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40"/>
  </p:notesMasterIdLst>
  <p:handoutMasterIdLst>
    <p:handoutMasterId r:id="rId41"/>
  </p:handoutMasterIdLst>
  <p:sldIdLst>
    <p:sldId id="453" r:id="rId2"/>
    <p:sldId id="560" r:id="rId3"/>
    <p:sldId id="646" r:id="rId4"/>
    <p:sldId id="612" r:id="rId5"/>
    <p:sldId id="613" r:id="rId6"/>
    <p:sldId id="614" r:id="rId7"/>
    <p:sldId id="615" r:id="rId8"/>
    <p:sldId id="616" r:id="rId9"/>
    <p:sldId id="617" r:id="rId10"/>
    <p:sldId id="618" r:id="rId11"/>
    <p:sldId id="619" r:id="rId12"/>
    <p:sldId id="620" r:id="rId13"/>
    <p:sldId id="621" r:id="rId14"/>
    <p:sldId id="622" r:id="rId15"/>
    <p:sldId id="647" r:id="rId16"/>
    <p:sldId id="623" r:id="rId17"/>
    <p:sldId id="624" r:id="rId18"/>
    <p:sldId id="625" r:id="rId19"/>
    <p:sldId id="626" r:id="rId20"/>
    <p:sldId id="627" r:id="rId21"/>
    <p:sldId id="628" r:id="rId22"/>
    <p:sldId id="629" r:id="rId23"/>
    <p:sldId id="630" r:id="rId24"/>
    <p:sldId id="631" r:id="rId25"/>
    <p:sldId id="648" r:id="rId26"/>
    <p:sldId id="649" r:id="rId27"/>
    <p:sldId id="650" r:id="rId28"/>
    <p:sldId id="651" r:id="rId29"/>
    <p:sldId id="652" r:id="rId30"/>
    <p:sldId id="653" r:id="rId31"/>
    <p:sldId id="654" r:id="rId32"/>
    <p:sldId id="655" r:id="rId33"/>
    <p:sldId id="656" r:id="rId34"/>
    <p:sldId id="657" r:id="rId35"/>
    <p:sldId id="658" r:id="rId36"/>
    <p:sldId id="659" r:id="rId37"/>
    <p:sldId id="660" r:id="rId38"/>
    <p:sldId id="661" r:id="rId39"/>
  </p:sldIdLst>
  <p:sldSz cx="9144000" cy="6858000" type="letter"/>
  <p:notesSz cx="9296400" cy="7010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5pPr>
    <a:lvl6pPr marL="2286000" algn="l" defTabSz="914400" rtl="0" eaLnBrk="1" latinLnBrk="0" hangingPunct="1">
      <a:defRPr b="1" kern="1200">
        <a:solidFill>
          <a:schemeClr val="tx1"/>
        </a:solidFill>
        <a:latin typeface="Helvetica" panose="020B0604020202020204" pitchFamily="34" charset="0"/>
        <a:ea typeface="+mn-ea"/>
        <a:cs typeface="+mn-cs"/>
      </a:defRPr>
    </a:lvl6pPr>
    <a:lvl7pPr marL="2743200" algn="l" defTabSz="914400" rtl="0" eaLnBrk="1" latinLnBrk="0" hangingPunct="1">
      <a:defRPr b="1" kern="1200">
        <a:solidFill>
          <a:schemeClr val="tx1"/>
        </a:solidFill>
        <a:latin typeface="Helvetica" panose="020B0604020202020204" pitchFamily="34" charset="0"/>
        <a:ea typeface="+mn-ea"/>
        <a:cs typeface="+mn-cs"/>
      </a:defRPr>
    </a:lvl7pPr>
    <a:lvl8pPr marL="3200400" algn="l" defTabSz="914400" rtl="0" eaLnBrk="1" latinLnBrk="0" hangingPunct="1">
      <a:defRPr b="1" kern="1200">
        <a:solidFill>
          <a:schemeClr val="tx1"/>
        </a:solidFill>
        <a:latin typeface="Helvetica" panose="020B0604020202020204" pitchFamily="34" charset="0"/>
        <a:ea typeface="+mn-ea"/>
        <a:cs typeface="+mn-cs"/>
      </a:defRPr>
    </a:lvl8pPr>
    <a:lvl9pPr marL="3657600" algn="l" defTabSz="914400" rtl="0" eaLnBrk="1" latinLnBrk="0" hangingPunct="1">
      <a:defRPr b="1" kern="1200">
        <a:solidFill>
          <a:schemeClr val="tx1"/>
        </a:solidFill>
        <a:latin typeface="Helvetica" panose="020B0604020202020204" pitchFamily="34" charset="0"/>
        <a:ea typeface="+mn-ea"/>
        <a:cs typeface="+mn-cs"/>
      </a:defRPr>
    </a:lvl9pPr>
  </p:defaultTextStyle>
  <p:extLst>
    <p:ext uri="{EFAFB233-063F-42B5-8137-9DF3F51BA10A}">
      <p15:sldGuideLst xmlns:p15="http://schemas.microsoft.com/office/powerpoint/2012/main" xmlns="">
        <p15:guide id="1" orient="horz" pos="96">
          <p15:clr>
            <a:srgbClr val="A4A3A4"/>
          </p15:clr>
        </p15:guide>
        <p15:guide id="2" pos="5568">
          <p15:clr>
            <a:srgbClr val="A4A3A4"/>
          </p15:clr>
        </p15:guide>
      </p15:sldGuideLst>
    </p:ext>
    <p:ext uri="{2D200454-40CA-4A62-9FC3-DE9A4176ACB9}">
      <p15:notesGuideLst xmlns:p15="http://schemas.microsoft.com/office/powerpoint/2012/main" xmlns="">
        <p15:guide id="1" orient="horz" pos="2208"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00"/>
    <a:srgbClr val="FF0000"/>
    <a:srgbClr val="FFCCCC"/>
    <a:srgbClr val="CCCCFF"/>
    <a:srgbClr val="CCECFF"/>
    <a:srgbClr val="9999FF"/>
    <a:srgbClr val="FFFF99"/>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767" autoAdjust="0"/>
  </p:normalViewPr>
  <p:slideViewPr>
    <p:cSldViewPr>
      <p:cViewPr varScale="1">
        <p:scale>
          <a:sx n="69" d="100"/>
          <a:sy n="69" d="100"/>
        </p:scale>
        <p:origin x="-546" y="-102"/>
      </p:cViewPr>
      <p:guideLst>
        <p:guide orient="horz" pos="96"/>
        <p:guide pos="5568"/>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438"/>
    </p:cViewPr>
  </p:sorterViewPr>
  <p:notesViewPr>
    <p:cSldViewPr>
      <p:cViewPr varScale="1">
        <p:scale>
          <a:sx n="77" d="100"/>
          <a:sy n="77" d="100"/>
        </p:scale>
        <p:origin x="-1584" y="-104"/>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267201" y="6677026"/>
            <a:ext cx="765175" cy="257175"/>
          </a:xfrm>
          <a:prstGeom prst="rect">
            <a:avLst/>
          </a:prstGeom>
          <a:noFill/>
          <a:ln w="12700">
            <a:noFill/>
            <a:miter lim="800000"/>
            <a:headEnd/>
            <a:tailEnd/>
          </a:ln>
          <a:effectLst/>
        </p:spPr>
        <p:txBody>
          <a:bodyPr wrap="none" lIns="87303" tIns="44446" rIns="87303" bIns="44446">
            <a:spAutoFit/>
          </a:bodyPr>
          <a:lstStyle>
            <a:lvl1pPr defTabSz="868363">
              <a:defRPr b="1">
                <a:solidFill>
                  <a:schemeClr val="tx1"/>
                </a:solidFill>
                <a:latin typeface="Helvetica" panose="020B0604020202020204" pitchFamily="34" charset="0"/>
              </a:defRPr>
            </a:lvl1pPr>
            <a:lvl2pPr marL="742950" indent="-285750" defTabSz="868363">
              <a:defRPr b="1">
                <a:solidFill>
                  <a:schemeClr val="tx1"/>
                </a:solidFill>
                <a:latin typeface="Helvetica" panose="020B0604020202020204" pitchFamily="34" charset="0"/>
              </a:defRPr>
            </a:lvl2pPr>
            <a:lvl3pPr marL="1143000" indent="-228600" defTabSz="868363">
              <a:defRPr b="1">
                <a:solidFill>
                  <a:schemeClr val="tx1"/>
                </a:solidFill>
                <a:latin typeface="Helvetica" panose="020B0604020202020204" pitchFamily="34" charset="0"/>
              </a:defRPr>
            </a:lvl3pPr>
            <a:lvl4pPr marL="1600200" indent="-228600" defTabSz="868363">
              <a:defRPr b="1">
                <a:solidFill>
                  <a:schemeClr val="tx1"/>
                </a:solidFill>
                <a:latin typeface="Helvetica" panose="020B0604020202020204" pitchFamily="34" charset="0"/>
              </a:defRPr>
            </a:lvl4pPr>
            <a:lvl5pPr marL="2057400" indent="-228600" defTabSz="868363">
              <a:defRPr b="1">
                <a:solidFill>
                  <a:schemeClr val="tx1"/>
                </a:solidFill>
                <a:latin typeface="Helvetica" panose="020B0604020202020204" pitchFamily="34" charset="0"/>
              </a:defRPr>
            </a:lvl5pPr>
            <a:lvl6pPr marL="25146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lgn="ctr">
              <a:lnSpc>
                <a:spcPct val="90000"/>
              </a:lnSpc>
              <a:defRPr/>
            </a:pPr>
            <a:r>
              <a:rPr lang="en-US" altLang="en-US" sz="1200" b="0"/>
              <a:t>Page </a:t>
            </a:r>
            <a:fld id="{D43C1CE5-713A-46E7-BE6E-1BE3E2423F0D}" type="slidenum">
              <a:rPr lang="en-US" altLang="en-US" sz="1200" b="0"/>
              <a:pPr algn="ctr">
                <a:lnSpc>
                  <a:spcPct val="90000"/>
                </a:lnSpc>
                <a:defRPr/>
              </a:pPr>
              <a:t>‹#›</a:t>
            </a:fld>
            <a:endParaRPr lang="en-US" altLang="en-US" sz="1200" b="0"/>
          </a:p>
        </p:txBody>
      </p:sp>
    </p:spTree>
    <p:extLst>
      <p:ext uri="{BB962C8B-B14F-4D97-AF65-F5344CB8AC3E}">
        <p14:creationId xmlns:p14="http://schemas.microsoft.com/office/powerpoint/2010/main" val="255353715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7-09-18T19:25:09.042"/>
    </inkml:context>
    <inkml:brush xml:id="br0">
      <inkml:brushProperty name="width" value="0.05292" units="cm"/>
      <inkml:brushProperty name="height" value="0.05292" units="cm"/>
      <inkml:brushProperty name="color" value="#000066"/>
    </inkml:brush>
  </inkml:definitions>
  <inkml:trace contextRef="#ctx0" brushRef="#br0">620 12278</inkml:trace>
  <inkml:trace contextRef="#ctx0" brushRef="#br0" timeOffset="265.0265">620 12278,'223'868,"546"497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026"/>
          <p:cNvSpPr>
            <a:spLocks noGrp="1" noChangeArrowheads="1"/>
          </p:cNvSpPr>
          <p:nvPr>
            <p:ph type="body" sz="quarter" idx="3"/>
          </p:nvPr>
        </p:nvSpPr>
        <p:spPr bwMode="auto">
          <a:xfrm>
            <a:off x="1239839" y="3330576"/>
            <a:ext cx="6816725" cy="3154363"/>
          </a:xfrm>
          <a:prstGeom prst="rect">
            <a:avLst/>
          </a:prstGeom>
          <a:noFill/>
          <a:ln w="12700">
            <a:noFill/>
            <a:miter lim="800000"/>
            <a:headEnd/>
            <a:tailEnd/>
          </a:ln>
          <a:effectLst/>
        </p:spPr>
        <p:txBody>
          <a:bodyPr vert="horz" wrap="square" lIns="90478" tIns="44446" rIns="90478" bIns="44446"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1" name="Rectangle 1027"/>
          <p:cNvSpPr>
            <a:spLocks noChangeArrowheads="1"/>
          </p:cNvSpPr>
          <p:nvPr/>
        </p:nvSpPr>
        <p:spPr bwMode="auto">
          <a:xfrm>
            <a:off x="4244975" y="6677026"/>
            <a:ext cx="806450" cy="257175"/>
          </a:xfrm>
          <a:prstGeom prst="rect">
            <a:avLst/>
          </a:prstGeom>
          <a:noFill/>
          <a:ln w="12700">
            <a:noFill/>
            <a:miter lim="800000"/>
            <a:headEnd/>
            <a:tailEnd/>
          </a:ln>
          <a:effectLst/>
        </p:spPr>
        <p:txBody>
          <a:bodyPr wrap="none" lIns="87303" tIns="44446" rIns="87303" bIns="44446">
            <a:spAutoFit/>
          </a:bodyPr>
          <a:lstStyle>
            <a:lvl1pPr defTabSz="868363">
              <a:defRPr b="1">
                <a:solidFill>
                  <a:schemeClr val="tx1"/>
                </a:solidFill>
                <a:latin typeface="Helvetica" panose="020B0604020202020204" pitchFamily="34" charset="0"/>
              </a:defRPr>
            </a:lvl1pPr>
            <a:lvl2pPr marL="742950" indent="-285750" defTabSz="868363">
              <a:defRPr b="1">
                <a:solidFill>
                  <a:schemeClr val="tx1"/>
                </a:solidFill>
                <a:latin typeface="Helvetica" panose="020B0604020202020204" pitchFamily="34" charset="0"/>
              </a:defRPr>
            </a:lvl2pPr>
            <a:lvl3pPr marL="1143000" indent="-228600" defTabSz="868363">
              <a:defRPr b="1">
                <a:solidFill>
                  <a:schemeClr val="tx1"/>
                </a:solidFill>
                <a:latin typeface="Helvetica" panose="020B0604020202020204" pitchFamily="34" charset="0"/>
              </a:defRPr>
            </a:lvl3pPr>
            <a:lvl4pPr marL="1600200" indent="-228600" defTabSz="868363">
              <a:defRPr b="1">
                <a:solidFill>
                  <a:schemeClr val="tx1"/>
                </a:solidFill>
                <a:latin typeface="Helvetica" panose="020B0604020202020204" pitchFamily="34" charset="0"/>
              </a:defRPr>
            </a:lvl4pPr>
            <a:lvl5pPr marL="2057400" indent="-228600" defTabSz="868363">
              <a:defRPr b="1">
                <a:solidFill>
                  <a:schemeClr val="tx1"/>
                </a:solidFill>
                <a:latin typeface="Helvetica" panose="020B0604020202020204" pitchFamily="34" charset="0"/>
              </a:defRPr>
            </a:lvl5pPr>
            <a:lvl6pPr marL="25146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lgn="ctr">
              <a:lnSpc>
                <a:spcPct val="90000"/>
              </a:lnSpc>
              <a:defRPr/>
            </a:pPr>
            <a:r>
              <a:rPr lang="en-US" altLang="en-US" sz="1200" b="0" smtClean="0">
                <a:latin typeface="Century Gothic" panose="020B0502020202020204" pitchFamily="34" charset="0"/>
              </a:rPr>
              <a:t>Page </a:t>
            </a:r>
            <a:fld id="{1B83E563-C414-42EF-A7E1-B597D7585EF3}" type="slidenum">
              <a:rPr lang="en-US" altLang="en-US" sz="1200" b="0" smtClean="0">
                <a:latin typeface="Century Gothic" panose="020B0502020202020204" pitchFamily="34" charset="0"/>
              </a:rPr>
              <a:pPr algn="ctr">
                <a:lnSpc>
                  <a:spcPct val="90000"/>
                </a:lnSpc>
                <a:defRPr/>
              </a:pPr>
              <a:t>‹#›</a:t>
            </a:fld>
            <a:endParaRPr lang="en-US" altLang="en-US" sz="1200" b="0" smtClean="0">
              <a:latin typeface="Century Gothic" panose="020B0502020202020204" pitchFamily="34" charset="0"/>
            </a:endParaRPr>
          </a:p>
        </p:txBody>
      </p:sp>
      <p:sp>
        <p:nvSpPr>
          <p:cNvPr id="4100" name="Rectangle 1028"/>
          <p:cNvSpPr>
            <a:spLocks noGrp="1" noRot="1" noChangeAspect="1" noChangeArrowheads="1" noTextEdit="1"/>
          </p:cNvSpPr>
          <p:nvPr>
            <p:ph type="sldImg" idx="2"/>
          </p:nvPr>
        </p:nvSpPr>
        <p:spPr bwMode="auto">
          <a:xfrm>
            <a:off x="2901950" y="530225"/>
            <a:ext cx="3492500" cy="26193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934317229"/>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0" y="6400800"/>
            <a:ext cx="3657600" cy="304800"/>
          </a:xfrm>
          <a:prstGeom prst="rect">
            <a:avLst/>
          </a:prstGeom>
          <a:noFill/>
          <a:ln w="9525">
            <a:noFill/>
            <a:miter lim="800000"/>
            <a:headEnd/>
            <a:tailEnd/>
          </a:ln>
          <a:effectLst/>
        </p:spPr>
        <p:txBody>
          <a:bodyPr lIns="90479" tIns="44446" rIns="90479" bIns="44446"/>
          <a:lstStyle/>
          <a:p>
            <a:pPr algn="ctr" eaLnBrk="1" hangingPunct="1">
              <a:lnSpc>
                <a:spcPct val="95000"/>
              </a:lnSpc>
              <a:spcBef>
                <a:spcPct val="50000"/>
              </a:spcBef>
              <a:buClr>
                <a:schemeClr val="hlink"/>
              </a:buClr>
              <a:buFont typeface="Wingdings" pitchFamily="2" charset="2"/>
              <a:buNone/>
              <a:defRPr/>
            </a:pPr>
            <a:r>
              <a:rPr lang="en-US">
                <a:solidFill>
                  <a:schemeClr val="tx2"/>
                </a:solidFill>
                <a:effectLst>
                  <a:outerShdw blurRad="38100" dist="38100" dir="2700000" algn="tl">
                    <a:srgbClr val="C0C0C0"/>
                  </a:outerShdw>
                </a:effectLst>
                <a:latin typeface="Times New Roman" pitchFamily="18" charset="0"/>
              </a:rPr>
              <a:t>Click to edit Master subtitle style</a:t>
            </a:r>
          </a:p>
        </p:txBody>
      </p:sp>
      <p:sp>
        <p:nvSpPr>
          <p:cNvPr id="348162" name="Rectangle 2"/>
          <p:cNvSpPr>
            <a:spLocks noGrp="1" noChangeArrowheads="1"/>
          </p:cNvSpPr>
          <p:nvPr>
            <p:ph type="subTitle" sz="quarter" idx="1"/>
          </p:nvPr>
        </p:nvSpPr>
        <p:spPr>
          <a:xfrm>
            <a:off x="1371600" y="2501900"/>
            <a:ext cx="6400800" cy="1752600"/>
          </a:xfrm>
        </p:spPr>
        <p:txBody>
          <a:bodyPr/>
          <a:lstStyle>
            <a:lvl1pPr marL="0" indent="0" algn="ctr">
              <a:defRPr/>
            </a:lvl1pPr>
          </a:lstStyle>
          <a:p>
            <a:r>
              <a:rPr lang="en-US"/>
              <a:t>Click to edit Master subtitle style</a:t>
            </a:r>
          </a:p>
        </p:txBody>
      </p:sp>
      <p:sp>
        <p:nvSpPr>
          <p:cNvPr id="348163" name="Rectangle 3"/>
          <p:cNvSpPr>
            <a:spLocks noGrp="1" noChangeArrowheads="1"/>
          </p:cNvSpPr>
          <p:nvPr>
            <p:ph type="ctrTitle" sz="quarter"/>
          </p:nvPr>
        </p:nvSpPr>
        <p:spPr>
          <a:xfrm>
            <a:off x="685800" y="365125"/>
            <a:ext cx="7772400" cy="1143000"/>
          </a:xfrm>
          <a:effectLst>
            <a:outerShdw dist="71842" dir="2700000" algn="ctr" rotWithShape="0">
              <a:schemeClr val="bg2"/>
            </a:outerShdw>
          </a:effectLst>
        </p:spPr>
        <p:txBody>
          <a:bodyPr lIns="92066" tIns="46033" rIns="92066" bIns="46033"/>
          <a:lstStyle>
            <a:lvl1pPr>
              <a:defRPr>
                <a:effectLst>
                  <a:outerShdw blurRad="38100" dist="38100" dir="2700000" algn="tl">
                    <a:srgbClr val="C0C0C0"/>
                  </a:outerShdw>
                </a:effectLst>
              </a:defRPr>
            </a:lvl1pPr>
          </a:lstStyle>
          <a:p>
            <a:r>
              <a:rPr lang="en-US"/>
              <a:t>Click to edit Master title style</a:t>
            </a:r>
          </a:p>
        </p:txBody>
      </p:sp>
    </p:spTree>
    <p:extLst>
      <p:ext uri="{BB962C8B-B14F-4D97-AF65-F5344CB8AC3E}">
        <p14:creationId xmlns:p14="http://schemas.microsoft.com/office/powerpoint/2010/main" val="1616885086"/>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747497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247650"/>
            <a:ext cx="2206625" cy="6197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0513" y="247650"/>
            <a:ext cx="6472237" cy="6197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175796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bwMode="auto">
          <a:xfrm>
            <a:off x="533400" y="6500813"/>
            <a:ext cx="6705600" cy="2809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lnSpc>
                <a:spcPct val="90000"/>
              </a:lnSpc>
              <a:defRPr sz="1100" b="1" dirty="0" smtClean="0">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defRPr/>
            </a:pPr>
            <a:r>
              <a:rPr lang="en-AU" altLang="en-US"/>
              <a:t>© Len Bass, Paul Clements, Rick </a:t>
            </a:r>
            <a:r>
              <a:rPr lang="en-AU" altLang="en-US" err="1"/>
              <a:t>Kazman</a:t>
            </a:r>
            <a:r>
              <a:rPr lang="en-AU" altLang="en-US"/>
              <a:t>, under Creative Commons Attribution License</a:t>
            </a:r>
          </a:p>
        </p:txBody>
      </p:sp>
    </p:spTree>
    <p:extLst>
      <p:ext uri="{BB962C8B-B14F-4D97-AF65-F5344CB8AC3E}">
        <p14:creationId xmlns:p14="http://schemas.microsoft.com/office/powerpoint/2010/main" val="157683802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639109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0513" y="1220788"/>
            <a:ext cx="4076700" cy="5224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19613" y="1220788"/>
            <a:ext cx="4078287" cy="5224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164579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445768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4877439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778821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084784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6578160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7138" name="Rectangle 2"/>
          <p:cNvSpPr>
            <a:spLocks noGrp="1" noChangeArrowheads="1"/>
          </p:cNvSpPr>
          <p:nvPr>
            <p:ph type="body" idx="1"/>
          </p:nvPr>
        </p:nvSpPr>
        <p:spPr bwMode="auto">
          <a:xfrm>
            <a:off x="290513" y="1220788"/>
            <a:ext cx="8307387" cy="5224462"/>
          </a:xfrm>
          <a:prstGeom prst="rect">
            <a:avLst/>
          </a:prstGeom>
          <a:noFill/>
          <a:ln w="9525">
            <a:noFill/>
            <a:miter lim="800000"/>
            <a:headEnd/>
            <a:tailEnd/>
          </a:ln>
          <a:effectLst/>
        </p:spPr>
        <p:txBody>
          <a:bodyPr vert="horz" wrap="square" lIns="90479" tIns="44446" rIns="90479" bIns="4444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7" name="Rectangle 3"/>
          <p:cNvSpPr>
            <a:spLocks noGrp="1" noChangeArrowheads="1"/>
          </p:cNvSpPr>
          <p:nvPr>
            <p:ph type="title"/>
          </p:nvPr>
        </p:nvSpPr>
        <p:spPr bwMode="auto">
          <a:xfrm>
            <a:off x="404813" y="247650"/>
            <a:ext cx="8716962" cy="781050"/>
          </a:xfrm>
          <a:prstGeom prst="rect">
            <a:avLst/>
          </a:prstGeom>
          <a:noFill/>
          <a:ln>
            <a:noFill/>
          </a:ln>
          <a:effectLst>
            <a:outerShdw dist="53882" dir="2700000" algn="ctr" rotWithShape="0">
              <a:srgbClr val="969696"/>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347140" name="Text Box 4"/>
          <p:cNvSpPr txBox="1">
            <a:spLocks noChangeArrowheads="1"/>
          </p:cNvSpPr>
          <p:nvPr/>
        </p:nvSpPr>
        <p:spPr bwMode="auto">
          <a:xfrm>
            <a:off x="219075" y="6400800"/>
            <a:ext cx="604838" cy="285750"/>
          </a:xfrm>
          <a:prstGeom prst="rect">
            <a:avLst/>
          </a:prstGeom>
          <a:noFill/>
          <a:ln w="19050">
            <a:noFill/>
            <a:miter lim="800000"/>
            <a:headEnd/>
            <a:tailEnd type="none" w="sm" len="sm"/>
          </a:ln>
          <a:effectLst/>
        </p:spPr>
        <p:txBody>
          <a:bodyPr wrap="none" lIns="45715" tIns="45715" rIns="45715" bIns="45715" anchor="ctr">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lgn="ctr">
              <a:lnSpc>
                <a:spcPct val="90000"/>
              </a:lnSpc>
              <a:defRPr/>
            </a:pPr>
            <a:r>
              <a:rPr lang="en-US" altLang="en-US" sz="1400" b="0" smtClean="0">
                <a:solidFill>
                  <a:schemeClr val="hlink"/>
                </a:solidFill>
              </a:rPr>
              <a:t>– </a:t>
            </a:r>
            <a:fld id="{96B6B617-29EC-4E17-B993-3ED5E37EDB45}" type="slidenum">
              <a:rPr lang="en-US" altLang="en-US" sz="1400" b="0" smtClean="0">
                <a:solidFill>
                  <a:schemeClr val="hlink"/>
                </a:solidFill>
              </a:rPr>
              <a:pPr algn="ctr">
                <a:lnSpc>
                  <a:spcPct val="90000"/>
                </a:lnSpc>
                <a:defRPr/>
              </a:pPr>
              <a:t>‹#›</a:t>
            </a:fld>
            <a:r>
              <a:rPr lang="en-US" altLang="en-US" sz="1400" b="0" smtClean="0">
                <a:solidFill>
                  <a:schemeClr val="hlink"/>
                </a:solidFill>
              </a:rPr>
              <a:t> –</a:t>
            </a:r>
            <a:endParaRPr lang="en-US" altLang="en-US" sz="1400" b="0" smtClean="0"/>
          </a:p>
        </p:txBody>
      </p:sp>
      <p:sp>
        <p:nvSpPr>
          <p:cNvPr id="1029" name="Rectangle 5"/>
          <p:cNvSpPr>
            <a:spLocks noChangeArrowheads="1"/>
          </p:cNvSpPr>
          <p:nvPr/>
        </p:nvSpPr>
        <p:spPr bwMode="auto">
          <a:xfrm>
            <a:off x="7201608" y="6391039"/>
            <a:ext cx="1725783" cy="28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45715" tIns="45715" rIns="45715" bIns="45715" anchor="ctr">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defRPr/>
            </a:pPr>
            <a:r>
              <a:rPr lang="en-US" altLang="en-US" sz="1400" b="0" dirty="0" smtClean="0">
                <a:solidFill>
                  <a:schemeClr val="hlink"/>
                </a:solidFill>
              </a:rPr>
              <a:t>CSCE 741 Fall 2017</a:t>
            </a:r>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ransition spd="med"/>
  <p:txStyles>
    <p:titleStyle>
      <a:lvl1pPr algn="l" rtl="0" eaLnBrk="0" fontAlgn="base" hangingPunct="0">
        <a:lnSpc>
          <a:spcPct val="87000"/>
        </a:lnSpc>
        <a:spcBef>
          <a:spcPct val="0"/>
        </a:spcBef>
        <a:spcAft>
          <a:spcPct val="0"/>
        </a:spcAft>
        <a:defRPr sz="3800" b="1">
          <a:solidFill>
            <a:schemeClr val="hlink"/>
          </a:solidFill>
          <a:latin typeface="+mj-lt"/>
          <a:ea typeface="+mj-ea"/>
          <a:cs typeface="+mj-cs"/>
        </a:defRPr>
      </a:lvl1pPr>
      <a:lvl2pPr algn="l" rtl="0" eaLnBrk="0" fontAlgn="base" hangingPunct="0">
        <a:lnSpc>
          <a:spcPct val="87000"/>
        </a:lnSpc>
        <a:spcBef>
          <a:spcPct val="0"/>
        </a:spcBef>
        <a:spcAft>
          <a:spcPct val="0"/>
        </a:spcAft>
        <a:defRPr sz="3800" b="1">
          <a:solidFill>
            <a:schemeClr val="hlink"/>
          </a:solidFill>
          <a:latin typeface="Helvetica" pitchFamily="34" charset="0"/>
        </a:defRPr>
      </a:lvl2pPr>
      <a:lvl3pPr algn="l" rtl="0" eaLnBrk="0" fontAlgn="base" hangingPunct="0">
        <a:lnSpc>
          <a:spcPct val="87000"/>
        </a:lnSpc>
        <a:spcBef>
          <a:spcPct val="0"/>
        </a:spcBef>
        <a:spcAft>
          <a:spcPct val="0"/>
        </a:spcAft>
        <a:defRPr sz="3800" b="1">
          <a:solidFill>
            <a:schemeClr val="hlink"/>
          </a:solidFill>
          <a:latin typeface="Helvetica" pitchFamily="34" charset="0"/>
        </a:defRPr>
      </a:lvl3pPr>
      <a:lvl4pPr algn="l" rtl="0" eaLnBrk="0" fontAlgn="base" hangingPunct="0">
        <a:lnSpc>
          <a:spcPct val="87000"/>
        </a:lnSpc>
        <a:spcBef>
          <a:spcPct val="0"/>
        </a:spcBef>
        <a:spcAft>
          <a:spcPct val="0"/>
        </a:spcAft>
        <a:defRPr sz="3800" b="1">
          <a:solidFill>
            <a:schemeClr val="hlink"/>
          </a:solidFill>
          <a:latin typeface="Helvetica" pitchFamily="34" charset="0"/>
        </a:defRPr>
      </a:lvl4pPr>
      <a:lvl5pPr algn="l" rtl="0" eaLnBrk="0" fontAlgn="base" hangingPunct="0">
        <a:lnSpc>
          <a:spcPct val="87000"/>
        </a:lnSpc>
        <a:spcBef>
          <a:spcPct val="0"/>
        </a:spcBef>
        <a:spcAft>
          <a:spcPct val="0"/>
        </a:spcAft>
        <a:defRPr sz="3800" b="1">
          <a:solidFill>
            <a:schemeClr val="hlink"/>
          </a:solidFill>
          <a:latin typeface="Helvetica" pitchFamily="34" charset="0"/>
        </a:defRPr>
      </a:lvl5pPr>
      <a:lvl6pPr marL="457200" algn="l" rtl="0" fontAlgn="base">
        <a:lnSpc>
          <a:spcPct val="87000"/>
        </a:lnSpc>
        <a:spcBef>
          <a:spcPct val="0"/>
        </a:spcBef>
        <a:spcAft>
          <a:spcPct val="0"/>
        </a:spcAft>
        <a:defRPr sz="3800" b="1">
          <a:solidFill>
            <a:schemeClr val="hlink"/>
          </a:solidFill>
          <a:latin typeface="Helvetica" pitchFamily="34" charset="0"/>
        </a:defRPr>
      </a:lvl6pPr>
      <a:lvl7pPr marL="914400" algn="l" rtl="0" fontAlgn="base">
        <a:lnSpc>
          <a:spcPct val="87000"/>
        </a:lnSpc>
        <a:spcBef>
          <a:spcPct val="0"/>
        </a:spcBef>
        <a:spcAft>
          <a:spcPct val="0"/>
        </a:spcAft>
        <a:defRPr sz="3800" b="1">
          <a:solidFill>
            <a:schemeClr val="hlink"/>
          </a:solidFill>
          <a:latin typeface="Helvetica" pitchFamily="34" charset="0"/>
        </a:defRPr>
      </a:lvl7pPr>
      <a:lvl8pPr marL="1371600" algn="l" rtl="0" fontAlgn="base">
        <a:lnSpc>
          <a:spcPct val="87000"/>
        </a:lnSpc>
        <a:spcBef>
          <a:spcPct val="0"/>
        </a:spcBef>
        <a:spcAft>
          <a:spcPct val="0"/>
        </a:spcAft>
        <a:defRPr sz="3800" b="1">
          <a:solidFill>
            <a:schemeClr val="hlink"/>
          </a:solidFill>
          <a:latin typeface="Helvetica" pitchFamily="34" charset="0"/>
        </a:defRPr>
      </a:lvl8pPr>
      <a:lvl9pPr marL="1828800" algn="l" rtl="0" fontAlgn="base">
        <a:lnSpc>
          <a:spcPct val="87000"/>
        </a:lnSpc>
        <a:spcBef>
          <a:spcPct val="0"/>
        </a:spcBef>
        <a:spcAft>
          <a:spcPct val="0"/>
        </a:spcAft>
        <a:defRPr sz="3800" b="1">
          <a:solidFill>
            <a:schemeClr val="hlink"/>
          </a:solidFill>
          <a:latin typeface="Helvetica" pitchFamily="34" charset="0"/>
        </a:defRPr>
      </a:lvl9pPr>
    </p:titleStyle>
    <p:bodyStyle>
      <a:lvl1pPr marL="385763" indent="-385763" algn="l" rtl="0" eaLnBrk="0" fontAlgn="base" hangingPunct="0">
        <a:lnSpc>
          <a:spcPct val="95000"/>
        </a:lnSpc>
        <a:spcBef>
          <a:spcPct val="50000"/>
        </a:spcBef>
        <a:spcAft>
          <a:spcPct val="0"/>
        </a:spcAft>
        <a:buClr>
          <a:schemeClr val="hlink"/>
        </a:buClr>
        <a:buFont typeface="Wingdings" panose="05000000000000000000" pitchFamily="2" charset="2"/>
        <a:defRPr sz="2400" b="1">
          <a:solidFill>
            <a:schemeClr val="tx2"/>
          </a:solidFill>
          <a:effectLst>
            <a:outerShdw blurRad="38100" dist="38100" dir="2700000" algn="tl">
              <a:srgbClr val="C0C0C0"/>
            </a:outerShdw>
          </a:effectLst>
          <a:latin typeface="+mn-lt"/>
          <a:ea typeface="+mn-ea"/>
          <a:cs typeface="+mn-cs"/>
        </a:defRPr>
      </a:lvl1pPr>
      <a:lvl2pPr marL="744538" indent="-246063" algn="l" rtl="0" eaLnBrk="0" fontAlgn="base" hangingPunct="0">
        <a:spcBef>
          <a:spcPct val="25000"/>
        </a:spcBef>
        <a:spcAft>
          <a:spcPct val="0"/>
        </a:spcAft>
        <a:buClr>
          <a:schemeClr val="hlink"/>
        </a:buClr>
        <a:buSzPct val="75000"/>
        <a:buFont typeface="Wingdings" panose="05000000000000000000" pitchFamily="2" charset="2"/>
        <a:buChar char="n"/>
        <a:defRPr sz="2000" b="1">
          <a:solidFill>
            <a:schemeClr val="tx1"/>
          </a:solidFill>
          <a:latin typeface="+mn-lt"/>
        </a:defRPr>
      </a:lvl2pPr>
      <a:lvl3pPr marL="1146175" indent="-238125" algn="l" rtl="0" eaLnBrk="0" fontAlgn="base" hangingPunct="0">
        <a:lnSpc>
          <a:spcPct val="107000"/>
        </a:lnSpc>
        <a:spcBef>
          <a:spcPct val="10000"/>
        </a:spcBef>
        <a:spcAft>
          <a:spcPct val="0"/>
        </a:spcAft>
        <a:buClr>
          <a:srgbClr val="005400"/>
        </a:buClr>
        <a:buSzPct val="90000"/>
        <a:buFont typeface="Wingdings" pitchFamily="2" charset="2"/>
        <a:buChar char="l"/>
        <a:defRPr b="1">
          <a:solidFill>
            <a:schemeClr val="folHlink"/>
          </a:solidFill>
          <a:latin typeface="+mn-lt"/>
        </a:defRPr>
      </a:lvl3pPr>
      <a:lvl4pPr marL="1600200" indent="-228600" algn="l" rtl="0" eaLnBrk="0" fontAlgn="base" hangingPunct="0">
        <a:spcBef>
          <a:spcPct val="20000"/>
        </a:spcBef>
        <a:spcAft>
          <a:spcPct val="0"/>
        </a:spcAft>
        <a:buChar char="»"/>
        <a:defRPr b="1">
          <a:solidFill>
            <a:schemeClr val="tx1"/>
          </a:solidFill>
          <a:latin typeface="+mn-lt"/>
        </a:defRPr>
      </a:lvl4pPr>
      <a:lvl5pPr marL="2451100" indent="-228600" algn="l" rtl="0" eaLnBrk="0" fontAlgn="base" hangingPunct="0">
        <a:spcBef>
          <a:spcPct val="20000"/>
        </a:spcBef>
        <a:spcAft>
          <a:spcPct val="0"/>
        </a:spcAft>
        <a:buChar char="•"/>
        <a:defRPr sz="2000">
          <a:solidFill>
            <a:schemeClr val="tx1"/>
          </a:solidFill>
          <a:latin typeface="Times New Roman" pitchFamily="18" charset="0"/>
        </a:defRPr>
      </a:lvl5pPr>
      <a:lvl6pPr marL="2908300" indent="-228600" algn="l" rtl="0" fontAlgn="base">
        <a:spcBef>
          <a:spcPct val="20000"/>
        </a:spcBef>
        <a:spcAft>
          <a:spcPct val="0"/>
        </a:spcAft>
        <a:buChar char="•"/>
        <a:defRPr sz="2000">
          <a:solidFill>
            <a:schemeClr val="tx1"/>
          </a:solidFill>
          <a:latin typeface="Times New Roman" pitchFamily="18" charset="0"/>
        </a:defRPr>
      </a:lvl6pPr>
      <a:lvl7pPr marL="3365500" indent="-228600" algn="l" rtl="0" fontAlgn="base">
        <a:spcBef>
          <a:spcPct val="20000"/>
        </a:spcBef>
        <a:spcAft>
          <a:spcPct val="0"/>
        </a:spcAft>
        <a:buChar char="•"/>
        <a:defRPr sz="2000">
          <a:solidFill>
            <a:schemeClr val="tx1"/>
          </a:solidFill>
          <a:latin typeface="Times New Roman" pitchFamily="18" charset="0"/>
        </a:defRPr>
      </a:lvl7pPr>
      <a:lvl8pPr marL="3822700" indent="-228600" algn="l" rtl="0" fontAlgn="base">
        <a:spcBef>
          <a:spcPct val="20000"/>
        </a:spcBef>
        <a:spcAft>
          <a:spcPct val="0"/>
        </a:spcAft>
        <a:buChar char="•"/>
        <a:defRPr sz="2000">
          <a:solidFill>
            <a:schemeClr val="tx1"/>
          </a:solidFill>
          <a:latin typeface="Times New Roman" pitchFamily="18" charset="0"/>
        </a:defRPr>
      </a:lvl8pPr>
      <a:lvl9pPr marL="42799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14400" y="1836738"/>
            <a:ext cx="7772400" cy="1565275"/>
          </a:xfrm>
        </p:spPr>
        <p:txBody>
          <a:bodyPr/>
          <a:lstStyle/>
          <a:p>
            <a:pPr marL="342900" indent="-342900" algn="ctr" eaLnBrk="1" hangingPunct="1"/>
            <a:r>
              <a:rPr lang="en-US" altLang="en-US" dirty="0" smtClean="0"/>
              <a:t>Lecture 04</a:t>
            </a:r>
            <a:br>
              <a:rPr lang="en-US" altLang="en-US" dirty="0" smtClean="0"/>
            </a:br>
            <a:r>
              <a:rPr lang="en-US" altLang="en-US" dirty="0" smtClean="0"/>
              <a:t>Availability</a:t>
            </a:r>
          </a:p>
        </p:txBody>
      </p:sp>
      <p:sp>
        <p:nvSpPr>
          <p:cNvPr id="418819" name="Rectangle 3"/>
          <p:cNvSpPr>
            <a:spLocks noGrp="1" noChangeArrowheads="1"/>
          </p:cNvSpPr>
          <p:nvPr>
            <p:ph type="body" idx="1"/>
          </p:nvPr>
        </p:nvSpPr>
        <p:spPr>
          <a:xfrm>
            <a:off x="1676400" y="3402013"/>
            <a:ext cx="6629400" cy="2905125"/>
          </a:xfrm>
        </p:spPr>
        <p:txBody>
          <a:bodyPr lIns="90487" tIns="44450" rIns="90487" bIns="44450"/>
          <a:lstStyle/>
          <a:p>
            <a:pPr eaLnBrk="1" hangingPunct="1">
              <a:defRPr/>
            </a:pPr>
            <a:r>
              <a:rPr lang="en-US" dirty="0" smtClean="0"/>
              <a:t>Topics</a:t>
            </a:r>
          </a:p>
          <a:p>
            <a:pPr lvl="1" eaLnBrk="1" hangingPunct="1">
              <a:defRPr/>
            </a:pPr>
            <a:r>
              <a:rPr lang="en-US" dirty="0" smtClean="0"/>
              <a:t>Chapter 5 – Availability</a:t>
            </a:r>
          </a:p>
          <a:p>
            <a:pPr lvl="1" eaLnBrk="1" hangingPunct="1">
              <a:defRPr/>
            </a:pPr>
            <a:endParaRPr lang="en-US" dirty="0" smtClean="0"/>
          </a:p>
          <a:p>
            <a:pPr lvl="1" eaLnBrk="1" hangingPunct="1">
              <a:defRPr/>
            </a:pPr>
            <a:endParaRPr lang="en-US" dirty="0" smtClean="0"/>
          </a:p>
          <a:p>
            <a:pPr lvl="1" eaLnBrk="1" hangingPunct="1">
              <a:defRPr/>
            </a:pPr>
            <a:endParaRPr lang="en-US" dirty="0" smtClean="0"/>
          </a:p>
        </p:txBody>
      </p:sp>
      <p:sp>
        <p:nvSpPr>
          <p:cNvPr id="6148" name="Rectangle 4"/>
          <p:cNvSpPr>
            <a:spLocks noChangeArrowheads="1"/>
          </p:cNvSpPr>
          <p:nvPr/>
        </p:nvSpPr>
        <p:spPr bwMode="auto">
          <a:xfrm>
            <a:off x="228600" y="6487541"/>
            <a:ext cx="2971799"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90487" tIns="44450" rIns="90487" bIns="44450">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US" altLang="en-US" sz="1400" dirty="0" smtClean="0">
                <a:latin typeface="Courier New" panose="02070309020205020404" pitchFamily="49" charset="0"/>
              </a:rPr>
              <a:t>September 18, 2017</a:t>
            </a:r>
            <a:endParaRPr lang="en-US" altLang="en-US" sz="1400" dirty="0">
              <a:latin typeface="Courier New" panose="02070309020205020404" pitchFamily="49"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395869"/>
            <a:ext cx="5486400" cy="363975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95869"/>
            <a:ext cx="7010400" cy="4650802"/>
          </a:xfrm>
          <a:prstGeom prst="rect">
            <a:avLst/>
          </a:prstGeom>
        </p:spPr>
      </p:pic>
      <p:sp>
        <p:nvSpPr>
          <p:cNvPr id="9" name="Rectangle 5"/>
          <p:cNvSpPr>
            <a:spLocks noChangeArrowheads="1"/>
          </p:cNvSpPr>
          <p:nvPr/>
        </p:nvSpPr>
        <p:spPr bwMode="auto">
          <a:xfrm>
            <a:off x="1510875" y="914400"/>
            <a:ext cx="6654066" cy="56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ctr" eaLnBrk="1" hangingPunct="1">
              <a:lnSpc>
                <a:spcPct val="87000"/>
              </a:lnSpc>
            </a:pPr>
            <a:r>
              <a:rPr lang="en-US" altLang="en-US" sz="3800" dirty="0"/>
              <a:t>CSCE </a:t>
            </a:r>
            <a:r>
              <a:rPr lang="en-US" altLang="en-US" sz="3800" dirty="0" smtClean="0"/>
              <a:t>741 </a:t>
            </a:r>
            <a:r>
              <a:rPr lang="en-US" altLang="en-US" sz="3800" dirty="0"/>
              <a:t>Software </a:t>
            </a:r>
            <a:r>
              <a:rPr lang="en-US" altLang="en-US" sz="3800" dirty="0" smtClean="0"/>
              <a:t>Process</a:t>
            </a:r>
            <a:endParaRPr lang="en-US" altLang="en-US" sz="3800" dirty="0"/>
          </a:p>
        </p:txBody>
      </p:sp>
      <p:sp>
        <p:nvSpPr>
          <p:cNvPr id="10" name="Rectangle 3"/>
          <p:cNvSpPr txBox="1">
            <a:spLocks noChangeArrowheads="1"/>
          </p:cNvSpPr>
          <p:nvPr/>
        </p:nvSpPr>
        <p:spPr bwMode="auto">
          <a:xfrm>
            <a:off x="2778125" y="4243388"/>
            <a:ext cx="5386816" cy="2462212"/>
          </a:xfrm>
          <a:prstGeom prst="rect">
            <a:avLst/>
          </a:prstGeom>
          <a:noFill/>
          <a:ln w="9525">
            <a:noFill/>
            <a:miter lim="800000"/>
            <a:headEnd/>
            <a:tailEnd/>
          </a:ln>
          <a:effectLst/>
        </p:spPr>
        <p:txBody>
          <a:bodyPr vert="horz" wrap="square" lIns="90487" tIns="44450" rIns="90487" bIns="44450" numCol="1" anchor="t" anchorCtr="0" compatLnSpc="1">
            <a:prstTxWarp prst="textNoShape">
              <a:avLst/>
            </a:prstTxWarp>
          </a:bodyPr>
          <a:lstStyle>
            <a:lvl1pPr marL="385763" indent="-385763" algn="l" rtl="0" eaLnBrk="0" fontAlgn="base" hangingPunct="0">
              <a:lnSpc>
                <a:spcPct val="95000"/>
              </a:lnSpc>
              <a:spcBef>
                <a:spcPct val="50000"/>
              </a:spcBef>
              <a:spcAft>
                <a:spcPct val="0"/>
              </a:spcAft>
              <a:buClr>
                <a:schemeClr val="hlink"/>
              </a:buClr>
              <a:buFont typeface="Wingdings" panose="05000000000000000000" pitchFamily="2" charset="2"/>
              <a:defRPr sz="2400" b="1">
                <a:solidFill>
                  <a:schemeClr val="tx2"/>
                </a:solidFill>
                <a:effectLst>
                  <a:outerShdw blurRad="38100" dist="38100" dir="2700000" algn="tl">
                    <a:srgbClr val="C0C0C0"/>
                  </a:outerShdw>
                </a:effectLst>
                <a:latin typeface="+mn-lt"/>
                <a:ea typeface="+mn-ea"/>
                <a:cs typeface="+mn-cs"/>
              </a:defRPr>
            </a:lvl1pPr>
            <a:lvl2pPr marL="744538" indent="-246063" algn="l" rtl="0" eaLnBrk="0" fontAlgn="base" hangingPunct="0">
              <a:spcBef>
                <a:spcPct val="25000"/>
              </a:spcBef>
              <a:spcAft>
                <a:spcPct val="0"/>
              </a:spcAft>
              <a:buClr>
                <a:schemeClr val="hlink"/>
              </a:buClr>
              <a:buSzPct val="75000"/>
              <a:buFont typeface="Wingdings" panose="05000000000000000000" pitchFamily="2" charset="2"/>
              <a:buChar char="n"/>
              <a:defRPr sz="2000" b="1">
                <a:solidFill>
                  <a:schemeClr val="tx1"/>
                </a:solidFill>
                <a:latin typeface="+mn-lt"/>
              </a:defRPr>
            </a:lvl2pPr>
            <a:lvl3pPr marL="1146175" indent="-238125" algn="l" rtl="0" eaLnBrk="0" fontAlgn="base" hangingPunct="0">
              <a:lnSpc>
                <a:spcPct val="107000"/>
              </a:lnSpc>
              <a:spcBef>
                <a:spcPct val="10000"/>
              </a:spcBef>
              <a:spcAft>
                <a:spcPct val="0"/>
              </a:spcAft>
              <a:buClr>
                <a:srgbClr val="005400"/>
              </a:buClr>
              <a:buSzPct val="90000"/>
              <a:buFont typeface="Wingdings" pitchFamily="2" charset="2"/>
              <a:buChar char="l"/>
              <a:defRPr b="1">
                <a:solidFill>
                  <a:schemeClr val="folHlink"/>
                </a:solidFill>
                <a:latin typeface="+mn-lt"/>
              </a:defRPr>
            </a:lvl3pPr>
            <a:lvl4pPr marL="1600200" indent="-228600" algn="l" rtl="0" eaLnBrk="0" fontAlgn="base" hangingPunct="0">
              <a:spcBef>
                <a:spcPct val="20000"/>
              </a:spcBef>
              <a:spcAft>
                <a:spcPct val="0"/>
              </a:spcAft>
              <a:buChar char="»"/>
              <a:defRPr b="1">
                <a:solidFill>
                  <a:schemeClr val="tx1"/>
                </a:solidFill>
                <a:latin typeface="+mn-lt"/>
              </a:defRPr>
            </a:lvl4pPr>
            <a:lvl5pPr marL="2451100" indent="-228600" algn="l" rtl="0" eaLnBrk="0" fontAlgn="base" hangingPunct="0">
              <a:spcBef>
                <a:spcPct val="20000"/>
              </a:spcBef>
              <a:spcAft>
                <a:spcPct val="0"/>
              </a:spcAft>
              <a:buChar char="•"/>
              <a:defRPr sz="2000">
                <a:solidFill>
                  <a:schemeClr val="tx1"/>
                </a:solidFill>
                <a:latin typeface="Times New Roman" pitchFamily="18" charset="0"/>
              </a:defRPr>
            </a:lvl5pPr>
            <a:lvl6pPr marL="2908300" indent="-228600" algn="l" rtl="0" fontAlgn="base">
              <a:spcBef>
                <a:spcPct val="20000"/>
              </a:spcBef>
              <a:spcAft>
                <a:spcPct val="0"/>
              </a:spcAft>
              <a:buChar char="•"/>
              <a:defRPr sz="2000">
                <a:solidFill>
                  <a:schemeClr val="tx1"/>
                </a:solidFill>
                <a:latin typeface="Times New Roman" pitchFamily="18" charset="0"/>
              </a:defRPr>
            </a:lvl6pPr>
            <a:lvl7pPr marL="3365500" indent="-228600" algn="l" rtl="0" fontAlgn="base">
              <a:spcBef>
                <a:spcPct val="20000"/>
              </a:spcBef>
              <a:spcAft>
                <a:spcPct val="0"/>
              </a:spcAft>
              <a:buChar char="•"/>
              <a:defRPr sz="2000">
                <a:solidFill>
                  <a:schemeClr val="tx1"/>
                </a:solidFill>
                <a:latin typeface="Times New Roman" pitchFamily="18" charset="0"/>
              </a:defRPr>
            </a:lvl7pPr>
            <a:lvl8pPr marL="3822700" indent="-228600" algn="l" rtl="0" fontAlgn="base">
              <a:spcBef>
                <a:spcPct val="20000"/>
              </a:spcBef>
              <a:spcAft>
                <a:spcPct val="0"/>
              </a:spcAft>
              <a:buChar char="•"/>
              <a:defRPr sz="2000">
                <a:solidFill>
                  <a:schemeClr val="tx1"/>
                </a:solidFill>
                <a:latin typeface="Times New Roman" pitchFamily="18" charset="0"/>
              </a:defRPr>
            </a:lvl8pPr>
            <a:lvl9pPr marL="4279900" indent="-228600" algn="l" rtl="0" fontAlgn="base">
              <a:spcBef>
                <a:spcPct val="20000"/>
              </a:spcBef>
              <a:spcAft>
                <a:spcPct val="0"/>
              </a:spcAft>
              <a:buChar char="•"/>
              <a:defRPr sz="2000">
                <a:solidFill>
                  <a:schemeClr val="tx1"/>
                </a:solidFill>
                <a:latin typeface="Times New Roman" pitchFamily="18" charset="0"/>
              </a:defRPr>
            </a:lvl9pPr>
          </a:lstStyle>
          <a:p>
            <a:pPr eaLnBrk="1" hangingPunct="1">
              <a:defRPr/>
            </a:pPr>
            <a:r>
              <a:rPr lang="en-US" kern="0" dirty="0" smtClean="0"/>
              <a:t>Lecture 5  -- Spring Boot - points</a:t>
            </a:r>
          </a:p>
          <a:p>
            <a:pPr lvl="1" eaLnBrk="1" hangingPunct="1">
              <a:defRPr/>
            </a:pPr>
            <a:r>
              <a:rPr lang="en-US" kern="0" dirty="0" smtClean="0"/>
              <a:t>Spring Boot example from PSP</a:t>
            </a:r>
          </a:p>
          <a:p>
            <a:pPr lvl="1" eaLnBrk="1" hangingPunct="1">
              <a:defRPr/>
            </a:pPr>
            <a:r>
              <a:rPr lang="en-US" kern="0" dirty="0" smtClean="0"/>
              <a:t>Point evaluation of User Stories</a:t>
            </a:r>
          </a:p>
          <a:p>
            <a:pPr lvl="1" eaLnBrk="1" hangingPunct="1">
              <a:defRPr/>
            </a:pPr>
            <a:r>
              <a:rPr lang="en-US" kern="0" dirty="0" smtClean="0"/>
              <a:t>Velocity</a:t>
            </a:r>
          </a:p>
          <a:p>
            <a:pPr eaLnBrk="1" hangingPunct="1">
              <a:defRPr/>
            </a:pPr>
            <a:r>
              <a:rPr lang="en-US" kern="0" dirty="0" err="1" smtClean="0"/>
              <a:t>Readings:PSB</a:t>
            </a:r>
            <a:r>
              <a:rPr lang="en-US" kern="0" dirty="0" smtClean="0"/>
              <a:t> </a:t>
            </a:r>
            <a:r>
              <a:rPr lang="en-US" kern="0" dirty="0" err="1" smtClean="0"/>
              <a:t>Ch</a:t>
            </a:r>
            <a:r>
              <a:rPr lang="en-US" kern="0" smtClean="0"/>
              <a:t> 2-,</a:t>
            </a:r>
            <a:endParaRPr lang="en-US" kern="0" dirty="0" smtClean="0"/>
          </a:p>
        </p:txBody>
      </p:sp>
      <p:sp>
        <p:nvSpPr>
          <p:cNvPr id="2" name="Freeform 1"/>
          <p:cNvSpPr/>
          <p:nvPr/>
        </p:nvSpPr>
        <p:spPr bwMode="auto">
          <a:xfrm>
            <a:off x="6054328" y="6045398"/>
            <a:ext cx="205384" cy="232173"/>
          </a:xfrm>
          <a:custGeom>
            <a:avLst/>
            <a:gdLst/>
            <a:ahLst/>
            <a:cxnLst/>
            <a:rect l="0" t="0" r="0" b="0"/>
            <a:pathLst>
              <a:path w="205384" h="232173">
                <a:moveTo>
                  <a:pt x="71438" y="35718"/>
                </a:moveTo>
                <a:lnTo>
                  <a:pt x="71438" y="35718"/>
                </a:lnTo>
                <a:lnTo>
                  <a:pt x="71438" y="35718"/>
                </a:lnTo>
                <a:lnTo>
                  <a:pt x="71438" y="44648"/>
                </a:lnTo>
                <a:lnTo>
                  <a:pt x="71438" y="44648"/>
                </a:lnTo>
                <a:lnTo>
                  <a:pt x="62508" y="44648"/>
                </a:lnTo>
                <a:lnTo>
                  <a:pt x="62508" y="44648"/>
                </a:lnTo>
                <a:lnTo>
                  <a:pt x="62508" y="44648"/>
                </a:lnTo>
                <a:lnTo>
                  <a:pt x="62508" y="44648"/>
                </a:lnTo>
                <a:lnTo>
                  <a:pt x="62508" y="35718"/>
                </a:lnTo>
                <a:lnTo>
                  <a:pt x="62508" y="35718"/>
                </a:lnTo>
                <a:lnTo>
                  <a:pt x="62508" y="35718"/>
                </a:lnTo>
                <a:lnTo>
                  <a:pt x="53578" y="35718"/>
                </a:lnTo>
                <a:lnTo>
                  <a:pt x="53578" y="35718"/>
                </a:lnTo>
                <a:lnTo>
                  <a:pt x="53578" y="35718"/>
                </a:lnTo>
                <a:lnTo>
                  <a:pt x="53578" y="35718"/>
                </a:lnTo>
                <a:lnTo>
                  <a:pt x="53578" y="35718"/>
                </a:lnTo>
                <a:lnTo>
                  <a:pt x="53578" y="35718"/>
                </a:lnTo>
                <a:lnTo>
                  <a:pt x="53578" y="26789"/>
                </a:lnTo>
                <a:lnTo>
                  <a:pt x="53578" y="17859"/>
                </a:lnTo>
                <a:lnTo>
                  <a:pt x="53578" y="8929"/>
                </a:lnTo>
                <a:lnTo>
                  <a:pt x="53578" y="8929"/>
                </a:lnTo>
                <a:lnTo>
                  <a:pt x="44649" y="0"/>
                </a:lnTo>
                <a:lnTo>
                  <a:pt x="44649" y="8929"/>
                </a:lnTo>
                <a:lnTo>
                  <a:pt x="44649" y="8929"/>
                </a:lnTo>
                <a:lnTo>
                  <a:pt x="44649" y="26789"/>
                </a:lnTo>
                <a:lnTo>
                  <a:pt x="44649" y="35718"/>
                </a:lnTo>
                <a:lnTo>
                  <a:pt x="35719" y="62507"/>
                </a:lnTo>
                <a:lnTo>
                  <a:pt x="35719" y="89297"/>
                </a:lnTo>
                <a:lnTo>
                  <a:pt x="26789" y="107156"/>
                </a:lnTo>
                <a:lnTo>
                  <a:pt x="17860" y="133945"/>
                </a:lnTo>
                <a:lnTo>
                  <a:pt x="17860" y="160734"/>
                </a:lnTo>
                <a:lnTo>
                  <a:pt x="8930" y="178593"/>
                </a:lnTo>
                <a:lnTo>
                  <a:pt x="0" y="187523"/>
                </a:lnTo>
                <a:lnTo>
                  <a:pt x="0" y="196453"/>
                </a:lnTo>
                <a:lnTo>
                  <a:pt x="0" y="205382"/>
                </a:lnTo>
                <a:lnTo>
                  <a:pt x="8930" y="214312"/>
                </a:lnTo>
                <a:lnTo>
                  <a:pt x="8930" y="223242"/>
                </a:lnTo>
                <a:lnTo>
                  <a:pt x="26789" y="223242"/>
                </a:lnTo>
                <a:lnTo>
                  <a:pt x="44649" y="232172"/>
                </a:lnTo>
                <a:lnTo>
                  <a:pt x="62508" y="232172"/>
                </a:lnTo>
                <a:lnTo>
                  <a:pt x="80367" y="232172"/>
                </a:lnTo>
                <a:lnTo>
                  <a:pt x="98227" y="232172"/>
                </a:lnTo>
                <a:lnTo>
                  <a:pt x="125016" y="223242"/>
                </a:lnTo>
                <a:lnTo>
                  <a:pt x="142875" y="214312"/>
                </a:lnTo>
                <a:lnTo>
                  <a:pt x="160735" y="196453"/>
                </a:lnTo>
                <a:lnTo>
                  <a:pt x="178594" y="187523"/>
                </a:lnTo>
                <a:lnTo>
                  <a:pt x="187524" y="178593"/>
                </a:lnTo>
                <a:lnTo>
                  <a:pt x="196453" y="169664"/>
                </a:lnTo>
                <a:lnTo>
                  <a:pt x="205383" y="160734"/>
                </a:lnTo>
                <a:lnTo>
                  <a:pt x="205383"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Freeform 4"/>
          <p:cNvSpPr/>
          <p:nvPr/>
        </p:nvSpPr>
        <p:spPr bwMode="auto">
          <a:xfrm>
            <a:off x="6090047" y="6152554"/>
            <a:ext cx="89298" cy="53579"/>
          </a:xfrm>
          <a:custGeom>
            <a:avLst/>
            <a:gdLst/>
            <a:ahLst/>
            <a:cxnLst/>
            <a:rect l="0" t="0" r="0" b="0"/>
            <a:pathLst>
              <a:path w="89298" h="53579">
                <a:moveTo>
                  <a:pt x="0" y="44648"/>
                </a:moveTo>
                <a:lnTo>
                  <a:pt x="0" y="44648"/>
                </a:lnTo>
                <a:lnTo>
                  <a:pt x="0" y="53578"/>
                </a:lnTo>
                <a:lnTo>
                  <a:pt x="0" y="53578"/>
                </a:lnTo>
                <a:lnTo>
                  <a:pt x="8930" y="53578"/>
                </a:lnTo>
                <a:lnTo>
                  <a:pt x="17859" y="53578"/>
                </a:lnTo>
                <a:lnTo>
                  <a:pt x="35719" y="44648"/>
                </a:lnTo>
                <a:lnTo>
                  <a:pt x="53578" y="35719"/>
                </a:lnTo>
                <a:lnTo>
                  <a:pt x="71437" y="17859"/>
                </a:lnTo>
                <a:lnTo>
                  <a:pt x="89297" y="0"/>
                </a:lnTo>
                <a:lnTo>
                  <a:pt x="8929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6054328" y="6036468"/>
            <a:ext cx="98228" cy="44649"/>
          </a:xfrm>
          <a:custGeom>
            <a:avLst/>
            <a:gdLst/>
            <a:ahLst/>
            <a:cxnLst/>
            <a:rect l="0" t="0" r="0" b="0"/>
            <a:pathLst>
              <a:path w="98228" h="44649">
                <a:moveTo>
                  <a:pt x="8930" y="0"/>
                </a:moveTo>
                <a:lnTo>
                  <a:pt x="8930" y="8930"/>
                </a:lnTo>
                <a:lnTo>
                  <a:pt x="0" y="17859"/>
                </a:lnTo>
                <a:lnTo>
                  <a:pt x="0" y="17859"/>
                </a:lnTo>
                <a:lnTo>
                  <a:pt x="0" y="35719"/>
                </a:lnTo>
                <a:lnTo>
                  <a:pt x="0" y="44648"/>
                </a:lnTo>
                <a:lnTo>
                  <a:pt x="8930" y="44648"/>
                </a:lnTo>
                <a:lnTo>
                  <a:pt x="26789" y="44648"/>
                </a:lnTo>
                <a:lnTo>
                  <a:pt x="44649" y="44648"/>
                </a:lnTo>
                <a:lnTo>
                  <a:pt x="62508" y="44648"/>
                </a:lnTo>
                <a:lnTo>
                  <a:pt x="80367" y="26789"/>
                </a:lnTo>
                <a:lnTo>
                  <a:pt x="98227" y="17859"/>
                </a:lnTo>
                <a:lnTo>
                  <a:pt x="98227"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6241852" y="6045398"/>
            <a:ext cx="223243" cy="294680"/>
          </a:xfrm>
          <a:custGeom>
            <a:avLst/>
            <a:gdLst/>
            <a:ahLst/>
            <a:cxnLst/>
            <a:rect l="0" t="0" r="0" b="0"/>
            <a:pathLst>
              <a:path w="223243" h="294680">
                <a:moveTo>
                  <a:pt x="214312" y="17859"/>
                </a:moveTo>
                <a:lnTo>
                  <a:pt x="223242" y="26789"/>
                </a:lnTo>
                <a:lnTo>
                  <a:pt x="223242" y="26789"/>
                </a:lnTo>
                <a:lnTo>
                  <a:pt x="223242" y="26789"/>
                </a:lnTo>
                <a:lnTo>
                  <a:pt x="223242" y="26789"/>
                </a:lnTo>
                <a:lnTo>
                  <a:pt x="214312" y="17859"/>
                </a:lnTo>
                <a:lnTo>
                  <a:pt x="214312" y="17859"/>
                </a:lnTo>
                <a:lnTo>
                  <a:pt x="205382" y="8929"/>
                </a:lnTo>
                <a:lnTo>
                  <a:pt x="187523" y="8929"/>
                </a:lnTo>
                <a:lnTo>
                  <a:pt x="178593" y="0"/>
                </a:lnTo>
                <a:lnTo>
                  <a:pt x="160734" y="0"/>
                </a:lnTo>
                <a:lnTo>
                  <a:pt x="142875" y="0"/>
                </a:lnTo>
                <a:lnTo>
                  <a:pt x="116086" y="0"/>
                </a:lnTo>
                <a:lnTo>
                  <a:pt x="89296" y="0"/>
                </a:lnTo>
                <a:lnTo>
                  <a:pt x="62507" y="8929"/>
                </a:lnTo>
                <a:lnTo>
                  <a:pt x="44648" y="26789"/>
                </a:lnTo>
                <a:lnTo>
                  <a:pt x="17859" y="44648"/>
                </a:lnTo>
                <a:lnTo>
                  <a:pt x="8929" y="62507"/>
                </a:lnTo>
                <a:lnTo>
                  <a:pt x="0" y="89297"/>
                </a:lnTo>
                <a:lnTo>
                  <a:pt x="0" y="98226"/>
                </a:lnTo>
                <a:lnTo>
                  <a:pt x="8929" y="116086"/>
                </a:lnTo>
                <a:lnTo>
                  <a:pt x="26789" y="125015"/>
                </a:lnTo>
                <a:lnTo>
                  <a:pt x="44648" y="133945"/>
                </a:lnTo>
                <a:lnTo>
                  <a:pt x="71437" y="142875"/>
                </a:lnTo>
                <a:lnTo>
                  <a:pt x="98226" y="142875"/>
                </a:lnTo>
                <a:lnTo>
                  <a:pt x="116086" y="151804"/>
                </a:lnTo>
                <a:lnTo>
                  <a:pt x="133945" y="160734"/>
                </a:lnTo>
                <a:lnTo>
                  <a:pt x="160734" y="169664"/>
                </a:lnTo>
                <a:lnTo>
                  <a:pt x="169664" y="187523"/>
                </a:lnTo>
                <a:lnTo>
                  <a:pt x="178593" y="196453"/>
                </a:lnTo>
                <a:lnTo>
                  <a:pt x="178593" y="223242"/>
                </a:lnTo>
                <a:lnTo>
                  <a:pt x="169664" y="232172"/>
                </a:lnTo>
                <a:lnTo>
                  <a:pt x="151804" y="250031"/>
                </a:lnTo>
                <a:lnTo>
                  <a:pt x="133945" y="267890"/>
                </a:lnTo>
                <a:lnTo>
                  <a:pt x="107156" y="276820"/>
                </a:lnTo>
                <a:lnTo>
                  <a:pt x="80367" y="276820"/>
                </a:lnTo>
                <a:lnTo>
                  <a:pt x="62507" y="285750"/>
                </a:lnTo>
                <a:lnTo>
                  <a:pt x="44648" y="285750"/>
                </a:lnTo>
                <a:lnTo>
                  <a:pt x="35718" y="294679"/>
                </a:lnTo>
                <a:lnTo>
                  <a:pt x="35718" y="294679"/>
                </a:lnTo>
                <a:lnTo>
                  <a:pt x="44648" y="294679"/>
                </a:lnTo>
                <a:lnTo>
                  <a:pt x="62507" y="294679"/>
                </a:lnTo>
                <a:lnTo>
                  <a:pt x="62507" y="29467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6643688" y="6098976"/>
            <a:ext cx="205383" cy="241102"/>
          </a:xfrm>
          <a:custGeom>
            <a:avLst/>
            <a:gdLst/>
            <a:ahLst/>
            <a:cxnLst/>
            <a:rect l="0" t="0" r="0" b="0"/>
            <a:pathLst>
              <a:path w="205383" h="241102">
                <a:moveTo>
                  <a:pt x="8929" y="17859"/>
                </a:moveTo>
                <a:lnTo>
                  <a:pt x="8929" y="17859"/>
                </a:lnTo>
                <a:lnTo>
                  <a:pt x="8929" y="17859"/>
                </a:lnTo>
                <a:lnTo>
                  <a:pt x="8929" y="17859"/>
                </a:lnTo>
                <a:lnTo>
                  <a:pt x="0" y="26789"/>
                </a:lnTo>
                <a:lnTo>
                  <a:pt x="0" y="26789"/>
                </a:lnTo>
                <a:lnTo>
                  <a:pt x="8929" y="26789"/>
                </a:lnTo>
                <a:lnTo>
                  <a:pt x="8929" y="26789"/>
                </a:lnTo>
                <a:lnTo>
                  <a:pt x="8929" y="26789"/>
                </a:lnTo>
                <a:lnTo>
                  <a:pt x="8929" y="17859"/>
                </a:lnTo>
                <a:lnTo>
                  <a:pt x="17859" y="17859"/>
                </a:lnTo>
                <a:lnTo>
                  <a:pt x="17859" y="17859"/>
                </a:lnTo>
                <a:lnTo>
                  <a:pt x="26789" y="8929"/>
                </a:lnTo>
                <a:lnTo>
                  <a:pt x="35718" y="8929"/>
                </a:lnTo>
                <a:lnTo>
                  <a:pt x="53578" y="0"/>
                </a:lnTo>
                <a:lnTo>
                  <a:pt x="62507" y="0"/>
                </a:lnTo>
                <a:lnTo>
                  <a:pt x="80367" y="0"/>
                </a:lnTo>
                <a:lnTo>
                  <a:pt x="98226" y="0"/>
                </a:lnTo>
                <a:lnTo>
                  <a:pt x="116085" y="8929"/>
                </a:lnTo>
                <a:lnTo>
                  <a:pt x="133945" y="8929"/>
                </a:lnTo>
                <a:lnTo>
                  <a:pt x="151804" y="8929"/>
                </a:lnTo>
                <a:lnTo>
                  <a:pt x="169664" y="17859"/>
                </a:lnTo>
                <a:lnTo>
                  <a:pt x="178593" y="17859"/>
                </a:lnTo>
                <a:lnTo>
                  <a:pt x="196453" y="17859"/>
                </a:lnTo>
                <a:lnTo>
                  <a:pt x="196453" y="26789"/>
                </a:lnTo>
                <a:lnTo>
                  <a:pt x="205382" y="26789"/>
                </a:lnTo>
                <a:lnTo>
                  <a:pt x="205382" y="26789"/>
                </a:lnTo>
                <a:lnTo>
                  <a:pt x="205382" y="35719"/>
                </a:lnTo>
                <a:lnTo>
                  <a:pt x="205382" y="35719"/>
                </a:lnTo>
                <a:lnTo>
                  <a:pt x="196453" y="35719"/>
                </a:lnTo>
                <a:lnTo>
                  <a:pt x="187523" y="44648"/>
                </a:lnTo>
                <a:lnTo>
                  <a:pt x="178593" y="62508"/>
                </a:lnTo>
                <a:lnTo>
                  <a:pt x="169664" y="80367"/>
                </a:lnTo>
                <a:lnTo>
                  <a:pt x="151804" y="107156"/>
                </a:lnTo>
                <a:lnTo>
                  <a:pt x="142875" y="133945"/>
                </a:lnTo>
                <a:lnTo>
                  <a:pt x="133945" y="169664"/>
                </a:lnTo>
                <a:lnTo>
                  <a:pt x="125015" y="205383"/>
                </a:lnTo>
                <a:lnTo>
                  <a:pt x="116085" y="223242"/>
                </a:lnTo>
                <a:lnTo>
                  <a:pt x="116085" y="241101"/>
                </a:lnTo>
                <a:lnTo>
                  <a:pt x="125015" y="241101"/>
                </a:lnTo>
                <a:lnTo>
                  <a:pt x="125015" y="232172"/>
                </a:lnTo>
                <a:lnTo>
                  <a:pt x="133945" y="205383"/>
                </a:lnTo>
                <a:lnTo>
                  <a:pt x="142875" y="187523"/>
                </a:lnTo>
                <a:lnTo>
                  <a:pt x="142875" y="169664"/>
                </a:lnTo>
                <a:lnTo>
                  <a:pt x="142875"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6893719" y="6357937"/>
            <a:ext cx="35720" cy="98227"/>
          </a:xfrm>
          <a:custGeom>
            <a:avLst/>
            <a:gdLst/>
            <a:ahLst/>
            <a:cxnLst/>
            <a:rect l="0" t="0" r="0" b="0"/>
            <a:pathLst>
              <a:path w="35720" h="98227">
                <a:moveTo>
                  <a:pt x="17859" y="0"/>
                </a:moveTo>
                <a:lnTo>
                  <a:pt x="17859" y="8929"/>
                </a:lnTo>
                <a:lnTo>
                  <a:pt x="17859" y="8929"/>
                </a:lnTo>
                <a:lnTo>
                  <a:pt x="17859" y="8929"/>
                </a:lnTo>
                <a:lnTo>
                  <a:pt x="26789" y="17859"/>
                </a:lnTo>
                <a:lnTo>
                  <a:pt x="26789" y="26789"/>
                </a:lnTo>
                <a:lnTo>
                  <a:pt x="35719" y="35718"/>
                </a:lnTo>
                <a:lnTo>
                  <a:pt x="35719" y="44648"/>
                </a:lnTo>
                <a:lnTo>
                  <a:pt x="35719" y="62508"/>
                </a:lnTo>
                <a:lnTo>
                  <a:pt x="35719" y="80367"/>
                </a:lnTo>
                <a:lnTo>
                  <a:pt x="17859" y="89297"/>
                </a:lnTo>
                <a:lnTo>
                  <a:pt x="0" y="98226"/>
                </a:lnTo>
                <a:lnTo>
                  <a:pt x="0"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7116961" y="6116835"/>
            <a:ext cx="169665" cy="205384"/>
          </a:xfrm>
          <a:custGeom>
            <a:avLst/>
            <a:gdLst/>
            <a:ahLst/>
            <a:cxnLst/>
            <a:rect l="0" t="0" r="0" b="0"/>
            <a:pathLst>
              <a:path w="169665" h="205384">
                <a:moveTo>
                  <a:pt x="160734" y="8930"/>
                </a:moveTo>
                <a:lnTo>
                  <a:pt x="160734" y="8930"/>
                </a:lnTo>
                <a:lnTo>
                  <a:pt x="151805" y="17860"/>
                </a:lnTo>
                <a:lnTo>
                  <a:pt x="151805" y="17860"/>
                </a:lnTo>
                <a:lnTo>
                  <a:pt x="151805" y="17860"/>
                </a:lnTo>
                <a:lnTo>
                  <a:pt x="151805" y="17860"/>
                </a:lnTo>
                <a:lnTo>
                  <a:pt x="151805" y="8930"/>
                </a:lnTo>
                <a:lnTo>
                  <a:pt x="151805" y="8930"/>
                </a:lnTo>
                <a:lnTo>
                  <a:pt x="142875" y="8930"/>
                </a:lnTo>
                <a:lnTo>
                  <a:pt x="142875" y="8930"/>
                </a:lnTo>
                <a:lnTo>
                  <a:pt x="133945" y="0"/>
                </a:lnTo>
                <a:lnTo>
                  <a:pt x="125016" y="0"/>
                </a:lnTo>
                <a:lnTo>
                  <a:pt x="107156" y="8930"/>
                </a:lnTo>
                <a:lnTo>
                  <a:pt x="98227" y="8930"/>
                </a:lnTo>
                <a:lnTo>
                  <a:pt x="89297" y="8930"/>
                </a:lnTo>
                <a:lnTo>
                  <a:pt x="71437" y="8930"/>
                </a:lnTo>
                <a:lnTo>
                  <a:pt x="53578" y="8930"/>
                </a:lnTo>
                <a:lnTo>
                  <a:pt x="44648" y="17860"/>
                </a:lnTo>
                <a:lnTo>
                  <a:pt x="26789" y="17860"/>
                </a:lnTo>
                <a:lnTo>
                  <a:pt x="17859" y="26789"/>
                </a:lnTo>
                <a:lnTo>
                  <a:pt x="8930" y="26789"/>
                </a:lnTo>
                <a:lnTo>
                  <a:pt x="0" y="35719"/>
                </a:lnTo>
                <a:lnTo>
                  <a:pt x="0" y="44649"/>
                </a:lnTo>
                <a:lnTo>
                  <a:pt x="0" y="53578"/>
                </a:lnTo>
                <a:lnTo>
                  <a:pt x="0" y="71438"/>
                </a:lnTo>
                <a:lnTo>
                  <a:pt x="8930" y="89297"/>
                </a:lnTo>
                <a:lnTo>
                  <a:pt x="26789" y="98227"/>
                </a:lnTo>
                <a:lnTo>
                  <a:pt x="44648" y="125016"/>
                </a:lnTo>
                <a:lnTo>
                  <a:pt x="62508" y="142875"/>
                </a:lnTo>
                <a:lnTo>
                  <a:pt x="89297" y="160735"/>
                </a:lnTo>
                <a:lnTo>
                  <a:pt x="116086" y="169664"/>
                </a:lnTo>
                <a:lnTo>
                  <a:pt x="142875" y="187524"/>
                </a:lnTo>
                <a:lnTo>
                  <a:pt x="160734" y="196453"/>
                </a:lnTo>
                <a:lnTo>
                  <a:pt x="169664" y="205383"/>
                </a:lnTo>
                <a:lnTo>
                  <a:pt x="169664" y="205383"/>
                </a:lnTo>
                <a:lnTo>
                  <a:pt x="169664" y="205383"/>
                </a:lnTo>
                <a:lnTo>
                  <a:pt x="151805" y="205383"/>
                </a:lnTo>
                <a:lnTo>
                  <a:pt x="133945" y="205383"/>
                </a:lnTo>
                <a:lnTo>
                  <a:pt x="107156" y="205383"/>
                </a:lnTo>
                <a:lnTo>
                  <a:pt x="89297" y="205383"/>
                </a:lnTo>
                <a:lnTo>
                  <a:pt x="71437" y="205383"/>
                </a:lnTo>
                <a:lnTo>
                  <a:pt x="71437" y="205383"/>
                </a:lnTo>
                <a:lnTo>
                  <a:pt x="71437" y="196453"/>
                </a:lnTo>
                <a:lnTo>
                  <a:pt x="80367" y="187524"/>
                </a:lnTo>
                <a:lnTo>
                  <a:pt x="89297" y="169664"/>
                </a:lnTo>
                <a:lnTo>
                  <a:pt x="107156" y="142875"/>
                </a:lnTo>
                <a:lnTo>
                  <a:pt x="116086" y="116086"/>
                </a:lnTo>
                <a:lnTo>
                  <a:pt x="125016" y="89297"/>
                </a:lnTo>
                <a:lnTo>
                  <a:pt x="142875" y="62508"/>
                </a:lnTo>
                <a:lnTo>
                  <a:pt x="142875" y="35719"/>
                </a:lnTo>
                <a:lnTo>
                  <a:pt x="142875" y="17860"/>
                </a:lnTo>
                <a:lnTo>
                  <a:pt x="142875" y="0"/>
                </a:lnTo>
                <a:lnTo>
                  <a:pt x="14287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7393781" y="6107905"/>
            <a:ext cx="116087" cy="107158"/>
          </a:xfrm>
          <a:custGeom>
            <a:avLst/>
            <a:gdLst/>
            <a:ahLst/>
            <a:cxnLst/>
            <a:rect l="0" t="0" r="0" b="0"/>
            <a:pathLst>
              <a:path w="116087" h="107158">
                <a:moveTo>
                  <a:pt x="0" y="53579"/>
                </a:moveTo>
                <a:lnTo>
                  <a:pt x="0" y="53579"/>
                </a:lnTo>
                <a:lnTo>
                  <a:pt x="0" y="53579"/>
                </a:lnTo>
                <a:lnTo>
                  <a:pt x="0" y="53579"/>
                </a:lnTo>
                <a:lnTo>
                  <a:pt x="0" y="44649"/>
                </a:lnTo>
                <a:lnTo>
                  <a:pt x="8930" y="35719"/>
                </a:lnTo>
                <a:lnTo>
                  <a:pt x="17860" y="26790"/>
                </a:lnTo>
                <a:lnTo>
                  <a:pt x="26789" y="17860"/>
                </a:lnTo>
                <a:lnTo>
                  <a:pt x="44649" y="8930"/>
                </a:lnTo>
                <a:lnTo>
                  <a:pt x="62508" y="0"/>
                </a:lnTo>
                <a:lnTo>
                  <a:pt x="80367" y="0"/>
                </a:lnTo>
                <a:lnTo>
                  <a:pt x="98227" y="0"/>
                </a:lnTo>
                <a:lnTo>
                  <a:pt x="107157" y="8930"/>
                </a:lnTo>
                <a:lnTo>
                  <a:pt x="116086" y="17860"/>
                </a:lnTo>
                <a:lnTo>
                  <a:pt x="116086" y="26790"/>
                </a:lnTo>
                <a:lnTo>
                  <a:pt x="116086" y="35719"/>
                </a:lnTo>
                <a:lnTo>
                  <a:pt x="116086" y="53579"/>
                </a:lnTo>
                <a:lnTo>
                  <a:pt x="107157" y="62508"/>
                </a:lnTo>
                <a:lnTo>
                  <a:pt x="98227" y="80368"/>
                </a:lnTo>
                <a:lnTo>
                  <a:pt x="89297" y="89297"/>
                </a:lnTo>
                <a:lnTo>
                  <a:pt x="80367" y="98227"/>
                </a:lnTo>
                <a:lnTo>
                  <a:pt x="71438" y="107157"/>
                </a:lnTo>
                <a:lnTo>
                  <a:pt x="62508" y="107157"/>
                </a:lnTo>
                <a:lnTo>
                  <a:pt x="62508" y="107157"/>
                </a:lnTo>
                <a:lnTo>
                  <a:pt x="62508" y="10715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7438430" y="6393655"/>
            <a:ext cx="53579" cy="89298"/>
          </a:xfrm>
          <a:custGeom>
            <a:avLst/>
            <a:gdLst/>
            <a:ahLst/>
            <a:cxnLst/>
            <a:rect l="0" t="0" r="0" b="0"/>
            <a:pathLst>
              <a:path w="53579" h="89298">
                <a:moveTo>
                  <a:pt x="44648" y="26790"/>
                </a:moveTo>
                <a:lnTo>
                  <a:pt x="53578" y="35719"/>
                </a:lnTo>
                <a:lnTo>
                  <a:pt x="53578" y="53579"/>
                </a:lnTo>
                <a:lnTo>
                  <a:pt x="53578" y="71438"/>
                </a:lnTo>
                <a:lnTo>
                  <a:pt x="44648" y="89297"/>
                </a:lnTo>
                <a:lnTo>
                  <a:pt x="44648" y="80368"/>
                </a:lnTo>
                <a:lnTo>
                  <a:pt x="35718" y="71438"/>
                </a:lnTo>
                <a:lnTo>
                  <a:pt x="26789" y="53579"/>
                </a:lnTo>
                <a:lnTo>
                  <a:pt x="8929" y="2679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7018734" y="6045398"/>
            <a:ext cx="160736" cy="473274"/>
          </a:xfrm>
          <a:custGeom>
            <a:avLst/>
            <a:gdLst/>
            <a:ahLst/>
            <a:cxnLst/>
            <a:rect l="0" t="0" r="0" b="0"/>
            <a:pathLst>
              <a:path w="160736" h="473274">
                <a:moveTo>
                  <a:pt x="116086" y="0"/>
                </a:moveTo>
                <a:lnTo>
                  <a:pt x="116086" y="8929"/>
                </a:lnTo>
                <a:lnTo>
                  <a:pt x="107157" y="8929"/>
                </a:lnTo>
                <a:lnTo>
                  <a:pt x="107157" y="17859"/>
                </a:lnTo>
                <a:lnTo>
                  <a:pt x="89297" y="17859"/>
                </a:lnTo>
                <a:lnTo>
                  <a:pt x="80368" y="26789"/>
                </a:lnTo>
                <a:lnTo>
                  <a:pt x="71438" y="35718"/>
                </a:lnTo>
                <a:lnTo>
                  <a:pt x="53579" y="44648"/>
                </a:lnTo>
                <a:lnTo>
                  <a:pt x="44649" y="62507"/>
                </a:lnTo>
                <a:lnTo>
                  <a:pt x="26789" y="71437"/>
                </a:lnTo>
                <a:lnTo>
                  <a:pt x="17860" y="98226"/>
                </a:lnTo>
                <a:lnTo>
                  <a:pt x="0" y="116086"/>
                </a:lnTo>
                <a:lnTo>
                  <a:pt x="0" y="151804"/>
                </a:lnTo>
                <a:lnTo>
                  <a:pt x="0" y="196453"/>
                </a:lnTo>
                <a:lnTo>
                  <a:pt x="17860" y="267890"/>
                </a:lnTo>
                <a:lnTo>
                  <a:pt x="53579" y="339328"/>
                </a:lnTo>
                <a:lnTo>
                  <a:pt x="98227" y="410765"/>
                </a:lnTo>
                <a:lnTo>
                  <a:pt x="160735" y="473273"/>
                </a:lnTo>
                <a:lnTo>
                  <a:pt x="160735" y="47327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7509867" y="6027538"/>
            <a:ext cx="151806" cy="437556"/>
          </a:xfrm>
          <a:custGeom>
            <a:avLst/>
            <a:gdLst/>
            <a:ahLst/>
            <a:cxnLst/>
            <a:rect l="0" t="0" r="0" b="0"/>
            <a:pathLst>
              <a:path w="151806" h="437556">
                <a:moveTo>
                  <a:pt x="0" y="0"/>
                </a:moveTo>
                <a:lnTo>
                  <a:pt x="0" y="0"/>
                </a:lnTo>
                <a:lnTo>
                  <a:pt x="0" y="0"/>
                </a:lnTo>
                <a:lnTo>
                  <a:pt x="8930" y="0"/>
                </a:lnTo>
                <a:lnTo>
                  <a:pt x="26789" y="8930"/>
                </a:lnTo>
                <a:lnTo>
                  <a:pt x="35719" y="17860"/>
                </a:lnTo>
                <a:lnTo>
                  <a:pt x="53578" y="44649"/>
                </a:lnTo>
                <a:lnTo>
                  <a:pt x="71438" y="80367"/>
                </a:lnTo>
                <a:lnTo>
                  <a:pt x="98227" y="125016"/>
                </a:lnTo>
                <a:lnTo>
                  <a:pt x="125016" y="187524"/>
                </a:lnTo>
                <a:lnTo>
                  <a:pt x="142875" y="250032"/>
                </a:lnTo>
                <a:lnTo>
                  <a:pt x="151805" y="321469"/>
                </a:lnTo>
                <a:lnTo>
                  <a:pt x="142875" y="383977"/>
                </a:lnTo>
                <a:lnTo>
                  <a:pt x="116086" y="437555"/>
                </a:lnTo>
                <a:lnTo>
                  <a:pt x="116086" y="43755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02</a:t>
            </a:r>
            <a:endParaRPr lang="en-US" dirty="0"/>
          </a:p>
        </p:txBody>
      </p:sp>
      <p:pic>
        <p:nvPicPr>
          <p:cNvPr id="5" name="Picture 4"/>
          <p:cNvPicPr>
            <a:picLocks noChangeAspect="1"/>
          </p:cNvPicPr>
          <p:nvPr/>
        </p:nvPicPr>
        <p:blipFill>
          <a:blip r:embed="rId2"/>
          <a:stretch>
            <a:fillRect/>
          </a:stretch>
        </p:blipFill>
        <p:spPr>
          <a:xfrm>
            <a:off x="1671637" y="1157287"/>
            <a:ext cx="5800725" cy="4543425"/>
          </a:xfrm>
          <a:prstGeom prst="rect">
            <a:avLst/>
          </a:prstGeom>
        </p:spPr>
      </p:pic>
      <p:sp>
        <p:nvSpPr>
          <p:cNvPr id="6" name="Freeform 5"/>
          <p:cNvSpPr/>
          <p:nvPr/>
        </p:nvSpPr>
        <p:spPr bwMode="auto">
          <a:xfrm>
            <a:off x="2562820" y="982266"/>
            <a:ext cx="1446611" cy="866180"/>
          </a:xfrm>
          <a:custGeom>
            <a:avLst/>
            <a:gdLst/>
            <a:ahLst/>
            <a:cxnLst/>
            <a:rect l="0" t="0" r="0" b="0"/>
            <a:pathLst>
              <a:path w="1446611" h="866180">
                <a:moveTo>
                  <a:pt x="0" y="830460"/>
                </a:moveTo>
                <a:lnTo>
                  <a:pt x="0" y="830460"/>
                </a:lnTo>
                <a:lnTo>
                  <a:pt x="0" y="830460"/>
                </a:lnTo>
                <a:lnTo>
                  <a:pt x="0" y="830460"/>
                </a:lnTo>
                <a:lnTo>
                  <a:pt x="0" y="830460"/>
                </a:lnTo>
                <a:lnTo>
                  <a:pt x="0" y="839390"/>
                </a:lnTo>
                <a:lnTo>
                  <a:pt x="0" y="839390"/>
                </a:lnTo>
                <a:lnTo>
                  <a:pt x="0" y="848320"/>
                </a:lnTo>
                <a:lnTo>
                  <a:pt x="8930" y="857249"/>
                </a:lnTo>
                <a:lnTo>
                  <a:pt x="17860" y="857249"/>
                </a:lnTo>
                <a:lnTo>
                  <a:pt x="35719" y="866179"/>
                </a:lnTo>
                <a:lnTo>
                  <a:pt x="44649" y="866179"/>
                </a:lnTo>
                <a:lnTo>
                  <a:pt x="71438" y="857249"/>
                </a:lnTo>
                <a:lnTo>
                  <a:pt x="98227" y="848320"/>
                </a:lnTo>
                <a:lnTo>
                  <a:pt x="133946" y="839390"/>
                </a:lnTo>
                <a:lnTo>
                  <a:pt x="169664" y="812601"/>
                </a:lnTo>
                <a:lnTo>
                  <a:pt x="214313" y="794742"/>
                </a:lnTo>
                <a:lnTo>
                  <a:pt x="258961" y="767953"/>
                </a:lnTo>
                <a:lnTo>
                  <a:pt x="312539" y="741163"/>
                </a:lnTo>
                <a:lnTo>
                  <a:pt x="366118" y="714374"/>
                </a:lnTo>
                <a:lnTo>
                  <a:pt x="437555" y="678656"/>
                </a:lnTo>
                <a:lnTo>
                  <a:pt x="508993" y="634007"/>
                </a:lnTo>
                <a:lnTo>
                  <a:pt x="589360" y="580429"/>
                </a:lnTo>
                <a:lnTo>
                  <a:pt x="678657" y="526851"/>
                </a:lnTo>
                <a:lnTo>
                  <a:pt x="776883" y="464343"/>
                </a:lnTo>
                <a:lnTo>
                  <a:pt x="884039" y="392906"/>
                </a:lnTo>
                <a:lnTo>
                  <a:pt x="991196" y="312539"/>
                </a:lnTo>
                <a:lnTo>
                  <a:pt x="1098352" y="241101"/>
                </a:lnTo>
                <a:lnTo>
                  <a:pt x="1205508" y="178593"/>
                </a:lnTo>
                <a:lnTo>
                  <a:pt x="1294805" y="116085"/>
                </a:lnTo>
                <a:lnTo>
                  <a:pt x="1384102" y="53578"/>
                </a:lnTo>
                <a:lnTo>
                  <a:pt x="1446610" y="0"/>
                </a:lnTo>
                <a:lnTo>
                  <a:pt x="144661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2643188" y="2428875"/>
            <a:ext cx="1" cy="1"/>
          </a:xfrm>
          <a:custGeom>
            <a:avLst/>
            <a:gdLst/>
            <a:ahLst/>
            <a:cxnLst/>
            <a:rect l="0" t="0" r="0" b="0"/>
            <a:pathLst>
              <a:path w="1" h="1">
                <a:moveTo>
                  <a:pt x="0" y="0"/>
                </a:moveTo>
                <a:lnTo>
                  <a:pt x="0" y="0"/>
                </a:lnTo>
                <a:lnTo>
                  <a:pt x="0" y="0"/>
                </a:lnTo>
                <a:lnTo>
                  <a:pt x="0" y="0"/>
                </a:lnTo>
                <a:lnTo>
                  <a:pt x="0" y="0"/>
                </a:lnTo>
                <a:lnTo>
                  <a:pt x="0" y="0"/>
                </a:ln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1777008" y="2348508"/>
            <a:ext cx="1053704" cy="321470"/>
          </a:xfrm>
          <a:custGeom>
            <a:avLst/>
            <a:gdLst/>
            <a:ahLst/>
            <a:cxnLst/>
            <a:rect l="0" t="0" r="0" b="0"/>
            <a:pathLst>
              <a:path w="1053704" h="321470">
                <a:moveTo>
                  <a:pt x="892969" y="71437"/>
                </a:moveTo>
                <a:lnTo>
                  <a:pt x="892969" y="71437"/>
                </a:lnTo>
                <a:lnTo>
                  <a:pt x="892969" y="71437"/>
                </a:lnTo>
                <a:lnTo>
                  <a:pt x="892969" y="71437"/>
                </a:lnTo>
                <a:lnTo>
                  <a:pt x="892969" y="71437"/>
                </a:lnTo>
                <a:lnTo>
                  <a:pt x="884039" y="71437"/>
                </a:lnTo>
                <a:lnTo>
                  <a:pt x="884039" y="71437"/>
                </a:lnTo>
                <a:lnTo>
                  <a:pt x="884039" y="62507"/>
                </a:lnTo>
                <a:lnTo>
                  <a:pt x="875109" y="62507"/>
                </a:lnTo>
                <a:lnTo>
                  <a:pt x="875109" y="62507"/>
                </a:lnTo>
                <a:lnTo>
                  <a:pt x="866180" y="62507"/>
                </a:lnTo>
                <a:lnTo>
                  <a:pt x="857250" y="53578"/>
                </a:lnTo>
                <a:lnTo>
                  <a:pt x="848320" y="53578"/>
                </a:lnTo>
                <a:lnTo>
                  <a:pt x="839390" y="53578"/>
                </a:lnTo>
                <a:lnTo>
                  <a:pt x="830461" y="53578"/>
                </a:lnTo>
                <a:lnTo>
                  <a:pt x="812601" y="44648"/>
                </a:lnTo>
                <a:lnTo>
                  <a:pt x="803672" y="44648"/>
                </a:lnTo>
                <a:lnTo>
                  <a:pt x="785812" y="35718"/>
                </a:lnTo>
                <a:lnTo>
                  <a:pt x="759023" y="35718"/>
                </a:lnTo>
                <a:lnTo>
                  <a:pt x="741164" y="35718"/>
                </a:lnTo>
                <a:lnTo>
                  <a:pt x="714375" y="26789"/>
                </a:lnTo>
                <a:lnTo>
                  <a:pt x="687586" y="26789"/>
                </a:lnTo>
                <a:lnTo>
                  <a:pt x="660797" y="17859"/>
                </a:lnTo>
                <a:lnTo>
                  <a:pt x="634008" y="17859"/>
                </a:lnTo>
                <a:lnTo>
                  <a:pt x="607219" y="8929"/>
                </a:lnTo>
                <a:lnTo>
                  <a:pt x="580430" y="8929"/>
                </a:lnTo>
                <a:lnTo>
                  <a:pt x="544711" y="8929"/>
                </a:lnTo>
                <a:lnTo>
                  <a:pt x="517922" y="8929"/>
                </a:lnTo>
                <a:lnTo>
                  <a:pt x="491133" y="0"/>
                </a:lnTo>
                <a:lnTo>
                  <a:pt x="455414" y="0"/>
                </a:lnTo>
                <a:lnTo>
                  <a:pt x="428625" y="0"/>
                </a:lnTo>
                <a:lnTo>
                  <a:pt x="392906" y="0"/>
                </a:lnTo>
                <a:lnTo>
                  <a:pt x="366117" y="0"/>
                </a:lnTo>
                <a:lnTo>
                  <a:pt x="330398" y="0"/>
                </a:lnTo>
                <a:lnTo>
                  <a:pt x="294680" y="0"/>
                </a:lnTo>
                <a:lnTo>
                  <a:pt x="258961" y="8929"/>
                </a:lnTo>
                <a:lnTo>
                  <a:pt x="223242" y="8929"/>
                </a:lnTo>
                <a:lnTo>
                  <a:pt x="178594" y="26789"/>
                </a:lnTo>
                <a:lnTo>
                  <a:pt x="142875" y="35718"/>
                </a:lnTo>
                <a:lnTo>
                  <a:pt x="116086" y="44648"/>
                </a:lnTo>
                <a:lnTo>
                  <a:pt x="89297" y="62507"/>
                </a:lnTo>
                <a:lnTo>
                  <a:pt x="62508" y="80367"/>
                </a:lnTo>
                <a:lnTo>
                  <a:pt x="44648" y="89296"/>
                </a:lnTo>
                <a:lnTo>
                  <a:pt x="26789" y="98226"/>
                </a:lnTo>
                <a:lnTo>
                  <a:pt x="17859" y="116086"/>
                </a:lnTo>
                <a:lnTo>
                  <a:pt x="8930" y="125015"/>
                </a:lnTo>
                <a:lnTo>
                  <a:pt x="0" y="133945"/>
                </a:lnTo>
                <a:lnTo>
                  <a:pt x="0" y="142875"/>
                </a:lnTo>
                <a:lnTo>
                  <a:pt x="8930" y="151805"/>
                </a:lnTo>
                <a:lnTo>
                  <a:pt x="17859" y="151805"/>
                </a:lnTo>
                <a:lnTo>
                  <a:pt x="26789" y="160734"/>
                </a:lnTo>
                <a:lnTo>
                  <a:pt x="44648" y="169664"/>
                </a:lnTo>
                <a:lnTo>
                  <a:pt x="62508" y="178594"/>
                </a:lnTo>
                <a:lnTo>
                  <a:pt x="80367" y="187523"/>
                </a:lnTo>
                <a:lnTo>
                  <a:pt x="98226" y="205383"/>
                </a:lnTo>
                <a:lnTo>
                  <a:pt x="116086" y="214312"/>
                </a:lnTo>
                <a:lnTo>
                  <a:pt x="142875" y="223242"/>
                </a:lnTo>
                <a:lnTo>
                  <a:pt x="169664" y="232172"/>
                </a:lnTo>
                <a:lnTo>
                  <a:pt x="187523" y="241101"/>
                </a:lnTo>
                <a:lnTo>
                  <a:pt x="214312" y="250031"/>
                </a:lnTo>
                <a:lnTo>
                  <a:pt x="241101" y="250031"/>
                </a:lnTo>
                <a:lnTo>
                  <a:pt x="267890" y="258961"/>
                </a:lnTo>
                <a:lnTo>
                  <a:pt x="294680" y="267890"/>
                </a:lnTo>
                <a:lnTo>
                  <a:pt x="321469" y="267890"/>
                </a:lnTo>
                <a:lnTo>
                  <a:pt x="348258" y="276820"/>
                </a:lnTo>
                <a:lnTo>
                  <a:pt x="375047" y="285750"/>
                </a:lnTo>
                <a:lnTo>
                  <a:pt x="410765" y="285750"/>
                </a:lnTo>
                <a:lnTo>
                  <a:pt x="437555" y="294680"/>
                </a:lnTo>
                <a:lnTo>
                  <a:pt x="464344" y="294680"/>
                </a:lnTo>
                <a:lnTo>
                  <a:pt x="491133" y="303609"/>
                </a:lnTo>
                <a:lnTo>
                  <a:pt x="517922" y="312539"/>
                </a:lnTo>
                <a:lnTo>
                  <a:pt x="544711" y="312539"/>
                </a:lnTo>
                <a:lnTo>
                  <a:pt x="571500" y="321469"/>
                </a:lnTo>
                <a:lnTo>
                  <a:pt x="598289" y="321469"/>
                </a:lnTo>
                <a:lnTo>
                  <a:pt x="634008" y="321469"/>
                </a:lnTo>
                <a:lnTo>
                  <a:pt x="669726" y="312539"/>
                </a:lnTo>
                <a:lnTo>
                  <a:pt x="696515" y="303609"/>
                </a:lnTo>
                <a:lnTo>
                  <a:pt x="732234" y="303609"/>
                </a:lnTo>
                <a:lnTo>
                  <a:pt x="759023" y="294680"/>
                </a:lnTo>
                <a:lnTo>
                  <a:pt x="785812" y="285750"/>
                </a:lnTo>
                <a:lnTo>
                  <a:pt x="821531" y="285750"/>
                </a:lnTo>
                <a:lnTo>
                  <a:pt x="848320" y="276820"/>
                </a:lnTo>
                <a:lnTo>
                  <a:pt x="866180" y="276820"/>
                </a:lnTo>
                <a:lnTo>
                  <a:pt x="892969" y="267890"/>
                </a:lnTo>
                <a:lnTo>
                  <a:pt x="919758" y="267890"/>
                </a:lnTo>
                <a:lnTo>
                  <a:pt x="937617" y="258961"/>
                </a:lnTo>
                <a:lnTo>
                  <a:pt x="955476" y="250031"/>
                </a:lnTo>
                <a:lnTo>
                  <a:pt x="982265" y="241101"/>
                </a:lnTo>
                <a:lnTo>
                  <a:pt x="1000125" y="232172"/>
                </a:lnTo>
                <a:lnTo>
                  <a:pt x="1017984" y="223242"/>
                </a:lnTo>
                <a:lnTo>
                  <a:pt x="1035844" y="205383"/>
                </a:lnTo>
                <a:lnTo>
                  <a:pt x="1044773" y="196453"/>
                </a:lnTo>
                <a:lnTo>
                  <a:pt x="1053703" y="187523"/>
                </a:lnTo>
                <a:lnTo>
                  <a:pt x="1053703" y="169664"/>
                </a:lnTo>
                <a:lnTo>
                  <a:pt x="1053703" y="160734"/>
                </a:lnTo>
                <a:lnTo>
                  <a:pt x="1044773" y="151805"/>
                </a:lnTo>
                <a:lnTo>
                  <a:pt x="1035844" y="133945"/>
                </a:lnTo>
                <a:lnTo>
                  <a:pt x="1026914" y="125015"/>
                </a:lnTo>
                <a:lnTo>
                  <a:pt x="1009055" y="107156"/>
                </a:lnTo>
                <a:lnTo>
                  <a:pt x="982265" y="98226"/>
                </a:lnTo>
                <a:lnTo>
                  <a:pt x="946547" y="80367"/>
                </a:lnTo>
                <a:lnTo>
                  <a:pt x="901898" y="62507"/>
                </a:lnTo>
                <a:lnTo>
                  <a:pt x="848320" y="44648"/>
                </a:lnTo>
                <a:lnTo>
                  <a:pt x="767953" y="35718"/>
                </a:lnTo>
                <a:lnTo>
                  <a:pt x="767953" y="3571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2830711" y="2464594"/>
            <a:ext cx="464345" cy="53579"/>
          </a:xfrm>
          <a:custGeom>
            <a:avLst/>
            <a:gdLst/>
            <a:ahLst/>
            <a:cxnLst/>
            <a:rect l="0" t="0" r="0" b="0"/>
            <a:pathLst>
              <a:path w="464345" h="53579">
                <a:moveTo>
                  <a:pt x="0" y="53578"/>
                </a:moveTo>
                <a:lnTo>
                  <a:pt x="0" y="53578"/>
                </a:lnTo>
                <a:lnTo>
                  <a:pt x="0" y="53578"/>
                </a:lnTo>
                <a:lnTo>
                  <a:pt x="0" y="44648"/>
                </a:lnTo>
                <a:lnTo>
                  <a:pt x="0" y="44648"/>
                </a:lnTo>
                <a:lnTo>
                  <a:pt x="0" y="44648"/>
                </a:lnTo>
                <a:lnTo>
                  <a:pt x="8930" y="44648"/>
                </a:lnTo>
                <a:lnTo>
                  <a:pt x="17859" y="44648"/>
                </a:lnTo>
                <a:lnTo>
                  <a:pt x="26789" y="44648"/>
                </a:lnTo>
                <a:lnTo>
                  <a:pt x="44648" y="35719"/>
                </a:lnTo>
                <a:lnTo>
                  <a:pt x="71437" y="35719"/>
                </a:lnTo>
                <a:lnTo>
                  <a:pt x="98227" y="35719"/>
                </a:lnTo>
                <a:lnTo>
                  <a:pt x="125016" y="26789"/>
                </a:lnTo>
                <a:lnTo>
                  <a:pt x="160734" y="26789"/>
                </a:lnTo>
                <a:lnTo>
                  <a:pt x="205383" y="26789"/>
                </a:lnTo>
                <a:lnTo>
                  <a:pt x="250031" y="17859"/>
                </a:lnTo>
                <a:lnTo>
                  <a:pt x="294680" y="17859"/>
                </a:lnTo>
                <a:lnTo>
                  <a:pt x="339328" y="17859"/>
                </a:lnTo>
                <a:lnTo>
                  <a:pt x="375047" y="8929"/>
                </a:lnTo>
                <a:lnTo>
                  <a:pt x="410766" y="8929"/>
                </a:lnTo>
                <a:lnTo>
                  <a:pt x="437555" y="8929"/>
                </a:lnTo>
                <a:lnTo>
                  <a:pt x="455414" y="8929"/>
                </a:lnTo>
                <a:lnTo>
                  <a:pt x="464344" y="8929"/>
                </a:lnTo>
                <a:lnTo>
                  <a:pt x="464344" y="0"/>
                </a:lnTo>
                <a:lnTo>
                  <a:pt x="46434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2759273" y="2437804"/>
            <a:ext cx="178595" cy="133947"/>
          </a:xfrm>
          <a:custGeom>
            <a:avLst/>
            <a:gdLst/>
            <a:ahLst/>
            <a:cxnLst/>
            <a:rect l="0" t="0" r="0" b="0"/>
            <a:pathLst>
              <a:path w="178595" h="133947">
                <a:moveTo>
                  <a:pt x="125016" y="8930"/>
                </a:moveTo>
                <a:lnTo>
                  <a:pt x="125016" y="0"/>
                </a:lnTo>
                <a:lnTo>
                  <a:pt x="125016" y="0"/>
                </a:lnTo>
                <a:lnTo>
                  <a:pt x="125016" y="0"/>
                </a:lnTo>
                <a:lnTo>
                  <a:pt x="125016" y="0"/>
                </a:lnTo>
                <a:lnTo>
                  <a:pt x="125016" y="0"/>
                </a:lnTo>
                <a:lnTo>
                  <a:pt x="125016" y="0"/>
                </a:lnTo>
                <a:lnTo>
                  <a:pt x="125016" y="0"/>
                </a:lnTo>
                <a:lnTo>
                  <a:pt x="125016" y="0"/>
                </a:lnTo>
                <a:lnTo>
                  <a:pt x="125016" y="0"/>
                </a:lnTo>
                <a:lnTo>
                  <a:pt x="116086" y="0"/>
                </a:lnTo>
                <a:lnTo>
                  <a:pt x="107157" y="0"/>
                </a:lnTo>
                <a:lnTo>
                  <a:pt x="98227" y="8930"/>
                </a:lnTo>
                <a:lnTo>
                  <a:pt x="89297" y="8930"/>
                </a:lnTo>
                <a:lnTo>
                  <a:pt x="80368" y="17860"/>
                </a:lnTo>
                <a:lnTo>
                  <a:pt x="62508" y="26790"/>
                </a:lnTo>
                <a:lnTo>
                  <a:pt x="53579" y="35719"/>
                </a:lnTo>
                <a:lnTo>
                  <a:pt x="35719" y="35719"/>
                </a:lnTo>
                <a:lnTo>
                  <a:pt x="26790" y="44649"/>
                </a:lnTo>
                <a:lnTo>
                  <a:pt x="8930" y="53579"/>
                </a:lnTo>
                <a:lnTo>
                  <a:pt x="8930" y="53579"/>
                </a:lnTo>
                <a:lnTo>
                  <a:pt x="0" y="53579"/>
                </a:lnTo>
                <a:lnTo>
                  <a:pt x="0" y="53579"/>
                </a:lnTo>
                <a:lnTo>
                  <a:pt x="0" y="53579"/>
                </a:lnTo>
                <a:lnTo>
                  <a:pt x="8930" y="62509"/>
                </a:lnTo>
                <a:lnTo>
                  <a:pt x="8930" y="62509"/>
                </a:lnTo>
                <a:lnTo>
                  <a:pt x="17860" y="62509"/>
                </a:lnTo>
                <a:lnTo>
                  <a:pt x="26790" y="71438"/>
                </a:lnTo>
                <a:lnTo>
                  <a:pt x="35719" y="71438"/>
                </a:lnTo>
                <a:lnTo>
                  <a:pt x="53579" y="80368"/>
                </a:lnTo>
                <a:lnTo>
                  <a:pt x="62508" y="89298"/>
                </a:lnTo>
                <a:lnTo>
                  <a:pt x="71438" y="98227"/>
                </a:lnTo>
                <a:lnTo>
                  <a:pt x="80368" y="107157"/>
                </a:lnTo>
                <a:lnTo>
                  <a:pt x="98227" y="116087"/>
                </a:lnTo>
                <a:lnTo>
                  <a:pt x="107157" y="125016"/>
                </a:lnTo>
                <a:lnTo>
                  <a:pt x="116086" y="133946"/>
                </a:lnTo>
                <a:lnTo>
                  <a:pt x="125016" y="133946"/>
                </a:lnTo>
                <a:lnTo>
                  <a:pt x="133946" y="133946"/>
                </a:lnTo>
                <a:lnTo>
                  <a:pt x="142875" y="133946"/>
                </a:lnTo>
                <a:lnTo>
                  <a:pt x="151805" y="133946"/>
                </a:lnTo>
                <a:lnTo>
                  <a:pt x="160735" y="133946"/>
                </a:lnTo>
                <a:lnTo>
                  <a:pt x="160735" y="125016"/>
                </a:lnTo>
                <a:lnTo>
                  <a:pt x="169665" y="125016"/>
                </a:lnTo>
                <a:lnTo>
                  <a:pt x="178594" y="116087"/>
                </a:lnTo>
                <a:lnTo>
                  <a:pt x="178594" y="116087"/>
                </a:lnTo>
                <a:lnTo>
                  <a:pt x="178594" y="107157"/>
                </a:lnTo>
                <a:lnTo>
                  <a:pt x="178594" y="107157"/>
                </a:lnTo>
                <a:lnTo>
                  <a:pt x="178594" y="98227"/>
                </a:lnTo>
                <a:lnTo>
                  <a:pt x="169665" y="89298"/>
                </a:lnTo>
                <a:lnTo>
                  <a:pt x="160735" y="80368"/>
                </a:lnTo>
                <a:lnTo>
                  <a:pt x="151805" y="71438"/>
                </a:lnTo>
                <a:lnTo>
                  <a:pt x="133946" y="62509"/>
                </a:lnTo>
                <a:lnTo>
                  <a:pt x="125016" y="53579"/>
                </a:lnTo>
                <a:lnTo>
                  <a:pt x="125016" y="44649"/>
                </a:lnTo>
                <a:lnTo>
                  <a:pt x="125016"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2866430" y="2687836"/>
            <a:ext cx="410766" cy="17860"/>
          </a:xfrm>
          <a:custGeom>
            <a:avLst/>
            <a:gdLst/>
            <a:ahLst/>
            <a:cxnLst/>
            <a:rect l="0" t="0" r="0" b="0"/>
            <a:pathLst>
              <a:path w="410766" h="17860">
                <a:moveTo>
                  <a:pt x="0" y="17859"/>
                </a:moveTo>
                <a:lnTo>
                  <a:pt x="0" y="17859"/>
                </a:lnTo>
                <a:lnTo>
                  <a:pt x="8929" y="17859"/>
                </a:lnTo>
                <a:lnTo>
                  <a:pt x="8929" y="17859"/>
                </a:lnTo>
                <a:lnTo>
                  <a:pt x="17859" y="17859"/>
                </a:lnTo>
                <a:lnTo>
                  <a:pt x="26789" y="17859"/>
                </a:lnTo>
                <a:lnTo>
                  <a:pt x="35718" y="8930"/>
                </a:lnTo>
                <a:lnTo>
                  <a:pt x="53578" y="8930"/>
                </a:lnTo>
                <a:lnTo>
                  <a:pt x="80367" y="8930"/>
                </a:lnTo>
                <a:lnTo>
                  <a:pt x="107156" y="8930"/>
                </a:lnTo>
                <a:lnTo>
                  <a:pt x="133945" y="8930"/>
                </a:lnTo>
                <a:lnTo>
                  <a:pt x="160734" y="8930"/>
                </a:lnTo>
                <a:lnTo>
                  <a:pt x="196453" y="8930"/>
                </a:lnTo>
                <a:lnTo>
                  <a:pt x="223242" y="8930"/>
                </a:lnTo>
                <a:lnTo>
                  <a:pt x="258961" y="8930"/>
                </a:lnTo>
                <a:lnTo>
                  <a:pt x="285750" y="8930"/>
                </a:lnTo>
                <a:lnTo>
                  <a:pt x="321468" y="8930"/>
                </a:lnTo>
                <a:lnTo>
                  <a:pt x="348258" y="8930"/>
                </a:lnTo>
                <a:lnTo>
                  <a:pt x="375047" y="8930"/>
                </a:lnTo>
                <a:lnTo>
                  <a:pt x="392906" y="8930"/>
                </a:lnTo>
                <a:lnTo>
                  <a:pt x="401836" y="0"/>
                </a:lnTo>
                <a:lnTo>
                  <a:pt x="410765" y="0"/>
                </a:lnTo>
                <a:lnTo>
                  <a:pt x="41076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2794992" y="2607469"/>
            <a:ext cx="125017" cy="178595"/>
          </a:xfrm>
          <a:custGeom>
            <a:avLst/>
            <a:gdLst/>
            <a:ahLst/>
            <a:cxnLst/>
            <a:rect l="0" t="0" r="0" b="0"/>
            <a:pathLst>
              <a:path w="125017" h="178595">
                <a:moveTo>
                  <a:pt x="125016" y="0"/>
                </a:moveTo>
                <a:lnTo>
                  <a:pt x="125016" y="0"/>
                </a:lnTo>
                <a:lnTo>
                  <a:pt x="116086" y="0"/>
                </a:lnTo>
                <a:lnTo>
                  <a:pt x="116086" y="0"/>
                </a:lnTo>
                <a:lnTo>
                  <a:pt x="107156" y="0"/>
                </a:lnTo>
                <a:lnTo>
                  <a:pt x="98227" y="8929"/>
                </a:lnTo>
                <a:lnTo>
                  <a:pt x="89297" y="17859"/>
                </a:lnTo>
                <a:lnTo>
                  <a:pt x="71438" y="35719"/>
                </a:lnTo>
                <a:lnTo>
                  <a:pt x="53578" y="44648"/>
                </a:lnTo>
                <a:lnTo>
                  <a:pt x="35719" y="62508"/>
                </a:lnTo>
                <a:lnTo>
                  <a:pt x="17860" y="62508"/>
                </a:lnTo>
                <a:lnTo>
                  <a:pt x="8930" y="71437"/>
                </a:lnTo>
                <a:lnTo>
                  <a:pt x="0" y="71437"/>
                </a:lnTo>
                <a:lnTo>
                  <a:pt x="0" y="71437"/>
                </a:lnTo>
                <a:lnTo>
                  <a:pt x="0" y="71437"/>
                </a:lnTo>
                <a:lnTo>
                  <a:pt x="0" y="71437"/>
                </a:lnTo>
                <a:lnTo>
                  <a:pt x="8930" y="80367"/>
                </a:lnTo>
                <a:lnTo>
                  <a:pt x="17860" y="89297"/>
                </a:lnTo>
                <a:lnTo>
                  <a:pt x="35719" y="107156"/>
                </a:lnTo>
                <a:lnTo>
                  <a:pt x="44649" y="125015"/>
                </a:lnTo>
                <a:lnTo>
                  <a:pt x="62508" y="151804"/>
                </a:lnTo>
                <a:lnTo>
                  <a:pt x="80367" y="169664"/>
                </a:lnTo>
                <a:lnTo>
                  <a:pt x="107156" y="178594"/>
                </a:lnTo>
                <a:lnTo>
                  <a:pt x="125016" y="160734"/>
                </a:lnTo>
                <a:lnTo>
                  <a:pt x="125016"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2196703" y="2786063"/>
            <a:ext cx="562571" cy="330399"/>
          </a:xfrm>
          <a:custGeom>
            <a:avLst/>
            <a:gdLst/>
            <a:ahLst/>
            <a:cxnLst/>
            <a:rect l="0" t="0" r="0" b="0"/>
            <a:pathLst>
              <a:path w="562571" h="330399">
                <a:moveTo>
                  <a:pt x="464344" y="116085"/>
                </a:moveTo>
                <a:lnTo>
                  <a:pt x="464344" y="107155"/>
                </a:lnTo>
                <a:lnTo>
                  <a:pt x="455414" y="107155"/>
                </a:lnTo>
                <a:lnTo>
                  <a:pt x="455414" y="107155"/>
                </a:lnTo>
                <a:lnTo>
                  <a:pt x="455414" y="98226"/>
                </a:lnTo>
                <a:lnTo>
                  <a:pt x="455414" y="98226"/>
                </a:lnTo>
                <a:lnTo>
                  <a:pt x="455414" y="89296"/>
                </a:lnTo>
                <a:lnTo>
                  <a:pt x="455414" y="89296"/>
                </a:lnTo>
                <a:lnTo>
                  <a:pt x="455414" y="80366"/>
                </a:lnTo>
                <a:lnTo>
                  <a:pt x="446485" y="80366"/>
                </a:lnTo>
                <a:lnTo>
                  <a:pt x="446485" y="71437"/>
                </a:lnTo>
                <a:lnTo>
                  <a:pt x="446485" y="62507"/>
                </a:lnTo>
                <a:lnTo>
                  <a:pt x="437555" y="62507"/>
                </a:lnTo>
                <a:lnTo>
                  <a:pt x="428625" y="53577"/>
                </a:lnTo>
                <a:lnTo>
                  <a:pt x="419695" y="53577"/>
                </a:lnTo>
                <a:lnTo>
                  <a:pt x="410766" y="53577"/>
                </a:lnTo>
                <a:lnTo>
                  <a:pt x="401836" y="44648"/>
                </a:lnTo>
                <a:lnTo>
                  <a:pt x="383977" y="44648"/>
                </a:lnTo>
                <a:lnTo>
                  <a:pt x="366117" y="44648"/>
                </a:lnTo>
                <a:lnTo>
                  <a:pt x="357188" y="35718"/>
                </a:lnTo>
                <a:lnTo>
                  <a:pt x="339328" y="35718"/>
                </a:lnTo>
                <a:lnTo>
                  <a:pt x="312539" y="26788"/>
                </a:lnTo>
                <a:lnTo>
                  <a:pt x="294680" y="26788"/>
                </a:lnTo>
                <a:lnTo>
                  <a:pt x="276820" y="26788"/>
                </a:lnTo>
                <a:lnTo>
                  <a:pt x="250031" y="26788"/>
                </a:lnTo>
                <a:lnTo>
                  <a:pt x="232172" y="26788"/>
                </a:lnTo>
                <a:lnTo>
                  <a:pt x="214313" y="26788"/>
                </a:lnTo>
                <a:lnTo>
                  <a:pt x="196453" y="26788"/>
                </a:lnTo>
                <a:lnTo>
                  <a:pt x="178594" y="35718"/>
                </a:lnTo>
                <a:lnTo>
                  <a:pt x="160735" y="44648"/>
                </a:lnTo>
                <a:lnTo>
                  <a:pt x="151805" y="62507"/>
                </a:lnTo>
                <a:lnTo>
                  <a:pt x="133945" y="71437"/>
                </a:lnTo>
                <a:lnTo>
                  <a:pt x="116086" y="89296"/>
                </a:lnTo>
                <a:lnTo>
                  <a:pt x="98227" y="107155"/>
                </a:lnTo>
                <a:lnTo>
                  <a:pt x="89297" y="125015"/>
                </a:lnTo>
                <a:lnTo>
                  <a:pt x="71438" y="142874"/>
                </a:lnTo>
                <a:lnTo>
                  <a:pt x="53578" y="160733"/>
                </a:lnTo>
                <a:lnTo>
                  <a:pt x="44649" y="169663"/>
                </a:lnTo>
                <a:lnTo>
                  <a:pt x="26789" y="187523"/>
                </a:lnTo>
                <a:lnTo>
                  <a:pt x="17860" y="205382"/>
                </a:lnTo>
                <a:lnTo>
                  <a:pt x="8930" y="214312"/>
                </a:lnTo>
                <a:lnTo>
                  <a:pt x="8930" y="223241"/>
                </a:lnTo>
                <a:lnTo>
                  <a:pt x="0" y="241101"/>
                </a:lnTo>
                <a:lnTo>
                  <a:pt x="0" y="250030"/>
                </a:lnTo>
                <a:lnTo>
                  <a:pt x="8930" y="258960"/>
                </a:lnTo>
                <a:lnTo>
                  <a:pt x="8930" y="267890"/>
                </a:lnTo>
                <a:lnTo>
                  <a:pt x="17860" y="285749"/>
                </a:lnTo>
                <a:lnTo>
                  <a:pt x="26789" y="294679"/>
                </a:lnTo>
                <a:lnTo>
                  <a:pt x="35719" y="303608"/>
                </a:lnTo>
                <a:lnTo>
                  <a:pt x="44649" y="312538"/>
                </a:lnTo>
                <a:lnTo>
                  <a:pt x="62508" y="321468"/>
                </a:lnTo>
                <a:lnTo>
                  <a:pt x="89297" y="330398"/>
                </a:lnTo>
                <a:lnTo>
                  <a:pt x="116086" y="330398"/>
                </a:lnTo>
                <a:lnTo>
                  <a:pt x="142875" y="330398"/>
                </a:lnTo>
                <a:lnTo>
                  <a:pt x="169664" y="321468"/>
                </a:lnTo>
                <a:lnTo>
                  <a:pt x="196453" y="321468"/>
                </a:lnTo>
                <a:lnTo>
                  <a:pt x="223242" y="321468"/>
                </a:lnTo>
                <a:lnTo>
                  <a:pt x="250031" y="312538"/>
                </a:lnTo>
                <a:lnTo>
                  <a:pt x="285750" y="312538"/>
                </a:lnTo>
                <a:lnTo>
                  <a:pt x="312539" y="303608"/>
                </a:lnTo>
                <a:lnTo>
                  <a:pt x="339328" y="294679"/>
                </a:lnTo>
                <a:lnTo>
                  <a:pt x="366117" y="285749"/>
                </a:lnTo>
                <a:lnTo>
                  <a:pt x="392906" y="276819"/>
                </a:lnTo>
                <a:lnTo>
                  <a:pt x="428625" y="267890"/>
                </a:lnTo>
                <a:lnTo>
                  <a:pt x="455414" y="258960"/>
                </a:lnTo>
                <a:lnTo>
                  <a:pt x="482203" y="241101"/>
                </a:lnTo>
                <a:lnTo>
                  <a:pt x="500063" y="223241"/>
                </a:lnTo>
                <a:lnTo>
                  <a:pt x="517922" y="205382"/>
                </a:lnTo>
                <a:lnTo>
                  <a:pt x="535781" y="187523"/>
                </a:lnTo>
                <a:lnTo>
                  <a:pt x="553641" y="160733"/>
                </a:lnTo>
                <a:lnTo>
                  <a:pt x="553641" y="133944"/>
                </a:lnTo>
                <a:lnTo>
                  <a:pt x="562570" y="116085"/>
                </a:lnTo>
                <a:lnTo>
                  <a:pt x="553641" y="89296"/>
                </a:lnTo>
                <a:lnTo>
                  <a:pt x="553641" y="71437"/>
                </a:lnTo>
                <a:lnTo>
                  <a:pt x="535781" y="53577"/>
                </a:lnTo>
                <a:lnTo>
                  <a:pt x="517922" y="35718"/>
                </a:lnTo>
                <a:lnTo>
                  <a:pt x="500063" y="17858"/>
                </a:lnTo>
                <a:lnTo>
                  <a:pt x="482203" y="8929"/>
                </a:lnTo>
                <a:lnTo>
                  <a:pt x="455414" y="0"/>
                </a:lnTo>
                <a:lnTo>
                  <a:pt x="437555" y="8929"/>
                </a:lnTo>
                <a:lnTo>
                  <a:pt x="410766" y="17858"/>
                </a:lnTo>
                <a:lnTo>
                  <a:pt x="375047" y="26788"/>
                </a:lnTo>
                <a:lnTo>
                  <a:pt x="375047" y="2678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2259211" y="3929062"/>
            <a:ext cx="419696" cy="375048"/>
          </a:xfrm>
          <a:custGeom>
            <a:avLst/>
            <a:gdLst/>
            <a:ahLst/>
            <a:cxnLst/>
            <a:rect l="0" t="0" r="0" b="0"/>
            <a:pathLst>
              <a:path w="419696" h="375048">
                <a:moveTo>
                  <a:pt x="330398" y="89297"/>
                </a:moveTo>
                <a:lnTo>
                  <a:pt x="330398" y="89297"/>
                </a:lnTo>
                <a:lnTo>
                  <a:pt x="330398" y="89297"/>
                </a:lnTo>
                <a:lnTo>
                  <a:pt x="330398" y="89297"/>
                </a:lnTo>
                <a:lnTo>
                  <a:pt x="330398" y="89297"/>
                </a:lnTo>
                <a:lnTo>
                  <a:pt x="330398" y="89297"/>
                </a:lnTo>
                <a:lnTo>
                  <a:pt x="330398" y="89297"/>
                </a:lnTo>
                <a:lnTo>
                  <a:pt x="330398" y="89297"/>
                </a:lnTo>
                <a:lnTo>
                  <a:pt x="330398" y="89297"/>
                </a:lnTo>
                <a:lnTo>
                  <a:pt x="330398" y="89297"/>
                </a:lnTo>
                <a:lnTo>
                  <a:pt x="321469" y="89297"/>
                </a:lnTo>
                <a:lnTo>
                  <a:pt x="321469" y="89297"/>
                </a:lnTo>
                <a:lnTo>
                  <a:pt x="312539" y="80367"/>
                </a:lnTo>
                <a:lnTo>
                  <a:pt x="312539" y="71438"/>
                </a:lnTo>
                <a:lnTo>
                  <a:pt x="303609" y="62508"/>
                </a:lnTo>
                <a:lnTo>
                  <a:pt x="294680" y="53578"/>
                </a:lnTo>
                <a:lnTo>
                  <a:pt x="294680" y="35719"/>
                </a:lnTo>
                <a:lnTo>
                  <a:pt x="285750" y="26789"/>
                </a:lnTo>
                <a:lnTo>
                  <a:pt x="276820" y="17859"/>
                </a:lnTo>
                <a:lnTo>
                  <a:pt x="267891" y="8930"/>
                </a:lnTo>
                <a:lnTo>
                  <a:pt x="258961" y="0"/>
                </a:lnTo>
                <a:lnTo>
                  <a:pt x="241102" y="0"/>
                </a:lnTo>
                <a:lnTo>
                  <a:pt x="232172" y="0"/>
                </a:lnTo>
                <a:lnTo>
                  <a:pt x="214312" y="0"/>
                </a:lnTo>
                <a:lnTo>
                  <a:pt x="196453" y="8930"/>
                </a:lnTo>
                <a:lnTo>
                  <a:pt x="178594" y="8930"/>
                </a:lnTo>
                <a:lnTo>
                  <a:pt x="160734" y="17859"/>
                </a:lnTo>
                <a:lnTo>
                  <a:pt x="142875" y="17859"/>
                </a:lnTo>
                <a:lnTo>
                  <a:pt x="125016" y="26789"/>
                </a:lnTo>
                <a:lnTo>
                  <a:pt x="107156" y="35719"/>
                </a:lnTo>
                <a:lnTo>
                  <a:pt x="89297" y="35719"/>
                </a:lnTo>
                <a:lnTo>
                  <a:pt x="71437" y="44649"/>
                </a:lnTo>
                <a:lnTo>
                  <a:pt x="62508" y="44649"/>
                </a:lnTo>
                <a:lnTo>
                  <a:pt x="53578" y="53578"/>
                </a:lnTo>
                <a:lnTo>
                  <a:pt x="44648" y="62508"/>
                </a:lnTo>
                <a:lnTo>
                  <a:pt x="35719" y="71438"/>
                </a:lnTo>
                <a:lnTo>
                  <a:pt x="35719" y="89297"/>
                </a:lnTo>
                <a:lnTo>
                  <a:pt x="26789" y="98227"/>
                </a:lnTo>
                <a:lnTo>
                  <a:pt x="26789" y="116086"/>
                </a:lnTo>
                <a:lnTo>
                  <a:pt x="26789" y="133945"/>
                </a:lnTo>
                <a:lnTo>
                  <a:pt x="17859" y="151805"/>
                </a:lnTo>
                <a:lnTo>
                  <a:pt x="17859" y="169664"/>
                </a:lnTo>
                <a:lnTo>
                  <a:pt x="8930" y="196453"/>
                </a:lnTo>
                <a:lnTo>
                  <a:pt x="8930" y="205383"/>
                </a:lnTo>
                <a:lnTo>
                  <a:pt x="8930" y="223242"/>
                </a:lnTo>
                <a:lnTo>
                  <a:pt x="0" y="241102"/>
                </a:lnTo>
                <a:lnTo>
                  <a:pt x="0" y="250031"/>
                </a:lnTo>
                <a:lnTo>
                  <a:pt x="0" y="258961"/>
                </a:lnTo>
                <a:lnTo>
                  <a:pt x="0" y="267891"/>
                </a:lnTo>
                <a:lnTo>
                  <a:pt x="0" y="276820"/>
                </a:lnTo>
                <a:lnTo>
                  <a:pt x="0" y="294680"/>
                </a:lnTo>
                <a:lnTo>
                  <a:pt x="8930" y="303609"/>
                </a:lnTo>
                <a:lnTo>
                  <a:pt x="8930" y="312539"/>
                </a:lnTo>
                <a:lnTo>
                  <a:pt x="8930" y="321469"/>
                </a:lnTo>
                <a:lnTo>
                  <a:pt x="17859" y="330399"/>
                </a:lnTo>
                <a:lnTo>
                  <a:pt x="17859" y="339328"/>
                </a:lnTo>
                <a:lnTo>
                  <a:pt x="26789" y="348258"/>
                </a:lnTo>
                <a:lnTo>
                  <a:pt x="35719" y="357188"/>
                </a:lnTo>
                <a:lnTo>
                  <a:pt x="44648" y="366117"/>
                </a:lnTo>
                <a:lnTo>
                  <a:pt x="62508" y="366117"/>
                </a:lnTo>
                <a:lnTo>
                  <a:pt x="71437" y="366117"/>
                </a:lnTo>
                <a:lnTo>
                  <a:pt x="89297" y="375047"/>
                </a:lnTo>
                <a:lnTo>
                  <a:pt x="98227" y="375047"/>
                </a:lnTo>
                <a:lnTo>
                  <a:pt x="116086" y="366117"/>
                </a:lnTo>
                <a:lnTo>
                  <a:pt x="125016" y="366117"/>
                </a:lnTo>
                <a:lnTo>
                  <a:pt x="142875" y="375047"/>
                </a:lnTo>
                <a:lnTo>
                  <a:pt x="151805" y="375047"/>
                </a:lnTo>
                <a:lnTo>
                  <a:pt x="160734" y="375047"/>
                </a:lnTo>
                <a:lnTo>
                  <a:pt x="169664" y="375047"/>
                </a:lnTo>
                <a:lnTo>
                  <a:pt x="178594" y="375047"/>
                </a:lnTo>
                <a:lnTo>
                  <a:pt x="187523" y="375047"/>
                </a:lnTo>
                <a:lnTo>
                  <a:pt x="196453" y="375047"/>
                </a:lnTo>
                <a:lnTo>
                  <a:pt x="214312" y="375047"/>
                </a:lnTo>
                <a:lnTo>
                  <a:pt x="223242" y="366117"/>
                </a:lnTo>
                <a:lnTo>
                  <a:pt x="241102" y="366117"/>
                </a:lnTo>
                <a:lnTo>
                  <a:pt x="258961" y="357188"/>
                </a:lnTo>
                <a:lnTo>
                  <a:pt x="267891" y="348258"/>
                </a:lnTo>
                <a:lnTo>
                  <a:pt x="276820" y="348258"/>
                </a:lnTo>
                <a:lnTo>
                  <a:pt x="294680" y="339328"/>
                </a:lnTo>
                <a:lnTo>
                  <a:pt x="303609" y="339328"/>
                </a:lnTo>
                <a:lnTo>
                  <a:pt x="312539" y="330399"/>
                </a:lnTo>
                <a:lnTo>
                  <a:pt x="321469" y="330399"/>
                </a:lnTo>
                <a:lnTo>
                  <a:pt x="330398" y="330399"/>
                </a:lnTo>
                <a:lnTo>
                  <a:pt x="339328" y="321469"/>
                </a:lnTo>
                <a:lnTo>
                  <a:pt x="348258" y="321469"/>
                </a:lnTo>
                <a:lnTo>
                  <a:pt x="357187" y="312539"/>
                </a:lnTo>
                <a:lnTo>
                  <a:pt x="366117" y="312539"/>
                </a:lnTo>
                <a:lnTo>
                  <a:pt x="375047" y="303609"/>
                </a:lnTo>
                <a:lnTo>
                  <a:pt x="383977" y="294680"/>
                </a:lnTo>
                <a:lnTo>
                  <a:pt x="383977" y="276820"/>
                </a:lnTo>
                <a:lnTo>
                  <a:pt x="392906" y="267891"/>
                </a:lnTo>
                <a:lnTo>
                  <a:pt x="392906" y="250031"/>
                </a:lnTo>
                <a:lnTo>
                  <a:pt x="392906" y="241102"/>
                </a:lnTo>
                <a:lnTo>
                  <a:pt x="401836" y="232172"/>
                </a:lnTo>
                <a:lnTo>
                  <a:pt x="401836" y="223242"/>
                </a:lnTo>
                <a:lnTo>
                  <a:pt x="401836" y="214313"/>
                </a:lnTo>
                <a:lnTo>
                  <a:pt x="401836" y="205383"/>
                </a:lnTo>
                <a:lnTo>
                  <a:pt x="410766" y="196453"/>
                </a:lnTo>
                <a:lnTo>
                  <a:pt x="410766" y="178594"/>
                </a:lnTo>
                <a:lnTo>
                  <a:pt x="410766" y="169664"/>
                </a:lnTo>
                <a:lnTo>
                  <a:pt x="419695" y="151805"/>
                </a:lnTo>
                <a:lnTo>
                  <a:pt x="419695" y="142875"/>
                </a:lnTo>
                <a:lnTo>
                  <a:pt x="419695" y="133945"/>
                </a:lnTo>
                <a:lnTo>
                  <a:pt x="419695" y="125016"/>
                </a:lnTo>
                <a:lnTo>
                  <a:pt x="401836" y="107156"/>
                </a:lnTo>
                <a:lnTo>
                  <a:pt x="392906" y="98227"/>
                </a:lnTo>
                <a:lnTo>
                  <a:pt x="392906"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1033909793"/>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more capabilities</a:t>
            </a:r>
            <a:endParaRPr lang="en-US" dirty="0"/>
          </a:p>
        </p:txBody>
      </p:sp>
      <p:sp>
        <p:nvSpPr>
          <p:cNvPr id="3" name="Content Placeholder 2"/>
          <p:cNvSpPr>
            <a:spLocks noGrp="1"/>
          </p:cNvSpPr>
          <p:nvPr>
            <p:ph idx="1"/>
          </p:nvPr>
        </p:nvSpPr>
        <p:spPr/>
        <p:txBody>
          <a:bodyPr/>
          <a:lstStyle/>
          <a:p>
            <a:r>
              <a:rPr lang="en-US" dirty="0"/>
              <a:t>$ spring </a:t>
            </a:r>
            <a:r>
              <a:rPr lang="en-US" dirty="0" err="1"/>
              <a:t>init</a:t>
            </a:r>
            <a:r>
              <a:rPr lang="en-US" dirty="0"/>
              <a:t> -</a:t>
            </a:r>
            <a:r>
              <a:rPr lang="en-US" dirty="0" err="1"/>
              <a:t>dweb</a:t>
            </a:r>
            <a:r>
              <a:rPr lang="en-US" dirty="0"/>
              <a:t>, data-</a:t>
            </a:r>
            <a:r>
              <a:rPr lang="en-US" dirty="0" err="1"/>
              <a:t>jpa</a:t>
            </a:r>
            <a:r>
              <a:rPr lang="en-US" dirty="0"/>
              <a:t>, h2, </a:t>
            </a:r>
            <a:r>
              <a:rPr lang="en-US" dirty="0" err="1"/>
              <a:t>thymeleaf</a:t>
            </a:r>
            <a:r>
              <a:rPr lang="en-US" dirty="0"/>
              <a:t> --build maven </a:t>
            </a:r>
            <a:r>
              <a:rPr lang="en-US" dirty="0" err="1"/>
              <a:t>myapp</a:t>
            </a:r>
            <a:r>
              <a:rPr lang="en-US" dirty="0"/>
              <a:t> --force</a:t>
            </a:r>
          </a:p>
          <a:p>
            <a:endParaRPr lang="en-US" dirty="0"/>
          </a:p>
          <a:p>
            <a:r>
              <a:rPr lang="en-US" dirty="0"/>
              <a:t>Gutierrez, Felipe. Pro Spring Boot (Kindle Locations 605-606). </a:t>
            </a:r>
            <a:r>
              <a:rPr lang="en-US" dirty="0" err="1"/>
              <a:t>Apress</a:t>
            </a:r>
            <a:r>
              <a:rPr lang="en-US" dirty="0"/>
              <a:t>. Kindle Edition.</a:t>
            </a:r>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02</a:t>
            </a:r>
            <a:endParaRPr lang="en-US" dirty="0"/>
          </a:p>
        </p:txBody>
      </p:sp>
      <p:sp>
        <p:nvSpPr>
          <p:cNvPr id="5" name="Freeform 4"/>
          <p:cNvSpPr/>
          <p:nvPr/>
        </p:nvSpPr>
        <p:spPr bwMode="auto">
          <a:xfrm>
            <a:off x="651867" y="1580554"/>
            <a:ext cx="821532" cy="62509"/>
          </a:xfrm>
          <a:custGeom>
            <a:avLst/>
            <a:gdLst/>
            <a:ahLst/>
            <a:cxnLst/>
            <a:rect l="0" t="0" r="0" b="0"/>
            <a:pathLst>
              <a:path w="821532" h="62509">
                <a:moveTo>
                  <a:pt x="8930" y="8930"/>
                </a:moveTo>
                <a:lnTo>
                  <a:pt x="0" y="8930"/>
                </a:lnTo>
                <a:lnTo>
                  <a:pt x="0" y="8930"/>
                </a:lnTo>
                <a:lnTo>
                  <a:pt x="0" y="8930"/>
                </a:lnTo>
                <a:lnTo>
                  <a:pt x="0" y="8930"/>
                </a:lnTo>
                <a:lnTo>
                  <a:pt x="0" y="8930"/>
                </a:lnTo>
                <a:lnTo>
                  <a:pt x="0" y="8930"/>
                </a:lnTo>
                <a:lnTo>
                  <a:pt x="0" y="8930"/>
                </a:lnTo>
                <a:lnTo>
                  <a:pt x="0" y="8930"/>
                </a:lnTo>
                <a:lnTo>
                  <a:pt x="8930" y="8930"/>
                </a:lnTo>
                <a:lnTo>
                  <a:pt x="17860" y="0"/>
                </a:lnTo>
                <a:lnTo>
                  <a:pt x="26789" y="0"/>
                </a:lnTo>
                <a:lnTo>
                  <a:pt x="44649" y="0"/>
                </a:lnTo>
                <a:lnTo>
                  <a:pt x="62508" y="0"/>
                </a:lnTo>
                <a:lnTo>
                  <a:pt x="80367" y="0"/>
                </a:lnTo>
                <a:lnTo>
                  <a:pt x="107157" y="0"/>
                </a:lnTo>
                <a:lnTo>
                  <a:pt x="142875" y="0"/>
                </a:lnTo>
                <a:lnTo>
                  <a:pt x="178594" y="0"/>
                </a:lnTo>
                <a:lnTo>
                  <a:pt x="223242" y="0"/>
                </a:lnTo>
                <a:lnTo>
                  <a:pt x="267891" y="0"/>
                </a:lnTo>
                <a:lnTo>
                  <a:pt x="321469" y="8930"/>
                </a:lnTo>
                <a:lnTo>
                  <a:pt x="383977" y="8930"/>
                </a:lnTo>
                <a:lnTo>
                  <a:pt x="446485" y="17860"/>
                </a:lnTo>
                <a:lnTo>
                  <a:pt x="508992" y="26790"/>
                </a:lnTo>
                <a:lnTo>
                  <a:pt x="562571" y="35719"/>
                </a:lnTo>
                <a:lnTo>
                  <a:pt x="625078" y="44649"/>
                </a:lnTo>
                <a:lnTo>
                  <a:pt x="678656" y="53579"/>
                </a:lnTo>
                <a:lnTo>
                  <a:pt x="732235" y="53579"/>
                </a:lnTo>
                <a:lnTo>
                  <a:pt x="776883" y="62508"/>
                </a:lnTo>
                <a:lnTo>
                  <a:pt x="821531" y="62508"/>
                </a:lnTo>
                <a:lnTo>
                  <a:pt x="821531"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1651992" y="1544836"/>
            <a:ext cx="321470" cy="35719"/>
          </a:xfrm>
          <a:custGeom>
            <a:avLst/>
            <a:gdLst/>
            <a:ahLst/>
            <a:cxnLst/>
            <a:rect l="0" t="0" r="0" b="0"/>
            <a:pathLst>
              <a:path w="321470" h="35719">
                <a:moveTo>
                  <a:pt x="0" y="17859"/>
                </a:moveTo>
                <a:lnTo>
                  <a:pt x="0" y="8929"/>
                </a:lnTo>
                <a:lnTo>
                  <a:pt x="0" y="8929"/>
                </a:lnTo>
                <a:lnTo>
                  <a:pt x="0" y="8929"/>
                </a:lnTo>
                <a:lnTo>
                  <a:pt x="0" y="8929"/>
                </a:lnTo>
                <a:lnTo>
                  <a:pt x="0" y="17859"/>
                </a:lnTo>
                <a:lnTo>
                  <a:pt x="8930" y="17859"/>
                </a:lnTo>
                <a:lnTo>
                  <a:pt x="17860" y="26789"/>
                </a:lnTo>
                <a:lnTo>
                  <a:pt x="35719" y="26789"/>
                </a:lnTo>
                <a:lnTo>
                  <a:pt x="62508" y="35718"/>
                </a:lnTo>
                <a:lnTo>
                  <a:pt x="107156" y="35718"/>
                </a:lnTo>
                <a:lnTo>
                  <a:pt x="142875" y="26789"/>
                </a:lnTo>
                <a:lnTo>
                  <a:pt x="196453" y="17859"/>
                </a:lnTo>
                <a:lnTo>
                  <a:pt x="241102" y="8929"/>
                </a:lnTo>
                <a:lnTo>
                  <a:pt x="285750" y="0"/>
                </a:lnTo>
                <a:lnTo>
                  <a:pt x="321469" y="0"/>
                </a:lnTo>
                <a:lnTo>
                  <a:pt x="32146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2491383" y="1535906"/>
            <a:ext cx="500063" cy="44649"/>
          </a:xfrm>
          <a:custGeom>
            <a:avLst/>
            <a:gdLst/>
            <a:ahLst/>
            <a:cxnLst/>
            <a:rect l="0" t="0" r="0" b="0"/>
            <a:pathLst>
              <a:path w="500063" h="44649">
                <a:moveTo>
                  <a:pt x="0" y="44648"/>
                </a:moveTo>
                <a:lnTo>
                  <a:pt x="0" y="44648"/>
                </a:lnTo>
                <a:lnTo>
                  <a:pt x="0" y="44648"/>
                </a:lnTo>
                <a:lnTo>
                  <a:pt x="0" y="44648"/>
                </a:lnTo>
                <a:lnTo>
                  <a:pt x="0" y="44648"/>
                </a:lnTo>
                <a:lnTo>
                  <a:pt x="0" y="44648"/>
                </a:lnTo>
                <a:lnTo>
                  <a:pt x="8930" y="44648"/>
                </a:lnTo>
                <a:lnTo>
                  <a:pt x="8930" y="44648"/>
                </a:lnTo>
                <a:lnTo>
                  <a:pt x="17859" y="44648"/>
                </a:lnTo>
                <a:lnTo>
                  <a:pt x="35719" y="44648"/>
                </a:lnTo>
                <a:lnTo>
                  <a:pt x="53578" y="44648"/>
                </a:lnTo>
                <a:lnTo>
                  <a:pt x="80367" y="35719"/>
                </a:lnTo>
                <a:lnTo>
                  <a:pt x="98226" y="35719"/>
                </a:lnTo>
                <a:lnTo>
                  <a:pt x="133945" y="26789"/>
                </a:lnTo>
                <a:lnTo>
                  <a:pt x="160734" y="26789"/>
                </a:lnTo>
                <a:lnTo>
                  <a:pt x="196453" y="26789"/>
                </a:lnTo>
                <a:lnTo>
                  <a:pt x="232172" y="26789"/>
                </a:lnTo>
                <a:lnTo>
                  <a:pt x="258961" y="35719"/>
                </a:lnTo>
                <a:lnTo>
                  <a:pt x="294680" y="35719"/>
                </a:lnTo>
                <a:lnTo>
                  <a:pt x="321469" y="44648"/>
                </a:lnTo>
                <a:lnTo>
                  <a:pt x="339328" y="44648"/>
                </a:lnTo>
                <a:lnTo>
                  <a:pt x="357187" y="44648"/>
                </a:lnTo>
                <a:lnTo>
                  <a:pt x="375047" y="44648"/>
                </a:lnTo>
                <a:lnTo>
                  <a:pt x="392906" y="35719"/>
                </a:lnTo>
                <a:lnTo>
                  <a:pt x="410765" y="26789"/>
                </a:lnTo>
                <a:lnTo>
                  <a:pt x="428625" y="17859"/>
                </a:lnTo>
                <a:lnTo>
                  <a:pt x="455414" y="17859"/>
                </a:lnTo>
                <a:lnTo>
                  <a:pt x="473273" y="8930"/>
                </a:lnTo>
                <a:lnTo>
                  <a:pt x="482203" y="0"/>
                </a:lnTo>
                <a:lnTo>
                  <a:pt x="491133" y="0"/>
                </a:lnTo>
                <a:lnTo>
                  <a:pt x="500062" y="0"/>
                </a:lnTo>
                <a:lnTo>
                  <a:pt x="500062" y="0"/>
                </a:lnTo>
                <a:lnTo>
                  <a:pt x="500062" y="0"/>
                </a:lnTo>
                <a:lnTo>
                  <a:pt x="491133" y="8930"/>
                </a:lnTo>
                <a:lnTo>
                  <a:pt x="491133" y="8930"/>
                </a:lnTo>
                <a:lnTo>
                  <a:pt x="482203" y="17859"/>
                </a:lnTo>
                <a:lnTo>
                  <a:pt x="473273" y="17859"/>
                </a:lnTo>
                <a:lnTo>
                  <a:pt x="464344" y="17859"/>
                </a:lnTo>
                <a:lnTo>
                  <a:pt x="464344"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3286125" y="1616273"/>
            <a:ext cx="884040" cy="35720"/>
          </a:xfrm>
          <a:custGeom>
            <a:avLst/>
            <a:gdLst/>
            <a:ahLst/>
            <a:cxnLst/>
            <a:rect l="0" t="0" r="0" b="0"/>
            <a:pathLst>
              <a:path w="884040" h="35720">
                <a:moveTo>
                  <a:pt x="8930" y="0"/>
                </a:moveTo>
                <a:lnTo>
                  <a:pt x="0" y="0"/>
                </a:lnTo>
                <a:lnTo>
                  <a:pt x="0" y="0"/>
                </a:lnTo>
                <a:lnTo>
                  <a:pt x="0" y="0"/>
                </a:lnTo>
                <a:lnTo>
                  <a:pt x="0" y="0"/>
                </a:lnTo>
                <a:lnTo>
                  <a:pt x="0" y="0"/>
                </a:lnTo>
                <a:lnTo>
                  <a:pt x="0" y="0"/>
                </a:lnTo>
                <a:lnTo>
                  <a:pt x="8930" y="0"/>
                </a:lnTo>
                <a:lnTo>
                  <a:pt x="17859" y="0"/>
                </a:lnTo>
                <a:lnTo>
                  <a:pt x="17859" y="8930"/>
                </a:lnTo>
                <a:lnTo>
                  <a:pt x="35719" y="8930"/>
                </a:lnTo>
                <a:lnTo>
                  <a:pt x="53578" y="8930"/>
                </a:lnTo>
                <a:lnTo>
                  <a:pt x="71438" y="8930"/>
                </a:lnTo>
                <a:lnTo>
                  <a:pt x="89297" y="17860"/>
                </a:lnTo>
                <a:lnTo>
                  <a:pt x="125016" y="17860"/>
                </a:lnTo>
                <a:lnTo>
                  <a:pt x="151805" y="17860"/>
                </a:lnTo>
                <a:lnTo>
                  <a:pt x="187523" y="26789"/>
                </a:lnTo>
                <a:lnTo>
                  <a:pt x="232172" y="26789"/>
                </a:lnTo>
                <a:lnTo>
                  <a:pt x="276820" y="26789"/>
                </a:lnTo>
                <a:lnTo>
                  <a:pt x="321469" y="26789"/>
                </a:lnTo>
                <a:lnTo>
                  <a:pt x="366117" y="35719"/>
                </a:lnTo>
                <a:lnTo>
                  <a:pt x="410766" y="35719"/>
                </a:lnTo>
                <a:lnTo>
                  <a:pt x="455414" y="35719"/>
                </a:lnTo>
                <a:lnTo>
                  <a:pt x="508992" y="35719"/>
                </a:lnTo>
                <a:lnTo>
                  <a:pt x="553641" y="35719"/>
                </a:lnTo>
                <a:lnTo>
                  <a:pt x="607219" y="35719"/>
                </a:lnTo>
                <a:lnTo>
                  <a:pt x="651867" y="35719"/>
                </a:lnTo>
                <a:lnTo>
                  <a:pt x="696516" y="35719"/>
                </a:lnTo>
                <a:lnTo>
                  <a:pt x="732234" y="26789"/>
                </a:lnTo>
                <a:lnTo>
                  <a:pt x="776883" y="26789"/>
                </a:lnTo>
                <a:lnTo>
                  <a:pt x="803672" y="17860"/>
                </a:lnTo>
                <a:lnTo>
                  <a:pt x="830461" y="17860"/>
                </a:lnTo>
                <a:lnTo>
                  <a:pt x="857250" y="17860"/>
                </a:lnTo>
                <a:lnTo>
                  <a:pt x="866180" y="8930"/>
                </a:lnTo>
                <a:lnTo>
                  <a:pt x="875109" y="17860"/>
                </a:lnTo>
                <a:lnTo>
                  <a:pt x="884039" y="17860"/>
                </a:lnTo>
                <a:lnTo>
                  <a:pt x="884039" y="17860"/>
                </a:lnTo>
                <a:lnTo>
                  <a:pt x="884039" y="26789"/>
                </a:lnTo>
                <a:lnTo>
                  <a:pt x="875109" y="26789"/>
                </a:lnTo>
                <a:lnTo>
                  <a:pt x="875109" y="26789"/>
                </a:lnTo>
                <a:lnTo>
                  <a:pt x="866180" y="26789"/>
                </a:lnTo>
                <a:lnTo>
                  <a:pt x="857250" y="26789"/>
                </a:lnTo>
                <a:lnTo>
                  <a:pt x="857250"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4411266" y="1643062"/>
            <a:ext cx="312540" cy="8931"/>
          </a:xfrm>
          <a:custGeom>
            <a:avLst/>
            <a:gdLst/>
            <a:ahLst/>
            <a:cxnLst/>
            <a:rect l="0" t="0" r="0" b="0"/>
            <a:pathLst>
              <a:path w="312540" h="8931">
                <a:moveTo>
                  <a:pt x="8929" y="0"/>
                </a:moveTo>
                <a:lnTo>
                  <a:pt x="8929" y="0"/>
                </a:lnTo>
                <a:lnTo>
                  <a:pt x="8929" y="0"/>
                </a:lnTo>
                <a:lnTo>
                  <a:pt x="0" y="0"/>
                </a:lnTo>
                <a:lnTo>
                  <a:pt x="0" y="0"/>
                </a:lnTo>
                <a:lnTo>
                  <a:pt x="0" y="0"/>
                </a:lnTo>
                <a:lnTo>
                  <a:pt x="8929" y="8930"/>
                </a:lnTo>
                <a:lnTo>
                  <a:pt x="17859" y="8930"/>
                </a:lnTo>
                <a:lnTo>
                  <a:pt x="35718" y="8930"/>
                </a:lnTo>
                <a:lnTo>
                  <a:pt x="53578" y="8930"/>
                </a:lnTo>
                <a:lnTo>
                  <a:pt x="71437" y="0"/>
                </a:lnTo>
                <a:lnTo>
                  <a:pt x="98226" y="0"/>
                </a:lnTo>
                <a:lnTo>
                  <a:pt x="133945" y="0"/>
                </a:lnTo>
                <a:lnTo>
                  <a:pt x="169664" y="0"/>
                </a:lnTo>
                <a:lnTo>
                  <a:pt x="205382" y="0"/>
                </a:lnTo>
                <a:lnTo>
                  <a:pt x="241101" y="0"/>
                </a:lnTo>
                <a:lnTo>
                  <a:pt x="267890" y="0"/>
                </a:lnTo>
                <a:lnTo>
                  <a:pt x="285750" y="0"/>
                </a:lnTo>
                <a:lnTo>
                  <a:pt x="303609" y="8930"/>
                </a:lnTo>
                <a:lnTo>
                  <a:pt x="312539" y="8930"/>
                </a:lnTo>
                <a:lnTo>
                  <a:pt x="312539"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4973836" y="1660922"/>
            <a:ext cx="107157" cy="8930"/>
          </a:xfrm>
          <a:custGeom>
            <a:avLst/>
            <a:gdLst/>
            <a:ahLst/>
            <a:cxnLst/>
            <a:rect l="0" t="0" r="0" b="0"/>
            <a:pathLst>
              <a:path w="107157" h="8930">
                <a:moveTo>
                  <a:pt x="17859" y="8929"/>
                </a:moveTo>
                <a:lnTo>
                  <a:pt x="17859" y="8929"/>
                </a:lnTo>
                <a:lnTo>
                  <a:pt x="8930" y="8929"/>
                </a:lnTo>
                <a:lnTo>
                  <a:pt x="8930" y="8929"/>
                </a:lnTo>
                <a:lnTo>
                  <a:pt x="0" y="8929"/>
                </a:lnTo>
                <a:lnTo>
                  <a:pt x="0" y="8929"/>
                </a:lnTo>
                <a:lnTo>
                  <a:pt x="0" y="8929"/>
                </a:lnTo>
                <a:lnTo>
                  <a:pt x="0" y="8929"/>
                </a:lnTo>
                <a:lnTo>
                  <a:pt x="0" y="8929"/>
                </a:lnTo>
                <a:lnTo>
                  <a:pt x="8930" y="8929"/>
                </a:lnTo>
                <a:lnTo>
                  <a:pt x="17859" y="0"/>
                </a:lnTo>
                <a:lnTo>
                  <a:pt x="17859" y="0"/>
                </a:lnTo>
                <a:lnTo>
                  <a:pt x="35719" y="0"/>
                </a:lnTo>
                <a:lnTo>
                  <a:pt x="44648" y="0"/>
                </a:lnTo>
                <a:lnTo>
                  <a:pt x="62508" y="0"/>
                </a:lnTo>
                <a:lnTo>
                  <a:pt x="80367" y="0"/>
                </a:lnTo>
                <a:lnTo>
                  <a:pt x="107156" y="8929"/>
                </a:lnTo>
                <a:lnTo>
                  <a:pt x="107156"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5134570" y="1669851"/>
            <a:ext cx="1348384" cy="17861"/>
          </a:xfrm>
          <a:custGeom>
            <a:avLst/>
            <a:gdLst/>
            <a:ahLst/>
            <a:cxnLst/>
            <a:rect l="0" t="0" r="0" b="0"/>
            <a:pathLst>
              <a:path w="1348384" h="17861">
                <a:moveTo>
                  <a:pt x="0" y="0"/>
                </a:moveTo>
                <a:lnTo>
                  <a:pt x="35719" y="0"/>
                </a:lnTo>
                <a:lnTo>
                  <a:pt x="71438" y="0"/>
                </a:lnTo>
                <a:lnTo>
                  <a:pt x="116086" y="0"/>
                </a:lnTo>
                <a:lnTo>
                  <a:pt x="160735" y="8930"/>
                </a:lnTo>
                <a:lnTo>
                  <a:pt x="205383" y="8930"/>
                </a:lnTo>
                <a:lnTo>
                  <a:pt x="258961" y="8930"/>
                </a:lnTo>
                <a:lnTo>
                  <a:pt x="321469" y="8930"/>
                </a:lnTo>
                <a:lnTo>
                  <a:pt x="383977" y="0"/>
                </a:lnTo>
                <a:lnTo>
                  <a:pt x="446485" y="0"/>
                </a:lnTo>
                <a:lnTo>
                  <a:pt x="508993" y="0"/>
                </a:lnTo>
                <a:lnTo>
                  <a:pt x="580430" y="0"/>
                </a:lnTo>
                <a:lnTo>
                  <a:pt x="651868" y="8930"/>
                </a:lnTo>
                <a:lnTo>
                  <a:pt x="732235" y="8930"/>
                </a:lnTo>
                <a:lnTo>
                  <a:pt x="812602" y="8930"/>
                </a:lnTo>
                <a:lnTo>
                  <a:pt x="892969" y="8930"/>
                </a:lnTo>
                <a:lnTo>
                  <a:pt x="964407" y="8930"/>
                </a:lnTo>
                <a:lnTo>
                  <a:pt x="1035844" y="8930"/>
                </a:lnTo>
                <a:lnTo>
                  <a:pt x="1098352" y="17860"/>
                </a:lnTo>
                <a:lnTo>
                  <a:pt x="1160860" y="17860"/>
                </a:lnTo>
                <a:lnTo>
                  <a:pt x="1214438" y="8930"/>
                </a:lnTo>
                <a:lnTo>
                  <a:pt x="1259086" y="8930"/>
                </a:lnTo>
                <a:lnTo>
                  <a:pt x="1303735" y="8930"/>
                </a:lnTo>
                <a:lnTo>
                  <a:pt x="1348383" y="8930"/>
                </a:lnTo>
                <a:lnTo>
                  <a:pt x="1348383"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553641" y="2250281"/>
            <a:ext cx="107157" cy="169665"/>
          </a:xfrm>
          <a:custGeom>
            <a:avLst/>
            <a:gdLst/>
            <a:ahLst/>
            <a:cxnLst/>
            <a:rect l="0" t="0" r="0" b="0"/>
            <a:pathLst>
              <a:path w="107157" h="169665">
                <a:moveTo>
                  <a:pt x="0" y="8930"/>
                </a:moveTo>
                <a:lnTo>
                  <a:pt x="0" y="8930"/>
                </a:lnTo>
                <a:lnTo>
                  <a:pt x="0" y="8930"/>
                </a:lnTo>
                <a:lnTo>
                  <a:pt x="0" y="17859"/>
                </a:lnTo>
                <a:lnTo>
                  <a:pt x="0" y="26789"/>
                </a:lnTo>
                <a:lnTo>
                  <a:pt x="8929" y="44648"/>
                </a:lnTo>
                <a:lnTo>
                  <a:pt x="8929" y="62508"/>
                </a:lnTo>
                <a:lnTo>
                  <a:pt x="26789" y="80367"/>
                </a:lnTo>
                <a:lnTo>
                  <a:pt x="35718" y="107156"/>
                </a:lnTo>
                <a:lnTo>
                  <a:pt x="35718" y="125016"/>
                </a:lnTo>
                <a:lnTo>
                  <a:pt x="53578" y="142875"/>
                </a:lnTo>
                <a:lnTo>
                  <a:pt x="53578" y="160734"/>
                </a:lnTo>
                <a:lnTo>
                  <a:pt x="62508" y="169664"/>
                </a:lnTo>
                <a:lnTo>
                  <a:pt x="62508" y="169664"/>
                </a:lnTo>
                <a:lnTo>
                  <a:pt x="71437" y="169664"/>
                </a:lnTo>
                <a:lnTo>
                  <a:pt x="71437" y="160734"/>
                </a:lnTo>
                <a:lnTo>
                  <a:pt x="80367" y="151805"/>
                </a:lnTo>
                <a:lnTo>
                  <a:pt x="89297" y="125016"/>
                </a:lnTo>
                <a:lnTo>
                  <a:pt x="89297" y="89297"/>
                </a:lnTo>
                <a:lnTo>
                  <a:pt x="98226" y="62508"/>
                </a:lnTo>
                <a:lnTo>
                  <a:pt x="98226" y="35719"/>
                </a:lnTo>
                <a:lnTo>
                  <a:pt x="98226" y="8930"/>
                </a:lnTo>
                <a:lnTo>
                  <a:pt x="107156" y="0"/>
                </a:lnTo>
                <a:lnTo>
                  <a:pt x="107156" y="0"/>
                </a:lnTo>
                <a:lnTo>
                  <a:pt x="107156" y="0"/>
                </a:lnTo>
                <a:lnTo>
                  <a:pt x="107156" y="17859"/>
                </a:lnTo>
                <a:lnTo>
                  <a:pt x="107156" y="35719"/>
                </a:lnTo>
                <a:lnTo>
                  <a:pt x="107156" y="53578"/>
                </a:lnTo>
                <a:lnTo>
                  <a:pt x="107156"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401836" y="2286000"/>
            <a:ext cx="142876" cy="214314"/>
          </a:xfrm>
          <a:custGeom>
            <a:avLst/>
            <a:gdLst/>
            <a:ahLst/>
            <a:cxnLst/>
            <a:rect l="0" t="0" r="0" b="0"/>
            <a:pathLst>
              <a:path w="142876" h="214314">
                <a:moveTo>
                  <a:pt x="0" y="35719"/>
                </a:moveTo>
                <a:lnTo>
                  <a:pt x="8930" y="35719"/>
                </a:lnTo>
                <a:lnTo>
                  <a:pt x="8930" y="44648"/>
                </a:lnTo>
                <a:lnTo>
                  <a:pt x="8930" y="62508"/>
                </a:lnTo>
                <a:lnTo>
                  <a:pt x="17859" y="71437"/>
                </a:lnTo>
                <a:lnTo>
                  <a:pt x="17859" y="98226"/>
                </a:lnTo>
                <a:lnTo>
                  <a:pt x="26789" y="116086"/>
                </a:lnTo>
                <a:lnTo>
                  <a:pt x="26789" y="133945"/>
                </a:lnTo>
                <a:lnTo>
                  <a:pt x="26789" y="151804"/>
                </a:lnTo>
                <a:lnTo>
                  <a:pt x="35719" y="169664"/>
                </a:lnTo>
                <a:lnTo>
                  <a:pt x="35719" y="178594"/>
                </a:lnTo>
                <a:lnTo>
                  <a:pt x="35719" y="178594"/>
                </a:lnTo>
                <a:lnTo>
                  <a:pt x="35719" y="178594"/>
                </a:lnTo>
                <a:lnTo>
                  <a:pt x="35719" y="178594"/>
                </a:lnTo>
                <a:lnTo>
                  <a:pt x="35719" y="169664"/>
                </a:lnTo>
                <a:lnTo>
                  <a:pt x="35719" y="151804"/>
                </a:lnTo>
                <a:lnTo>
                  <a:pt x="35719" y="133945"/>
                </a:lnTo>
                <a:lnTo>
                  <a:pt x="26789" y="107156"/>
                </a:lnTo>
                <a:lnTo>
                  <a:pt x="26789" y="80367"/>
                </a:lnTo>
                <a:lnTo>
                  <a:pt x="35719" y="53578"/>
                </a:lnTo>
                <a:lnTo>
                  <a:pt x="35719" y="35719"/>
                </a:lnTo>
                <a:lnTo>
                  <a:pt x="35719" y="17859"/>
                </a:lnTo>
                <a:lnTo>
                  <a:pt x="44648" y="8929"/>
                </a:lnTo>
                <a:lnTo>
                  <a:pt x="44648" y="8929"/>
                </a:lnTo>
                <a:lnTo>
                  <a:pt x="53578" y="17859"/>
                </a:lnTo>
                <a:lnTo>
                  <a:pt x="53578" y="26789"/>
                </a:lnTo>
                <a:lnTo>
                  <a:pt x="62508" y="53578"/>
                </a:lnTo>
                <a:lnTo>
                  <a:pt x="71438" y="89297"/>
                </a:lnTo>
                <a:lnTo>
                  <a:pt x="71438" y="125015"/>
                </a:lnTo>
                <a:lnTo>
                  <a:pt x="80367" y="151804"/>
                </a:lnTo>
                <a:lnTo>
                  <a:pt x="80367" y="178594"/>
                </a:lnTo>
                <a:lnTo>
                  <a:pt x="89297" y="205383"/>
                </a:lnTo>
                <a:lnTo>
                  <a:pt x="89297" y="214313"/>
                </a:lnTo>
                <a:lnTo>
                  <a:pt x="89297" y="214313"/>
                </a:lnTo>
                <a:lnTo>
                  <a:pt x="98227" y="205383"/>
                </a:lnTo>
                <a:lnTo>
                  <a:pt x="98227" y="187523"/>
                </a:lnTo>
                <a:lnTo>
                  <a:pt x="98227" y="169664"/>
                </a:lnTo>
                <a:lnTo>
                  <a:pt x="98227" y="133945"/>
                </a:lnTo>
                <a:lnTo>
                  <a:pt x="89297" y="98226"/>
                </a:lnTo>
                <a:lnTo>
                  <a:pt x="89297" y="71437"/>
                </a:lnTo>
                <a:lnTo>
                  <a:pt x="89297" y="35719"/>
                </a:lnTo>
                <a:lnTo>
                  <a:pt x="89297" y="8929"/>
                </a:lnTo>
                <a:lnTo>
                  <a:pt x="98227" y="0"/>
                </a:lnTo>
                <a:lnTo>
                  <a:pt x="98227" y="0"/>
                </a:lnTo>
                <a:lnTo>
                  <a:pt x="107156" y="8929"/>
                </a:lnTo>
                <a:lnTo>
                  <a:pt x="107156" y="35719"/>
                </a:lnTo>
                <a:lnTo>
                  <a:pt x="116086" y="62508"/>
                </a:lnTo>
                <a:lnTo>
                  <a:pt x="116086" y="89297"/>
                </a:lnTo>
                <a:lnTo>
                  <a:pt x="125016" y="125015"/>
                </a:lnTo>
                <a:lnTo>
                  <a:pt x="125016" y="142875"/>
                </a:lnTo>
                <a:lnTo>
                  <a:pt x="133945" y="151804"/>
                </a:lnTo>
                <a:lnTo>
                  <a:pt x="142875" y="151804"/>
                </a:lnTo>
                <a:lnTo>
                  <a:pt x="142875"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741164" y="2187773"/>
            <a:ext cx="160736" cy="214314"/>
          </a:xfrm>
          <a:custGeom>
            <a:avLst/>
            <a:gdLst/>
            <a:ahLst/>
            <a:cxnLst/>
            <a:rect l="0" t="0" r="0" b="0"/>
            <a:pathLst>
              <a:path w="160736" h="214314">
                <a:moveTo>
                  <a:pt x="17860" y="0"/>
                </a:moveTo>
                <a:lnTo>
                  <a:pt x="17860" y="0"/>
                </a:lnTo>
                <a:lnTo>
                  <a:pt x="17860" y="8930"/>
                </a:lnTo>
                <a:lnTo>
                  <a:pt x="17860" y="17860"/>
                </a:lnTo>
                <a:lnTo>
                  <a:pt x="17860" y="26789"/>
                </a:lnTo>
                <a:lnTo>
                  <a:pt x="17860" y="44649"/>
                </a:lnTo>
                <a:lnTo>
                  <a:pt x="8930" y="62508"/>
                </a:lnTo>
                <a:lnTo>
                  <a:pt x="8930" y="89297"/>
                </a:lnTo>
                <a:lnTo>
                  <a:pt x="8930" y="116086"/>
                </a:lnTo>
                <a:lnTo>
                  <a:pt x="8930" y="133946"/>
                </a:lnTo>
                <a:lnTo>
                  <a:pt x="0" y="151805"/>
                </a:lnTo>
                <a:lnTo>
                  <a:pt x="0" y="160735"/>
                </a:lnTo>
                <a:lnTo>
                  <a:pt x="0" y="169664"/>
                </a:lnTo>
                <a:lnTo>
                  <a:pt x="0" y="160735"/>
                </a:lnTo>
                <a:lnTo>
                  <a:pt x="0" y="160735"/>
                </a:lnTo>
                <a:lnTo>
                  <a:pt x="0" y="142875"/>
                </a:lnTo>
                <a:lnTo>
                  <a:pt x="0" y="125016"/>
                </a:lnTo>
                <a:lnTo>
                  <a:pt x="8930" y="107156"/>
                </a:lnTo>
                <a:lnTo>
                  <a:pt x="8930" y="80367"/>
                </a:lnTo>
                <a:lnTo>
                  <a:pt x="8930" y="62508"/>
                </a:lnTo>
                <a:lnTo>
                  <a:pt x="17860" y="35719"/>
                </a:lnTo>
                <a:lnTo>
                  <a:pt x="26789" y="26789"/>
                </a:lnTo>
                <a:lnTo>
                  <a:pt x="35719" y="17860"/>
                </a:lnTo>
                <a:lnTo>
                  <a:pt x="44649" y="17860"/>
                </a:lnTo>
                <a:lnTo>
                  <a:pt x="53578" y="26789"/>
                </a:lnTo>
                <a:lnTo>
                  <a:pt x="71438" y="44649"/>
                </a:lnTo>
                <a:lnTo>
                  <a:pt x="80367" y="71438"/>
                </a:lnTo>
                <a:lnTo>
                  <a:pt x="98227" y="98227"/>
                </a:lnTo>
                <a:lnTo>
                  <a:pt x="107156" y="125016"/>
                </a:lnTo>
                <a:lnTo>
                  <a:pt x="116086" y="160735"/>
                </a:lnTo>
                <a:lnTo>
                  <a:pt x="125016" y="178594"/>
                </a:lnTo>
                <a:lnTo>
                  <a:pt x="133945" y="196453"/>
                </a:lnTo>
                <a:lnTo>
                  <a:pt x="142875" y="205383"/>
                </a:lnTo>
                <a:lnTo>
                  <a:pt x="151805" y="214313"/>
                </a:lnTo>
                <a:lnTo>
                  <a:pt x="160735" y="205383"/>
                </a:lnTo>
                <a:lnTo>
                  <a:pt x="160735" y="187524"/>
                </a:lnTo>
                <a:lnTo>
                  <a:pt x="160735" y="1875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696516" y="1437679"/>
            <a:ext cx="7661672" cy="964408"/>
          </a:xfrm>
          <a:custGeom>
            <a:avLst/>
            <a:gdLst/>
            <a:ahLst/>
            <a:cxnLst/>
            <a:rect l="0" t="0" r="0" b="0"/>
            <a:pathLst>
              <a:path w="7661672" h="964408">
                <a:moveTo>
                  <a:pt x="0" y="383977"/>
                </a:moveTo>
                <a:lnTo>
                  <a:pt x="0" y="383977"/>
                </a:lnTo>
                <a:lnTo>
                  <a:pt x="0" y="375047"/>
                </a:lnTo>
                <a:lnTo>
                  <a:pt x="0" y="375047"/>
                </a:lnTo>
                <a:lnTo>
                  <a:pt x="0" y="375047"/>
                </a:lnTo>
                <a:lnTo>
                  <a:pt x="8929" y="375047"/>
                </a:lnTo>
                <a:lnTo>
                  <a:pt x="8929" y="375047"/>
                </a:lnTo>
                <a:lnTo>
                  <a:pt x="8929" y="375047"/>
                </a:lnTo>
                <a:lnTo>
                  <a:pt x="8929" y="375047"/>
                </a:lnTo>
                <a:lnTo>
                  <a:pt x="8929" y="383977"/>
                </a:lnTo>
                <a:lnTo>
                  <a:pt x="8929" y="383977"/>
                </a:lnTo>
                <a:lnTo>
                  <a:pt x="8929" y="383977"/>
                </a:lnTo>
                <a:lnTo>
                  <a:pt x="8929" y="383977"/>
                </a:lnTo>
                <a:lnTo>
                  <a:pt x="8929" y="392907"/>
                </a:lnTo>
                <a:lnTo>
                  <a:pt x="17859" y="401836"/>
                </a:lnTo>
                <a:lnTo>
                  <a:pt x="17859" y="410766"/>
                </a:lnTo>
                <a:lnTo>
                  <a:pt x="17859" y="419696"/>
                </a:lnTo>
                <a:lnTo>
                  <a:pt x="17859" y="428625"/>
                </a:lnTo>
                <a:lnTo>
                  <a:pt x="26789" y="446485"/>
                </a:lnTo>
                <a:lnTo>
                  <a:pt x="26789" y="464344"/>
                </a:lnTo>
                <a:lnTo>
                  <a:pt x="35718" y="482204"/>
                </a:lnTo>
                <a:lnTo>
                  <a:pt x="44648" y="500063"/>
                </a:lnTo>
                <a:lnTo>
                  <a:pt x="44648" y="517922"/>
                </a:lnTo>
                <a:lnTo>
                  <a:pt x="62508" y="535782"/>
                </a:lnTo>
                <a:lnTo>
                  <a:pt x="71437" y="544711"/>
                </a:lnTo>
                <a:lnTo>
                  <a:pt x="89297" y="562571"/>
                </a:lnTo>
                <a:lnTo>
                  <a:pt x="116086" y="580430"/>
                </a:lnTo>
                <a:lnTo>
                  <a:pt x="133945" y="589360"/>
                </a:lnTo>
                <a:lnTo>
                  <a:pt x="169664" y="607219"/>
                </a:lnTo>
                <a:lnTo>
                  <a:pt x="196453" y="625079"/>
                </a:lnTo>
                <a:lnTo>
                  <a:pt x="232172" y="642938"/>
                </a:lnTo>
                <a:lnTo>
                  <a:pt x="267890" y="651868"/>
                </a:lnTo>
                <a:lnTo>
                  <a:pt x="303609" y="669727"/>
                </a:lnTo>
                <a:lnTo>
                  <a:pt x="348258" y="678657"/>
                </a:lnTo>
                <a:lnTo>
                  <a:pt x="392906" y="696516"/>
                </a:lnTo>
                <a:lnTo>
                  <a:pt x="437554" y="705446"/>
                </a:lnTo>
                <a:lnTo>
                  <a:pt x="491133" y="723305"/>
                </a:lnTo>
                <a:lnTo>
                  <a:pt x="544711" y="741165"/>
                </a:lnTo>
                <a:lnTo>
                  <a:pt x="607218" y="750094"/>
                </a:lnTo>
                <a:lnTo>
                  <a:pt x="660797" y="767954"/>
                </a:lnTo>
                <a:lnTo>
                  <a:pt x="723304" y="785813"/>
                </a:lnTo>
                <a:lnTo>
                  <a:pt x="785812" y="803672"/>
                </a:lnTo>
                <a:lnTo>
                  <a:pt x="848320" y="821532"/>
                </a:lnTo>
                <a:lnTo>
                  <a:pt x="919757" y="839391"/>
                </a:lnTo>
                <a:lnTo>
                  <a:pt x="991195" y="857250"/>
                </a:lnTo>
                <a:lnTo>
                  <a:pt x="1062632" y="866180"/>
                </a:lnTo>
                <a:lnTo>
                  <a:pt x="1143000" y="875110"/>
                </a:lnTo>
                <a:lnTo>
                  <a:pt x="1232297" y="884040"/>
                </a:lnTo>
                <a:lnTo>
                  <a:pt x="1312664" y="892969"/>
                </a:lnTo>
                <a:lnTo>
                  <a:pt x="1401961" y="910829"/>
                </a:lnTo>
                <a:lnTo>
                  <a:pt x="1500187" y="910829"/>
                </a:lnTo>
                <a:lnTo>
                  <a:pt x="1589484" y="919758"/>
                </a:lnTo>
                <a:lnTo>
                  <a:pt x="1696640" y="928688"/>
                </a:lnTo>
                <a:lnTo>
                  <a:pt x="1794867" y="937618"/>
                </a:lnTo>
                <a:lnTo>
                  <a:pt x="1902023" y="937618"/>
                </a:lnTo>
                <a:lnTo>
                  <a:pt x="2018109" y="946547"/>
                </a:lnTo>
                <a:lnTo>
                  <a:pt x="2134195" y="946547"/>
                </a:lnTo>
                <a:lnTo>
                  <a:pt x="2250281" y="955477"/>
                </a:lnTo>
                <a:lnTo>
                  <a:pt x="2366367" y="955477"/>
                </a:lnTo>
                <a:lnTo>
                  <a:pt x="2491382" y="955477"/>
                </a:lnTo>
                <a:lnTo>
                  <a:pt x="2625328" y="964407"/>
                </a:lnTo>
                <a:lnTo>
                  <a:pt x="2759273" y="964407"/>
                </a:lnTo>
                <a:lnTo>
                  <a:pt x="2893218" y="964407"/>
                </a:lnTo>
                <a:lnTo>
                  <a:pt x="3027164" y="964407"/>
                </a:lnTo>
                <a:lnTo>
                  <a:pt x="3170039" y="964407"/>
                </a:lnTo>
                <a:lnTo>
                  <a:pt x="3321843" y="964407"/>
                </a:lnTo>
                <a:lnTo>
                  <a:pt x="3464718" y="964407"/>
                </a:lnTo>
                <a:lnTo>
                  <a:pt x="3616523" y="964407"/>
                </a:lnTo>
                <a:lnTo>
                  <a:pt x="3768328" y="964407"/>
                </a:lnTo>
                <a:lnTo>
                  <a:pt x="3929062" y="964407"/>
                </a:lnTo>
                <a:lnTo>
                  <a:pt x="4098726" y="964407"/>
                </a:lnTo>
                <a:lnTo>
                  <a:pt x="4268390" y="964407"/>
                </a:lnTo>
                <a:lnTo>
                  <a:pt x="4438054" y="964407"/>
                </a:lnTo>
                <a:lnTo>
                  <a:pt x="4607718" y="964407"/>
                </a:lnTo>
                <a:lnTo>
                  <a:pt x="4777382" y="964407"/>
                </a:lnTo>
                <a:lnTo>
                  <a:pt x="4947047" y="955477"/>
                </a:lnTo>
                <a:lnTo>
                  <a:pt x="5116711" y="955477"/>
                </a:lnTo>
                <a:lnTo>
                  <a:pt x="5277445" y="946547"/>
                </a:lnTo>
                <a:lnTo>
                  <a:pt x="5447109" y="937618"/>
                </a:lnTo>
                <a:lnTo>
                  <a:pt x="5607843" y="928688"/>
                </a:lnTo>
                <a:lnTo>
                  <a:pt x="5768578" y="919758"/>
                </a:lnTo>
                <a:lnTo>
                  <a:pt x="5920382" y="901899"/>
                </a:lnTo>
                <a:lnTo>
                  <a:pt x="6072187" y="884040"/>
                </a:lnTo>
                <a:lnTo>
                  <a:pt x="6206132" y="866180"/>
                </a:lnTo>
                <a:lnTo>
                  <a:pt x="6349007" y="839391"/>
                </a:lnTo>
                <a:lnTo>
                  <a:pt x="6474023" y="812602"/>
                </a:lnTo>
                <a:lnTo>
                  <a:pt x="6590109" y="785813"/>
                </a:lnTo>
                <a:lnTo>
                  <a:pt x="6697265" y="750094"/>
                </a:lnTo>
                <a:lnTo>
                  <a:pt x="6795492" y="705446"/>
                </a:lnTo>
                <a:lnTo>
                  <a:pt x="6884789" y="669727"/>
                </a:lnTo>
                <a:lnTo>
                  <a:pt x="6965156" y="625079"/>
                </a:lnTo>
                <a:lnTo>
                  <a:pt x="7045523" y="589360"/>
                </a:lnTo>
                <a:lnTo>
                  <a:pt x="7116961" y="544711"/>
                </a:lnTo>
                <a:lnTo>
                  <a:pt x="7197328" y="500063"/>
                </a:lnTo>
                <a:lnTo>
                  <a:pt x="7259836" y="446485"/>
                </a:lnTo>
                <a:lnTo>
                  <a:pt x="7322343" y="401836"/>
                </a:lnTo>
                <a:lnTo>
                  <a:pt x="7384851" y="357188"/>
                </a:lnTo>
                <a:lnTo>
                  <a:pt x="7429500" y="312540"/>
                </a:lnTo>
                <a:lnTo>
                  <a:pt x="7465218" y="276821"/>
                </a:lnTo>
                <a:lnTo>
                  <a:pt x="7492007" y="241102"/>
                </a:lnTo>
                <a:lnTo>
                  <a:pt x="7509866" y="214313"/>
                </a:lnTo>
                <a:lnTo>
                  <a:pt x="7527725" y="187524"/>
                </a:lnTo>
                <a:lnTo>
                  <a:pt x="7527725" y="169665"/>
                </a:lnTo>
                <a:lnTo>
                  <a:pt x="7536655" y="160735"/>
                </a:lnTo>
                <a:lnTo>
                  <a:pt x="7536655" y="151805"/>
                </a:lnTo>
                <a:lnTo>
                  <a:pt x="7527725" y="151805"/>
                </a:lnTo>
                <a:lnTo>
                  <a:pt x="7527725" y="142875"/>
                </a:lnTo>
                <a:lnTo>
                  <a:pt x="7527725" y="142875"/>
                </a:lnTo>
                <a:lnTo>
                  <a:pt x="7518796" y="142875"/>
                </a:lnTo>
                <a:lnTo>
                  <a:pt x="7518796" y="151805"/>
                </a:lnTo>
                <a:lnTo>
                  <a:pt x="7509866" y="151805"/>
                </a:lnTo>
                <a:lnTo>
                  <a:pt x="7509866" y="151805"/>
                </a:lnTo>
                <a:lnTo>
                  <a:pt x="7509866" y="151805"/>
                </a:lnTo>
                <a:lnTo>
                  <a:pt x="7509866" y="151805"/>
                </a:lnTo>
                <a:lnTo>
                  <a:pt x="7509866" y="151805"/>
                </a:lnTo>
                <a:lnTo>
                  <a:pt x="7509866" y="151805"/>
                </a:lnTo>
                <a:lnTo>
                  <a:pt x="7500936" y="151805"/>
                </a:lnTo>
                <a:lnTo>
                  <a:pt x="7500936" y="151805"/>
                </a:lnTo>
                <a:lnTo>
                  <a:pt x="7500936" y="142875"/>
                </a:lnTo>
                <a:lnTo>
                  <a:pt x="7492007" y="142875"/>
                </a:lnTo>
                <a:lnTo>
                  <a:pt x="7492007" y="142875"/>
                </a:lnTo>
                <a:lnTo>
                  <a:pt x="7492007" y="133946"/>
                </a:lnTo>
                <a:lnTo>
                  <a:pt x="7492007" y="133946"/>
                </a:lnTo>
                <a:lnTo>
                  <a:pt x="7492007" y="125016"/>
                </a:lnTo>
                <a:lnTo>
                  <a:pt x="7492007" y="116086"/>
                </a:lnTo>
                <a:lnTo>
                  <a:pt x="7492007" y="116086"/>
                </a:lnTo>
                <a:lnTo>
                  <a:pt x="7492007" y="107157"/>
                </a:lnTo>
                <a:lnTo>
                  <a:pt x="7483078" y="107157"/>
                </a:lnTo>
                <a:lnTo>
                  <a:pt x="7483078" y="107157"/>
                </a:lnTo>
                <a:lnTo>
                  <a:pt x="7474148" y="107157"/>
                </a:lnTo>
                <a:lnTo>
                  <a:pt x="7465218" y="107157"/>
                </a:lnTo>
                <a:lnTo>
                  <a:pt x="7447359" y="107157"/>
                </a:lnTo>
                <a:lnTo>
                  <a:pt x="7447359" y="107157"/>
                </a:lnTo>
                <a:lnTo>
                  <a:pt x="7438429" y="116086"/>
                </a:lnTo>
                <a:lnTo>
                  <a:pt x="7438429" y="116086"/>
                </a:lnTo>
                <a:lnTo>
                  <a:pt x="7429500" y="125016"/>
                </a:lnTo>
                <a:lnTo>
                  <a:pt x="7429500" y="125016"/>
                </a:lnTo>
                <a:lnTo>
                  <a:pt x="7429500" y="133946"/>
                </a:lnTo>
                <a:lnTo>
                  <a:pt x="7420570" y="142875"/>
                </a:lnTo>
                <a:lnTo>
                  <a:pt x="7411640" y="142875"/>
                </a:lnTo>
                <a:lnTo>
                  <a:pt x="7411640" y="151805"/>
                </a:lnTo>
                <a:lnTo>
                  <a:pt x="7402711" y="160735"/>
                </a:lnTo>
                <a:lnTo>
                  <a:pt x="7402711" y="169665"/>
                </a:lnTo>
                <a:lnTo>
                  <a:pt x="7393781" y="178594"/>
                </a:lnTo>
                <a:lnTo>
                  <a:pt x="7393781" y="187524"/>
                </a:lnTo>
                <a:lnTo>
                  <a:pt x="7393781" y="196454"/>
                </a:lnTo>
                <a:lnTo>
                  <a:pt x="7384851" y="196454"/>
                </a:lnTo>
                <a:lnTo>
                  <a:pt x="7384851" y="196454"/>
                </a:lnTo>
                <a:lnTo>
                  <a:pt x="7375922" y="205383"/>
                </a:lnTo>
                <a:lnTo>
                  <a:pt x="7366992" y="214313"/>
                </a:lnTo>
                <a:lnTo>
                  <a:pt x="7358062" y="223243"/>
                </a:lnTo>
                <a:lnTo>
                  <a:pt x="7349132" y="232172"/>
                </a:lnTo>
                <a:lnTo>
                  <a:pt x="7331273" y="241102"/>
                </a:lnTo>
                <a:lnTo>
                  <a:pt x="7322343" y="250032"/>
                </a:lnTo>
                <a:lnTo>
                  <a:pt x="7313414" y="258961"/>
                </a:lnTo>
                <a:lnTo>
                  <a:pt x="7313414" y="267891"/>
                </a:lnTo>
                <a:lnTo>
                  <a:pt x="7304484" y="267891"/>
                </a:lnTo>
                <a:lnTo>
                  <a:pt x="7304484" y="258961"/>
                </a:lnTo>
                <a:lnTo>
                  <a:pt x="7313414" y="258961"/>
                </a:lnTo>
                <a:lnTo>
                  <a:pt x="7313414" y="241102"/>
                </a:lnTo>
                <a:lnTo>
                  <a:pt x="7313414" y="232172"/>
                </a:lnTo>
                <a:lnTo>
                  <a:pt x="7322343" y="214313"/>
                </a:lnTo>
                <a:lnTo>
                  <a:pt x="7322343" y="187524"/>
                </a:lnTo>
                <a:lnTo>
                  <a:pt x="7331273" y="169665"/>
                </a:lnTo>
                <a:lnTo>
                  <a:pt x="7331273" y="142875"/>
                </a:lnTo>
                <a:lnTo>
                  <a:pt x="7340203" y="125016"/>
                </a:lnTo>
                <a:lnTo>
                  <a:pt x="7358062" y="98227"/>
                </a:lnTo>
                <a:lnTo>
                  <a:pt x="7366992" y="80368"/>
                </a:lnTo>
                <a:lnTo>
                  <a:pt x="7393781" y="62508"/>
                </a:lnTo>
                <a:lnTo>
                  <a:pt x="7411640" y="44649"/>
                </a:lnTo>
                <a:lnTo>
                  <a:pt x="7429500" y="26790"/>
                </a:lnTo>
                <a:lnTo>
                  <a:pt x="7438429" y="17860"/>
                </a:lnTo>
                <a:lnTo>
                  <a:pt x="7456289" y="8930"/>
                </a:lnTo>
                <a:lnTo>
                  <a:pt x="7465218" y="0"/>
                </a:lnTo>
                <a:lnTo>
                  <a:pt x="7474148" y="0"/>
                </a:lnTo>
                <a:lnTo>
                  <a:pt x="7492007" y="0"/>
                </a:lnTo>
                <a:lnTo>
                  <a:pt x="7500936" y="8930"/>
                </a:lnTo>
                <a:lnTo>
                  <a:pt x="7518796" y="8930"/>
                </a:lnTo>
                <a:lnTo>
                  <a:pt x="7527725" y="17860"/>
                </a:lnTo>
                <a:lnTo>
                  <a:pt x="7545585" y="26790"/>
                </a:lnTo>
                <a:lnTo>
                  <a:pt x="7554514" y="35719"/>
                </a:lnTo>
                <a:lnTo>
                  <a:pt x="7572374" y="53579"/>
                </a:lnTo>
                <a:lnTo>
                  <a:pt x="7581304" y="62508"/>
                </a:lnTo>
                <a:lnTo>
                  <a:pt x="7599163" y="71438"/>
                </a:lnTo>
                <a:lnTo>
                  <a:pt x="7608093" y="80368"/>
                </a:lnTo>
                <a:lnTo>
                  <a:pt x="7625952" y="89297"/>
                </a:lnTo>
                <a:lnTo>
                  <a:pt x="7634882" y="98227"/>
                </a:lnTo>
                <a:lnTo>
                  <a:pt x="7643811" y="107157"/>
                </a:lnTo>
                <a:lnTo>
                  <a:pt x="7643811" y="116086"/>
                </a:lnTo>
                <a:lnTo>
                  <a:pt x="7652741" y="116086"/>
                </a:lnTo>
                <a:lnTo>
                  <a:pt x="7661671" y="125016"/>
                </a:lnTo>
                <a:lnTo>
                  <a:pt x="7661671" y="125016"/>
                </a:lnTo>
                <a:lnTo>
                  <a:pt x="7652741" y="133946"/>
                </a:lnTo>
                <a:lnTo>
                  <a:pt x="7643811" y="142875"/>
                </a:lnTo>
                <a:lnTo>
                  <a:pt x="7625952" y="151805"/>
                </a:lnTo>
                <a:lnTo>
                  <a:pt x="7599163" y="160735"/>
                </a:lnTo>
                <a:lnTo>
                  <a:pt x="7545585" y="178594"/>
                </a:lnTo>
                <a:lnTo>
                  <a:pt x="7483078" y="196454"/>
                </a:lnTo>
                <a:lnTo>
                  <a:pt x="7483078" y="19645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7974211" y="1678781"/>
            <a:ext cx="53579" cy="8931"/>
          </a:xfrm>
          <a:custGeom>
            <a:avLst/>
            <a:gdLst/>
            <a:ahLst/>
            <a:cxnLst/>
            <a:rect l="0" t="0" r="0" b="0"/>
            <a:pathLst>
              <a:path w="53579" h="8931">
                <a:moveTo>
                  <a:pt x="53578" y="0"/>
                </a:moveTo>
                <a:lnTo>
                  <a:pt x="0" y="8930"/>
                </a:lnTo>
                <a:lnTo>
                  <a:pt x="0"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1687711" y="1491258"/>
            <a:ext cx="1285876" cy="776883"/>
          </a:xfrm>
          <a:custGeom>
            <a:avLst/>
            <a:gdLst/>
            <a:ahLst/>
            <a:cxnLst/>
            <a:rect l="0" t="0" r="0" b="0"/>
            <a:pathLst>
              <a:path w="1285876" h="776883">
                <a:moveTo>
                  <a:pt x="1098352" y="241101"/>
                </a:moveTo>
                <a:lnTo>
                  <a:pt x="1107281" y="232171"/>
                </a:lnTo>
                <a:lnTo>
                  <a:pt x="1116211" y="232171"/>
                </a:lnTo>
                <a:lnTo>
                  <a:pt x="1116211" y="223242"/>
                </a:lnTo>
                <a:lnTo>
                  <a:pt x="1116211" y="214312"/>
                </a:lnTo>
                <a:lnTo>
                  <a:pt x="1116211" y="205382"/>
                </a:lnTo>
                <a:lnTo>
                  <a:pt x="1116211" y="196453"/>
                </a:lnTo>
                <a:lnTo>
                  <a:pt x="1098352" y="187523"/>
                </a:lnTo>
                <a:lnTo>
                  <a:pt x="1080492" y="187523"/>
                </a:lnTo>
                <a:lnTo>
                  <a:pt x="1062633" y="178593"/>
                </a:lnTo>
                <a:lnTo>
                  <a:pt x="1035844" y="169664"/>
                </a:lnTo>
                <a:lnTo>
                  <a:pt x="1009055" y="169664"/>
                </a:lnTo>
                <a:lnTo>
                  <a:pt x="982266" y="160734"/>
                </a:lnTo>
                <a:lnTo>
                  <a:pt x="955477" y="151804"/>
                </a:lnTo>
                <a:lnTo>
                  <a:pt x="919758" y="142875"/>
                </a:lnTo>
                <a:lnTo>
                  <a:pt x="892969" y="125015"/>
                </a:lnTo>
                <a:lnTo>
                  <a:pt x="857250" y="116086"/>
                </a:lnTo>
                <a:lnTo>
                  <a:pt x="812602" y="98226"/>
                </a:lnTo>
                <a:lnTo>
                  <a:pt x="776883" y="89296"/>
                </a:lnTo>
                <a:lnTo>
                  <a:pt x="732234" y="71437"/>
                </a:lnTo>
                <a:lnTo>
                  <a:pt x="696516" y="62507"/>
                </a:lnTo>
                <a:lnTo>
                  <a:pt x="651867" y="53578"/>
                </a:lnTo>
                <a:lnTo>
                  <a:pt x="616148" y="35718"/>
                </a:lnTo>
                <a:lnTo>
                  <a:pt x="571500" y="26789"/>
                </a:lnTo>
                <a:lnTo>
                  <a:pt x="535781" y="17859"/>
                </a:lnTo>
                <a:lnTo>
                  <a:pt x="491133" y="8929"/>
                </a:lnTo>
                <a:lnTo>
                  <a:pt x="455414" y="0"/>
                </a:lnTo>
                <a:lnTo>
                  <a:pt x="410766" y="0"/>
                </a:lnTo>
                <a:lnTo>
                  <a:pt x="366117" y="0"/>
                </a:lnTo>
                <a:lnTo>
                  <a:pt x="321469" y="8929"/>
                </a:lnTo>
                <a:lnTo>
                  <a:pt x="276820" y="17859"/>
                </a:lnTo>
                <a:lnTo>
                  <a:pt x="232172" y="35718"/>
                </a:lnTo>
                <a:lnTo>
                  <a:pt x="196453" y="53578"/>
                </a:lnTo>
                <a:lnTo>
                  <a:pt x="160734" y="80367"/>
                </a:lnTo>
                <a:lnTo>
                  <a:pt x="133945" y="107156"/>
                </a:lnTo>
                <a:lnTo>
                  <a:pt x="107156" y="133945"/>
                </a:lnTo>
                <a:lnTo>
                  <a:pt x="80367" y="169664"/>
                </a:lnTo>
                <a:lnTo>
                  <a:pt x="53578" y="205382"/>
                </a:lnTo>
                <a:lnTo>
                  <a:pt x="35719" y="250031"/>
                </a:lnTo>
                <a:lnTo>
                  <a:pt x="17859" y="285750"/>
                </a:lnTo>
                <a:lnTo>
                  <a:pt x="8930" y="330398"/>
                </a:lnTo>
                <a:lnTo>
                  <a:pt x="0" y="366117"/>
                </a:lnTo>
                <a:lnTo>
                  <a:pt x="0" y="410765"/>
                </a:lnTo>
                <a:lnTo>
                  <a:pt x="0" y="446484"/>
                </a:lnTo>
                <a:lnTo>
                  <a:pt x="8930" y="491132"/>
                </a:lnTo>
                <a:lnTo>
                  <a:pt x="17859" y="526851"/>
                </a:lnTo>
                <a:lnTo>
                  <a:pt x="44648" y="562570"/>
                </a:lnTo>
                <a:lnTo>
                  <a:pt x="71437" y="598289"/>
                </a:lnTo>
                <a:lnTo>
                  <a:pt x="116086" y="634007"/>
                </a:lnTo>
                <a:lnTo>
                  <a:pt x="160734" y="660796"/>
                </a:lnTo>
                <a:lnTo>
                  <a:pt x="214312" y="687586"/>
                </a:lnTo>
                <a:lnTo>
                  <a:pt x="267891" y="714375"/>
                </a:lnTo>
                <a:lnTo>
                  <a:pt x="330398" y="732234"/>
                </a:lnTo>
                <a:lnTo>
                  <a:pt x="392906" y="759023"/>
                </a:lnTo>
                <a:lnTo>
                  <a:pt x="464344" y="767953"/>
                </a:lnTo>
                <a:lnTo>
                  <a:pt x="535781" y="776882"/>
                </a:lnTo>
                <a:lnTo>
                  <a:pt x="607219" y="776882"/>
                </a:lnTo>
                <a:lnTo>
                  <a:pt x="687586" y="776882"/>
                </a:lnTo>
                <a:lnTo>
                  <a:pt x="759023" y="767953"/>
                </a:lnTo>
                <a:lnTo>
                  <a:pt x="839391" y="759023"/>
                </a:lnTo>
                <a:lnTo>
                  <a:pt x="910828" y="741164"/>
                </a:lnTo>
                <a:lnTo>
                  <a:pt x="973336" y="723304"/>
                </a:lnTo>
                <a:lnTo>
                  <a:pt x="1035844" y="696515"/>
                </a:lnTo>
                <a:lnTo>
                  <a:pt x="1089422" y="669726"/>
                </a:lnTo>
                <a:lnTo>
                  <a:pt x="1134070" y="634007"/>
                </a:lnTo>
                <a:lnTo>
                  <a:pt x="1178719" y="607218"/>
                </a:lnTo>
                <a:lnTo>
                  <a:pt x="1214437" y="571500"/>
                </a:lnTo>
                <a:lnTo>
                  <a:pt x="1241227" y="526851"/>
                </a:lnTo>
                <a:lnTo>
                  <a:pt x="1259086" y="491132"/>
                </a:lnTo>
                <a:lnTo>
                  <a:pt x="1276945" y="437554"/>
                </a:lnTo>
                <a:lnTo>
                  <a:pt x="1285875" y="401836"/>
                </a:lnTo>
                <a:lnTo>
                  <a:pt x="1285875" y="348257"/>
                </a:lnTo>
                <a:lnTo>
                  <a:pt x="1268016" y="303609"/>
                </a:lnTo>
                <a:lnTo>
                  <a:pt x="1259086" y="250031"/>
                </a:lnTo>
                <a:lnTo>
                  <a:pt x="1223367" y="214312"/>
                </a:lnTo>
                <a:lnTo>
                  <a:pt x="1187648" y="169664"/>
                </a:lnTo>
                <a:lnTo>
                  <a:pt x="1134070" y="142875"/>
                </a:lnTo>
                <a:lnTo>
                  <a:pt x="1071562" y="116086"/>
                </a:lnTo>
                <a:lnTo>
                  <a:pt x="991195" y="89296"/>
                </a:lnTo>
                <a:lnTo>
                  <a:pt x="892969" y="80367"/>
                </a:lnTo>
                <a:lnTo>
                  <a:pt x="785812" y="71437"/>
                </a:lnTo>
                <a:lnTo>
                  <a:pt x="669727" y="71437"/>
                </a:lnTo>
                <a:lnTo>
                  <a:pt x="669727" y="71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2572410416"/>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Spring Boot with Maven and </a:t>
            </a:r>
            <a:r>
              <a:rPr lang="en-US" dirty="0" err="1" smtClean="0"/>
              <a:t>Gradle</a:t>
            </a:r>
            <a:endParaRPr lang="en-US" dirty="0"/>
          </a:p>
        </p:txBody>
      </p:sp>
      <p:sp>
        <p:nvSpPr>
          <p:cNvPr id="3" name="Content Placeholder 2"/>
          <p:cNvSpPr>
            <a:spLocks noGrp="1"/>
          </p:cNvSpPr>
          <p:nvPr>
            <p:ph idx="1"/>
          </p:nvPr>
        </p:nvSpPr>
        <p:spPr/>
        <p:txBody>
          <a:bodyPr/>
          <a:lstStyle/>
          <a:p>
            <a:r>
              <a:rPr lang="en-US" dirty="0" smtClean="0"/>
              <a:t>Pom.xml – listing 2.1</a:t>
            </a:r>
            <a:endParaRPr lang="en-US" dirty="0"/>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02</a:t>
            </a:r>
            <a:endParaRPr lang="en-US" dirty="0"/>
          </a:p>
        </p:txBody>
      </p:sp>
      <p:pic>
        <p:nvPicPr>
          <p:cNvPr id="5" name="Picture 4"/>
          <p:cNvPicPr>
            <a:picLocks noChangeAspect="1"/>
          </p:cNvPicPr>
          <p:nvPr/>
        </p:nvPicPr>
        <p:blipFill>
          <a:blip r:embed="rId2"/>
          <a:stretch>
            <a:fillRect/>
          </a:stretch>
        </p:blipFill>
        <p:spPr>
          <a:xfrm>
            <a:off x="429545" y="1600200"/>
            <a:ext cx="8323745" cy="3062287"/>
          </a:xfrm>
          <a:prstGeom prst="rect">
            <a:avLst/>
          </a:prstGeom>
        </p:spPr>
      </p:pic>
      <p:pic>
        <p:nvPicPr>
          <p:cNvPr id="6" name="Picture 5"/>
          <p:cNvPicPr>
            <a:picLocks noChangeAspect="1"/>
          </p:cNvPicPr>
          <p:nvPr/>
        </p:nvPicPr>
        <p:blipFill>
          <a:blip r:embed="rId3"/>
          <a:stretch>
            <a:fillRect/>
          </a:stretch>
        </p:blipFill>
        <p:spPr>
          <a:xfrm>
            <a:off x="333891" y="4691062"/>
            <a:ext cx="6319322" cy="795338"/>
          </a:xfrm>
          <a:prstGeom prst="rect">
            <a:avLst/>
          </a:prstGeom>
        </p:spPr>
      </p:pic>
      <p:sp>
        <p:nvSpPr>
          <p:cNvPr id="7" name="Freeform 6"/>
          <p:cNvSpPr/>
          <p:nvPr/>
        </p:nvSpPr>
        <p:spPr bwMode="auto">
          <a:xfrm>
            <a:off x="464344" y="1312664"/>
            <a:ext cx="89298" cy="375048"/>
          </a:xfrm>
          <a:custGeom>
            <a:avLst/>
            <a:gdLst/>
            <a:ahLst/>
            <a:cxnLst/>
            <a:rect l="0" t="0" r="0" b="0"/>
            <a:pathLst>
              <a:path w="89298" h="375048">
                <a:moveTo>
                  <a:pt x="26789" y="62508"/>
                </a:moveTo>
                <a:lnTo>
                  <a:pt x="26789" y="62508"/>
                </a:lnTo>
                <a:lnTo>
                  <a:pt x="26789" y="62508"/>
                </a:lnTo>
                <a:lnTo>
                  <a:pt x="26789" y="53578"/>
                </a:lnTo>
                <a:lnTo>
                  <a:pt x="26789" y="53578"/>
                </a:lnTo>
                <a:lnTo>
                  <a:pt x="26789" y="53578"/>
                </a:lnTo>
                <a:lnTo>
                  <a:pt x="26789" y="53578"/>
                </a:lnTo>
                <a:lnTo>
                  <a:pt x="26789" y="53578"/>
                </a:lnTo>
                <a:lnTo>
                  <a:pt x="26789" y="53578"/>
                </a:lnTo>
                <a:lnTo>
                  <a:pt x="17859" y="53578"/>
                </a:lnTo>
                <a:lnTo>
                  <a:pt x="17859" y="53578"/>
                </a:lnTo>
                <a:lnTo>
                  <a:pt x="17859" y="53578"/>
                </a:lnTo>
                <a:lnTo>
                  <a:pt x="17859" y="53578"/>
                </a:lnTo>
                <a:lnTo>
                  <a:pt x="17859" y="62508"/>
                </a:lnTo>
                <a:lnTo>
                  <a:pt x="17859" y="62508"/>
                </a:lnTo>
                <a:lnTo>
                  <a:pt x="17859" y="71438"/>
                </a:lnTo>
                <a:lnTo>
                  <a:pt x="17859" y="98226"/>
                </a:lnTo>
                <a:lnTo>
                  <a:pt x="26789" y="125015"/>
                </a:lnTo>
                <a:lnTo>
                  <a:pt x="26789" y="160734"/>
                </a:lnTo>
                <a:lnTo>
                  <a:pt x="26789" y="196453"/>
                </a:lnTo>
                <a:lnTo>
                  <a:pt x="26789" y="241101"/>
                </a:lnTo>
                <a:lnTo>
                  <a:pt x="35719" y="285750"/>
                </a:lnTo>
                <a:lnTo>
                  <a:pt x="35719" y="321469"/>
                </a:lnTo>
                <a:lnTo>
                  <a:pt x="44648" y="348258"/>
                </a:lnTo>
                <a:lnTo>
                  <a:pt x="44648" y="366117"/>
                </a:lnTo>
                <a:lnTo>
                  <a:pt x="44648" y="375047"/>
                </a:lnTo>
                <a:lnTo>
                  <a:pt x="44648" y="375047"/>
                </a:lnTo>
                <a:lnTo>
                  <a:pt x="35719" y="366117"/>
                </a:lnTo>
                <a:lnTo>
                  <a:pt x="35719" y="348258"/>
                </a:lnTo>
                <a:lnTo>
                  <a:pt x="26789" y="330398"/>
                </a:lnTo>
                <a:lnTo>
                  <a:pt x="26789" y="294680"/>
                </a:lnTo>
                <a:lnTo>
                  <a:pt x="17859" y="267890"/>
                </a:lnTo>
                <a:lnTo>
                  <a:pt x="8930" y="232172"/>
                </a:lnTo>
                <a:lnTo>
                  <a:pt x="8930" y="196453"/>
                </a:lnTo>
                <a:lnTo>
                  <a:pt x="0" y="160734"/>
                </a:lnTo>
                <a:lnTo>
                  <a:pt x="0" y="133945"/>
                </a:lnTo>
                <a:lnTo>
                  <a:pt x="0" y="107156"/>
                </a:lnTo>
                <a:lnTo>
                  <a:pt x="0" y="89297"/>
                </a:lnTo>
                <a:lnTo>
                  <a:pt x="0" y="71438"/>
                </a:lnTo>
                <a:lnTo>
                  <a:pt x="0" y="53578"/>
                </a:lnTo>
                <a:lnTo>
                  <a:pt x="8930" y="44649"/>
                </a:lnTo>
                <a:lnTo>
                  <a:pt x="8930" y="35719"/>
                </a:lnTo>
                <a:lnTo>
                  <a:pt x="8930" y="26789"/>
                </a:lnTo>
                <a:lnTo>
                  <a:pt x="17859" y="17859"/>
                </a:lnTo>
                <a:lnTo>
                  <a:pt x="26789" y="8930"/>
                </a:lnTo>
                <a:lnTo>
                  <a:pt x="35719" y="0"/>
                </a:lnTo>
                <a:lnTo>
                  <a:pt x="53578" y="0"/>
                </a:lnTo>
                <a:lnTo>
                  <a:pt x="62508" y="0"/>
                </a:lnTo>
                <a:lnTo>
                  <a:pt x="80367" y="8930"/>
                </a:lnTo>
                <a:lnTo>
                  <a:pt x="89297" y="26789"/>
                </a:lnTo>
                <a:lnTo>
                  <a:pt x="89297" y="53578"/>
                </a:lnTo>
                <a:lnTo>
                  <a:pt x="89297" y="80367"/>
                </a:lnTo>
                <a:lnTo>
                  <a:pt x="89297" y="107156"/>
                </a:lnTo>
                <a:lnTo>
                  <a:pt x="80367" y="125015"/>
                </a:lnTo>
                <a:lnTo>
                  <a:pt x="62508" y="142875"/>
                </a:lnTo>
                <a:lnTo>
                  <a:pt x="53578" y="142875"/>
                </a:lnTo>
                <a:lnTo>
                  <a:pt x="44648" y="133945"/>
                </a:lnTo>
                <a:lnTo>
                  <a:pt x="44648" y="107156"/>
                </a:lnTo>
                <a:lnTo>
                  <a:pt x="44648"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857250" y="1678781"/>
            <a:ext cx="44650" cy="8931"/>
          </a:xfrm>
          <a:custGeom>
            <a:avLst/>
            <a:gdLst/>
            <a:ahLst/>
            <a:cxnLst/>
            <a:rect l="0" t="0" r="0" b="0"/>
            <a:pathLst>
              <a:path w="44650" h="8931">
                <a:moveTo>
                  <a:pt x="17859" y="8930"/>
                </a:moveTo>
                <a:lnTo>
                  <a:pt x="17859" y="8930"/>
                </a:lnTo>
                <a:lnTo>
                  <a:pt x="8930" y="8930"/>
                </a:lnTo>
                <a:lnTo>
                  <a:pt x="8930" y="8930"/>
                </a:lnTo>
                <a:lnTo>
                  <a:pt x="0" y="8930"/>
                </a:lnTo>
                <a:lnTo>
                  <a:pt x="0" y="8930"/>
                </a:lnTo>
                <a:lnTo>
                  <a:pt x="0" y="8930"/>
                </a:lnTo>
                <a:lnTo>
                  <a:pt x="8930" y="8930"/>
                </a:lnTo>
                <a:lnTo>
                  <a:pt x="17859" y="8930"/>
                </a:lnTo>
                <a:lnTo>
                  <a:pt x="26789" y="8930"/>
                </a:lnTo>
                <a:lnTo>
                  <a:pt x="35719" y="8930"/>
                </a:lnTo>
                <a:lnTo>
                  <a:pt x="44649" y="0"/>
                </a:lnTo>
                <a:lnTo>
                  <a:pt x="4464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821531" y="1437679"/>
            <a:ext cx="7599165" cy="482205"/>
          </a:xfrm>
          <a:custGeom>
            <a:avLst/>
            <a:gdLst/>
            <a:ahLst/>
            <a:cxnLst/>
            <a:rect l="0" t="0" r="0" b="0"/>
            <a:pathLst>
              <a:path w="7599165" h="482205">
                <a:moveTo>
                  <a:pt x="26789" y="187524"/>
                </a:moveTo>
                <a:lnTo>
                  <a:pt x="26789" y="187524"/>
                </a:lnTo>
                <a:lnTo>
                  <a:pt x="17860" y="187524"/>
                </a:lnTo>
                <a:lnTo>
                  <a:pt x="8930" y="187524"/>
                </a:lnTo>
                <a:lnTo>
                  <a:pt x="0" y="187524"/>
                </a:lnTo>
                <a:lnTo>
                  <a:pt x="0" y="187524"/>
                </a:lnTo>
                <a:lnTo>
                  <a:pt x="0" y="187524"/>
                </a:lnTo>
                <a:lnTo>
                  <a:pt x="0" y="187524"/>
                </a:lnTo>
                <a:lnTo>
                  <a:pt x="17860" y="178594"/>
                </a:lnTo>
                <a:lnTo>
                  <a:pt x="26789" y="178594"/>
                </a:lnTo>
                <a:lnTo>
                  <a:pt x="53578" y="178594"/>
                </a:lnTo>
                <a:lnTo>
                  <a:pt x="80368" y="178594"/>
                </a:lnTo>
                <a:lnTo>
                  <a:pt x="107157" y="178594"/>
                </a:lnTo>
                <a:lnTo>
                  <a:pt x="142875" y="178594"/>
                </a:lnTo>
                <a:lnTo>
                  <a:pt x="187524" y="178594"/>
                </a:lnTo>
                <a:lnTo>
                  <a:pt x="232172" y="169665"/>
                </a:lnTo>
                <a:lnTo>
                  <a:pt x="285750" y="169665"/>
                </a:lnTo>
                <a:lnTo>
                  <a:pt x="339328" y="169665"/>
                </a:lnTo>
                <a:lnTo>
                  <a:pt x="392907" y="160735"/>
                </a:lnTo>
                <a:lnTo>
                  <a:pt x="464344" y="151805"/>
                </a:lnTo>
                <a:lnTo>
                  <a:pt x="526852" y="142875"/>
                </a:lnTo>
                <a:lnTo>
                  <a:pt x="598289" y="125016"/>
                </a:lnTo>
                <a:lnTo>
                  <a:pt x="678657" y="116086"/>
                </a:lnTo>
                <a:lnTo>
                  <a:pt x="759024" y="107157"/>
                </a:lnTo>
                <a:lnTo>
                  <a:pt x="839391" y="98227"/>
                </a:lnTo>
                <a:lnTo>
                  <a:pt x="928688" y="89297"/>
                </a:lnTo>
                <a:lnTo>
                  <a:pt x="1017985" y="80368"/>
                </a:lnTo>
                <a:lnTo>
                  <a:pt x="1107282" y="71438"/>
                </a:lnTo>
                <a:lnTo>
                  <a:pt x="1205508" y="62508"/>
                </a:lnTo>
                <a:lnTo>
                  <a:pt x="1312664" y="53579"/>
                </a:lnTo>
                <a:lnTo>
                  <a:pt x="1419821" y="53579"/>
                </a:lnTo>
                <a:lnTo>
                  <a:pt x="1526977" y="44649"/>
                </a:lnTo>
                <a:lnTo>
                  <a:pt x="1643063" y="35719"/>
                </a:lnTo>
                <a:lnTo>
                  <a:pt x="1759149" y="35719"/>
                </a:lnTo>
                <a:lnTo>
                  <a:pt x="1875235" y="26790"/>
                </a:lnTo>
                <a:lnTo>
                  <a:pt x="1991321" y="17860"/>
                </a:lnTo>
                <a:lnTo>
                  <a:pt x="2116336" y="17860"/>
                </a:lnTo>
                <a:lnTo>
                  <a:pt x="2241352" y="8930"/>
                </a:lnTo>
                <a:lnTo>
                  <a:pt x="2366367" y="8930"/>
                </a:lnTo>
                <a:lnTo>
                  <a:pt x="2500313" y="8930"/>
                </a:lnTo>
                <a:lnTo>
                  <a:pt x="2634258" y="8930"/>
                </a:lnTo>
                <a:lnTo>
                  <a:pt x="2768203" y="8930"/>
                </a:lnTo>
                <a:lnTo>
                  <a:pt x="2902149" y="0"/>
                </a:lnTo>
                <a:lnTo>
                  <a:pt x="3045024" y="0"/>
                </a:lnTo>
                <a:lnTo>
                  <a:pt x="3178969" y="0"/>
                </a:lnTo>
                <a:lnTo>
                  <a:pt x="3321844" y="0"/>
                </a:lnTo>
                <a:lnTo>
                  <a:pt x="3464719" y="0"/>
                </a:lnTo>
                <a:lnTo>
                  <a:pt x="3607594" y="0"/>
                </a:lnTo>
                <a:lnTo>
                  <a:pt x="3750469" y="8930"/>
                </a:lnTo>
                <a:lnTo>
                  <a:pt x="3902274" y="8930"/>
                </a:lnTo>
                <a:lnTo>
                  <a:pt x="4063008" y="8930"/>
                </a:lnTo>
                <a:lnTo>
                  <a:pt x="4223742" y="17860"/>
                </a:lnTo>
                <a:lnTo>
                  <a:pt x="4384477" y="26790"/>
                </a:lnTo>
                <a:lnTo>
                  <a:pt x="4545211" y="26790"/>
                </a:lnTo>
                <a:lnTo>
                  <a:pt x="4697016" y="35719"/>
                </a:lnTo>
                <a:lnTo>
                  <a:pt x="4857750" y="44649"/>
                </a:lnTo>
                <a:lnTo>
                  <a:pt x="5009555" y="53579"/>
                </a:lnTo>
                <a:lnTo>
                  <a:pt x="5161360" y="62508"/>
                </a:lnTo>
                <a:lnTo>
                  <a:pt x="5313164" y="62508"/>
                </a:lnTo>
                <a:lnTo>
                  <a:pt x="5464969" y="71438"/>
                </a:lnTo>
                <a:lnTo>
                  <a:pt x="5616774" y="80368"/>
                </a:lnTo>
                <a:lnTo>
                  <a:pt x="5750719" y="89297"/>
                </a:lnTo>
                <a:lnTo>
                  <a:pt x="5893594" y="89297"/>
                </a:lnTo>
                <a:lnTo>
                  <a:pt x="6018610" y="98227"/>
                </a:lnTo>
                <a:lnTo>
                  <a:pt x="6143625" y="98227"/>
                </a:lnTo>
                <a:lnTo>
                  <a:pt x="6268641" y="98227"/>
                </a:lnTo>
                <a:lnTo>
                  <a:pt x="6384727" y="98227"/>
                </a:lnTo>
                <a:lnTo>
                  <a:pt x="6491883" y="98227"/>
                </a:lnTo>
                <a:lnTo>
                  <a:pt x="6599039" y="98227"/>
                </a:lnTo>
                <a:lnTo>
                  <a:pt x="6697266" y="98227"/>
                </a:lnTo>
                <a:lnTo>
                  <a:pt x="6786563" y="98227"/>
                </a:lnTo>
                <a:lnTo>
                  <a:pt x="6875860" y="98227"/>
                </a:lnTo>
                <a:lnTo>
                  <a:pt x="6965157" y="98227"/>
                </a:lnTo>
                <a:lnTo>
                  <a:pt x="7054453" y="98227"/>
                </a:lnTo>
                <a:lnTo>
                  <a:pt x="7143750" y="98227"/>
                </a:lnTo>
                <a:lnTo>
                  <a:pt x="7224117" y="98227"/>
                </a:lnTo>
                <a:lnTo>
                  <a:pt x="7304485" y="98227"/>
                </a:lnTo>
                <a:lnTo>
                  <a:pt x="7375921" y="98227"/>
                </a:lnTo>
                <a:lnTo>
                  <a:pt x="7429499" y="107157"/>
                </a:lnTo>
                <a:lnTo>
                  <a:pt x="7474148" y="107157"/>
                </a:lnTo>
                <a:lnTo>
                  <a:pt x="7509867" y="116086"/>
                </a:lnTo>
                <a:lnTo>
                  <a:pt x="7527726" y="125016"/>
                </a:lnTo>
                <a:lnTo>
                  <a:pt x="7554515" y="133946"/>
                </a:lnTo>
                <a:lnTo>
                  <a:pt x="7563445" y="142875"/>
                </a:lnTo>
                <a:lnTo>
                  <a:pt x="7581304" y="151805"/>
                </a:lnTo>
                <a:lnTo>
                  <a:pt x="7590234" y="160735"/>
                </a:lnTo>
                <a:lnTo>
                  <a:pt x="7590234" y="169665"/>
                </a:lnTo>
                <a:lnTo>
                  <a:pt x="7599164" y="187524"/>
                </a:lnTo>
                <a:lnTo>
                  <a:pt x="7599164" y="205383"/>
                </a:lnTo>
                <a:lnTo>
                  <a:pt x="7599164" y="232172"/>
                </a:lnTo>
                <a:lnTo>
                  <a:pt x="7599164" y="258961"/>
                </a:lnTo>
                <a:lnTo>
                  <a:pt x="7599164" y="294680"/>
                </a:lnTo>
                <a:lnTo>
                  <a:pt x="7599164" y="339329"/>
                </a:lnTo>
                <a:lnTo>
                  <a:pt x="7599164" y="383977"/>
                </a:lnTo>
                <a:lnTo>
                  <a:pt x="7599164" y="428625"/>
                </a:lnTo>
                <a:lnTo>
                  <a:pt x="7590234" y="482204"/>
                </a:lnTo>
                <a:lnTo>
                  <a:pt x="7590234" y="4822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660797" y="1491258"/>
            <a:ext cx="7867055" cy="1946672"/>
          </a:xfrm>
          <a:custGeom>
            <a:avLst/>
            <a:gdLst/>
            <a:ahLst/>
            <a:cxnLst/>
            <a:rect l="0" t="0" r="0" b="0"/>
            <a:pathLst>
              <a:path w="7867055" h="1946672">
                <a:moveTo>
                  <a:pt x="7750968" y="544711"/>
                </a:moveTo>
                <a:lnTo>
                  <a:pt x="7742038" y="607218"/>
                </a:lnTo>
                <a:lnTo>
                  <a:pt x="7750968" y="669726"/>
                </a:lnTo>
                <a:lnTo>
                  <a:pt x="7750968" y="741164"/>
                </a:lnTo>
                <a:lnTo>
                  <a:pt x="7759898" y="803671"/>
                </a:lnTo>
                <a:lnTo>
                  <a:pt x="7759898" y="875109"/>
                </a:lnTo>
                <a:lnTo>
                  <a:pt x="7768827" y="946546"/>
                </a:lnTo>
                <a:lnTo>
                  <a:pt x="7768827" y="1017984"/>
                </a:lnTo>
                <a:lnTo>
                  <a:pt x="7777757" y="1089422"/>
                </a:lnTo>
                <a:lnTo>
                  <a:pt x="7777757" y="1151930"/>
                </a:lnTo>
                <a:lnTo>
                  <a:pt x="7786687" y="1223367"/>
                </a:lnTo>
                <a:lnTo>
                  <a:pt x="7786687" y="1285875"/>
                </a:lnTo>
                <a:lnTo>
                  <a:pt x="7786687" y="1348382"/>
                </a:lnTo>
                <a:lnTo>
                  <a:pt x="7786687" y="1410890"/>
                </a:lnTo>
                <a:lnTo>
                  <a:pt x="7786687" y="1464468"/>
                </a:lnTo>
                <a:lnTo>
                  <a:pt x="7795616" y="1518046"/>
                </a:lnTo>
                <a:lnTo>
                  <a:pt x="7804546" y="1571624"/>
                </a:lnTo>
                <a:lnTo>
                  <a:pt x="7813476" y="1625203"/>
                </a:lnTo>
                <a:lnTo>
                  <a:pt x="7822405" y="1669851"/>
                </a:lnTo>
                <a:lnTo>
                  <a:pt x="7831335" y="1714499"/>
                </a:lnTo>
                <a:lnTo>
                  <a:pt x="7831335" y="1759148"/>
                </a:lnTo>
                <a:lnTo>
                  <a:pt x="7840265" y="1794867"/>
                </a:lnTo>
                <a:lnTo>
                  <a:pt x="7849194" y="1821656"/>
                </a:lnTo>
                <a:lnTo>
                  <a:pt x="7858124" y="1848445"/>
                </a:lnTo>
                <a:lnTo>
                  <a:pt x="7858124" y="1857374"/>
                </a:lnTo>
                <a:lnTo>
                  <a:pt x="7867054" y="1875234"/>
                </a:lnTo>
                <a:lnTo>
                  <a:pt x="7858124" y="1884163"/>
                </a:lnTo>
                <a:lnTo>
                  <a:pt x="7858124" y="1893093"/>
                </a:lnTo>
                <a:lnTo>
                  <a:pt x="7849194" y="1902023"/>
                </a:lnTo>
                <a:lnTo>
                  <a:pt x="7840265" y="1910953"/>
                </a:lnTo>
                <a:lnTo>
                  <a:pt x="7831335" y="1910953"/>
                </a:lnTo>
                <a:lnTo>
                  <a:pt x="7831335" y="1910953"/>
                </a:lnTo>
                <a:lnTo>
                  <a:pt x="7822405" y="1910953"/>
                </a:lnTo>
                <a:lnTo>
                  <a:pt x="7813476" y="1910953"/>
                </a:lnTo>
                <a:lnTo>
                  <a:pt x="7795616" y="1910953"/>
                </a:lnTo>
                <a:lnTo>
                  <a:pt x="7777757" y="1910953"/>
                </a:lnTo>
                <a:lnTo>
                  <a:pt x="7759898" y="1910953"/>
                </a:lnTo>
                <a:lnTo>
                  <a:pt x="7733108" y="1910953"/>
                </a:lnTo>
                <a:lnTo>
                  <a:pt x="7706319" y="1910953"/>
                </a:lnTo>
                <a:lnTo>
                  <a:pt x="7670601" y="1910953"/>
                </a:lnTo>
                <a:lnTo>
                  <a:pt x="7617023" y="1910953"/>
                </a:lnTo>
                <a:lnTo>
                  <a:pt x="7554515" y="1910953"/>
                </a:lnTo>
                <a:lnTo>
                  <a:pt x="7483078" y="1910953"/>
                </a:lnTo>
                <a:lnTo>
                  <a:pt x="7402711" y="1910953"/>
                </a:lnTo>
                <a:lnTo>
                  <a:pt x="7322344" y="1910953"/>
                </a:lnTo>
                <a:lnTo>
                  <a:pt x="7233047" y="1910953"/>
                </a:lnTo>
                <a:lnTo>
                  <a:pt x="7152680" y="1910953"/>
                </a:lnTo>
                <a:lnTo>
                  <a:pt x="7072312" y="1910953"/>
                </a:lnTo>
                <a:lnTo>
                  <a:pt x="7000875" y="1910953"/>
                </a:lnTo>
                <a:lnTo>
                  <a:pt x="6920508" y="1910953"/>
                </a:lnTo>
                <a:lnTo>
                  <a:pt x="6831211" y="1910953"/>
                </a:lnTo>
                <a:lnTo>
                  <a:pt x="6750844" y="1910953"/>
                </a:lnTo>
                <a:lnTo>
                  <a:pt x="6670476" y="1910953"/>
                </a:lnTo>
                <a:lnTo>
                  <a:pt x="6590109" y="1902023"/>
                </a:lnTo>
                <a:lnTo>
                  <a:pt x="6500812" y="1902023"/>
                </a:lnTo>
                <a:lnTo>
                  <a:pt x="6420445" y="1893093"/>
                </a:lnTo>
                <a:lnTo>
                  <a:pt x="6331148" y="1893093"/>
                </a:lnTo>
                <a:lnTo>
                  <a:pt x="6250781" y="1884163"/>
                </a:lnTo>
                <a:lnTo>
                  <a:pt x="6161484" y="1884163"/>
                </a:lnTo>
                <a:lnTo>
                  <a:pt x="6072187" y="1875234"/>
                </a:lnTo>
                <a:lnTo>
                  <a:pt x="5982891" y="1866304"/>
                </a:lnTo>
                <a:lnTo>
                  <a:pt x="5893594" y="1857374"/>
                </a:lnTo>
                <a:lnTo>
                  <a:pt x="5804297" y="1857374"/>
                </a:lnTo>
                <a:lnTo>
                  <a:pt x="5723930" y="1848445"/>
                </a:lnTo>
                <a:lnTo>
                  <a:pt x="5634633" y="1839515"/>
                </a:lnTo>
                <a:lnTo>
                  <a:pt x="5545336" y="1839515"/>
                </a:lnTo>
                <a:lnTo>
                  <a:pt x="5456039" y="1830585"/>
                </a:lnTo>
                <a:lnTo>
                  <a:pt x="5366742" y="1830585"/>
                </a:lnTo>
                <a:lnTo>
                  <a:pt x="5277445" y="1830585"/>
                </a:lnTo>
                <a:lnTo>
                  <a:pt x="5197078" y="1830585"/>
                </a:lnTo>
                <a:lnTo>
                  <a:pt x="5107781" y="1830585"/>
                </a:lnTo>
                <a:lnTo>
                  <a:pt x="5018484" y="1821656"/>
                </a:lnTo>
                <a:lnTo>
                  <a:pt x="4938117" y="1821656"/>
                </a:lnTo>
                <a:lnTo>
                  <a:pt x="4857750" y="1821656"/>
                </a:lnTo>
                <a:lnTo>
                  <a:pt x="4777383" y="1821656"/>
                </a:lnTo>
                <a:lnTo>
                  <a:pt x="4697016" y="1821656"/>
                </a:lnTo>
                <a:lnTo>
                  <a:pt x="4616648" y="1821656"/>
                </a:lnTo>
                <a:lnTo>
                  <a:pt x="4536281" y="1821656"/>
                </a:lnTo>
                <a:lnTo>
                  <a:pt x="4455914" y="1821656"/>
                </a:lnTo>
                <a:lnTo>
                  <a:pt x="4375547" y="1821656"/>
                </a:lnTo>
                <a:lnTo>
                  <a:pt x="4286250" y="1821656"/>
                </a:lnTo>
                <a:lnTo>
                  <a:pt x="4205883" y="1812726"/>
                </a:lnTo>
                <a:lnTo>
                  <a:pt x="4107656" y="1812726"/>
                </a:lnTo>
                <a:lnTo>
                  <a:pt x="4018359" y="1812726"/>
                </a:lnTo>
                <a:lnTo>
                  <a:pt x="3929062" y="1821656"/>
                </a:lnTo>
                <a:lnTo>
                  <a:pt x="3839766" y="1821656"/>
                </a:lnTo>
                <a:lnTo>
                  <a:pt x="3750469" y="1821656"/>
                </a:lnTo>
                <a:lnTo>
                  <a:pt x="3661172" y="1821656"/>
                </a:lnTo>
                <a:lnTo>
                  <a:pt x="3571875" y="1821656"/>
                </a:lnTo>
                <a:lnTo>
                  <a:pt x="3482578" y="1821656"/>
                </a:lnTo>
                <a:lnTo>
                  <a:pt x="3393281" y="1830585"/>
                </a:lnTo>
                <a:lnTo>
                  <a:pt x="3312914" y="1830585"/>
                </a:lnTo>
                <a:lnTo>
                  <a:pt x="3223617" y="1830585"/>
                </a:lnTo>
                <a:lnTo>
                  <a:pt x="3134320" y="1830585"/>
                </a:lnTo>
                <a:lnTo>
                  <a:pt x="3053953" y="1830585"/>
                </a:lnTo>
                <a:lnTo>
                  <a:pt x="2964656" y="1839515"/>
                </a:lnTo>
                <a:lnTo>
                  <a:pt x="2875359" y="1848445"/>
                </a:lnTo>
                <a:lnTo>
                  <a:pt x="2786062" y="1848445"/>
                </a:lnTo>
                <a:lnTo>
                  <a:pt x="2696766" y="1857374"/>
                </a:lnTo>
                <a:lnTo>
                  <a:pt x="2607469" y="1866304"/>
                </a:lnTo>
                <a:lnTo>
                  <a:pt x="2518172" y="1875234"/>
                </a:lnTo>
                <a:lnTo>
                  <a:pt x="2437805" y="1875234"/>
                </a:lnTo>
                <a:lnTo>
                  <a:pt x="2348508" y="1884163"/>
                </a:lnTo>
                <a:lnTo>
                  <a:pt x="2259211" y="1884163"/>
                </a:lnTo>
                <a:lnTo>
                  <a:pt x="2169914" y="1893093"/>
                </a:lnTo>
                <a:lnTo>
                  <a:pt x="2080617" y="1893093"/>
                </a:lnTo>
                <a:lnTo>
                  <a:pt x="1991320" y="1893093"/>
                </a:lnTo>
                <a:lnTo>
                  <a:pt x="1910953" y="1893093"/>
                </a:lnTo>
                <a:lnTo>
                  <a:pt x="1821656" y="1893093"/>
                </a:lnTo>
                <a:lnTo>
                  <a:pt x="1741289" y="1893093"/>
                </a:lnTo>
                <a:lnTo>
                  <a:pt x="1669851" y="1884163"/>
                </a:lnTo>
                <a:lnTo>
                  <a:pt x="1598414" y="1884163"/>
                </a:lnTo>
                <a:lnTo>
                  <a:pt x="1526976" y="1875234"/>
                </a:lnTo>
                <a:lnTo>
                  <a:pt x="1455539" y="1875234"/>
                </a:lnTo>
                <a:lnTo>
                  <a:pt x="1384101" y="1866304"/>
                </a:lnTo>
                <a:lnTo>
                  <a:pt x="1303734" y="1866304"/>
                </a:lnTo>
                <a:lnTo>
                  <a:pt x="1223367" y="1866304"/>
                </a:lnTo>
                <a:lnTo>
                  <a:pt x="1151930" y="1857374"/>
                </a:lnTo>
                <a:lnTo>
                  <a:pt x="1080492" y="1857374"/>
                </a:lnTo>
                <a:lnTo>
                  <a:pt x="1000125" y="1857374"/>
                </a:lnTo>
                <a:lnTo>
                  <a:pt x="928687" y="1857374"/>
                </a:lnTo>
                <a:lnTo>
                  <a:pt x="857250" y="1857374"/>
                </a:lnTo>
                <a:lnTo>
                  <a:pt x="794742" y="1857374"/>
                </a:lnTo>
                <a:lnTo>
                  <a:pt x="732234" y="1848445"/>
                </a:lnTo>
                <a:lnTo>
                  <a:pt x="669726" y="1848445"/>
                </a:lnTo>
                <a:lnTo>
                  <a:pt x="616148" y="1848445"/>
                </a:lnTo>
                <a:lnTo>
                  <a:pt x="562570" y="1848445"/>
                </a:lnTo>
                <a:lnTo>
                  <a:pt x="500062" y="1848445"/>
                </a:lnTo>
                <a:lnTo>
                  <a:pt x="446484" y="1857374"/>
                </a:lnTo>
                <a:lnTo>
                  <a:pt x="392906" y="1866304"/>
                </a:lnTo>
                <a:lnTo>
                  <a:pt x="339328" y="1875234"/>
                </a:lnTo>
                <a:lnTo>
                  <a:pt x="294680" y="1884163"/>
                </a:lnTo>
                <a:lnTo>
                  <a:pt x="250031" y="1893093"/>
                </a:lnTo>
                <a:lnTo>
                  <a:pt x="214312" y="1902023"/>
                </a:lnTo>
                <a:lnTo>
                  <a:pt x="178594" y="1910953"/>
                </a:lnTo>
                <a:lnTo>
                  <a:pt x="142875" y="1919882"/>
                </a:lnTo>
                <a:lnTo>
                  <a:pt x="116086" y="1928812"/>
                </a:lnTo>
                <a:lnTo>
                  <a:pt x="98227" y="1928812"/>
                </a:lnTo>
                <a:lnTo>
                  <a:pt x="71437" y="1928812"/>
                </a:lnTo>
                <a:lnTo>
                  <a:pt x="53578" y="1937742"/>
                </a:lnTo>
                <a:lnTo>
                  <a:pt x="35719" y="1937742"/>
                </a:lnTo>
                <a:lnTo>
                  <a:pt x="26789" y="1937742"/>
                </a:lnTo>
                <a:lnTo>
                  <a:pt x="17859" y="1937742"/>
                </a:lnTo>
                <a:lnTo>
                  <a:pt x="8930" y="1946671"/>
                </a:lnTo>
                <a:lnTo>
                  <a:pt x="0" y="1946671"/>
                </a:lnTo>
                <a:lnTo>
                  <a:pt x="0" y="1946671"/>
                </a:lnTo>
                <a:lnTo>
                  <a:pt x="0" y="1946671"/>
                </a:lnTo>
                <a:lnTo>
                  <a:pt x="0" y="1946671"/>
                </a:lnTo>
                <a:lnTo>
                  <a:pt x="0" y="1946671"/>
                </a:lnTo>
                <a:lnTo>
                  <a:pt x="0" y="1946671"/>
                </a:lnTo>
                <a:lnTo>
                  <a:pt x="8930" y="1937742"/>
                </a:lnTo>
                <a:lnTo>
                  <a:pt x="8930" y="1937742"/>
                </a:lnTo>
                <a:lnTo>
                  <a:pt x="17859" y="1928812"/>
                </a:lnTo>
                <a:lnTo>
                  <a:pt x="26789" y="1910953"/>
                </a:lnTo>
                <a:lnTo>
                  <a:pt x="35719" y="1902023"/>
                </a:lnTo>
                <a:lnTo>
                  <a:pt x="44648" y="1884163"/>
                </a:lnTo>
                <a:lnTo>
                  <a:pt x="53578" y="1857374"/>
                </a:lnTo>
                <a:lnTo>
                  <a:pt x="53578" y="1839515"/>
                </a:lnTo>
                <a:lnTo>
                  <a:pt x="62508" y="1812726"/>
                </a:lnTo>
                <a:lnTo>
                  <a:pt x="62508" y="1777007"/>
                </a:lnTo>
                <a:lnTo>
                  <a:pt x="71437" y="1741288"/>
                </a:lnTo>
                <a:lnTo>
                  <a:pt x="71437" y="1705570"/>
                </a:lnTo>
                <a:lnTo>
                  <a:pt x="71437" y="1669851"/>
                </a:lnTo>
                <a:lnTo>
                  <a:pt x="80367" y="1634132"/>
                </a:lnTo>
                <a:lnTo>
                  <a:pt x="71437" y="1598413"/>
                </a:lnTo>
                <a:lnTo>
                  <a:pt x="71437" y="1562695"/>
                </a:lnTo>
                <a:lnTo>
                  <a:pt x="71437" y="1518046"/>
                </a:lnTo>
                <a:lnTo>
                  <a:pt x="71437" y="1473398"/>
                </a:lnTo>
                <a:lnTo>
                  <a:pt x="71437" y="1437679"/>
                </a:lnTo>
                <a:lnTo>
                  <a:pt x="62508" y="1393031"/>
                </a:lnTo>
                <a:lnTo>
                  <a:pt x="62508" y="1348382"/>
                </a:lnTo>
                <a:lnTo>
                  <a:pt x="53578" y="1294805"/>
                </a:lnTo>
                <a:lnTo>
                  <a:pt x="44648" y="1250156"/>
                </a:lnTo>
                <a:lnTo>
                  <a:pt x="35719" y="1196578"/>
                </a:lnTo>
                <a:lnTo>
                  <a:pt x="35719" y="1143000"/>
                </a:lnTo>
                <a:lnTo>
                  <a:pt x="26789" y="1089422"/>
                </a:lnTo>
                <a:lnTo>
                  <a:pt x="26789" y="1035844"/>
                </a:lnTo>
                <a:lnTo>
                  <a:pt x="26789" y="982265"/>
                </a:lnTo>
                <a:lnTo>
                  <a:pt x="17859" y="919757"/>
                </a:lnTo>
                <a:lnTo>
                  <a:pt x="17859" y="875109"/>
                </a:lnTo>
                <a:lnTo>
                  <a:pt x="17859" y="821531"/>
                </a:lnTo>
                <a:lnTo>
                  <a:pt x="17859" y="767953"/>
                </a:lnTo>
                <a:lnTo>
                  <a:pt x="17859" y="723304"/>
                </a:lnTo>
                <a:lnTo>
                  <a:pt x="17859" y="669726"/>
                </a:lnTo>
                <a:lnTo>
                  <a:pt x="26789" y="625078"/>
                </a:lnTo>
                <a:lnTo>
                  <a:pt x="35719" y="571500"/>
                </a:lnTo>
                <a:lnTo>
                  <a:pt x="35719" y="526851"/>
                </a:lnTo>
                <a:lnTo>
                  <a:pt x="44648" y="482203"/>
                </a:lnTo>
                <a:lnTo>
                  <a:pt x="53578" y="437554"/>
                </a:lnTo>
                <a:lnTo>
                  <a:pt x="53578" y="383976"/>
                </a:lnTo>
                <a:lnTo>
                  <a:pt x="62508" y="339328"/>
                </a:lnTo>
                <a:lnTo>
                  <a:pt x="71437" y="294679"/>
                </a:lnTo>
                <a:lnTo>
                  <a:pt x="80367" y="250031"/>
                </a:lnTo>
                <a:lnTo>
                  <a:pt x="80367" y="214312"/>
                </a:lnTo>
                <a:lnTo>
                  <a:pt x="89297" y="178593"/>
                </a:lnTo>
                <a:lnTo>
                  <a:pt x="98227" y="151804"/>
                </a:lnTo>
                <a:lnTo>
                  <a:pt x="107156" y="125015"/>
                </a:lnTo>
                <a:lnTo>
                  <a:pt x="107156" y="98226"/>
                </a:lnTo>
                <a:lnTo>
                  <a:pt x="116086" y="71437"/>
                </a:lnTo>
                <a:lnTo>
                  <a:pt x="125016" y="53578"/>
                </a:lnTo>
                <a:lnTo>
                  <a:pt x="133945" y="35718"/>
                </a:lnTo>
                <a:lnTo>
                  <a:pt x="142875" y="26789"/>
                </a:lnTo>
                <a:lnTo>
                  <a:pt x="151805" y="8929"/>
                </a:lnTo>
                <a:lnTo>
                  <a:pt x="160734" y="0"/>
                </a:lnTo>
                <a:lnTo>
                  <a:pt x="169664" y="0"/>
                </a:lnTo>
                <a:lnTo>
                  <a:pt x="16966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2009180" y="2321719"/>
            <a:ext cx="732235" cy="35719"/>
          </a:xfrm>
          <a:custGeom>
            <a:avLst/>
            <a:gdLst/>
            <a:ahLst/>
            <a:cxnLst/>
            <a:rect l="0" t="0" r="0" b="0"/>
            <a:pathLst>
              <a:path w="732235" h="35719">
                <a:moveTo>
                  <a:pt x="0" y="17859"/>
                </a:moveTo>
                <a:lnTo>
                  <a:pt x="0" y="17859"/>
                </a:lnTo>
                <a:lnTo>
                  <a:pt x="0" y="17859"/>
                </a:lnTo>
                <a:lnTo>
                  <a:pt x="0" y="8929"/>
                </a:lnTo>
                <a:lnTo>
                  <a:pt x="0" y="8929"/>
                </a:lnTo>
                <a:lnTo>
                  <a:pt x="0" y="8929"/>
                </a:lnTo>
                <a:lnTo>
                  <a:pt x="0" y="8929"/>
                </a:lnTo>
                <a:lnTo>
                  <a:pt x="8929" y="8929"/>
                </a:lnTo>
                <a:lnTo>
                  <a:pt x="17859" y="0"/>
                </a:lnTo>
                <a:lnTo>
                  <a:pt x="17859" y="0"/>
                </a:lnTo>
                <a:lnTo>
                  <a:pt x="26789" y="0"/>
                </a:lnTo>
                <a:lnTo>
                  <a:pt x="35718" y="8929"/>
                </a:lnTo>
                <a:lnTo>
                  <a:pt x="44648" y="8929"/>
                </a:lnTo>
                <a:lnTo>
                  <a:pt x="53578" y="8929"/>
                </a:lnTo>
                <a:lnTo>
                  <a:pt x="62508" y="8929"/>
                </a:lnTo>
                <a:lnTo>
                  <a:pt x="80367" y="8929"/>
                </a:lnTo>
                <a:lnTo>
                  <a:pt x="89297" y="8929"/>
                </a:lnTo>
                <a:lnTo>
                  <a:pt x="107156" y="17859"/>
                </a:lnTo>
                <a:lnTo>
                  <a:pt x="133945" y="17859"/>
                </a:lnTo>
                <a:lnTo>
                  <a:pt x="151804" y="26789"/>
                </a:lnTo>
                <a:lnTo>
                  <a:pt x="187523" y="26789"/>
                </a:lnTo>
                <a:lnTo>
                  <a:pt x="214312" y="26789"/>
                </a:lnTo>
                <a:lnTo>
                  <a:pt x="241101" y="26789"/>
                </a:lnTo>
                <a:lnTo>
                  <a:pt x="276820" y="26789"/>
                </a:lnTo>
                <a:lnTo>
                  <a:pt x="303609" y="26789"/>
                </a:lnTo>
                <a:lnTo>
                  <a:pt x="339328" y="26789"/>
                </a:lnTo>
                <a:lnTo>
                  <a:pt x="375047" y="26789"/>
                </a:lnTo>
                <a:lnTo>
                  <a:pt x="401836" y="26789"/>
                </a:lnTo>
                <a:lnTo>
                  <a:pt x="437554" y="26789"/>
                </a:lnTo>
                <a:lnTo>
                  <a:pt x="464343" y="35718"/>
                </a:lnTo>
                <a:lnTo>
                  <a:pt x="491133" y="35718"/>
                </a:lnTo>
                <a:lnTo>
                  <a:pt x="526851" y="35718"/>
                </a:lnTo>
                <a:lnTo>
                  <a:pt x="553640" y="35718"/>
                </a:lnTo>
                <a:lnTo>
                  <a:pt x="589359" y="35718"/>
                </a:lnTo>
                <a:lnTo>
                  <a:pt x="616148" y="35718"/>
                </a:lnTo>
                <a:lnTo>
                  <a:pt x="651867" y="26789"/>
                </a:lnTo>
                <a:lnTo>
                  <a:pt x="678656" y="26789"/>
                </a:lnTo>
                <a:lnTo>
                  <a:pt x="696515" y="17859"/>
                </a:lnTo>
                <a:lnTo>
                  <a:pt x="714375" y="17859"/>
                </a:lnTo>
                <a:lnTo>
                  <a:pt x="732234" y="8929"/>
                </a:lnTo>
                <a:lnTo>
                  <a:pt x="732234"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1455539" y="2616398"/>
            <a:ext cx="312540" cy="53580"/>
          </a:xfrm>
          <a:custGeom>
            <a:avLst/>
            <a:gdLst/>
            <a:ahLst/>
            <a:cxnLst/>
            <a:rect l="0" t="0" r="0" b="0"/>
            <a:pathLst>
              <a:path w="312540" h="53580">
                <a:moveTo>
                  <a:pt x="0" y="53579"/>
                </a:moveTo>
                <a:lnTo>
                  <a:pt x="0" y="53579"/>
                </a:lnTo>
                <a:lnTo>
                  <a:pt x="0" y="44649"/>
                </a:lnTo>
                <a:lnTo>
                  <a:pt x="0" y="44649"/>
                </a:lnTo>
                <a:lnTo>
                  <a:pt x="0" y="35719"/>
                </a:lnTo>
                <a:lnTo>
                  <a:pt x="0" y="35719"/>
                </a:lnTo>
                <a:lnTo>
                  <a:pt x="0" y="35719"/>
                </a:lnTo>
                <a:lnTo>
                  <a:pt x="0" y="35719"/>
                </a:lnTo>
                <a:lnTo>
                  <a:pt x="0" y="35719"/>
                </a:lnTo>
                <a:lnTo>
                  <a:pt x="0" y="35719"/>
                </a:lnTo>
                <a:lnTo>
                  <a:pt x="8930" y="35719"/>
                </a:lnTo>
                <a:lnTo>
                  <a:pt x="8930" y="35719"/>
                </a:lnTo>
                <a:lnTo>
                  <a:pt x="8930" y="35719"/>
                </a:lnTo>
                <a:lnTo>
                  <a:pt x="17859" y="35719"/>
                </a:lnTo>
                <a:lnTo>
                  <a:pt x="26789" y="35719"/>
                </a:lnTo>
                <a:lnTo>
                  <a:pt x="26789" y="35719"/>
                </a:lnTo>
                <a:lnTo>
                  <a:pt x="35719" y="35719"/>
                </a:lnTo>
                <a:lnTo>
                  <a:pt x="44649" y="35719"/>
                </a:lnTo>
                <a:lnTo>
                  <a:pt x="53578" y="35719"/>
                </a:lnTo>
                <a:lnTo>
                  <a:pt x="71438" y="35719"/>
                </a:lnTo>
                <a:lnTo>
                  <a:pt x="89297" y="26790"/>
                </a:lnTo>
                <a:lnTo>
                  <a:pt x="107156" y="26790"/>
                </a:lnTo>
                <a:lnTo>
                  <a:pt x="125016" y="26790"/>
                </a:lnTo>
                <a:lnTo>
                  <a:pt x="142875" y="17860"/>
                </a:lnTo>
                <a:lnTo>
                  <a:pt x="160734" y="17860"/>
                </a:lnTo>
                <a:lnTo>
                  <a:pt x="187524" y="8930"/>
                </a:lnTo>
                <a:lnTo>
                  <a:pt x="205383" y="8930"/>
                </a:lnTo>
                <a:lnTo>
                  <a:pt x="223242" y="0"/>
                </a:lnTo>
                <a:lnTo>
                  <a:pt x="250031" y="0"/>
                </a:lnTo>
                <a:lnTo>
                  <a:pt x="276820" y="0"/>
                </a:lnTo>
                <a:lnTo>
                  <a:pt x="294680" y="0"/>
                </a:lnTo>
                <a:lnTo>
                  <a:pt x="303609" y="0"/>
                </a:lnTo>
                <a:lnTo>
                  <a:pt x="312539" y="0"/>
                </a:lnTo>
                <a:lnTo>
                  <a:pt x="312539" y="0"/>
                </a:lnTo>
                <a:lnTo>
                  <a:pt x="31253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5134570" y="2652117"/>
            <a:ext cx="232173" cy="71439"/>
          </a:xfrm>
          <a:custGeom>
            <a:avLst/>
            <a:gdLst/>
            <a:ahLst/>
            <a:cxnLst/>
            <a:rect l="0" t="0" r="0" b="0"/>
            <a:pathLst>
              <a:path w="232173" h="71439">
                <a:moveTo>
                  <a:pt x="0" y="71438"/>
                </a:moveTo>
                <a:lnTo>
                  <a:pt x="0" y="71438"/>
                </a:lnTo>
                <a:lnTo>
                  <a:pt x="0" y="71438"/>
                </a:lnTo>
                <a:lnTo>
                  <a:pt x="0" y="62508"/>
                </a:lnTo>
                <a:lnTo>
                  <a:pt x="8930" y="62508"/>
                </a:lnTo>
                <a:lnTo>
                  <a:pt x="17860" y="62508"/>
                </a:lnTo>
                <a:lnTo>
                  <a:pt x="26789" y="62508"/>
                </a:lnTo>
                <a:lnTo>
                  <a:pt x="53578" y="53578"/>
                </a:lnTo>
                <a:lnTo>
                  <a:pt x="80368" y="44649"/>
                </a:lnTo>
                <a:lnTo>
                  <a:pt x="125016" y="35719"/>
                </a:lnTo>
                <a:lnTo>
                  <a:pt x="160735" y="26789"/>
                </a:lnTo>
                <a:lnTo>
                  <a:pt x="196453" y="17860"/>
                </a:lnTo>
                <a:lnTo>
                  <a:pt x="223243" y="8930"/>
                </a:lnTo>
                <a:lnTo>
                  <a:pt x="232172" y="0"/>
                </a:lnTo>
                <a:lnTo>
                  <a:pt x="23217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5750719" y="2661047"/>
            <a:ext cx="116087" cy="26790"/>
          </a:xfrm>
          <a:custGeom>
            <a:avLst/>
            <a:gdLst/>
            <a:ahLst/>
            <a:cxnLst/>
            <a:rect l="0" t="0" r="0" b="0"/>
            <a:pathLst>
              <a:path w="116087" h="26790">
                <a:moveTo>
                  <a:pt x="53578" y="26789"/>
                </a:moveTo>
                <a:lnTo>
                  <a:pt x="53578" y="26789"/>
                </a:lnTo>
                <a:lnTo>
                  <a:pt x="53578" y="26789"/>
                </a:lnTo>
                <a:lnTo>
                  <a:pt x="53578" y="26789"/>
                </a:lnTo>
                <a:lnTo>
                  <a:pt x="53578" y="26789"/>
                </a:lnTo>
                <a:lnTo>
                  <a:pt x="44648" y="26789"/>
                </a:lnTo>
                <a:lnTo>
                  <a:pt x="35719" y="17859"/>
                </a:lnTo>
                <a:lnTo>
                  <a:pt x="35719" y="17859"/>
                </a:lnTo>
                <a:lnTo>
                  <a:pt x="35719" y="17859"/>
                </a:lnTo>
                <a:lnTo>
                  <a:pt x="26789" y="17859"/>
                </a:lnTo>
                <a:lnTo>
                  <a:pt x="26789" y="17859"/>
                </a:lnTo>
                <a:lnTo>
                  <a:pt x="17859" y="17859"/>
                </a:lnTo>
                <a:lnTo>
                  <a:pt x="8929" y="17859"/>
                </a:lnTo>
                <a:lnTo>
                  <a:pt x="8929" y="17859"/>
                </a:lnTo>
                <a:lnTo>
                  <a:pt x="8929" y="17859"/>
                </a:lnTo>
                <a:lnTo>
                  <a:pt x="0" y="17859"/>
                </a:lnTo>
                <a:lnTo>
                  <a:pt x="0" y="17859"/>
                </a:lnTo>
                <a:lnTo>
                  <a:pt x="0" y="17859"/>
                </a:lnTo>
                <a:lnTo>
                  <a:pt x="0" y="17859"/>
                </a:lnTo>
                <a:lnTo>
                  <a:pt x="8929" y="17859"/>
                </a:lnTo>
                <a:lnTo>
                  <a:pt x="26789" y="8930"/>
                </a:lnTo>
                <a:lnTo>
                  <a:pt x="44648" y="8930"/>
                </a:lnTo>
                <a:lnTo>
                  <a:pt x="71437" y="8930"/>
                </a:lnTo>
                <a:lnTo>
                  <a:pt x="89297" y="0"/>
                </a:lnTo>
                <a:lnTo>
                  <a:pt x="107156" y="0"/>
                </a:lnTo>
                <a:lnTo>
                  <a:pt x="116086" y="0"/>
                </a:lnTo>
                <a:lnTo>
                  <a:pt x="11608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6777633" y="2625328"/>
            <a:ext cx="116087" cy="44650"/>
          </a:xfrm>
          <a:custGeom>
            <a:avLst/>
            <a:gdLst/>
            <a:ahLst/>
            <a:cxnLst/>
            <a:rect l="0" t="0" r="0" b="0"/>
            <a:pathLst>
              <a:path w="116087" h="44650">
                <a:moveTo>
                  <a:pt x="0" y="44649"/>
                </a:moveTo>
                <a:lnTo>
                  <a:pt x="0" y="35719"/>
                </a:lnTo>
                <a:lnTo>
                  <a:pt x="8930" y="35719"/>
                </a:lnTo>
                <a:lnTo>
                  <a:pt x="17859" y="26789"/>
                </a:lnTo>
                <a:lnTo>
                  <a:pt x="35719" y="17860"/>
                </a:lnTo>
                <a:lnTo>
                  <a:pt x="53578" y="17860"/>
                </a:lnTo>
                <a:lnTo>
                  <a:pt x="71437" y="17860"/>
                </a:lnTo>
                <a:lnTo>
                  <a:pt x="89297" y="8930"/>
                </a:lnTo>
                <a:lnTo>
                  <a:pt x="107156" y="8930"/>
                </a:lnTo>
                <a:lnTo>
                  <a:pt x="116086" y="0"/>
                </a:lnTo>
                <a:lnTo>
                  <a:pt x="11608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5616773" y="2866429"/>
            <a:ext cx="812603" cy="535783"/>
          </a:xfrm>
          <a:custGeom>
            <a:avLst/>
            <a:gdLst/>
            <a:ahLst/>
            <a:cxnLst/>
            <a:rect l="0" t="0" r="0" b="0"/>
            <a:pathLst>
              <a:path w="812603" h="535783">
                <a:moveTo>
                  <a:pt x="589360" y="160735"/>
                </a:moveTo>
                <a:lnTo>
                  <a:pt x="589360" y="160735"/>
                </a:lnTo>
                <a:lnTo>
                  <a:pt x="589360" y="160735"/>
                </a:lnTo>
                <a:lnTo>
                  <a:pt x="589360" y="160735"/>
                </a:lnTo>
                <a:lnTo>
                  <a:pt x="589360" y="160735"/>
                </a:lnTo>
                <a:lnTo>
                  <a:pt x="589360" y="160735"/>
                </a:lnTo>
                <a:lnTo>
                  <a:pt x="598290" y="151805"/>
                </a:lnTo>
                <a:lnTo>
                  <a:pt x="598290" y="151805"/>
                </a:lnTo>
                <a:lnTo>
                  <a:pt x="598290" y="151805"/>
                </a:lnTo>
                <a:lnTo>
                  <a:pt x="598290" y="151805"/>
                </a:lnTo>
                <a:lnTo>
                  <a:pt x="598290" y="142875"/>
                </a:lnTo>
                <a:lnTo>
                  <a:pt x="598290" y="142875"/>
                </a:lnTo>
                <a:lnTo>
                  <a:pt x="598290" y="142875"/>
                </a:lnTo>
                <a:lnTo>
                  <a:pt x="589360" y="133946"/>
                </a:lnTo>
                <a:lnTo>
                  <a:pt x="580430" y="125016"/>
                </a:lnTo>
                <a:lnTo>
                  <a:pt x="571500" y="116086"/>
                </a:lnTo>
                <a:lnTo>
                  <a:pt x="562571" y="107157"/>
                </a:lnTo>
                <a:lnTo>
                  <a:pt x="553641" y="107157"/>
                </a:lnTo>
                <a:lnTo>
                  <a:pt x="544711" y="89297"/>
                </a:lnTo>
                <a:lnTo>
                  <a:pt x="535782" y="80367"/>
                </a:lnTo>
                <a:lnTo>
                  <a:pt x="517922" y="71438"/>
                </a:lnTo>
                <a:lnTo>
                  <a:pt x="500063" y="62508"/>
                </a:lnTo>
                <a:lnTo>
                  <a:pt x="482204" y="53578"/>
                </a:lnTo>
                <a:lnTo>
                  <a:pt x="464344" y="44649"/>
                </a:lnTo>
                <a:lnTo>
                  <a:pt x="437555" y="35719"/>
                </a:lnTo>
                <a:lnTo>
                  <a:pt x="419696" y="26789"/>
                </a:lnTo>
                <a:lnTo>
                  <a:pt x="401836" y="17860"/>
                </a:lnTo>
                <a:lnTo>
                  <a:pt x="375047" y="8930"/>
                </a:lnTo>
                <a:lnTo>
                  <a:pt x="348258" y="0"/>
                </a:lnTo>
                <a:lnTo>
                  <a:pt x="321469" y="0"/>
                </a:lnTo>
                <a:lnTo>
                  <a:pt x="294680" y="0"/>
                </a:lnTo>
                <a:lnTo>
                  <a:pt x="267891" y="0"/>
                </a:lnTo>
                <a:lnTo>
                  <a:pt x="241102" y="8930"/>
                </a:lnTo>
                <a:lnTo>
                  <a:pt x="214313" y="17860"/>
                </a:lnTo>
                <a:lnTo>
                  <a:pt x="187524" y="26789"/>
                </a:lnTo>
                <a:lnTo>
                  <a:pt x="160735" y="44649"/>
                </a:lnTo>
                <a:lnTo>
                  <a:pt x="133946" y="62508"/>
                </a:lnTo>
                <a:lnTo>
                  <a:pt x="107157" y="80367"/>
                </a:lnTo>
                <a:lnTo>
                  <a:pt x="80368" y="98227"/>
                </a:lnTo>
                <a:lnTo>
                  <a:pt x="62508" y="107157"/>
                </a:lnTo>
                <a:lnTo>
                  <a:pt x="44649" y="133946"/>
                </a:lnTo>
                <a:lnTo>
                  <a:pt x="26790" y="151805"/>
                </a:lnTo>
                <a:lnTo>
                  <a:pt x="17860" y="169664"/>
                </a:lnTo>
                <a:lnTo>
                  <a:pt x="8930" y="187524"/>
                </a:lnTo>
                <a:lnTo>
                  <a:pt x="8930" y="214313"/>
                </a:lnTo>
                <a:lnTo>
                  <a:pt x="0" y="232172"/>
                </a:lnTo>
                <a:lnTo>
                  <a:pt x="8930" y="258961"/>
                </a:lnTo>
                <a:lnTo>
                  <a:pt x="17860" y="276821"/>
                </a:lnTo>
                <a:lnTo>
                  <a:pt x="26790" y="303610"/>
                </a:lnTo>
                <a:lnTo>
                  <a:pt x="44649" y="330399"/>
                </a:lnTo>
                <a:lnTo>
                  <a:pt x="62508" y="348258"/>
                </a:lnTo>
                <a:lnTo>
                  <a:pt x="89297" y="375047"/>
                </a:lnTo>
                <a:lnTo>
                  <a:pt x="107157" y="401836"/>
                </a:lnTo>
                <a:lnTo>
                  <a:pt x="142875" y="419696"/>
                </a:lnTo>
                <a:lnTo>
                  <a:pt x="169665" y="437555"/>
                </a:lnTo>
                <a:lnTo>
                  <a:pt x="205383" y="464344"/>
                </a:lnTo>
                <a:lnTo>
                  <a:pt x="241102" y="482203"/>
                </a:lnTo>
                <a:lnTo>
                  <a:pt x="276821" y="500063"/>
                </a:lnTo>
                <a:lnTo>
                  <a:pt x="321469" y="508992"/>
                </a:lnTo>
                <a:lnTo>
                  <a:pt x="366118" y="526852"/>
                </a:lnTo>
                <a:lnTo>
                  <a:pt x="410766" y="526852"/>
                </a:lnTo>
                <a:lnTo>
                  <a:pt x="455415" y="535782"/>
                </a:lnTo>
                <a:lnTo>
                  <a:pt x="500063" y="535782"/>
                </a:lnTo>
                <a:lnTo>
                  <a:pt x="553641" y="535782"/>
                </a:lnTo>
                <a:lnTo>
                  <a:pt x="598290" y="526852"/>
                </a:lnTo>
                <a:lnTo>
                  <a:pt x="634008" y="517922"/>
                </a:lnTo>
                <a:lnTo>
                  <a:pt x="678657" y="508992"/>
                </a:lnTo>
                <a:lnTo>
                  <a:pt x="714375" y="482203"/>
                </a:lnTo>
                <a:lnTo>
                  <a:pt x="741165" y="464344"/>
                </a:lnTo>
                <a:lnTo>
                  <a:pt x="767954" y="437555"/>
                </a:lnTo>
                <a:lnTo>
                  <a:pt x="794743" y="410766"/>
                </a:lnTo>
                <a:lnTo>
                  <a:pt x="803672" y="383977"/>
                </a:lnTo>
                <a:lnTo>
                  <a:pt x="812602" y="348258"/>
                </a:lnTo>
                <a:lnTo>
                  <a:pt x="812602" y="321469"/>
                </a:lnTo>
                <a:lnTo>
                  <a:pt x="812602" y="285750"/>
                </a:lnTo>
                <a:lnTo>
                  <a:pt x="803672" y="250032"/>
                </a:lnTo>
                <a:lnTo>
                  <a:pt x="785813" y="214313"/>
                </a:lnTo>
                <a:lnTo>
                  <a:pt x="767954" y="187524"/>
                </a:lnTo>
                <a:lnTo>
                  <a:pt x="732235" y="151805"/>
                </a:lnTo>
                <a:lnTo>
                  <a:pt x="696516" y="125016"/>
                </a:lnTo>
                <a:lnTo>
                  <a:pt x="660797" y="89297"/>
                </a:lnTo>
                <a:lnTo>
                  <a:pt x="616149" y="71438"/>
                </a:lnTo>
                <a:lnTo>
                  <a:pt x="562571" y="53578"/>
                </a:lnTo>
                <a:lnTo>
                  <a:pt x="508993" y="35719"/>
                </a:lnTo>
                <a:lnTo>
                  <a:pt x="455415" y="17860"/>
                </a:lnTo>
                <a:lnTo>
                  <a:pt x="392907" y="8930"/>
                </a:lnTo>
                <a:lnTo>
                  <a:pt x="339329" y="0"/>
                </a:lnTo>
                <a:lnTo>
                  <a:pt x="276821" y="0"/>
                </a:lnTo>
                <a:lnTo>
                  <a:pt x="27682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5732859" y="3955851"/>
            <a:ext cx="767955" cy="80368"/>
          </a:xfrm>
          <a:custGeom>
            <a:avLst/>
            <a:gdLst/>
            <a:ahLst/>
            <a:cxnLst/>
            <a:rect l="0" t="0" r="0" b="0"/>
            <a:pathLst>
              <a:path w="767955" h="80368">
                <a:moveTo>
                  <a:pt x="0" y="80367"/>
                </a:moveTo>
                <a:lnTo>
                  <a:pt x="0" y="80367"/>
                </a:lnTo>
                <a:lnTo>
                  <a:pt x="0" y="80367"/>
                </a:lnTo>
                <a:lnTo>
                  <a:pt x="8930" y="71438"/>
                </a:lnTo>
                <a:lnTo>
                  <a:pt x="26789" y="62508"/>
                </a:lnTo>
                <a:lnTo>
                  <a:pt x="53579" y="53578"/>
                </a:lnTo>
                <a:lnTo>
                  <a:pt x="89297" y="44649"/>
                </a:lnTo>
                <a:lnTo>
                  <a:pt x="142875" y="35719"/>
                </a:lnTo>
                <a:lnTo>
                  <a:pt x="205383" y="26789"/>
                </a:lnTo>
                <a:lnTo>
                  <a:pt x="285750" y="17860"/>
                </a:lnTo>
                <a:lnTo>
                  <a:pt x="366118" y="8930"/>
                </a:lnTo>
                <a:lnTo>
                  <a:pt x="455414" y="0"/>
                </a:lnTo>
                <a:lnTo>
                  <a:pt x="544711" y="0"/>
                </a:lnTo>
                <a:lnTo>
                  <a:pt x="625079" y="8930"/>
                </a:lnTo>
                <a:lnTo>
                  <a:pt x="705446" y="17860"/>
                </a:lnTo>
                <a:lnTo>
                  <a:pt x="767954" y="35719"/>
                </a:lnTo>
                <a:lnTo>
                  <a:pt x="767954"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5223867" y="4348757"/>
            <a:ext cx="803673" cy="26790"/>
          </a:xfrm>
          <a:custGeom>
            <a:avLst/>
            <a:gdLst/>
            <a:ahLst/>
            <a:cxnLst/>
            <a:rect l="0" t="0" r="0" b="0"/>
            <a:pathLst>
              <a:path w="803673" h="26790">
                <a:moveTo>
                  <a:pt x="0" y="26789"/>
                </a:moveTo>
                <a:lnTo>
                  <a:pt x="8930" y="26789"/>
                </a:lnTo>
                <a:lnTo>
                  <a:pt x="17860" y="26789"/>
                </a:lnTo>
                <a:lnTo>
                  <a:pt x="35719" y="26789"/>
                </a:lnTo>
                <a:lnTo>
                  <a:pt x="80367" y="26789"/>
                </a:lnTo>
                <a:lnTo>
                  <a:pt x="133946" y="26789"/>
                </a:lnTo>
                <a:lnTo>
                  <a:pt x="214313" y="26789"/>
                </a:lnTo>
                <a:lnTo>
                  <a:pt x="312539" y="17860"/>
                </a:lnTo>
                <a:lnTo>
                  <a:pt x="428625" y="17860"/>
                </a:lnTo>
                <a:lnTo>
                  <a:pt x="553641" y="8930"/>
                </a:lnTo>
                <a:lnTo>
                  <a:pt x="678656" y="0"/>
                </a:lnTo>
                <a:lnTo>
                  <a:pt x="803672" y="0"/>
                </a:lnTo>
                <a:lnTo>
                  <a:pt x="80367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2544961" y="4063007"/>
            <a:ext cx="1009056" cy="642939"/>
          </a:xfrm>
          <a:custGeom>
            <a:avLst/>
            <a:gdLst/>
            <a:ahLst/>
            <a:cxnLst/>
            <a:rect l="0" t="0" r="0" b="0"/>
            <a:pathLst>
              <a:path w="1009056" h="642939">
                <a:moveTo>
                  <a:pt x="892969" y="187524"/>
                </a:moveTo>
                <a:lnTo>
                  <a:pt x="892969" y="178594"/>
                </a:lnTo>
                <a:lnTo>
                  <a:pt x="892969" y="169664"/>
                </a:lnTo>
                <a:lnTo>
                  <a:pt x="892969" y="169664"/>
                </a:lnTo>
                <a:lnTo>
                  <a:pt x="892969" y="160735"/>
                </a:lnTo>
                <a:lnTo>
                  <a:pt x="892969" y="151805"/>
                </a:lnTo>
                <a:lnTo>
                  <a:pt x="884039" y="142875"/>
                </a:lnTo>
                <a:lnTo>
                  <a:pt x="875109" y="133946"/>
                </a:lnTo>
                <a:lnTo>
                  <a:pt x="857250" y="125016"/>
                </a:lnTo>
                <a:lnTo>
                  <a:pt x="839391" y="116086"/>
                </a:lnTo>
                <a:lnTo>
                  <a:pt x="821531" y="107157"/>
                </a:lnTo>
                <a:lnTo>
                  <a:pt x="794742" y="98227"/>
                </a:lnTo>
                <a:lnTo>
                  <a:pt x="767953" y="89297"/>
                </a:lnTo>
                <a:lnTo>
                  <a:pt x="741164" y="80368"/>
                </a:lnTo>
                <a:lnTo>
                  <a:pt x="705445" y="71438"/>
                </a:lnTo>
                <a:lnTo>
                  <a:pt x="678656" y="53579"/>
                </a:lnTo>
                <a:lnTo>
                  <a:pt x="642937" y="44649"/>
                </a:lnTo>
                <a:lnTo>
                  <a:pt x="598289" y="26789"/>
                </a:lnTo>
                <a:lnTo>
                  <a:pt x="553641" y="17860"/>
                </a:lnTo>
                <a:lnTo>
                  <a:pt x="508992" y="8930"/>
                </a:lnTo>
                <a:lnTo>
                  <a:pt x="455414" y="0"/>
                </a:lnTo>
                <a:lnTo>
                  <a:pt x="410766" y="0"/>
                </a:lnTo>
                <a:lnTo>
                  <a:pt x="357187" y="0"/>
                </a:lnTo>
                <a:lnTo>
                  <a:pt x="312539" y="0"/>
                </a:lnTo>
                <a:lnTo>
                  <a:pt x="267891" y="8930"/>
                </a:lnTo>
                <a:lnTo>
                  <a:pt x="232172" y="17860"/>
                </a:lnTo>
                <a:lnTo>
                  <a:pt x="205383" y="26789"/>
                </a:lnTo>
                <a:lnTo>
                  <a:pt x="178594" y="44649"/>
                </a:lnTo>
                <a:lnTo>
                  <a:pt x="151805" y="62508"/>
                </a:lnTo>
                <a:lnTo>
                  <a:pt x="125016" y="89297"/>
                </a:lnTo>
                <a:lnTo>
                  <a:pt x="98227" y="116086"/>
                </a:lnTo>
                <a:lnTo>
                  <a:pt x="80367" y="142875"/>
                </a:lnTo>
                <a:lnTo>
                  <a:pt x="62508" y="178594"/>
                </a:lnTo>
                <a:lnTo>
                  <a:pt x="44648" y="214313"/>
                </a:lnTo>
                <a:lnTo>
                  <a:pt x="26789" y="250032"/>
                </a:lnTo>
                <a:lnTo>
                  <a:pt x="8930" y="285750"/>
                </a:lnTo>
                <a:lnTo>
                  <a:pt x="8930" y="330399"/>
                </a:lnTo>
                <a:lnTo>
                  <a:pt x="0" y="366118"/>
                </a:lnTo>
                <a:lnTo>
                  <a:pt x="0" y="401836"/>
                </a:lnTo>
                <a:lnTo>
                  <a:pt x="17859" y="437555"/>
                </a:lnTo>
                <a:lnTo>
                  <a:pt x="35719" y="464344"/>
                </a:lnTo>
                <a:lnTo>
                  <a:pt x="62508" y="500063"/>
                </a:lnTo>
                <a:lnTo>
                  <a:pt x="98227" y="526852"/>
                </a:lnTo>
                <a:lnTo>
                  <a:pt x="142875" y="544711"/>
                </a:lnTo>
                <a:lnTo>
                  <a:pt x="187523" y="571500"/>
                </a:lnTo>
                <a:lnTo>
                  <a:pt x="232172" y="589360"/>
                </a:lnTo>
                <a:lnTo>
                  <a:pt x="276820" y="607219"/>
                </a:lnTo>
                <a:lnTo>
                  <a:pt x="330398" y="625079"/>
                </a:lnTo>
                <a:lnTo>
                  <a:pt x="392906" y="634008"/>
                </a:lnTo>
                <a:lnTo>
                  <a:pt x="446484" y="634008"/>
                </a:lnTo>
                <a:lnTo>
                  <a:pt x="500062" y="642938"/>
                </a:lnTo>
                <a:lnTo>
                  <a:pt x="562570" y="642938"/>
                </a:lnTo>
                <a:lnTo>
                  <a:pt x="616148" y="634008"/>
                </a:lnTo>
                <a:lnTo>
                  <a:pt x="669727" y="625079"/>
                </a:lnTo>
                <a:lnTo>
                  <a:pt x="723305" y="616149"/>
                </a:lnTo>
                <a:lnTo>
                  <a:pt x="776883" y="598289"/>
                </a:lnTo>
                <a:lnTo>
                  <a:pt x="821531" y="580430"/>
                </a:lnTo>
                <a:lnTo>
                  <a:pt x="866180" y="562571"/>
                </a:lnTo>
                <a:lnTo>
                  <a:pt x="901898" y="526852"/>
                </a:lnTo>
                <a:lnTo>
                  <a:pt x="937617" y="491133"/>
                </a:lnTo>
                <a:lnTo>
                  <a:pt x="964406" y="455414"/>
                </a:lnTo>
                <a:lnTo>
                  <a:pt x="982266" y="410766"/>
                </a:lnTo>
                <a:lnTo>
                  <a:pt x="991195" y="366118"/>
                </a:lnTo>
                <a:lnTo>
                  <a:pt x="1000125" y="321469"/>
                </a:lnTo>
                <a:lnTo>
                  <a:pt x="1009055" y="276821"/>
                </a:lnTo>
                <a:lnTo>
                  <a:pt x="1000125" y="232172"/>
                </a:lnTo>
                <a:lnTo>
                  <a:pt x="991195" y="187524"/>
                </a:lnTo>
                <a:lnTo>
                  <a:pt x="973336" y="151805"/>
                </a:lnTo>
                <a:lnTo>
                  <a:pt x="946547" y="116086"/>
                </a:lnTo>
                <a:lnTo>
                  <a:pt x="901898" y="89297"/>
                </a:lnTo>
                <a:lnTo>
                  <a:pt x="901898"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3509367" y="5357813"/>
            <a:ext cx="8931" cy="44649"/>
          </a:xfrm>
          <a:custGeom>
            <a:avLst/>
            <a:gdLst/>
            <a:ahLst/>
            <a:cxnLst/>
            <a:rect l="0" t="0" r="0" b="0"/>
            <a:pathLst>
              <a:path w="8931" h="44649">
                <a:moveTo>
                  <a:pt x="8930" y="8929"/>
                </a:moveTo>
                <a:lnTo>
                  <a:pt x="8930" y="8929"/>
                </a:lnTo>
                <a:lnTo>
                  <a:pt x="8930" y="0"/>
                </a:lnTo>
                <a:lnTo>
                  <a:pt x="0" y="0"/>
                </a:lnTo>
                <a:lnTo>
                  <a:pt x="0" y="0"/>
                </a:lnTo>
                <a:lnTo>
                  <a:pt x="0" y="0"/>
                </a:lnTo>
                <a:lnTo>
                  <a:pt x="0" y="8929"/>
                </a:lnTo>
                <a:lnTo>
                  <a:pt x="0" y="17859"/>
                </a:lnTo>
                <a:lnTo>
                  <a:pt x="8930" y="35718"/>
                </a:lnTo>
                <a:lnTo>
                  <a:pt x="8930" y="44648"/>
                </a:lnTo>
                <a:lnTo>
                  <a:pt x="8930"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3571875" y="5625702"/>
            <a:ext cx="35720" cy="151806"/>
          </a:xfrm>
          <a:custGeom>
            <a:avLst/>
            <a:gdLst/>
            <a:ahLst/>
            <a:cxnLst/>
            <a:rect l="0" t="0" r="0" b="0"/>
            <a:pathLst>
              <a:path w="35720" h="151806">
                <a:moveTo>
                  <a:pt x="17859" y="0"/>
                </a:moveTo>
                <a:lnTo>
                  <a:pt x="8930" y="8930"/>
                </a:lnTo>
                <a:lnTo>
                  <a:pt x="8930" y="17860"/>
                </a:lnTo>
                <a:lnTo>
                  <a:pt x="0" y="26789"/>
                </a:lnTo>
                <a:lnTo>
                  <a:pt x="0" y="44649"/>
                </a:lnTo>
                <a:lnTo>
                  <a:pt x="0" y="53578"/>
                </a:lnTo>
                <a:lnTo>
                  <a:pt x="0" y="71438"/>
                </a:lnTo>
                <a:lnTo>
                  <a:pt x="0" y="89297"/>
                </a:lnTo>
                <a:lnTo>
                  <a:pt x="8930" y="107157"/>
                </a:lnTo>
                <a:lnTo>
                  <a:pt x="17859" y="116086"/>
                </a:lnTo>
                <a:lnTo>
                  <a:pt x="26789" y="133946"/>
                </a:lnTo>
                <a:lnTo>
                  <a:pt x="35719" y="151805"/>
                </a:lnTo>
                <a:lnTo>
                  <a:pt x="35719"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1994576882"/>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Pom.xml </a:t>
            </a:r>
            <a:r>
              <a:rPr lang="en-US" sz="4000" dirty="0"/>
              <a:t>(continued)</a:t>
            </a:r>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02</a:t>
            </a:r>
            <a:endParaRPr lang="en-US" dirty="0"/>
          </a:p>
        </p:txBody>
      </p:sp>
      <p:pic>
        <p:nvPicPr>
          <p:cNvPr id="5" name="Picture 4"/>
          <p:cNvPicPr>
            <a:picLocks noChangeAspect="1"/>
          </p:cNvPicPr>
          <p:nvPr/>
        </p:nvPicPr>
        <p:blipFill>
          <a:blip r:embed="rId2"/>
          <a:stretch>
            <a:fillRect/>
          </a:stretch>
        </p:blipFill>
        <p:spPr>
          <a:xfrm>
            <a:off x="230618" y="1295400"/>
            <a:ext cx="8024980" cy="4648200"/>
          </a:xfrm>
          <a:prstGeom prst="rect">
            <a:avLst/>
          </a:prstGeom>
        </p:spPr>
      </p:pic>
      <p:sp>
        <p:nvSpPr>
          <p:cNvPr id="6" name="Freeform 5"/>
          <p:cNvSpPr/>
          <p:nvPr/>
        </p:nvSpPr>
        <p:spPr bwMode="auto">
          <a:xfrm>
            <a:off x="2303859" y="2464594"/>
            <a:ext cx="267892" cy="26790"/>
          </a:xfrm>
          <a:custGeom>
            <a:avLst/>
            <a:gdLst/>
            <a:ahLst/>
            <a:cxnLst/>
            <a:rect l="0" t="0" r="0" b="0"/>
            <a:pathLst>
              <a:path w="267892" h="26790">
                <a:moveTo>
                  <a:pt x="0" y="26789"/>
                </a:moveTo>
                <a:lnTo>
                  <a:pt x="0" y="26789"/>
                </a:lnTo>
                <a:lnTo>
                  <a:pt x="8930" y="26789"/>
                </a:lnTo>
                <a:lnTo>
                  <a:pt x="17860" y="26789"/>
                </a:lnTo>
                <a:lnTo>
                  <a:pt x="35719" y="26789"/>
                </a:lnTo>
                <a:lnTo>
                  <a:pt x="62508" y="26789"/>
                </a:lnTo>
                <a:lnTo>
                  <a:pt x="89297" y="17859"/>
                </a:lnTo>
                <a:lnTo>
                  <a:pt x="133946" y="8929"/>
                </a:lnTo>
                <a:lnTo>
                  <a:pt x="169664" y="0"/>
                </a:lnTo>
                <a:lnTo>
                  <a:pt x="205383" y="0"/>
                </a:lnTo>
                <a:lnTo>
                  <a:pt x="241102" y="0"/>
                </a:lnTo>
                <a:lnTo>
                  <a:pt x="267891" y="0"/>
                </a:lnTo>
                <a:lnTo>
                  <a:pt x="26789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2893219" y="2446734"/>
            <a:ext cx="2125266" cy="26790"/>
          </a:xfrm>
          <a:custGeom>
            <a:avLst/>
            <a:gdLst/>
            <a:ahLst/>
            <a:cxnLst/>
            <a:rect l="0" t="0" r="0" b="0"/>
            <a:pathLst>
              <a:path w="2125266" h="26790">
                <a:moveTo>
                  <a:pt x="0" y="26789"/>
                </a:moveTo>
                <a:lnTo>
                  <a:pt x="8929" y="17860"/>
                </a:lnTo>
                <a:lnTo>
                  <a:pt x="17859" y="17860"/>
                </a:lnTo>
                <a:lnTo>
                  <a:pt x="26789" y="17860"/>
                </a:lnTo>
                <a:lnTo>
                  <a:pt x="44648" y="17860"/>
                </a:lnTo>
                <a:lnTo>
                  <a:pt x="71437" y="17860"/>
                </a:lnTo>
                <a:lnTo>
                  <a:pt x="98226" y="26789"/>
                </a:lnTo>
                <a:lnTo>
                  <a:pt x="125015" y="26789"/>
                </a:lnTo>
                <a:lnTo>
                  <a:pt x="160734" y="26789"/>
                </a:lnTo>
                <a:lnTo>
                  <a:pt x="196453" y="17860"/>
                </a:lnTo>
                <a:lnTo>
                  <a:pt x="232172" y="17860"/>
                </a:lnTo>
                <a:lnTo>
                  <a:pt x="276820" y="17860"/>
                </a:lnTo>
                <a:lnTo>
                  <a:pt x="312539" y="17860"/>
                </a:lnTo>
                <a:lnTo>
                  <a:pt x="348258" y="8930"/>
                </a:lnTo>
                <a:lnTo>
                  <a:pt x="392906" y="8930"/>
                </a:lnTo>
                <a:lnTo>
                  <a:pt x="428625" y="8930"/>
                </a:lnTo>
                <a:lnTo>
                  <a:pt x="473273" y="8930"/>
                </a:lnTo>
                <a:lnTo>
                  <a:pt x="508992" y="17860"/>
                </a:lnTo>
                <a:lnTo>
                  <a:pt x="553640" y="17860"/>
                </a:lnTo>
                <a:lnTo>
                  <a:pt x="598289" y="26789"/>
                </a:lnTo>
                <a:lnTo>
                  <a:pt x="642937" y="26789"/>
                </a:lnTo>
                <a:lnTo>
                  <a:pt x="687586" y="26789"/>
                </a:lnTo>
                <a:lnTo>
                  <a:pt x="732234" y="17860"/>
                </a:lnTo>
                <a:lnTo>
                  <a:pt x="776883" y="17860"/>
                </a:lnTo>
                <a:lnTo>
                  <a:pt x="821531" y="8930"/>
                </a:lnTo>
                <a:lnTo>
                  <a:pt x="866179" y="8930"/>
                </a:lnTo>
                <a:lnTo>
                  <a:pt x="910828" y="8930"/>
                </a:lnTo>
                <a:lnTo>
                  <a:pt x="955476" y="0"/>
                </a:lnTo>
                <a:lnTo>
                  <a:pt x="991195" y="0"/>
                </a:lnTo>
                <a:lnTo>
                  <a:pt x="1026914" y="0"/>
                </a:lnTo>
                <a:lnTo>
                  <a:pt x="1062633" y="0"/>
                </a:lnTo>
                <a:lnTo>
                  <a:pt x="1107281" y="0"/>
                </a:lnTo>
                <a:lnTo>
                  <a:pt x="1143000" y="0"/>
                </a:lnTo>
                <a:lnTo>
                  <a:pt x="1178719" y="0"/>
                </a:lnTo>
                <a:lnTo>
                  <a:pt x="1214437" y="0"/>
                </a:lnTo>
                <a:lnTo>
                  <a:pt x="1241226" y="0"/>
                </a:lnTo>
                <a:lnTo>
                  <a:pt x="1276945" y="0"/>
                </a:lnTo>
                <a:lnTo>
                  <a:pt x="1312664" y="0"/>
                </a:lnTo>
                <a:lnTo>
                  <a:pt x="1357312" y="8930"/>
                </a:lnTo>
                <a:lnTo>
                  <a:pt x="1384101" y="8930"/>
                </a:lnTo>
                <a:lnTo>
                  <a:pt x="1419820" y="8930"/>
                </a:lnTo>
                <a:lnTo>
                  <a:pt x="1446609" y="8930"/>
                </a:lnTo>
                <a:lnTo>
                  <a:pt x="1473398" y="8930"/>
                </a:lnTo>
                <a:lnTo>
                  <a:pt x="1500187" y="8930"/>
                </a:lnTo>
                <a:lnTo>
                  <a:pt x="1526976" y="8930"/>
                </a:lnTo>
                <a:lnTo>
                  <a:pt x="1553765" y="8930"/>
                </a:lnTo>
                <a:lnTo>
                  <a:pt x="1580554" y="8930"/>
                </a:lnTo>
                <a:lnTo>
                  <a:pt x="1607344" y="8930"/>
                </a:lnTo>
                <a:lnTo>
                  <a:pt x="1634133" y="8930"/>
                </a:lnTo>
                <a:lnTo>
                  <a:pt x="1660922" y="0"/>
                </a:lnTo>
                <a:lnTo>
                  <a:pt x="1678781" y="0"/>
                </a:lnTo>
                <a:lnTo>
                  <a:pt x="1696640" y="0"/>
                </a:lnTo>
                <a:lnTo>
                  <a:pt x="1723429" y="0"/>
                </a:lnTo>
                <a:lnTo>
                  <a:pt x="1741289" y="0"/>
                </a:lnTo>
                <a:lnTo>
                  <a:pt x="1759148" y="0"/>
                </a:lnTo>
                <a:lnTo>
                  <a:pt x="1777008" y="0"/>
                </a:lnTo>
                <a:lnTo>
                  <a:pt x="1794867" y="0"/>
                </a:lnTo>
                <a:lnTo>
                  <a:pt x="1812726" y="0"/>
                </a:lnTo>
                <a:lnTo>
                  <a:pt x="1830586" y="0"/>
                </a:lnTo>
                <a:lnTo>
                  <a:pt x="1848445" y="0"/>
                </a:lnTo>
                <a:lnTo>
                  <a:pt x="1866304" y="0"/>
                </a:lnTo>
                <a:lnTo>
                  <a:pt x="1884164" y="0"/>
                </a:lnTo>
                <a:lnTo>
                  <a:pt x="1902023" y="0"/>
                </a:lnTo>
                <a:lnTo>
                  <a:pt x="1919883" y="0"/>
                </a:lnTo>
                <a:lnTo>
                  <a:pt x="1928812" y="0"/>
                </a:lnTo>
                <a:lnTo>
                  <a:pt x="1937742" y="0"/>
                </a:lnTo>
                <a:lnTo>
                  <a:pt x="1955601" y="0"/>
                </a:lnTo>
                <a:lnTo>
                  <a:pt x="1964531" y="0"/>
                </a:lnTo>
                <a:lnTo>
                  <a:pt x="1982390" y="0"/>
                </a:lnTo>
                <a:lnTo>
                  <a:pt x="1991320" y="0"/>
                </a:lnTo>
                <a:lnTo>
                  <a:pt x="2009179" y="0"/>
                </a:lnTo>
                <a:lnTo>
                  <a:pt x="2027039" y="0"/>
                </a:lnTo>
                <a:lnTo>
                  <a:pt x="2044898" y="0"/>
                </a:lnTo>
                <a:lnTo>
                  <a:pt x="2062758" y="0"/>
                </a:lnTo>
                <a:lnTo>
                  <a:pt x="2080617" y="0"/>
                </a:lnTo>
                <a:lnTo>
                  <a:pt x="2098476" y="0"/>
                </a:lnTo>
                <a:lnTo>
                  <a:pt x="2107406" y="0"/>
                </a:lnTo>
                <a:lnTo>
                  <a:pt x="2125265" y="0"/>
                </a:lnTo>
                <a:lnTo>
                  <a:pt x="212526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5331023" y="2464594"/>
            <a:ext cx="508994" cy="26790"/>
          </a:xfrm>
          <a:custGeom>
            <a:avLst/>
            <a:gdLst/>
            <a:ahLst/>
            <a:cxnLst/>
            <a:rect l="0" t="0" r="0" b="0"/>
            <a:pathLst>
              <a:path w="508994" h="26790">
                <a:moveTo>
                  <a:pt x="0" y="17859"/>
                </a:moveTo>
                <a:lnTo>
                  <a:pt x="0" y="17859"/>
                </a:lnTo>
                <a:lnTo>
                  <a:pt x="0" y="17859"/>
                </a:lnTo>
                <a:lnTo>
                  <a:pt x="8930" y="17859"/>
                </a:lnTo>
                <a:lnTo>
                  <a:pt x="8930" y="17859"/>
                </a:lnTo>
                <a:lnTo>
                  <a:pt x="26790" y="17859"/>
                </a:lnTo>
                <a:lnTo>
                  <a:pt x="35719" y="17859"/>
                </a:lnTo>
                <a:lnTo>
                  <a:pt x="53579" y="17859"/>
                </a:lnTo>
                <a:lnTo>
                  <a:pt x="80368" y="8929"/>
                </a:lnTo>
                <a:lnTo>
                  <a:pt x="98227" y="8929"/>
                </a:lnTo>
                <a:lnTo>
                  <a:pt x="125016" y="8929"/>
                </a:lnTo>
                <a:lnTo>
                  <a:pt x="151805" y="8929"/>
                </a:lnTo>
                <a:lnTo>
                  <a:pt x="178594" y="0"/>
                </a:lnTo>
                <a:lnTo>
                  <a:pt x="214313" y="0"/>
                </a:lnTo>
                <a:lnTo>
                  <a:pt x="241102" y="8929"/>
                </a:lnTo>
                <a:lnTo>
                  <a:pt x="276821" y="8929"/>
                </a:lnTo>
                <a:lnTo>
                  <a:pt x="312540" y="8929"/>
                </a:lnTo>
                <a:lnTo>
                  <a:pt x="348258" y="17859"/>
                </a:lnTo>
                <a:lnTo>
                  <a:pt x="383977" y="17859"/>
                </a:lnTo>
                <a:lnTo>
                  <a:pt x="419696" y="26789"/>
                </a:lnTo>
                <a:lnTo>
                  <a:pt x="455415" y="26789"/>
                </a:lnTo>
                <a:lnTo>
                  <a:pt x="473274" y="26789"/>
                </a:lnTo>
                <a:lnTo>
                  <a:pt x="491133" y="26789"/>
                </a:lnTo>
                <a:lnTo>
                  <a:pt x="508993" y="17859"/>
                </a:lnTo>
                <a:lnTo>
                  <a:pt x="508993"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2482453" y="2821781"/>
            <a:ext cx="3473650" cy="62509"/>
          </a:xfrm>
          <a:custGeom>
            <a:avLst/>
            <a:gdLst/>
            <a:ahLst/>
            <a:cxnLst/>
            <a:rect l="0" t="0" r="0" b="0"/>
            <a:pathLst>
              <a:path w="3473650" h="62509">
                <a:moveTo>
                  <a:pt x="0" y="26789"/>
                </a:moveTo>
                <a:lnTo>
                  <a:pt x="0" y="26789"/>
                </a:lnTo>
                <a:lnTo>
                  <a:pt x="8930" y="26789"/>
                </a:lnTo>
                <a:lnTo>
                  <a:pt x="17860" y="26789"/>
                </a:lnTo>
                <a:lnTo>
                  <a:pt x="26789" y="26789"/>
                </a:lnTo>
                <a:lnTo>
                  <a:pt x="35719" y="26789"/>
                </a:lnTo>
                <a:lnTo>
                  <a:pt x="44649" y="26789"/>
                </a:lnTo>
                <a:lnTo>
                  <a:pt x="53578" y="26789"/>
                </a:lnTo>
                <a:lnTo>
                  <a:pt x="62508" y="26789"/>
                </a:lnTo>
                <a:lnTo>
                  <a:pt x="80367" y="26789"/>
                </a:lnTo>
                <a:lnTo>
                  <a:pt x="89297" y="35719"/>
                </a:lnTo>
                <a:lnTo>
                  <a:pt x="107156" y="35719"/>
                </a:lnTo>
                <a:lnTo>
                  <a:pt x="125016" y="35719"/>
                </a:lnTo>
                <a:lnTo>
                  <a:pt x="151805" y="35719"/>
                </a:lnTo>
                <a:lnTo>
                  <a:pt x="169664" y="35719"/>
                </a:lnTo>
                <a:lnTo>
                  <a:pt x="196453" y="35719"/>
                </a:lnTo>
                <a:lnTo>
                  <a:pt x="223242" y="44648"/>
                </a:lnTo>
                <a:lnTo>
                  <a:pt x="250031" y="44648"/>
                </a:lnTo>
                <a:lnTo>
                  <a:pt x="276820" y="44648"/>
                </a:lnTo>
                <a:lnTo>
                  <a:pt x="303610" y="44648"/>
                </a:lnTo>
                <a:lnTo>
                  <a:pt x="330399" y="44648"/>
                </a:lnTo>
                <a:lnTo>
                  <a:pt x="357188" y="44648"/>
                </a:lnTo>
                <a:lnTo>
                  <a:pt x="383977" y="44648"/>
                </a:lnTo>
                <a:lnTo>
                  <a:pt x="410766" y="44648"/>
                </a:lnTo>
                <a:lnTo>
                  <a:pt x="446485" y="44648"/>
                </a:lnTo>
                <a:lnTo>
                  <a:pt x="482203" y="44648"/>
                </a:lnTo>
                <a:lnTo>
                  <a:pt x="517922" y="44648"/>
                </a:lnTo>
                <a:lnTo>
                  <a:pt x="544711" y="35719"/>
                </a:lnTo>
                <a:lnTo>
                  <a:pt x="580430" y="35719"/>
                </a:lnTo>
                <a:lnTo>
                  <a:pt x="616149" y="35719"/>
                </a:lnTo>
                <a:lnTo>
                  <a:pt x="642938" y="35719"/>
                </a:lnTo>
                <a:lnTo>
                  <a:pt x="669727" y="44648"/>
                </a:lnTo>
                <a:lnTo>
                  <a:pt x="696516" y="44648"/>
                </a:lnTo>
                <a:lnTo>
                  <a:pt x="732235" y="44648"/>
                </a:lnTo>
                <a:lnTo>
                  <a:pt x="767953" y="53578"/>
                </a:lnTo>
                <a:lnTo>
                  <a:pt x="803672" y="53578"/>
                </a:lnTo>
                <a:lnTo>
                  <a:pt x="848320" y="53578"/>
                </a:lnTo>
                <a:lnTo>
                  <a:pt x="884039" y="53578"/>
                </a:lnTo>
                <a:lnTo>
                  <a:pt x="928688" y="44648"/>
                </a:lnTo>
                <a:lnTo>
                  <a:pt x="964406" y="44648"/>
                </a:lnTo>
                <a:lnTo>
                  <a:pt x="1009055" y="44648"/>
                </a:lnTo>
                <a:lnTo>
                  <a:pt x="1044774" y="44648"/>
                </a:lnTo>
                <a:lnTo>
                  <a:pt x="1089422" y="44648"/>
                </a:lnTo>
                <a:lnTo>
                  <a:pt x="1125141" y="53578"/>
                </a:lnTo>
                <a:lnTo>
                  <a:pt x="1160860" y="53578"/>
                </a:lnTo>
                <a:lnTo>
                  <a:pt x="1205508" y="53578"/>
                </a:lnTo>
                <a:lnTo>
                  <a:pt x="1241227" y="53578"/>
                </a:lnTo>
                <a:lnTo>
                  <a:pt x="1285875" y="53578"/>
                </a:lnTo>
                <a:lnTo>
                  <a:pt x="1330524" y="53578"/>
                </a:lnTo>
                <a:lnTo>
                  <a:pt x="1375172" y="53578"/>
                </a:lnTo>
                <a:lnTo>
                  <a:pt x="1419820" y="53578"/>
                </a:lnTo>
                <a:lnTo>
                  <a:pt x="1455539" y="53578"/>
                </a:lnTo>
                <a:lnTo>
                  <a:pt x="1500188" y="53578"/>
                </a:lnTo>
                <a:lnTo>
                  <a:pt x="1544836" y="53578"/>
                </a:lnTo>
                <a:lnTo>
                  <a:pt x="1580555" y="53578"/>
                </a:lnTo>
                <a:lnTo>
                  <a:pt x="1616274" y="53578"/>
                </a:lnTo>
                <a:lnTo>
                  <a:pt x="1651992" y="62508"/>
                </a:lnTo>
                <a:lnTo>
                  <a:pt x="1687711" y="62508"/>
                </a:lnTo>
                <a:lnTo>
                  <a:pt x="1732360" y="62508"/>
                </a:lnTo>
                <a:lnTo>
                  <a:pt x="1768078" y="62508"/>
                </a:lnTo>
                <a:lnTo>
                  <a:pt x="1803797" y="62508"/>
                </a:lnTo>
                <a:lnTo>
                  <a:pt x="1848445" y="62508"/>
                </a:lnTo>
                <a:lnTo>
                  <a:pt x="1884164" y="53578"/>
                </a:lnTo>
                <a:lnTo>
                  <a:pt x="1919883" y="53578"/>
                </a:lnTo>
                <a:lnTo>
                  <a:pt x="1964531" y="53578"/>
                </a:lnTo>
                <a:lnTo>
                  <a:pt x="2000250" y="53578"/>
                </a:lnTo>
                <a:lnTo>
                  <a:pt x="2027039" y="44648"/>
                </a:lnTo>
                <a:lnTo>
                  <a:pt x="2071688" y="44648"/>
                </a:lnTo>
                <a:lnTo>
                  <a:pt x="2107406" y="44648"/>
                </a:lnTo>
                <a:lnTo>
                  <a:pt x="2143125" y="44648"/>
                </a:lnTo>
                <a:lnTo>
                  <a:pt x="2178844" y="44648"/>
                </a:lnTo>
                <a:lnTo>
                  <a:pt x="2214563" y="44648"/>
                </a:lnTo>
                <a:lnTo>
                  <a:pt x="2259211" y="44648"/>
                </a:lnTo>
                <a:lnTo>
                  <a:pt x="2303860" y="35719"/>
                </a:lnTo>
                <a:lnTo>
                  <a:pt x="2348508" y="35719"/>
                </a:lnTo>
                <a:lnTo>
                  <a:pt x="2393156" y="35719"/>
                </a:lnTo>
                <a:lnTo>
                  <a:pt x="2437805" y="26789"/>
                </a:lnTo>
                <a:lnTo>
                  <a:pt x="2473524" y="26789"/>
                </a:lnTo>
                <a:lnTo>
                  <a:pt x="2518172" y="26789"/>
                </a:lnTo>
                <a:lnTo>
                  <a:pt x="2553891" y="17859"/>
                </a:lnTo>
                <a:lnTo>
                  <a:pt x="2589610" y="17859"/>
                </a:lnTo>
                <a:lnTo>
                  <a:pt x="2634258" y="17859"/>
                </a:lnTo>
                <a:lnTo>
                  <a:pt x="2669977" y="17859"/>
                </a:lnTo>
                <a:lnTo>
                  <a:pt x="2705695" y="8930"/>
                </a:lnTo>
                <a:lnTo>
                  <a:pt x="2750344" y="8930"/>
                </a:lnTo>
                <a:lnTo>
                  <a:pt x="2786063" y="8930"/>
                </a:lnTo>
                <a:lnTo>
                  <a:pt x="2830711" y="8930"/>
                </a:lnTo>
                <a:lnTo>
                  <a:pt x="2866430" y="8930"/>
                </a:lnTo>
                <a:lnTo>
                  <a:pt x="2911078" y="8930"/>
                </a:lnTo>
                <a:lnTo>
                  <a:pt x="2946797" y="8930"/>
                </a:lnTo>
                <a:lnTo>
                  <a:pt x="2982516" y="8930"/>
                </a:lnTo>
                <a:lnTo>
                  <a:pt x="3018235" y="8930"/>
                </a:lnTo>
                <a:lnTo>
                  <a:pt x="3053953" y="8930"/>
                </a:lnTo>
                <a:lnTo>
                  <a:pt x="3098602" y="0"/>
                </a:lnTo>
                <a:lnTo>
                  <a:pt x="3134320" y="0"/>
                </a:lnTo>
                <a:lnTo>
                  <a:pt x="3170039" y="0"/>
                </a:lnTo>
                <a:lnTo>
                  <a:pt x="3205758" y="0"/>
                </a:lnTo>
                <a:lnTo>
                  <a:pt x="3232547" y="0"/>
                </a:lnTo>
                <a:lnTo>
                  <a:pt x="3268266" y="0"/>
                </a:lnTo>
                <a:lnTo>
                  <a:pt x="3295055" y="0"/>
                </a:lnTo>
                <a:lnTo>
                  <a:pt x="3321844" y="0"/>
                </a:lnTo>
                <a:lnTo>
                  <a:pt x="3348633" y="0"/>
                </a:lnTo>
                <a:lnTo>
                  <a:pt x="3366492" y="0"/>
                </a:lnTo>
                <a:lnTo>
                  <a:pt x="3384352" y="0"/>
                </a:lnTo>
                <a:lnTo>
                  <a:pt x="3402211" y="0"/>
                </a:lnTo>
                <a:lnTo>
                  <a:pt x="3420070" y="0"/>
                </a:lnTo>
                <a:lnTo>
                  <a:pt x="3429000" y="0"/>
                </a:lnTo>
                <a:lnTo>
                  <a:pt x="3446860" y="0"/>
                </a:lnTo>
                <a:lnTo>
                  <a:pt x="3455789" y="0"/>
                </a:lnTo>
                <a:lnTo>
                  <a:pt x="3455789" y="0"/>
                </a:lnTo>
                <a:lnTo>
                  <a:pt x="3464719" y="0"/>
                </a:lnTo>
                <a:lnTo>
                  <a:pt x="3473649" y="0"/>
                </a:lnTo>
                <a:lnTo>
                  <a:pt x="347364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5965031" y="2812851"/>
            <a:ext cx="26790" cy="8931"/>
          </a:xfrm>
          <a:custGeom>
            <a:avLst/>
            <a:gdLst/>
            <a:ahLst/>
            <a:cxnLst/>
            <a:rect l="0" t="0" r="0" b="0"/>
            <a:pathLst>
              <a:path w="26790" h="8931">
                <a:moveTo>
                  <a:pt x="0" y="8930"/>
                </a:moveTo>
                <a:lnTo>
                  <a:pt x="0" y="8930"/>
                </a:lnTo>
                <a:lnTo>
                  <a:pt x="0" y="8930"/>
                </a:lnTo>
                <a:lnTo>
                  <a:pt x="0" y="8930"/>
                </a:lnTo>
                <a:lnTo>
                  <a:pt x="0" y="8930"/>
                </a:lnTo>
                <a:lnTo>
                  <a:pt x="0" y="8930"/>
                </a:lnTo>
                <a:lnTo>
                  <a:pt x="0" y="8930"/>
                </a:lnTo>
                <a:lnTo>
                  <a:pt x="8930" y="0"/>
                </a:lnTo>
                <a:lnTo>
                  <a:pt x="8930" y="0"/>
                </a:lnTo>
                <a:lnTo>
                  <a:pt x="8930" y="0"/>
                </a:lnTo>
                <a:lnTo>
                  <a:pt x="8930" y="0"/>
                </a:lnTo>
                <a:lnTo>
                  <a:pt x="17860" y="0"/>
                </a:lnTo>
                <a:lnTo>
                  <a:pt x="17860" y="0"/>
                </a:lnTo>
                <a:lnTo>
                  <a:pt x="26789" y="0"/>
                </a:lnTo>
                <a:lnTo>
                  <a:pt x="26789" y="8930"/>
                </a:lnTo>
                <a:lnTo>
                  <a:pt x="26789" y="8930"/>
                </a:lnTo>
                <a:lnTo>
                  <a:pt x="26789" y="8930"/>
                </a:lnTo>
                <a:lnTo>
                  <a:pt x="26789" y="8930"/>
                </a:lnTo>
                <a:lnTo>
                  <a:pt x="26789" y="8930"/>
                </a:lnTo>
                <a:lnTo>
                  <a:pt x="17860" y="893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2205633" y="3214687"/>
            <a:ext cx="741165" cy="125017"/>
          </a:xfrm>
          <a:custGeom>
            <a:avLst/>
            <a:gdLst/>
            <a:ahLst/>
            <a:cxnLst/>
            <a:rect l="0" t="0" r="0" b="0"/>
            <a:pathLst>
              <a:path w="741165" h="125017">
                <a:moveTo>
                  <a:pt x="0" y="0"/>
                </a:moveTo>
                <a:lnTo>
                  <a:pt x="0" y="0"/>
                </a:lnTo>
                <a:lnTo>
                  <a:pt x="0" y="0"/>
                </a:lnTo>
                <a:lnTo>
                  <a:pt x="0" y="0"/>
                </a:lnTo>
                <a:lnTo>
                  <a:pt x="8930" y="8930"/>
                </a:lnTo>
                <a:lnTo>
                  <a:pt x="8930" y="8930"/>
                </a:lnTo>
                <a:lnTo>
                  <a:pt x="17859" y="26789"/>
                </a:lnTo>
                <a:lnTo>
                  <a:pt x="17859" y="26789"/>
                </a:lnTo>
                <a:lnTo>
                  <a:pt x="17859" y="35719"/>
                </a:lnTo>
                <a:lnTo>
                  <a:pt x="17859" y="44649"/>
                </a:lnTo>
                <a:lnTo>
                  <a:pt x="26789" y="53578"/>
                </a:lnTo>
                <a:lnTo>
                  <a:pt x="26789" y="62508"/>
                </a:lnTo>
                <a:lnTo>
                  <a:pt x="26789" y="71438"/>
                </a:lnTo>
                <a:lnTo>
                  <a:pt x="26789" y="80367"/>
                </a:lnTo>
                <a:lnTo>
                  <a:pt x="26789" y="80367"/>
                </a:lnTo>
                <a:lnTo>
                  <a:pt x="35719" y="80367"/>
                </a:lnTo>
                <a:lnTo>
                  <a:pt x="44648" y="80367"/>
                </a:lnTo>
                <a:lnTo>
                  <a:pt x="44648" y="80367"/>
                </a:lnTo>
                <a:lnTo>
                  <a:pt x="62508" y="80367"/>
                </a:lnTo>
                <a:lnTo>
                  <a:pt x="71437" y="80367"/>
                </a:lnTo>
                <a:lnTo>
                  <a:pt x="89297" y="80367"/>
                </a:lnTo>
                <a:lnTo>
                  <a:pt x="107156" y="80367"/>
                </a:lnTo>
                <a:lnTo>
                  <a:pt x="125015" y="71438"/>
                </a:lnTo>
                <a:lnTo>
                  <a:pt x="151805" y="71438"/>
                </a:lnTo>
                <a:lnTo>
                  <a:pt x="169664" y="71438"/>
                </a:lnTo>
                <a:lnTo>
                  <a:pt x="196453" y="62508"/>
                </a:lnTo>
                <a:lnTo>
                  <a:pt x="232172" y="53578"/>
                </a:lnTo>
                <a:lnTo>
                  <a:pt x="267890" y="53578"/>
                </a:lnTo>
                <a:lnTo>
                  <a:pt x="294680" y="53578"/>
                </a:lnTo>
                <a:lnTo>
                  <a:pt x="330398" y="53578"/>
                </a:lnTo>
                <a:lnTo>
                  <a:pt x="366117" y="53578"/>
                </a:lnTo>
                <a:lnTo>
                  <a:pt x="392906" y="53578"/>
                </a:lnTo>
                <a:lnTo>
                  <a:pt x="419695" y="53578"/>
                </a:lnTo>
                <a:lnTo>
                  <a:pt x="455414" y="62508"/>
                </a:lnTo>
                <a:lnTo>
                  <a:pt x="482203" y="71438"/>
                </a:lnTo>
                <a:lnTo>
                  <a:pt x="508992" y="71438"/>
                </a:lnTo>
                <a:lnTo>
                  <a:pt x="535781" y="80367"/>
                </a:lnTo>
                <a:lnTo>
                  <a:pt x="562570" y="80367"/>
                </a:lnTo>
                <a:lnTo>
                  <a:pt x="580430" y="80367"/>
                </a:lnTo>
                <a:lnTo>
                  <a:pt x="607219" y="89297"/>
                </a:lnTo>
                <a:lnTo>
                  <a:pt x="625078" y="98227"/>
                </a:lnTo>
                <a:lnTo>
                  <a:pt x="634008" y="98227"/>
                </a:lnTo>
                <a:lnTo>
                  <a:pt x="651867" y="107156"/>
                </a:lnTo>
                <a:lnTo>
                  <a:pt x="660797" y="107156"/>
                </a:lnTo>
                <a:lnTo>
                  <a:pt x="669726" y="116086"/>
                </a:lnTo>
                <a:lnTo>
                  <a:pt x="678656" y="125016"/>
                </a:lnTo>
                <a:lnTo>
                  <a:pt x="687586" y="125016"/>
                </a:lnTo>
                <a:lnTo>
                  <a:pt x="696515" y="125016"/>
                </a:lnTo>
                <a:lnTo>
                  <a:pt x="705445" y="125016"/>
                </a:lnTo>
                <a:lnTo>
                  <a:pt x="714375" y="125016"/>
                </a:lnTo>
                <a:lnTo>
                  <a:pt x="723305" y="125016"/>
                </a:lnTo>
                <a:lnTo>
                  <a:pt x="723305" y="116086"/>
                </a:lnTo>
                <a:lnTo>
                  <a:pt x="732234" y="107156"/>
                </a:lnTo>
                <a:lnTo>
                  <a:pt x="741164" y="107156"/>
                </a:lnTo>
                <a:lnTo>
                  <a:pt x="741164" y="98227"/>
                </a:lnTo>
                <a:lnTo>
                  <a:pt x="741164" y="98227"/>
                </a:lnTo>
                <a:lnTo>
                  <a:pt x="732234" y="89297"/>
                </a:lnTo>
                <a:lnTo>
                  <a:pt x="732234" y="80367"/>
                </a:lnTo>
                <a:lnTo>
                  <a:pt x="732234" y="71438"/>
                </a:lnTo>
                <a:lnTo>
                  <a:pt x="723305" y="62508"/>
                </a:lnTo>
                <a:lnTo>
                  <a:pt x="723305" y="53578"/>
                </a:lnTo>
                <a:lnTo>
                  <a:pt x="714375" y="44649"/>
                </a:lnTo>
                <a:lnTo>
                  <a:pt x="714375" y="35719"/>
                </a:lnTo>
                <a:lnTo>
                  <a:pt x="714375" y="26789"/>
                </a:lnTo>
                <a:lnTo>
                  <a:pt x="705445" y="17859"/>
                </a:lnTo>
                <a:lnTo>
                  <a:pt x="705445" y="8930"/>
                </a:lnTo>
                <a:lnTo>
                  <a:pt x="705445"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2598539" y="5357813"/>
            <a:ext cx="2536032" cy="44649"/>
          </a:xfrm>
          <a:custGeom>
            <a:avLst/>
            <a:gdLst/>
            <a:ahLst/>
            <a:cxnLst/>
            <a:rect l="0" t="0" r="0" b="0"/>
            <a:pathLst>
              <a:path w="2536032" h="44649">
                <a:moveTo>
                  <a:pt x="0" y="26789"/>
                </a:moveTo>
                <a:lnTo>
                  <a:pt x="0" y="35718"/>
                </a:lnTo>
                <a:lnTo>
                  <a:pt x="8930" y="35718"/>
                </a:lnTo>
                <a:lnTo>
                  <a:pt x="17859" y="35718"/>
                </a:lnTo>
                <a:lnTo>
                  <a:pt x="26789" y="35718"/>
                </a:lnTo>
                <a:lnTo>
                  <a:pt x="44649" y="35718"/>
                </a:lnTo>
                <a:lnTo>
                  <a:pt x="62508" y="44648"/>
                </a:lnTo>
                <a:lnTo>
                  <a:pt x="80367" y="44648"/>
                </a:lnTo>
                <a:lnTo>
                  <a:pt x="107156" y="44648"/>
                </a:lnTo>
                <a:lnTo>
                  <a:pt x="133945" y="35718"/>
                </a:lnTo>
                <a:lnTo>
                  <a:pt x="169664" y="35718"/>
                </a:lnTo>
                <a:lnTo>
                  <a:pt x="205383" y="35718"/>
                </a:lnTo>
                <a:lnTo>
                  <a:pt x="232172" y="35718"/>
                </a:lnTo>
                <a:lnTo>
                  <a:pt x="267891" y="35718"/>
                </a:lnTo>
                <a:lnTo>
                  <a:pt x="303609" y="35718"/>
                </a:lnTo>
                <a:lnTo>
                  <a:pt x="339328" y="35718"/>
                </a:lnTo>
                <a:lnTo>
                  <a:pt x="383977" y="35718"/>
                </a:lnTo>
                <a:lnTo>
                  <a:pt x="428625" y="35718"/>
                </a:lnTo>
                <a:lnTo>
                  <a:pt x="473274" y="35718"/>
                </a:lnTo>
                <a:lnTo>
                  <a:pt x="517922" y="35718"/>
                </a:lnTo>
                <a:lnTo>
                  <a:pt x="571500" y="35718"/>
                </a:lnTo>
                <a:lnTo>
                  <a:pt x="625078" y="35718"/>
                </a:lnTo>
                <a:lnTo>
                  <a:pt x="669727" y="26789"/>
                </a:lnTo>
                <a:lnTo>
                  <a:pt x="732234" y="26789"/>
                </a:lnTo>
                <a:lnTo>
                  <a:pt x="785813" y="26789"/>
                </a:lnTo>
                <a:lnTo>
                  <a:pt x="848320" y="17859"/>
                </a:lnTo>
                <a:lnTo>
                  <a:pt x="910828" y="17859"/>
                </a:lnTo>
                <a:lnTo>
                  <a:pt x="973336" y="8929"/>
                </a:lnTo>
                <a:lnTo>
                  <a:pt x="1044774" y="8929"/>
                </a:lnTo>
                <a:lnTo>
                  <a:pt x="1107281" y="0"/>
                </a:lnTo>
                <a:lnTo>
                  <a:pt x="1178719" y="0"/>
                </a:lnTo>
                <a:lnTo>
                  <a:pt x="1250156" y="0"/>
                </a:lnTo>
                <a:lnTo>
                  <a:pt x="1321594" y="0"/>
                </a:lnTo>
                <a:lnTo>
                  <a:pt x="1393031" y="0"/>
                </a:lnTo>
                <a:lnTo>
                  <a:pt x="1473399" y="0"/>
                </a:lnTo>
                <a:lnTo>
                  <a:pt x="1544836" y="0"/>
                </a:lnTo>
                <a:lnTo>
                  <a:pt x="1616274" y="0"/>
                </a:lnTo>
                <a:lnTo>
                  <a:pt x="1696641" y="0"/>
                </a:lnTo>
                <a:lnTo>
                  <a:pt x="1768078" y="0"/>
                </a:lnTo>
                <a:lnTo>
                  <a:pt x="1839516" y="0"/>
                </a:lnTo>
                <a:lnTo>
                  <a:pt x="1919883" y="0"/>
                </a:lnTo>
                <a:lnTo>
                  <a:pt x="1991320" y="8929"/>
                </a:lnTo>
                <a:lnTo>
                  <a:pt x="2053828" y="8929"/>
                </a:lnTo>
                <a:lnTo>
                  <a:pt x="2125266" y="8929"/>
                </a:lnTo>
                <a:lnTo>
                  <a:pt x="2187774" y="17859"/>
                </a:lnTo>
                <a:lnTo>
                  <a:pt x="2241352" y="17859"/>
                </a:lnTo>
                <a:lnTo>
                  <a:pt x="2303859" y="17859"/>
                </a:lnTo>
                <a:lnTo>
                  <a:pt x="2357438" y="26789"/>
                </a:lnTo>
                <a:lnTo>
                  <a:pt x="2411016" y="26789"/>
                </a:lnTo>
                <a:lnTo>
                  <a:pt x="2464594" y="26789"/>
                </a:lnTo>
                <a:lnTo>
                  <a:pt x="2500313" y="35718"/>
                </a:lnTo>
                <a:lnTo>
                  <a:pt x="2536031" y="35718"/>
                </a:lnTo>
                <a:lnTo>
                  <a:pt x="2536031" y="3571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2109851773"/>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Pom.xml </a:t>
            </a:r>
            <a:r>
              <a:rPr lang="en-US" sz="4000" dirty="0"/>
              <a:t>(continued)</a:t>
            </a:r>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02</a:t>
            </a:r>
            <a:endParaRPr lang="en-US" dirty="0"/>
          </a:p>
        </p:txBody>
      </p:sp>
      <p:pic>
        <p:nvPicPr>
          <p:cNvPr id="6" name="Picture 5"/>
          <p:cNvPicPr>
            <a:picLocks noChangeAspect="1"/>
          </p:cNvPicPr>
          <p:nvPr/>
        </p:nvPicPr>
        <p:blipFill>
          <a:blip r:embed="rId2"/>
          <a:stretch>
            <a:fillRect/>
          </a:stretch>
        </p:blipFill>
        <p:spPr>
          <a:xfrm>
            <a:off x="404813" y="1479721"/>
            <a:ext cx="8434387" cy="3945341"/>
          </a:xfrm>
          <a:prstGeom prst="rect">
            <a:avLst/>
          </a:prstGeom>
        </p:spPr>
      </p:pic>
      <p:sp>
        <p:nvSpPr>
          <p:cNvPr id="5" name="Freeform 4"/>
          <p:cNvSpPr/>
          <p:nvPr/>
        </p:nvSpPr>
        <p:spPr bwMode="auto">
          <a:xfrm>
            <a:off x="5429250" y="2009179"/>
            <a:ext cx="464345" cy="8931"/>
          </a:xfrm>
          <a:custGeom>
            <a:avLst/>
            <a:gdLst/>
            <a:ahLst/>
            <a:cxnLst/>
            <a:rect l="0" t="0" r="0" b="0"/>
            <a:pathLst>
              <a:path w="464345" h="8931">
                <a:moveTo>
                  <a:pt x="8930" y="0"/>
                </a:moveTo>
                <a:lnTo>
                  <a:pt x="0" y="0"/>
                </a:lnTo>
                <a:lnTo>
                  <a:pt x="0" y="0"/>
                </a:lnTo>
                <a:lnTo>
                  <a:pt x="0" y="0"/>
                </a:lnTo>
                <a:lnTo>
                  <a:pt x="0" y="0"/>
                </a:lnTo>
                <a:lnTo>
                  <a:pt x="0" y="0"/>
                </a:lnTo>
                <a:lnTo>
                  <a:pt x="0" y="0"/>
                </a:lnTo>
                <a:lnTo>
                  <a:pt x="8930" y="0"/>
                </a:lnTo>
                <a:lnTo>
                  <a:pt x="17859" y="8930"/>
                </a:lnTo>
                <a:lnTo>
                  <a:pt x="26789" y="8930"/>
                </a:lnTo>
                <a:lnTo>
                  <a:pt x="44648" y="8930"/>
                </a:lnTo>
                <a:lnTo>
                  <a:pt x="62508" y="8930"/>
                </a:lnTo>
                <a:lnTo>
                  <a:pt x="89297" y="8930"/>
                </a:lnTo>
                <a:lnTo>
                  <a:pt x="116086" y="8930"/>
                </a:lnTo>
                <a:lnTo>
                  <a:pt x="160734" y="0"/>
                </a:lnTo>
                <a:lnTo>
                  <a:pt x="205383" y="0"/>
                </a:lnTo>
                <a:lnTo>
                  <a:pt x="258961" y="0"/>
                </a:lnTo>
                <a:lnTo>
                  <a:pt x="312539" y="0"/>
                </a:lnTo>
                <a:lnTo>
                  <a:pt x="366117" y="0"/>
                </a:lnTo>
                <a:lnTo>
                  <a:pt x="410766" y="8930"/>
                </a:lnTo>
                <a:lnTo>
                  <a:pt x="437555" y="8930"/>
                </a:lnTo>
                <a:lnTo>
                  <a:pt x="464344" y="8930"/>
                </a:lnTo>
                <a:lnTo>
                  <a:pt x="464344"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6090047" y="1955601"/>
            <a:ext cx="812602" cy="17861"/>
          </a:xfrm>
          <a:custGeom>
            <a:avLst/>
            <a:gdLst/>
            <a:ahLst/>
            <a:cxnLst/>
            <a:rect l="0" t="0" r="0" b="0"/>
            <a:pathLst>
              <a:path w="812602" h="17861">
                <a:moveTo>
                  <a:pt x="0" y="17860"/>
                </a:moveTo>
                <a:lnTo>
                  <a:pt x="0" y="17860"/>
                </a:lnTo>
                <a:lnTo>
                  <a:pt x="8930" y="17860"/>
                </a:lnTo>
                <a:lnTo>
                  <a:pt x="17859" y="17860"/>
                </a:lnTo>
                <a:lnTo>
                  <a:pt x="35719" y="8930"/>
                </a:lnTo>
                <a:lnTo>
                  <a:pt x="53578" y="8930"/>
                </a:lnTo>
                <a:lnTo>
                  <a:pt x="80367" y="8930"/>
                </a:lnTo>
                <a:lnTo>
                  <a:pt x="125016" y="8930"/>
                </a:lnTo>
                <a:lnTo>
                  <a:pt x="178594" y="0"/>
                </a:lnTo>
                <a:lnTo>
                  <a:pt x="241101" y="0"/>
                </a:lnTo>
                <a:lnTo>
                  <a:pt x="321469" y="0"/>
                </a:lnTo>
                <a:lnTo>
                  <a:pt x="401836" y="0"/>
                </a:lnTo>
                <a:lnTo>
                  <a:pt x="491133" y="0"/>
                </a:lnTo>
                <a:lnTo>
                  <a:pt x="571500" y="0"/>
                </a:lnTo>
                <a:lnTo>
                  <a:pt x="651867" y="8930"/>
                </a:lnTo>
                <a:lnTo>
                  <a:pt x="714375" y="17860"/>
                </a:lnTo>
                <a:lnTo>
                  <a:pt x="767953" y="17860"/>
                </a:lnTo>
                <a:lnTo>
                  <a:pt x="812601" y="17860"/>
                </a:lnTo>
                <a:lnTo>
                  <a:pt x="812601"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517922" y="2089547"/>
            <a:ext cx="205384" cy="2732485"/>
          </a:xfrm>
          <a:custGeom>
            <a:avLst/>
            <a:gdLst/>
            <a:ahLst/>
            <a:cxnLst/>
            <a:rect l="0" t="0" r="0" b="0"/>
            <a:pathLst>
              <a:path w="205384" h="2732485">
                <a:moveTo>
                  <a:pt x="178594" y="35718"/>
                </a:moveTo>
                <a:lnTo>
                  <a:pt x="178594" y="35718"/>
                </a:lnTo>
                <a:lnTo>
                  <a:pt x="169664" y="35718"/>
                </a:lnTo>
                <a:lnTo>
                  <a:pt x="160734" y="35718"/>
                </a:lnTo>
                <a:lnTo>
                  <a:pt x="160734" y="26789"/>
                </a:lnTo>
                <a:lnTo>
                  <a:pt x="160734" y="26789"/>
                </a:lnTo>
                <a:lnTo>
                  <a:pt x="151805" y="26789"/>
                </a:lnTo>
                <a:lnTo>
                  <a:pt x="151805" y="17859"/>
                </a:lnTo>
                <a:lnTo>
                  <a:pt x="142875" y="8929"/>
                </a:lnTo>
                <a:lnTo>
                  <a:pt x="133945" y="8929"/>
                </a:lnTo>
                <a:lnTo>
                  <a:pt x="133945" y="0"/>
                </a:lnTo>
                <a:lnTo>
                  <a:pt x="125016" y="0"/>
                </a:lnTo>
                <a:lnTo>
                  <a:pt x="116086" y="0"/>
                </a:lnTo>
                <a:lnTo>
                  <a:pt x="116086" y="0"/>
                </a:lnTo>
                <a:lnTo>
                  <a:pt x="107156" y="8929"/>
                </a:lnTo>
                <a:lnTo>
                  <a:pt x="98227" y="8929"/>
                </a:lnTo>
                <a:lnTo>
                  <a:pt x="89297" y="8929"/>
                </a:lnTo>
                <a:lnTo>
                  <a:pt x="80367" y="8929"/>
                </a:lnTo>
                <a:lnTo>
                  <a:pt x="71437" y="17859"/>
                </a:lnTo>
                <a:lnTo>
                  <a:pt x="62508" y="17859"/>
                </a:lnTo>
                <a:lnTo>
                  <a:pt x="53578" y="17859"/>
                </a:lnTo>
                <a:lnTo>
                  <a:pt x="53578" y="17859"/>
                </a:lnTo>
                <a:lnTo>
                  <a:pt x="44648" y="17859"/>
                </a:lnTo>
                <a:lnTo>
                  <a:pt x="44648" y="17859"/>
                </a:lnTo>
                <a:lnTo>
                  <a:pt x="35719" y="17859"/>
                </a:lnTo>
                <a:lnTo>
                  <a:pt x="35719" y="17859"/>
                </a:lnTo>
                <a:lnTo>
                  <a:pt x="35719" y="17859"/>
                </a:lnTo>
                <a:lnTo>
                  <a:pt x="35719" y="26789"/>
                </a:lnTo>
                <a:lnTo>
                  <a:pt x="44648" y="26789"/>
                </a:lnTo>
                <a:lnTo>
                  <a:pt x="53578" y="35718"/>
                </a:lnTo>
                <a:lnTo>
                  <a:pt x="62508" y="35718"/>
                </a:lnTo>
                <a:lnTo>
                  <a:pt x="71437" y="53578"/>
                </a:lnTo>
                <a:lnTo>
                  <a:pt x="80367" y="53578"/>
                </a:lnTo>
                <a:lnTo>
                  <a:pt x="98227" y="71437"/>
                </a:lnTo>
                <a:lnTo>
                  <a:pt x="107156" y="89297"/>
                </a:lnTo>
                <a:lnTo>
                  <a:pt x="116086" y="107156"/>
                </a:lnTo>
                <a:lnTo>
                  <a:pt x="125016" y="133945"/>
                </a:lnTo>
                <a:lnTo>
                  <a:pt x="133945" y="160734"/>
                </a:lnTo>
                <a:lnTo>
                  <a:pt x="142875" y="187523"/>
                </a:lnTo>
                <a:lnTo>
                  <a:pt x="151805" y="223242"/>
                </a:lnTo>
                <a:lnTo>
                  <a:pt x="151805" y="258961"/>
                </a:lnTo>
                <a:lnTo>
                  <a:pt x="160734" y="303609"/>
                </a:lnTo>
                <a:lnTo>
                  <a:pt x="160734" y="348257"/>
                </a:lnTo>
                <a:lnTo>
                  <a:pt x="169664" y="392906"/>
                </a:lnTo>
                <a:lnTo>
                  <a:pt x="169664" y="446484"/>
                </a:lnTo>
                <a:lnTo>
                  <a:pt x="169664" y="508992"/>
                </a:lnTo>
                <a:lnTo>
                  <a:pt x="178594" y="562570"/>
                </a:lnTo>
                <a:lnTo>
                  <a:pt x="178594" y="625078"/>
                </a:lnTo>
                <a:lnTo>
                  <a:pt x="178594" y="687586"/>
                </a:lnTo>
                <a:lnTo>
                  <a:pt x="187523" y="741164"/>
                </a:lnTo>
                <a:lnTo>
                  <a:pt x="187523" y="803671"/>
                </a:lnTo>
                <a:lnTo>
                  <a:pt x="187523" y="857249"/>
                </a:lnTo>
                <a:lnTo>
                  <a:pt x="187523" y="919757"/>
                </a:lnTo>
                <a:lnTo>
                  <a:pt x="196453" y="982265"/>
                </a:lnTo>
                <a:lnTo>
                  <a:pt x="205383" y="1044773"/>
                </a:lnTo>
                <a:lnTo>
                  <a:pt x="205383" y="1116210"/>
                </a:lnTo>
                <a:lnTo>
                  <a:pt x="205383" y="1178718"/>
                </a:lnTo>
                <a:lnTo>
                  <a:pt x="205383" y="1250156"/>
                </a:lnTo>
                <a:lnTo>
                  <a:pt x="205383" y="1321593"/>
                </a:lnTo>
                <a:lnTo>
                  <a:pt x="205383" y="1393031"/>
                </a:lnTo>
                <a:lnTo>
                  <a:pt x="196453" y="1473398"/>
                </a:lnTo>
                <a:lnTo>
                  <a:pt x="187523" y="1544835"/>
                </a:lnTo>
                <a:lnTo>
                  <a:pt x="187523" y="1616273"/>
                </a:lnTo>
                <a:lnTo>
                  <a:pt x="178594" y="1678781"/>
                </a:lnTo>
                <a:lnTo>
                  <a:pt x="160734" y="1750218"/>
                </a:lnTo>
                <a:lnTo>
                  <a:pt x="151805" y="1812726"/>
                </a:lnTo>
                <a:lnTo>
                  <a:pt x="142875" y="1875234"/>
                </a:lnTo>
                <a:lnTo>
                  <a:pt x="133945" y="1937742"/>
                </a:lnTo>
                <a:lnTo>
                  <a:pt x="116086" y="1991320"/>
                </a:lnTo>
                <a:lnTo>
                  <a:pt x="107156" y="2053828"/>
                </a:lnTo>
                <a:lnTo>
                  <a:pt x="89297" y="2107406"/>
                </a:lnTo>
                <a:lnTo>
                  <a:pt x="80367" y="2160984"/>
                </a:lnTo>
                <a:lnTo>
                  <a:pt x="62508" y="2223492"/>
                </a:lnTo>
                <a:lnTo>
                  <a:pt x="53578" y="2268140"/>
                </a:lnTo>
                <a:lnTo>
                  <a:pt x="44648" y="2321718"/>
                </a:lnTo>
                <a:lnTo>
                  <a:pt x="35719" y="2357437"/>
                </a:lnTo>
                <a:lnTo>
                  <a:pt x="26789" y="2402085"/>
                </a:lnTo>
                <a:lnTo>
                  <a:pt x="17859" y="2437804"/>
                </a:lnTo>
                <a:lnTo>
                  <a:pt x="8930" y="2473523"/>
                </a:lnTo>
                <a:lnTo>
                  <a:pt x="0" y="2509242"/>
                </a:lnTo>
                <a:lnTo>
                  <a:pt x="0" y="2536031"/>
                </a:lnTo>
                <a:lnTo>
                  <a:pt x="0" y="2571749"/>
                </a:lnTo>
                <a:lnTo>
                  <a:pt x="0" y="2598539"/>
                </a:lnTo>
                <a:lnTo>
                  <a:pt x="0" y="2616398"/>
                </a:lnTo>
                <a:lnTo>
                  <a:pt x="8930" y="2643187"/>
                </a:lnTo>
                <a:lnTo>
                  <a:pt x="8930" y="2661046"/>
                </a:lnTo>
                <a:lnTo>
                  <a:pt x="17859" y="2678906"/>
                </a:lnTo>
                <a:lnTo>
                  <a:pt x="17859" y="2696765"/>
                </a:lnTo>
                <a:lnTo>
                  <a:pt x="26789" y="2705695"/>
                </a:lnTo>
                <a:lnTo>
                  <a:pt x="35719" y="2714624"/>
                </a:lnTo>
                <a:lnTo>
                  <a:pt x="44648" y="2723554"/>
                </a:lnTo>
                <a:lnTo>
                  <a:pt x="44648" y="2732484"/>
                </a:lnTo>
                <a:lnTo>
                  <a:pt x="53578" y="2732484"/>
                </a:lnTo>
                <a:lnTo>
                  <a:pt x="71437" y="2723554"/>
                </a:lnTo>
                <a:lnTo>
                  <a:pt x="80367" y="2723554"/>
                </a:lnTo>
                <a:lnTo>
                  <a:pt x="89297" y="2723554"/>
                </a:lnTo>
                <a:lnTo>
                  <a:pt x="107156" y="2714624"/>
                </a:lnTo>
                <a:lnTo>
                  <a:pt x="116086" y="2714624"/>
                </a:lnTo>
                <a:lnTo>
                  <a:pt x="125016" y="2705695"/>
                </a:lnTo>
                <a:lnTo>
                  <a:pt x="116086" y="2687835"/>
                </a:lnTo>
                <a:lnTo>
                  <a:pt x="116086" y="26878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884039" y="2464594"/>
            <a:ext cx="250032" cy="1902024"/>
          </a:xfrm>
          <a:custGeom>
            <a:avLst/>
            <a:gdLst/>
            <a:ahLst/>
            <a:cxnLst/>
            <a:rect l="0" t="0" r="0" b="0"/>
            <a:pathLst>
              <a:path w="250032" h="1902024">
                <a:moveTo>
                  <a:pt x="250031" y="26789"/>
                </a:moveTo>
                <a:lnTo>
                  <a:pt x="241102" y="26789"/>
                </a:lnTo>
                <a:lnTo>
                  <a:pt x="241102" y="26789"/>
                </a:lnTo>
                <a:lnTo>
                  <a:pt x="223242" y="26789"/>
                </a:lnTo>
                <a:lnTo>
                  <a:pt x="214313" y="26789"/>
                </a:lnTo>
                <a:lnTo>
                  <a:pt x="196453" y="26789"/>
                </a:lnTo>
                <a:lnTo>
                  <a:pt x="169664" y="35719"/>
                </a:lnTo>
                <a:lnTo>
                  <a:pt x="151805" y="35719"/>
                </a:lnTo>
                <a:lnTo>
                  <a:pt x="125016" y="35719"/>
                </a:lnTo>
                <a:lnTo>
                  <a:pt x="107156" y="35719"/>
                </a:lnTo>
                <a:lnTo>
                  <a:pt x="89297" y="35719"/>
                </a:lnTo>
                <a:lnTo>
                  <a:pt x="71438" y="35719"/>
                </a:lnTo>
                <a:lnTo>
                  <a:pt x="62508" y="26789"/>
                </a:lnTo>
                <a:lnTo>
                  <a:pt x="44649" y="26789"/>
                </a:lnTo>
                <a:lnTo>
                  <a:pt x="35719" y="17859"/>
                </a:lnTo>
                <a:lnTo>
                  <a:pt x="26789" y="17859"/>
                </a:lnTo>
                <a:lnTo>
                  <a:pt x="26789" y="8929"/>
                </a:lnTo>
                <a:lnTo>
                  <a:pt x="17860" y="0"/>
                </a:lnTo>
                <a:lnTo>
                  <a:pt x="17860" y="0"/>
                </a:lnTo>
                <a:lnTo>
                  <a:pt x="8930" y="0"/>
                </a:lnTo>
                <a:lnTo>
                  <a:pt x="8930" y="8929"/>
                </a:lnTo>
                <a:lnTo>
                  <a:pt x="8930" y="8929"/>
                </a:lnTo>
                <a:lnTo>
                  <a:pt x="0" y="17859"/>
                </a:lnTo>
                <a:lnTo>
                  <a:pt x="0" y="26789"/>
                </a:lnTo>
                <a:lnTo>
                  <a:pt x="0" y="44648"/>
                </a:lnTo>
                <a:lnTo>
                  <a:pt x="0" y="53578"/>
                </a:lnTo>
                <a:lnTo>
                  <a:pt x="0" y="71437"/>
                </a:lnTo>
                <a:lnTo>
                  <a:pt x="0" y="98226"/>
                </a:lnTo>
                <a:lnTo>
                  <a:pt x="0" y="116086"/>
                </a:lnTo>
                <a:lnTo>
                  <a:pt x="0" y="151804"/>
                </a:lnTo>
                <a:lnTo>
                  <a:pt x="0" y="187523"/>
                </a:lnTo>
                <a:lnTo>
                  <a:pt x="8930" y="223242"/>
                </a:lnTo>
                <a:lnTo>
                  <a:pt x="8930" y="258961"/>
                </a:lnTo>
                <a:lnTo>
                  <a:pt x="17860" y="303609"/>
                </a:lnTo>
                <a:lnTo>
                  <a:pt x="17860" y="348257"/>
                </a:lnTo>
                <a:lnTo>
                  <a:pt x="26789" y="392906"/>
                </a:lnTo>
                <a:lnTo>
                  <a:pt x="35719" y="437554"/>
                </a:lnTo>
                <a:lnTo>
                  <a:pt x="44649" y="491132"/>
                </a:lnTo>
                <a:lnTo>
                  <a:pt x="44649" y="535781"/>
                </a:lnTo>
                <a:lnTo>
                  <a:pt x="53578" y="589359"/>
                </a:lnTo>
                <a:lnTo>
                  <a:pt x="62508" y="642937"/>
                </a:lnTo>
                <a:lnTo>
                  <a:pt x="62508" y="705445"/>
                </a:lnTo>
                <a:lnTo>
                  <a:pt x="71438" y="759023"/>
                </a:lnTo>
                <a:lnTo>
                  <a:pt x="71438" y="821531"/>
                </a:lnTo>
                <a:lnTo>
                  <a:pt x="71438" y="884038"/>
                </a:lnTo>
                <a:lnTo>
                  <a:pt x="71438" y="937617"/>
                </a:lnTo>
                <a:lnTo>
                  <a:pt x="71438" y="1000124"/>
                </a:lnTo>
                <a:lnTo>
                  <a:pt x="71438" y="1062632"/>
                </a:lnTo>
                <a:lnTo>
                  <a:pt x="71438" y="1125140"/>
                </a:lnTo>
                <a:lnTo>
                  <a:pt x="71438" y="1178718"/>
                </a:lnTo>
                <a:lnTo>
                  <a:pt x="71438" y="1241226"/>
                </a:lnTo>
                <a:lnTo>
                  <a:pt x="71438" y="1294804"/>
                </a:lnTo>
                <a:lnTo>
                  <a:pt x="71438" y="1357312"/>
                </a:lnTo>
                <a:lnTo>
                  <a:pt x="71438" y="1410890"/>
                </a:lnTo>
                <a:lnTo>
                  <a:pt x="62508" y="1473398"/>
                </a:lnTo>
                <a:lnTo>
                  <a:pt x="62508" y="1518046"/>
                </a:lnTo>
                <a:lnTo>
                  <a:pt x="53578" y="1571624"/>
                </a:lnTo>
                <a:lnTo>
                  <a:pt x="53578" y="1616273"/>
                </a:lnTo>
                <a:lnTo>
                  <a:pt x="44649" y="1660921"/>
                </a:lnTo>
                <a:lnTo>
                  <a:pt x="44649" y="1696640"/>
                </a:lnTo>
                <a:lnTo>
                  <a:pt x="44649" y="1732359"/>
                </a:lnTo>
                <a:lnTo>
                  <a:pt x="44649" y="1759148"/>
                </a:lnTo>
                <a:lnTo>
                  <a:pt x="44649" y="1785937"/>
                </a:lnTo>
                <a:lnTo>
                  <a:pt x="44649" y="1812726"/>
                </a:lnTo>
                <a:lnTo>
                  <a:pt x="44649" y="1830585"/>
                </a:lnTo>
                <a:lnTo>
                  <a:pt x="44649" y="1848445"/>
                </a:lnTo>
                <a:lnTo>
                  <a:pt x="44649" y="1866304"/>
                </a:lnTo>
                <a:lnTo>
                  <a:pt x="44649" y="1875234"/>
                </a:lnTo>
                <a:lnTo>
                  <a:pt x="44649" y="1884163"/>
                </a:lnTo>
                <a:lnTo>
                  <a:pt x="53578" y="1893093"/>
                </a:lnTo>
                <a:lnTo>
                  <a:pt x="53578" y="1902023"/>
                </a:lnTo>
                <a:lnTo>
                  <a:pt x="62508" y="1902023"/>
                </a:lnTo>
                <a:lnTo>
                  <a:pt x="71438" y="1902023"/>
                </a:lnTo>
                <a:lnTo>
                  <a:pt x="80367" y="1902023"/>
                </a:lnTo>
                <a:lnTo>
                  <a:pt x="98227" y="1893093"/>
                </a:lnTo>
                <a:lnTo>
                  <a:pt x="107156" y="1893093"/>
                </a:lnTo>
                <a:lnTo>
                  <a:pt x="107156" y="189309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1151930" y="2848570"/>
            <a:ext cx="116087" cy="1223368"/>
          </a:xfrm>
          <a:custGeom>
            <a:avLst/>
            <a:gdLst/>
            <a:ahLst/>
            <a:cxnLst/>
            <a:rect l="0" t="0" r="0" b="0"/>
            <a:pathLst>
              <a:path w="116087" h="1223368">
                <a:moveTo>
                  <a:pt x="116086" y="26789"/>
                </a:moveTo>
                <a:lnTo>
                  <a:pt x="116086" y="26789"/>
                </a:lnTo>
                <a:lnTo>
                  <a:pt x="116086" y="26789"/>
                </a:lnTo>
                <a:lnTo>
                  <a:pt x="107156" y="26789"/>
                </a:lnTo>
                <a:lnTo>
                  <a:pt x="107156" y="17859"/>
                </a:lnTo>
                <a:lnTo>
                  <a:pt x="98226" y="17859"/>
                </a:lnTo>
                <a:lnTo>
                  <a:pt x="89297" y="8930"/>
                </a:lnTo>
                <a:lnTo>
                  <a:pt x="80367" y="0"/>
                </a:lnTo>
                <a:lnTo>
                  <a:pt x="80367" y="0"/>
                </a:lnTo>
                <a:lnTo>
                  <a:pt x="71437" y="0"/>
                </a:lnTo>
                <a:lnTo>
                  <a:pt x="71437" y="0"/>
                </a:lnTo>
                <a:lnTo>
                  <a:pt x="62508" y="0"/>
                </a:lnTo>
                <a:lnTo>
                  <a:pt x="53578" y="0"/>
                </a:lnTo>
                <a:lnTo>
                  <a:pt x="44648" y="8930"/>
                </a:lnTo>
                <a:lnTo>
                  <a:pt x="35719" y="8930"/>
                </a:lnTo>
                <a:lnTo>
                  <a:pt x="26789" y="17859"/>
                </a:lnTo>
                <a:lnTo>
                  <a:pt x="26789" y="17859"/>
                </a:lnTo>
                <a:lnTo>
                  <a:pt x="17859" y="17859"/>
                </a:lnTo>
                <a:lnTo>
                  <a:pt x="17859" y="26789"/>
                </a:lnTo>
                <a:lnTo>
                  <a:pt x="8929" y="26789"/>
                </a:lnTo>
                <a:lnTo>
                  <a:pt x="8929" y="26789"/>
                </a:lnTo>
                <a:lnTo>
                  <a:pt x="8929" y="35719"/>
                </a:lnTo>
                <a:lnTo>
                  <a:pt x="8929" y="44648"/>
                </a:lnTo>
                <a:lnTo>
                  <a:pt x="8929" y="44648"/>
                </a:lnTo>
                <a:lnTo>
                  <a:pt x="0" y="62508"/>
                </a:lnTo>
                <a:lnTo>
                  <a:pt x="0" y="71437"/>
                </a:lnTo>
                <a:lnTo>
                  <a:pt x="0" y="89297"/>
                </a:lnTo>
                <a:lnTo>
                  <a:pt x="0" y="107156"/>
                </a:lnTo>
                <a:lnTo>
                  <a:pt x="0" y="125016"/>
                </a:lnTo>
                <a:lnTo>
                  <a:pt x="0" y="142875"/>
                </a:lnTo>
                <a:lnTo>
                  <a:pt x="0" y="169664"/>
                </a:lnTo>
                <a:lnTo>
                  <a:pt x="0" y="187523"/>
                </a:lnTo>
                <a:lnTo>
                  <a:pt x="0" y="214312"/>
                </a:lnTo>
                <a:lnTo>
                  <a:pt x="0" y="250031"/>
                </a:lnTo>
                <a:lnTo>
                  <a:pt x="0" y="285750"/>
                </a:lnTo>
                <a:lnTo>
                  <a:pt x="0" y="321469"/>
                </a:lnTo>
                <a:lnTo>
                  <a:pt x="8929" y="366117"/>
                </a:lnTo>
                <a:lnTo>
                  <a:pt x="8929" y="401836"/>
                </a:lnTo>
                <a:lnTo>
                  <a:pt x="17859" y="446484"/>
                </a:lnTo>
                <a:lnTo>
                  <a:pt x="26789" y="500062"/>
                </a:lnTo>
                <a:lnTo>
                  <a:pt x="35719" y="544711"/>
                </a:lnTo>
                <a:lnTo>
                  <a:pt x="44648" y="589359"/>
                </a:lnTo>
                <a:lnTo>
                  <a:pt x="44648" y="642937"/>
                </a:lnTo>
                <a:lnTo>
                  <a:pt x="44648" y="696516"/>
                </a:lnTo>
                <a:lnTo>
                  <a:pt x="53578" y="741164"/>
                </a:lnTo>
                <a:lnTo>
                  <a:pt x="44648" y="803672"/>
                </a:lnTo>
                <a:lnTo>
                  <a:pt x="44648" y="857250"/>
                </a:lnTo>
                <a:lnTo>
                  <a:pt x="44648" y="910828"/>
                </a:lnTo>
                <a:lnTo>
                  <a:pt x="44648" y="964406"/>
                </a:lnTo>
                <a:lnTo>
                  <a:pt x="44648" y="1009055"/>
                </a:lnTo>
                <a:lnTo>
                  <a:pt x="44648" y="1053703"/>
                </a:lnTo>
                <a:lnTo>
                  <a:pt x="44648" y="1089422"/>
                </a:lnTo>
                <a:lnTo>
                  <a:pt x="44648" y="1125141"/>
                </a:lnTo>
                <a:lnTo>
                  <a:pt x="44648" y="1151930"/>
                </a:lnTo>
                <a:lnTo>
                  <a:pt x="53578" y="1178719"/>
                </a:lnTo>
                <a:lnTo>
                  <a:pt x="62508" y="1196578"/>
                </a:lnTo>
                <a:lnTo>
                  <a:pt x="62508" y="1205508"/>
                </a:lnTo>
                <a:lnTo>
                  <a:pt x="71437" y="1214437"/>
                </a:lnTo>
                <a:lnTo>
                  <a:pt x="80367" y="1223367"/>
                </a:lnTo>
                <a:lnTo>
                  <a:pt x="89297" y="1223367"/>
                </a:lnTo>
                <a:lnTo>
                  <a:pt x="89297" y="1214437"/>
                </a:lnTo>
                <a:lnTo>
                  <a:pt x="62508" y="1196578"/>
                </a:lnTo>
                <a:lnTo>
                  <a:pt x="62508" y="1196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3116461" y="3429000"/>
            <a:ext cx="3527228" cy="71438"/>
          </a:xfrm>
          <a:custGeom>
            <a:avLst/>
            <a:gdLst/>
            <a:ahLst/>
            <a:cxnLst/>
            <a:rect l="0" t="0" r="0" b="0"/>
            <a:pathLst>
              <a:path w="3527228" h="71438">
                <a:moveTo>
                  <a:pt x="0" y="62507"/>
                </a:moveTo>
                <a:lnTo>
                  <a:pt x="0" y="62507"/>
                </a:lnTo>
                <a:lnTo>
                  <a:pt x="8930" y="53578"/>
                </a:lnTo>
                <a:lnTo>
                  <a:pt x="17859" y="44648"/>
                </a:lnTo>
                <a:lnTo>
                  <a:pt x="35719" y="35718"/>
                </a:lnTo>
                <a:lnTo>
                  <a:pt x="53578" y="35718"/>
                </a:lnTo>
                <a:lnTo>
                  <a:pt x="62508" y="26789"/>
                </a:lnTo>
                <a:lnTo>
                  <a:pt x="80367" y="26789"/>
                </a:lnTo>
                <a:lnTo>
                  <a:pt x="107156" y="17859"/>
                </a:lnTo>
                <a:lnTo>
                  <a:pt x="125016" y="17859"/>
                </a:lnTo>
                <a:lnTo>
                  <a:pt x="142875" y="26789"/>
                </a:lnTo>
                <a:lnTo>
                  <a:pt x="169664" y="26789"/>
                </a:lnTo>
                <a:lnTo>
                  <a:pt x="196453" y="26789"/>
                </a:lnTo>
                <a:lnTo>
                  <a:pt x="232172" y="26789"/>
                </a:lnTo>
                <a:lnTo>
                  <a:pt x="258961" y="26789"/>
                </a:lnTo>
                <a:lnTo>
                  <a:pt x="303609" y="26789"/>
                </a:lnTo>
                <a:lnTo>
                  <a:pt x="339328" y="17859"/>
                </a:lnTo>
                <a:lnTo>
                  <a:pt x="383977" y="17859"/>
                </a:lnTo>
                <a:lnTo>
                  <a:pt x="428625" y="17859"/>
                </a:lnTo>
                <a:lnTo>
                  <a:pt x="473273" y="17859"/>
                </a:lnTo>
                <a:lnTo>
                  <a:pt x="517922" y="8929"/>
                </a:lnTo>
                <a:lnTo>
                  <a:pt x="562570" y="8929"/>
                </a:lnTo>
                <a:lnTo>
                  <a:pt x="607219" y="17859"/>
                </a:lnTo>
                <a:lnTo>
                  <a:pt x="660797" y="17859"/>
                </a:lnTo>
                <a:lnTo>
                  <a:pt x="705445" y="17859"/>
                </a:lnTo>
                <a:lnTo>
                  <a:pt x="759023" y="17859"/>
                </a:lnTo>
                <a:lnTo>
                  <a:pt x="821531" y="8929"/>
                </a:lnTo>
                <a:lnTo>
                  <a:pt x="875109" y="8929"/>
                </a:lnTo>
                <a:lnTo>
                  <a:pt x="928687" y="8929"/>
                </a:lnTo>
                <a:lnTo>
                  <a:pt x="991195" y="17859"/>
                </a:lnTo>
                <a:lnTo>
                  <a:pt x="1044773" y="17859"/>
                </a:lnTo>
                <a:lnTo>
                  <a:pt x="1098352" y="17859"/>
                </a:lnTo>
                <a:lnTo>
                  <a:pt x="1151930" y="17859"/>
                </a:lnTo>
                <a:lnTo>
                  <a:pt x="1205508" y="26789"/>
                </a:lnTo>
                <a:lnTo>
                  <a:pt x="1268016" y="26789"/>
                </a:lnTo>
                <a:lnTo>
                  <a:pt x="1330523" y="35718"/>
                </a:lnTo>
                <a:lnTo>
                  <a:pt x="1393031" y="35718"/>
                </a:lnTo>
                <a:lnTo>
                  <a:pt x="1464469" y="44648"/>
                </a:lnTo>
                <a:lnTo>
                  <a:pt x="1526977" y="44648"/>
                </a:lnTo>
                <a:lnTo>
                  <a:pt x="1598414" y="53578"/>
                </a:lnTo>
                <a:lnTo>
                  <a:pt x="1660922" y="53578"/>
                </a:lnTo>
                <a:lnTo>
                  <a:pt x="1732359" y="62507"/>
                </a:lnTo>
                <a:lnTo>
                  <a:pt x="1794867" y="62507"/>
                </a:lnTo>
                <a:lnTo>
                  <a:pt x="1857375" y="71437"/>
                </a:lnTo>
                <a:lnTo>
                  <a:pt x="1919883" y="71437"/>
                </a:lnTo>
                <a:lnTo>
                  <a:pt x="1982391" y="71437"/>
                </a:lnTo>
                <a:lnTo>
                  <a:pt x="2044898" y="71437"/>
                </a:lnTo>
                <a:lnTo>
                  <a:pt x="2098477" y="71437"/>
                </a:lnTo>
                <a:lnTo>
                  <a:pt x="2160984" y="71437"/>
                </a:lnTo>
                <a:lnTo>
                  <a:pt x="2223492" y="71437"/>
                </a:lnTo>
                <a:lnTo>
                  <a:pt x="2286000" y="62507"/>
                </a:lnTo>
                <a:lnTo>
                  <a:pt x="2348508" y="62507"/>
                </a:lnTo>
                <a:lnTo>
                  <a:pt x="2411016" y="62507"/>
                </a:lnTo>
                <a:lnTo>
                  <a:pt x="2482453" y="53578"/>
                </a:lnTo>
                <a:lnTo>
                  <a:pt x="2544961" y="53578"/>
                </a:lnTo>
                <a:lnTo>
                  <a:pt x="2607469" y="53578"/>
                </a:lnTo>
                <a:lnTo>
                  <a:pt x="2678906" y="53578"/>
                </a:lnTo>
                <a:lnTo>
                  <a:pt x="2741414" y="53578"/>
                </a:lnTo>
                <a:lnTo>
                  <a:pt x="2803922" y="44648"/>
                </a:lnTo>
                <a:lnTo>
                  <a:pt x="2866430" y="44648"/>
                </a:lnTo>
                <a:lnTo>
                  <a:pt x="2928937" y="35718"/>
                </a:lnTo>
                <a:lnTo>
                  <a:pt x="2991445" y="35718"/>
                </a:lnTo>
                <a:lnTo>
                  <a:pt x="3053953" y="26789"/>
                </a:lnTo>
                <a:lnTo>
                  <a:pt x="3116461" y="26789"/>
                </a:lnTo>
                <a:lnTo>
                  <a:pt x="3170039" y="17859"/>
                </a:lnTo>
                <a:lnTo>
                  <a:pt x="3223617" y="17859"/>
                </a:lnTo>
                <a:lnTo>
                  <a:pt x="3268266" y="8929"/>
                </a:lnTo>
                <a:lnTo>
                  <a:pt x="3312914" y="8929"/>
                </a:lnTo>
                <a:lnTo>
                  <a:pt x="3348633" y="8929"/>
                </a:lnTo>
                <a:lnTo>
                  <a:pt x="3393281" y="8929"/>
                </a:lnTo>
                <a:lnTo>
                  <a:pt x="3429000" y="0"/>
                </a:lnTo>
                <a:lnTo>
                  <a:pt x="3464719" y="0"/>
                </a:lnTo>
                <a:lnTo>
                  <a:pt x="3491508" y="8929"/>
                </a:lnTo>
                <a:lnTo>
                  <a:pt x="3509367" y="8929"/>
                </a:lnTo>
                <a:lnTo>
                  <a:pt x="3518297" y="8929"/>
                </a:lnTo>
                <a:lnTo>
                  <a:pt x="3527227" y="0"/>
                </a:lnTo>
                <a:lnTo>
                  <a:pt x="352722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3196828" y="3759398"/>
            <a:ext cx="3696892" cy="133946"/>
          </a:xfrm>
          <a:custGeom>
            <a:avLst/>
            <a:gdLst/>
            <a:ahLst/>
            <a:cxnLst/>
            <a:rect l="0" t="0" r="0" b="0"/>
            <a:pathLst>
              <a:path w="3696892" h="133946">
                <a:moveTo>
                  <a:pt x="0" y="116086"/>
                </a:moveTo>
                <a:lnTo>
                  <a:pt x="0" y="116086"/>
                </a:lnTo>
                <a:lnTo>
                  <a:pt x="8930" y="116086"/>
                </a:lnTo>
                <a:lnTo>
                  <a:pt x="26789" y="107156"/>
                </a:lnTo>
                <a:lnTo>
                  <a:pt x="35719" y="107156"/>
                </a:lnTo>
                <a:lnTo>
                  <a:pt x="62508" y="107156"/>
                </a:lnTo>
                <a:lnTo>
                  <a:pt x="89297" y="107156"/>
                </a:lnTo>
                <a:lnTo>
                  <a:pt x="116086" y="98227"/>
                </a:lnTo>
                <a:lnTo>
                  <a:pt x="151805" y="98227"/>
                </a:lnTo>
                <a:lnTo>
                  <a:pt x="196453" y="98227"/>
                </a:lnTo>
                <a:lnTo>
                  <a:pt x="241102" y="98227"/>
                </a:lnTo>
                <a:lnTo>
                  <a:pt x="285750" y="98227"/>
                </a:lnTo>
                <a:lnTo>
                  <a:pt x="348258" y="107156"/>
                </a:lnTo>
                <a:lnTo>
                  <a:pt x="401836" y="116086"/>
                </a:lnTo>
                <a:lnTo>
                  <a:pt x="464344" y="125016"/>
                </a:lnTo>
                <a:lnTo>
                  <a:pt x="526852" y="125016"/>
                </a:lnTo>
                <a:lnTo>
                  <a:pt x="598289" y="133945"/>
                </a:lnTo>
                <a:lnTo>
                  <a:pt x="669727" y="133945"/>
                </a:lnTo>
                <a:lnTo>
                  <a:pt x="750094" y="133945"/>
                </a:lnTo>
                <a:lnTo>
                  <a:pt x="830461" y="133945"/>
                </a:lnTo>
                <a:lnTo>
                  <a:pt x="919758" y="133945"/>
                </a:lnTo>
                <a:lnTo>
                  <a:pt x="1000125" y="133945"/>
                </a:lnTo>
                <a:lnTo>
                  <a:pt x="1098352" y="125016"/>
                </a:lnTo>
                <a:lnTo>
                  <a:pt x="1196578" y="125016"/>
                </a:lnTo>
                <a:lnTo>
                  <a:pt x="1294805" y="125016"/>
                </a:lnTo>
                <a:lnTo>
                  <a:pt x="1393031" y="125016"/>
                </a:lnTo>
                <a:lnTo>
                  <a:pt x="1500188" y="125016"/>
                </a:lnTo>
                <a:lnTo>
                  <a:pt x="1598414" y="125016"/>
                </a:lnTo>
                <a:lnTo>
                  <a:pt x="1705570" y="116086"/>
                </a:lnTo>
                <a:lnTo>
                  <a:pt x="1812727" y="107156"/>
                </a:lnTo>
                <a:lnTo>
                  <a:pt x="1919883" y="107156"/>
                </a:lnTo>
                <a:lnTo>
                  <a:pt x="2035969" y="98227"/>
                </a:lnTo>
                <a:lnTo>
                  <a:pt x="2134195" y="80367"/>
                </a:lnTo>
                <a:lnTo>
                  <a:pt x="2241352" y="80367"/>
                </a:lnTo>
                <a:lnTo>
                  <a:pt x="2339578" y="71438"/>
                </a:lnTo>
                <a:lnTo>
                  <a:pt x="2446735" y="62508"/>
                </a:lnTo>
                <a:lnTo>
                  <a:pt x="2536031" y="53578"/>
                </a:lnTo>
                <a:lnTo>
                  <a:pt x="2634258" y="44648"/>
                </a:lnTo>
                <a:lnTo>
                  <a:pt x="2723555" y="44648"/>
                </a:lnTo>
                <a:lnTo>
                  <a:pt x="2812852" y="44648"/>
                </a:lnTo>
                <a:lnTo>
                  <a:pt x="2893219" y="35719"/>
                </a:lnTo>
                <a:lnTo>
                  <a:pt x="2982516" y="35719"/>
                </a:lnTo>
                <a:lnTo>
                  <a:pt x="3062883" y="35719"/>
                </a:lnTo>
                <a:lnTo>
                  <a:pt x="3134320" y="26789"/>
                </a:lnTo>
                <a:lnTo>
                  <a:pt x="3214688" y="26789"/>
                </a:lnTo>
                <a:lnTo>
                  <a:pt x="3286125" y="17859"/>
                </a:lnTo>
                <a:lnTo>
                  <a:pt x="3357563" y="17859"/>
                </a:lnTo>
                <a:lnTo>
                  <a:pt x="3420070" y="17859"/>
                </a:lnTo>
                <a:lnTo>
                  <a:pt x="3482578" y="17859"/>
                </a:lnTo>
                <a:lnTo>
                  <a:pt x="3536156" y="17859"/>
                </a:lnTo>
                <a:lnTo>
                  <a:pt x="3580805" y="17859"/>
                </a:lnTo>
                <a:lnTo>
                  <a:pt x="3625453" y="26789"/>
                </a:lnTo>
                <a:lnTo>
                  <a:pt x="3652242" y="26789"/>
                </a:lnTo>
                <a:lnTo>
                  <a:pt x="3679031" y="26789"/>
                </a:lnTo>
                <a:lnTo>
                  <a:pt x="3687961" y="26789"/>
                </a:lnTo>
                <a:lnTo>
                  <a:pt x="3696891" y="17859"/>
                </a:lnTo>
                <a:lnTo>
                  <a:pt x="3696891" y="8930"/>
                </a:lnTo>
                <a:lnTo>
                  <a:pt x="3679031" y="0"/>
                </a:lnTo>
                <a:lnTo>
                  <a:pt x="367903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416331971"/>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Pom.xml </a:t>
            </a:r>
            <a:r>
              <a:rPr lang="en-US" sz="2800" dirty="0" smtClean="0"/>
              <a:t>(continued)</a:t>
            </a:r>
            <a:endParaRPr lang="en-US" sz="2800" dirty="0"/>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02</a:t>
            </a:r>
            <a:endParaRPr lang="en-US" dirty="0"/>
          </a:p>
        </p:txBody>
      </p:sp>
      <p:pic>
        <p:nvPicPr>
          <p:cNvPr id="5" name="Picture 4"/>
          <p:cNvPicPr>
            <a:picLocks noChangeAspect="1"/>
          </p:cNvPicPr>
          <p:nvPr/>
        </p:nvPicPr>
        <p:blipFill>
          <a:blip r:embed="rId2"/>
          <a:stretch>
            <a:fillRect/>
          </a:stretch>
        </p:blipFill>
        <p:spPr>
          <a:xfrm>
            <a:off x="289826" y="1447801"/>
            <a:ext cx="8564346" cy="3962400"/>
          </a:xfrm>
          <a:prstGeom prst="rect">
            <a:avLst/>
          </a:prstGeom>
        </p:spPr>
      </p:pic>
      <p:sp>
        <p:nvSpPr>
          <p:cNvPr id="6" name="Freeform 5"/>
          <p:cNvSpPr/>
          <p:nvPr/>
        </p:nvSpPr>
        <p:spPr bwMode="auto">
          <a:xfrm>
            <a:off x="3134320" y="3723679"/>
            <a:ext cx="946548" cy="35720"/>
          </a:xfrm>
          <a:custGeom>
            <a:avLst/>
            <a:gdLst/>
            <a:ahLst/>
            <a:cxnLst/>
            <a:rect l="0" t="0" r="0" b="0"/>
            <a:pathLst>
              <a:path w="946548" h="35720">
                <a:moveTo>
                  <a:pt x="8930" y="26789"/>
                </a:moveTo>
                <a:lnTo>
                  <a:pt x="8930" y="17860"/>
                </a:lnTo>
                <a:lnTo>
                  <a:pt x="0" y="17860"/>
                </a:lnTo>
                <a:lnTo>
                  <a:pt x="0" y="17860"/>
                </a:lnTo>
                <a:lnTo>
                  <a:pt x="0" y="8930"/>
                </a:lnTo>
                <a:lnTo>
                  <a:pt x="0" y="8930"/>
                </a:lnTo>
                <a:lnTo>
                  <a:pt x="0" y="0"/>
                </a:lnTo>
                <a:lnTo>
                  <a:pt x="8930" y="0"/>
                </a:lnTo>
                <a:lnTo>
                  <a:pt x="8930" y="0"/>
                </a:lnTo>
                <a:lnTo>
                  <a:pt x="17860" y="0"/>
                </a:lnTo>
                <a:lnTo>
                  <a:pt x="26789" y="0"/>
                </a:lnTo>
                <a:lnTo>
                  <a:pt x="35719" y="0"/>
                </a:lnTo>
                <a:lnTo>
                  <a:pt x="35719" y="8930"/>
                </a:lnTo>
                <a:lnTo>
                  <a:pt x="44649" y="17860"/>
                </a:lnTo>
                <a:lnTo>
                  <a:pt x="62508" y="26789"/>
                </a:lnTo>
                <a:lnTo>
                  <a:pt x="71438" y="26789"/>
                </a:lnTo>
                <a:lnTo>
                  <a:pt x="98227" y="35719"/>
                </a:lnTo>
                <a:lnTo>
                  <a:pt x="125016" y="35719"/>
                </a:lnTo>
                <a:lnTo>
                  <a:pt x="160735" y="35719"/>
                </a:lnTo>
                <a:lnTo>
                  <a:pt x="196453" y="35719"/>
                </a:lnTo>
                <a:lnTo>
                  <a:pt x="232172" y="26789"/>
                </a:lnTo>
                <a:lnTo>
                  <a:pt x="276821" y="26789"/>
                </a:lnTo>
                <a:lnTo>
                  <a:pt x="321469" y="17860"/>
                </a:lnTo>
                <a:lnTo>
                  <a:pt x="366118" y="17860"/>
                </a:lnTo>
                <a:lnTo>
                  <a:pt x="401836" y="17860"/>
                </a:lnTo>
                <a:lnTo>
                  <a:pt x="446485" y="8930"/>
                </a:lnTo>
                <a:lnTo>
                  <a:pt x="491133" y="17860"/>
                </a:lnTo>
                <a:lnTo>
                  <a:pt x="535782" y="17860"/>
                </a:lnTo>
                <a:lnTo>
                  <a:pt x="580430" y="17860"/>
                </a:lnTo>
                <a:lnTo>
                  <a:pt x="625078" y="26789"/>
                </a:lnTo>
                <a:lnTo>
                  <a:pt x="678657" y="26789"/>
                </a:lnTo>
                <a:lnTo>
                  <a:pt x="723305" y="26789"/>
                </a:lnTo>
                <a:lnTo>
                  <a:pt x="785813" y="26789"/>
                </a:lnTo>
                <a:lnTo>
                  <a:pt x="839391" y="17860"/>
                </a:lnTo>
                <a:lnTo>
                  <a:pt x="892969" y="17860"/>
                </a:lnTo>
                <a:lnTo>
                  <a:pt x="946547" y="8930"/>
                </a:lnTo>
                <a:lnTo>
                  <a:pt x="946547"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4420195" y="3723679"/>
            <a:ext cx="2187775" cy="26790"/>
          </a:xfrm>
          <a:custGeom>
            <a:avLst/>
            <a:gdLst/>
            <a:ahLst/>
            <a:cxnLst/>
            <a:rect l="0" t="0" r="0" b="0"/>
            <a:pathLst>
              <a:path w="2187775" h="26790">
                <a:moveTo>
                  <a:pt x="0" y="8930"/>
                </a:moveTo>
                <a:lnTo>
                  <a:pt x="53578" y="17860"/>
                </a:lnTo>
                <a:lnTo>
                  <a:pt x="107157" y="17860"/>
                </a:lnTo>
                <a:lnTo>
                  <a:pt x="160735" y="17860"/>
                </a:lnTo>
                <a:lnTo>
                  <a:pt x="214313" y="26789"/>
                </a:lnTo>
                <a:lnTo>
                  <a:pt x="267891" y="26789"/>
                </a:lnTo>
                <a:lnTo>
                  <a:pt x="321469" y="26789"/>
                </a:lnTo>
                <a:lnTo>
                  <a:pt x="375047" y="26789"/>
                </a:lnTo>
                <a:lnTo>
                  <a:pt x="437555" y="26789"/>
                </a:lnTo>
                <a:lnTo>
                  <a:pt x="500063" y="17860"/>
                </a:lnTo>
                <a:lnTo>
                  <a:pt x="562571" y="8930"/>
                </a:lnTo>
                <a:lnTo>
                  <a:pt x="625078" y="8930"/>
                </a:lnTo>
                <a:lnTo>
                  <a:pt x="687586" y="0"/>
                </a:lnTo>
                <a:lnTo>
                  <a:pt x="759024" y="0"/>
                </a:lnTo>
                <a:lnTo>
                  <a:pt x="821532" y="0"/>
                </a:lnTo>
                <a:lnTo>
                  <a:pt x="884039" y="0"/>
                </a:lnTo>
                <a:lnTo>
                  <a:pt x="955477" y="0"/>
                </a:lnTo>
                <a:lnTo>
                  <a:pt x="1009055" y="8930"/>
                </a:lnTo>
                <a:lnTo>
                  <a:pt x="1071563" y="8930"/>
                </a:lnTo>
                <a:lnTo>
                  <a:pt x="1134071" y="8930"/>
                </a:lnTo>
                <a:lnTo>
                  <a:pt x="1187649" y="8930"/>
                </a:lnTo>
                <a:lnTo>
                  <a:pt x="1250157" y="8930"/>
                </a:lnTo>
                <a:lnTo>
                  <a:pt x="1312664" y="8930"/>
                </a:lnTo>
                <a:lnTo>
                  <a:pt x="1375172" y="0"/>
                </a:lnTo>
                <a:lnTo>
                  <a:pt x="1428750" y="0"/>
                </a:lnTo>
                <a:lnTo>
                  <a:pt x="1491258" y="0"/>
                </a:lnTo>
                <a:lnTo>
                  <a:pt x="1544836" y="0"/>
                </a:lnTo>
                <a:lnTo>
                  <a:pt x="1598414" y="0"/>
                </a:lnTo>
                <a:lnTo>
                  <a:pt x="1651993" y="0"/>
                </a:lnTo>
                <a:lnTo>
                  <a:pt x="1705571" y="0"/>
                </a:lnTo>
                <a:lnTo>
                  <a:pt x="1759149" y="0"/>
                </a:lnTo>
                <a:lnTo>
                  <a:pt x="1803797" y="0"/>
                </a:lnTo>
                <a:lnTo>
                  <a:pt x="1857375" y="8930"/>
                </a:lnTo>
                <a:lnTo>
                  <a:pt x="1902024" y="8930"/>
                </a:lnTo>
                <a:lnTo>
                  <a:pt x="1955602" y="8930"/>
                </a:lnTo>
                <a:lnTo>
                  <a:pt x="2000250" y="17860"/>
                </a:lnTo>
                <a:lnTo>
                  <a:pt x="2044899" y="17860"/>
                </a:lnTo>
                <a:lnTo>
                  <a:pt x="2089547" y="17860"/>
                </a:lnTo>
                <a:lnTo>
                  <a:pt x="2125266" y="17860"/>
                </a:lnTo>
                <a:lnTo>
                  <a:pt x="2152055" y="17860"/>
                </a:lnTo>
                <a:lnTo>
                  <a:pt x="2169914" y="26789"/>
                </a:lnTo>
                <a:lnTo>
                  <a:pt x="2187774" y="17860"/>
                </a:lnTo>
                <a:lnTo>
                  <a:pt x="2187774" y="17860"/>
                </a:lnTo>
                <a:lnTo>
                  <a:pt x="2187774"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1553766" y="4232671"/>
            <a:ext cx="1062633" cy="107158"/>
          </a:xfrm>
          <a:custGeom>
            <a:avLst/>
            <a:gdLst/>
            <a:ahLst/>
            <a:cxnLst/>
            <a:rect l="0" t="0" r="0" b="0"/>
            <a:pathLst>
              <a:path w="1062633" h="107158">
                <a:moveTo>
                  <a:pt x="26789" y="80368"/>
                </a:moveTo>
                <a:lnTo>
                  <a:pt x="17859" y="80368"/>
                </a:lnTo>
                <a:lnTo>
                  <a:pt x="8929" y="89297"/>
                </a:lnTo>
                <a:lnTo>
                  <a:pt x="0" y="89297"/>
                </a:lnTo>
                <a:lnTo>
                  <a:pt x="0" y="98227"/>
                </a:lnTo>
                <a:lnTo>
                  <a:pt x="0" y="98227"/>
                </a:lnTo>
                <a:lnTo>
                  <a:pt x="8929" y="98227"/>
                </a:lnTo>
                <a:lnTo>
                  <a:pt x="26789" y="89297"/>
                </a:lnTo>
                <a:lnTo>
                  <a:pt x="35718" y="80368"/>
                </a:lnTo>
                <a:lnTo>
                  <a:pt x="53578" y="80368"/>
                </a:lnTo>
                <a:lnTo>
                  <a:pt x="71437" y="71438"/>
                </a:lnTo>
                <a:lnTo>
                  <a:pt x="80367" y="71438"/>
                </a:lnTo>
                <a:lnTo>
                  <a:pt x="89297" y="71438"/>
                </a:lnTo>
                <a:lnTo>
                  <a:pt x="98226" y="80368"/>
                </a:lnTo>
                <a:lnTo>
                  <a:pt x="116086" y="98227"/>
                </a:lnTo>
                <a:lnTo>
                  <a:pt x="133945" y="107157"/>
                </a:lnTo>
                <a:lnTo>
                  <a:pt x="160734" y="107157"/>
                </a:lnTo>
                <a:lnTo>
                  <a:pt x="187523" y="107157"/>
                </a:lnTo>
                <a:lnTo>
                  <a:pt x="232172" y="98227"/>
                </a:lnTo>
                <a:lnTo>
                  <a:pt x="276820" y="80368"/>
                </a:lnTo>
                <a:lnTo>
                  <a:pt x="330398" y="62508"/>
                </a:lnTo>
                <a:lnTo>
                  <a:pt x="375047" y="44649"/>
                </a:lnTo>
                <a:lnTo>
                  <a:pt x="419695" y="35719"/>
                </a:lnTo>
                <a:lnTo>
                  <a:pt x="464343" y="26790"/>
                </a:lnTo>
                <a:lnTo>
                  <a:pt x="500062" y="35719"/>
                </a:lnTo>
                <a:lnTo>
                  <a:pt x="544711" y="44649"/>
                </a:lnTo>
                <a:lnTo>
                  <a:pt x="571500" y="53579"/>
                </a:lnTo>
                <a:lnTo>
                  <a:pt x="616148" y="71438"/>
                </a:lnTo>
                <a:lnTo>
                  <a:pt x="651867" y="80368"/>
                </a:lnTo>
                <a:lnTo>
                  <a:pt x="696515" y="80368"/>
                </a:lnTo>
                <a:lnTo>
                  <a:pt x="732234" y="71438"/>
                </a:lnTo>
                <a:lnTo>
                  <a:pt x="776882" y="62508"/>
                </a:lnTo>
                <a:lnTo>
                  <a:pt x="821531" y="44649"/>
                </a:lnTo>
                <a:lnTo>
                  <a:pt x="857250" y="26790"/>
                </a:lnTo>
                <a:lnTo>
                  <a:pt x="892968" y="8930"/>
                </a:lnTo>
                <a:lnTo>
                  <a:pt x="928687" y="0"/>
                </a:lnTo>
                <a:lnTo>
                  <a:pt x="955476" y="0"/>
                </a:lnTo>
                <a:lnTo>
                  <a:pt x="982265" y="0"/>
                </a:lnTo>
                <a:lnTo>
                  <a:pt x="1009054" y="8930"/>
                </a:lnTo>
                <a:lnTo>
                  <a:pt x="1026914" y="26790"/>
                </a:lnTo>
                <a:lnTo>
                  <a:pt x="1035843" y="35719"/>
                </a:lnTo>
                <a:lnTo>
                  <a:pt x="1053703" y="44649"/>
                </a:lnTo>
                <a:lnTo>
                  <a:pt x="1062632" y="44649"/>
                </a:lnTo>
                <a:lnTo>
                  <a:pt x="1062632" y="26790"/>
                </a:lnTo>
                <a:lnTo>
                  <a:pt x="1062632" y="2679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1500188" y="4152304"/>
            <a:ext cx="250032" cy="321470"/>
          </a:xfrm>
          <a:custGeom>
            <a:avLst/>
            <a:gdLst/>
            <a:ahLst/>
            <a:cxnLst/>
            <a:rect l="0" t="0" r="0" b="0"/>
            <a:pathLst>
              <a:path w="250032" h="321470">
                <a:moveTo>
                  <a:pt x="250031" y="8930"/>
                </a:moveTo>
                <a:lnTo>
                  <a:pt x="250031" y="8930"/>
                </a:lnTo>
                <a:lnTo>
                  <a:pt x="250031" y="8930"/>
                </a:lnTo>
                <a:lnTo>
                  <a:pt x="241101" y="8930"/>
                </a:lnTo>
                <a:lnTo>
                  <a:pt x="241101" y="0"/>
                </a:lnTo>
                <a:lnTo>
                  <a:pt x="232171" y="8930"/>
                </a:lnTo>
                <a:lnTo>
                  <a:pt x="232171" y="8930"/>
                </a:lnTo>
                <a:lnTo>
                  <a:pt x="223242" y="26789"/>
                </a:lnTo>
                <a:lnTo>
                  <a:pt x="214312" y="44649"/>
                </a:lnTo>
                <a:lnTo>
                  <a:pt x="196453" y="62508"/>
                </a:lnTo>
                <a:lnTo>
                  <a:pt x="178593" y="80367"/>
                </a:lnTo>
                <a:lnTo>
                  <a:pt x="160734" y="98227"/>
                </a:lnTo>
                <a:lnTo>
                  <a:pt x="142875" y="107157"/>
                </a:lnTo>
                <a:lnTo>
                  <a:pt x="116085" y="116086"/>
                </a:lnTo>
                <a:lnTo>
                  <a:pt x="98226" y="116086"/>
                </a:lnTo>
                <a:lnTo>
                  <a:pt x="71437" y="125016"/>
                </a:lnTo>
                <a:lnTo>
                  <a:pt x="53578" y="125016"/>
                </a:lnTo>
                <a:lnTo>
                  <a:pt x="35718" y="133946"/>
                </a:lnTo>
                <a:lnTo>
                  <a:pt x="17859" y="142875"/>
                </a:lnTo>
                <a:lnTo>
                  <a:pt x="8929" y="160735"/>
                </a:lnTo>
                <a:lnTo>
                  <a:pt x="0" y="178594"/>
                </a:lnTo>
                <a:lnTo>
                  <a:pt x="0" y="187524"/>
                </a:lnTo>
                <a:lnTo>
                  <a:pt x="0" y="205383"/>
                </a:lnTo>
                <a:lnTo>
                  <a:pt x="0" y="214313"/>
                </a:lnTo>
                <a:lnTo>
                  <a:pt x="17859" y="223242"/>
                </a:lnTo>
                <a:lnTo>
                  <a:pt x="26789" y="223242"/>
                </a:lnTo>
                <a:lnTo>
                  <a:pt x="44648" y="214313"/>
                </a:lnTo>
                <a:lnTo>
                  <a:pt x="62507" y="214313"/>
                </a:lnTo>
                <a:lnTo>
                  <a:pt x="89296" y="205383"/>
                </a:lnTo>
                <a:lnTo>
                  <a:pt x="107156" y="205383"/>
                </a:lnTo>
                <a:lnTo>
                  <a:pt x="133945" y="214313"/>
                </a:lnTo>
                <a:lnTo>
                  <a:pt x="160734" y="223242"/>
                </a:lnTo>
                <a:lnTo>
                  <a:pt x="178593" y="250032"/>
                </a:lnTo>
                <a:lnTo>
                  <a:pt x="196453" y="276821"/>
                </a:lnTo>
                <a:lnTo>
                  <a:pt x="205382" y="303610"/>
                </a:lnTo>
                <a:lnTo>
                  <a:pt x="205382" y="321469"/>
                </a:lnTo>
                <a:lnTo>
                  <a:pt x="205382" y="32146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1634133" y="4152304"/>
            <a:ext cx="62509" cy="250033"/>
          </a:xfrm>
          <a:custGeom>
            <a:avLst/>
            <a:gdLst/>
            <a:ahLst/>
            <a:cxnLst/>
            <a:rect l="0" t="0" r="0" b="0"/>
            <a:pathLst>
              <a:path w="62509" h="250033">
                <a:moveTo>
                  <a:pt x="62508" y="0"/>
                </a:moveTo>
                <a:lnTo>
                  <a:pt x="62508" y="0"/>
                </a:lnTo>
                <a:lnTo>
                  <a:pt x="44648" y="17860"/>
                </a:lnTo>
                <a:lnTo>
                  <a:pt x="35719" y="44649"/>
                </a:lnTo>
                <a:lnTo>
                  <a:pt x="17859" y="71438"/>
                </a:lnTo>
                <a:lnTo>
                  <a:pt x="8930" y="116086"/>
                </a:lnTo>
                <a:lnTo>
                  <a:pt x="0" y="151805"/>
                </a:lnTo>
                <a:lnTo>
                  <a:pt x="0" y="196453"/>
                </a:lnTo>
                <a:lnTo>
                  <a:pt x="0" y="223242"/>
                </a:lnTo>
                <a:lnTo>
                  <a:pt x="8930" y="250032"/>
                </a:lnTo>
                <a:lnTo>
                  <a:pt x="8930" y="25003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42035397"/>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Spring Boot with </a:t>
            </a:r>
            <a:r>
              <a:rPr lang="en-US" dirty="0" err="1" smtClean="0"/>
              <a:t>Gradle</a:t>
            </a:r>
            <a:endParaRPr lang="en-US" dirty="0"/>
          </a:p>
        </p:txBody>
      </p:sp>
      <p:sp>
        <p:nvSpPr>
          <p:cNvPr id="3" name="Content Placeholder 2"/>
          <p:cNvSpPr>
            <a:spLocks noGrp="1"/>
          </p:cNvSpPr>
          <p:nvPr>
            <p:ph idx="1"/>
          </p:nvPr>
        </p:nvSpPr>
        <p:spPr>
          <a:xfrm>
            <a:off x="290513" y="1220788"/>
            <a:ext cx="8853487" cy="5224462"/>
          </a:xfrm>
        </p:spPr>
        <p:txBody>
          <a:bodyPr/>
          <a:lstStyle/>
          <a:p>
            <a:r>
              <a:rPr lang="en-US" sz="2000" dirty="0" err="1"/>
              <a:t>buildscript</a:t>
            </a:r>
            <a:r>
              <a:rPr lang="en-US" sz="2000" dirty="0"/>
              <a:t> </a:t>
            </a:r>
            <a:r>
              <a:rPr lang="en-US" sz="2000" dirty="0" smtClean="0"/>
              <a:t>{</a:t>
            </a:r>
          </a:p>
          <a:p>
            <a:r>
              <a:rPr lang="en-US" sz="2000" dirty="0" smtClean="0"/>
              <a:t> </a:t>
            </a:r>
            <a:r>
              <a:rPr lang="en-US" sz="2000" dirty="0"/>
              <a:t>        repositories </a:t>
            </a:r>
            <a:r>
              <a:rPr lang="en-US" sz="2000" dirty="0" smtClean="0"/>
              <a:t>{</a:t>
            </a:r>
          </a:p>
          <a:p>
            <a:r>
              <a:rPr lang="en-US" sz="2000" dirty="0" smtClean="0"/>
              <a:t> </a:t>
            </a:r>
            <a:r>
              <a:rPr lang="en-US" sz="2000" dirty="0"/>
              <a:t>            </a:t>
            </a:r>
            <a:r>
              <a:rPr lang="en-US" sz="2000" dirty="0" err="1" smtClean="0"/>
              <a:t>jcenter</a:t>
            </a:r>
            <a:r>
              <a:rPr lang="en-US" sz="2000" dirty="0"/>
              <a:t>()                 </a:t>
            </a:r>
            <a:endParaRPr lang="en-US" sz="2000" dirty="0" smtClean="0"/>
          </a:p>
          <a:p>
            <a:r>
              <a:rPr lang="en-US" sz="2000" dirty="0" smtClean="0"/>
              <a:t>		maven { </a:t>
            </a:r>
            <a:r>
              <a:rPr lang="en-US" sz="2000" dirty="0" err="1"/>
              <a:t>url</a:t>
            </a:r>
            <a:r>
              <a:rPr lang="en-US" sz="2000" dirty="0"/>
              <a:t> "http:// repo.spring.io/ snapshot" }                 </a:t>
            </a:r>
            <a:endParaRPr lang="en-US" sz="2000" dirty="0" smtClean="0"/>
          </a:p>
          <a:p>
            <a:r>
              <a:rPr lang="en-US" sz="2000" dirty="0" smtClean="0"/>
              <a:t>		maven </a:t>
            </a:r>
            <a:r>
              <a:rPr lang="en-US" sz="2000" dirty="0"/>
              <a:t>{ </a:t>
            </a:r>
            <a:r>
              <a:rPr lang="en-US" sz="2000" dirty="0" err="1"/>
              <a:t>url</a:t>
            </a:r>
            <a:r>
              <a:rPr lang="en-US" sz="2000" dirty="0"/>
              <a:t> "http:// repo.spring.io/ milestone" </a:t>
            </a:r>
            <a:r>
              <a:rPr lang="en-US" sz="2000" dirty="0" smtClean="0"/>
              <a:t>}</a:t>
            </a:r>
          </a:p>
          <a:p>
            <a:r>
              <a:rPr lang="en-US" sz="2000" dirty="0" smtClean="0"/>
              <a:t> </a:t>
            </a:r>
            <a:r>
              <a:rPr lang="en-US" sz="2000" dirty="0"/>
              <a:t>        </a:t>
            </a:r>
            <a:r>
              <a:rPr lang="en-US" sz="2000" dirty="0" smtClean="0"/>
              <a:t> } </a:t>
            </a:r>
            <a:r>
              <a:rPr lang="en-US" sz="2000" dirty="0"/>
              <a:t>        </a:t>
            </a:r>
            <a:endParaRPr lang="en-US" sz="2000" dirty="0" smtClean="0"/>
          </a:p>
          <a:p>
            <a:r>
              <a:rPr lang="en-US" sz="2000" dirty="0" smtClean="0"/>
              <a:t>          dependencies {</a:t>
            </a:r>
          </a:p>
          <a:p>
            <a:r>
              <a:rPr lang="en-US" sz="2000" dirty="0" smtClean="0"/>
              <a:t> </a:t>
            </a:r>
            <a:r>
              <a:rPr lang="en-US" sz="2000" dirty="0"/>
              <a:t>                </a:t>
            </a:r>
            <a:r>
              <a:rPr lang="en-US" sz="2000" dirty="0" err="1"/>
              <a:t>classpath</a:t>
            </a:r>
            <a:r>
              <a:rPr lang="en-US" sz="2000" dirty="0"/>
              <a:t>(" </a:t>
            </a:r>
            <a:r>
              <a:rPr lang="en-US" sz="2000" dirty="0" err="1"/>
              <a:t>org.springframework.boot:spring-boot-gradle-plugin</a:t>
            </a:r>
            <a:r>
              <a:rPr lang="en-US" sz="2000" dirty="0"/>
              <a:t>: 1.3.1. RELEASE")        </a:t>
            </a:r>
            <a:endParaRPr lang="en-US" sz="2000" dirty="0" smtClean="0"/>
          </a:p>
          <a:p>
            <a:r>
              <a:rPr lang="en-US" sz="2000" dirty="0" smtClean="0"/>
              <a:t>            } </a:t>
            </a:r>
          </a:p>
          <a:p>
            <a:r>
              <a:rPr lang="en-US" sz="2000" dirty="0" smtClean="0"/>
              <a:t>}</a:t>
            </a:r>
            <a:endParaRPr lang="en-US" sz="2000" dirty="0"/>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02</a:t>
            </a:r>
            <a:endParaRPr lang="en-US" dirty="0"/>
          </a:p>
        </p:txBody>
      </p:sp>
      <p:sp>
        <p:nvSpPr>
          <p:cNvPr id="5" name="Freeform 4"/>
          <p:cNvSpPr/>
          <p:nvPr/>
        </p:nvSpPr>
        <p:spPr bwMode="auto">
          <a:xfrm>
            <a:off x="3491508" y="2286000"/>
            <a:ext cx="214313" cy="312540"/>
          </a:xfrm>
          <a:custGeom>
            <a:avLst/>
            <a:gdLst/>
            <a:ahLst/>
            <a:cxnLst/>
            <a:rect l="0" t="0" r="0" b="0"/>
            <a:pathLst>
              <a:path w="214313" h="312540">
                <a:moveTo>
                  <a:pt x="8930" y="312539"/>
                </a:moveTo>
                <a:lnTo>
                  <a:pt x="0" y="312539"/>
                </a:lnTo>
                <a:lnTo>
                  <a:pt x="0" y="312539"/>
                </a:lnTo>
                <a:lnTo>
                  <a:pt x="0" y="312539"/>
                </a:lnTo>
                <a:lnTo>
                  <a:pt x="0" y="312539"/>
                </a:lnTo>
                <a:lnTo>
                  <a:pt x="0" y="303609"/>
                </a:lnTo>
                <a:lnTo>
                  <a:pt x="8930" y="303609"/>
                </a:lnTo>
                <a:lnTo>
                  <a:pt x="17859" y="294680"/>
                </a:lnTo>
                <a:lnTo>
                  <a:pt x="17859" y="285750"/>
                </a:lnTo>
                <a:lnTo>
                  <a:pt x="35719" y="267891"/>
                </a:lnTo>
                <a:lnTo>
                  <a:pt x="44648" y="241102"/>
                </a:lnTo>
                <a:lnTo>
                  <a:pt x="71437" y="214313"/>
                </a:lnTo>
                <a:lnTo>
                  <a:pt x="89297" y="178594"/>
                </a:lnTo>
                <a:lnTo>
                  <a:pt x="116086" y="142875"/>
                </a:lnTo>
                <a:lnTo>
                  <a:pt x="142875" y="98226"/>
                </a:lnTo>
                <a:lnTo>
                  <a:pt x="169664" y="62508"/>
                </a:lnTo>
                <a:lnTo>
                  <a:pt x="196453" y="17859"/>
                </a:lnTo>
                <a:lnTo>
                  <a:pt x="214312" y="0"/>
                </a:lnTo>
                <a:lnTo>
                  <a:pt x="21431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5456039" y="2259211"/>
            <a:ext cx="241103" cy="303610"/>
          </a:xfrm>
          <a:custGeom>
            <a:avLst/>
            <a:gdLst/>
            <a:ahLst/>
            <a:cxnLst/>
            <a:rect l="0" t="0" r="0" b="0"/>
            <a:pathLst>
              <a:path w="241103" h="303610">
                <a:moveTo>
                  <a:pt x="8930" y="303609"/>
                </a:moveTo>
                <a:lnTo>
                  <a:pt x="8930" y="303609"/>
                </a:lnTo>
                <a:lnTo>
                  <a:pt x="8930" y="303609"/>
                </a:lnTo>
                <a:lnTo>
                  <a:pt x="8930" y="303609"/>
                </a:lnTo>
                <a:lnTo>
                  <a:pt x="8930" y="303609"/>
                </a:lnTo>
                <a:lnTo>
                  <a:pt x="0" y="303609"/>
                </a:lnTo>
                <a:lnTo>
                  <a:pt x="0" y="303609"/>
                </a:lnTo>
                <a:lnTo>
                  <a:pt x="0" y="303609"/>
                </a:lnTo>
                <a:lnTo>
                  <a:pt x="8930" y="303609"/>
                </a:lnTo>
                <a:lnTo>
                  <a:pt x="8930" y="303609"/>
                </a:lnTo>
                <a:lnTo>
                  <a:pt x="8930" y="303609"/>
                </a:lnTo>
                <a:lnTo>
                  <a:pt x="8930" y="303609"/>
                </a:lnTo>
                <a:lnTo>
                  <a:pt x="8930" y="294680"/>
                </a:lnTo>
                <a:lnTo>
                  <a:pt x="8930" y="294680"/>
                </a:lnTo>
                <a:lnTo>
                  <a:pt x="8930" y="285750"/>
                </a:lnTo>
                <a:lnTo>
                  <a:pt x="26789" y="276820"/>
                </a:lnTo>
                <a:lnTo>
                  <a:pt x="35719" y="250031"/>
                </a:lnTo>
                <a:lnTo>
                  <a:pt x="53578" y="223242"/>
                </a:lnTo>
                <a:lnTo>
                  <a:pt x="80367" y="178593"/>
                </a:lnTo>
                <a:lnTo>
                  <a:pt x="116086" y="142875"/>
                </a:lnTo>
                <a:lnTo>
                  <a:pt x="151805" y="98226"/>
                </a:lnTo>
                <a:lnTo>
                  <a:pt x="187524" y="62508"/>
                </a:lnTo>
                <a:lnTo>
                  <a:pt x="214313" y="26789"/>
                </a:lnTo>
                <a:lnTo>
                  <a:pt x="241102" y="0"/>
                </a:lnTo>
                <a:lnTo>
                  <a:pt x="24110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5393531" y="2518172"/>
            <a:ext cx="160736" cy="89298"/>
          </a:xfrm>
          <a:custGeom>
            <a:avLst/>
            <a:gdLst/>
            <a:ahLst/>
            <a:cxnLst/>
            <a:rect l="0" t="0" r="0" b="0"/>
            <a:pathLst>
              <a:path w="160736" h="89298">
                <a:moveTo>
                  <a:pt x="0" y="0"/>
                </a:moveTo>
                <a:lnTo>
                  <a:pt x="0" y="0"/>
                </a:lnTo>
                <a:lnTo>
                  <a:pt x="0" y="0"/>
                </a:lnTo>
                <a:lnTo>
                  <a:pt x="0" y="0"/>
                </a:lnTo>
                <a:lnTo>
                  <a:pt x="0" y="0"/>
                </a:lnTo>
                <a:lnTo>
                  <a:pt x="0" y="0"/>
                </a:lnTo>
                <a:lnTo>
                  <a:pt x="0" y="8930"/>
                </a:lnTo>
                <a:lnTo>
                  <a:pt x="8930" y="8930"/>
                </a:lnTo>
                <a:lnTo>
                  <a:pt x="8930" y="8930"/>
                </a:lnTo>
                <a:lnTo>
                  <a:pt x="8930" y="17859"/>
                </a:lnTo>
                <a:lnTo>
                  <a:pt x="8930" y="17859"/>
                </a:lnTo>
                <a:lnTo>
                  <a:pt x="8930" y="26789"/>
                </a:lnTo>
                <a:lnTo>
                  <a:pt x="8930" y="35719"/>
                </a:lnTo>
                <a:lnTo>
                  <a:pt x="8930" y="53578"/>
                </a:lnTo>
                <a:lnTo>
                  <a:pt x="0" y="62508"/>
                </a:lnTo>
                <a:lnTo>
                  <a:pt x="0" y="71437"/>
                </a:lnTo>
                <a:lnTo>
                  <a:pt x="0" y="80367"/>
                </a:lnTo>
                <a:lnTo>
                  <a:pt x="0" y="89297"/>
                </a:lnTo>
                <a:lnTo>
                  <a:pt x="0" y="89297"/>
                </a:lnTo>
                <a:lnTo>
                  <a:pt x="8930" y="89297"/>
                </a:lnTo>
                <a:lnTo>
                  <a:pt x="17860" y="80367"/>
                </a:lnTo>
                <a:lnTo>
                  <a:pt x="26789" y="62508"/>
                </a:lnTo>
                <a:lnTo>
                  <a:pt x="35719" y="44648"/>
                </a:lnTo>
                <a:lnTo>
                  <a:pt x="53578" y="35719"/>
                </a:lnTo>
                <a:lnTo>
                  <a:pt x="71438" y="26789"/>
                </a:lnTo>
                <a:lnTo>
                  <a:pt x="89297" y="17859"/>
                </a:lnTo>
                <a:lnTo>
                  <a:pt x="107157" y="17859"/>
                </a:lnTo>
                <a:lnTo>
                  <a:pt x="125016" y="17859"/>
                </a:lnTo>
                <a:lnTo>
                  <a:pt x="142875" y="17859"/>
                </a:lnTo>
                <a:lnTo>
                  <a:pt x="151805" y="8930"/>
                </a:lnTo>
                <a:lnTo>
                  <a:pt x="160735" y="8930"/>
                </a:lnTo>
                <a:lnTo>
                  <a:pt x="160735" y="0"/>
                </a:lnTo>
                <a:lnTo>
                  <a:pt x="16073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3080742" y="4545211"/>
            <a:ext cx="3080743" cy="98227"/>
          </a:xfrm>
          <a:custGeom>
            <a:avLst/>
            <a:gdLst/>
            <a:ahLst/>
            <a:cxnLst/>
            <a:rect l="0" t="0" r="0" b="0"/>
            <a:pathLst>
              <a:path w="3080743" h="98227">
                <a:moveTo>
                  <a:pt x="0" y="80367"/>
                </a:moveTo>
                <a:lnTo>
                  <a:pt x="8930" y="80367"/>
                </a:lnTo>
                <a:lnTo>
                  <a:pt x="8930" y="80367"/>
                </a:lnTo>
                <a:lnTo>
                  <a:pt x="8930" y="80367"/>
                </a:lnTo>
                <a:lnTo>
                  <a:pt x="8930" y="89296"/>
                </a:lnTo>
                <a:lnTo>
                  <a:pt x="8930" y="89296"/>
                </a:lnTo>
                <a:lnTo>
                  <a:pt x="17860" y="89296"/>
                </a:lnTo>
                <a:lnTo>
                  <a:pt x="26789" y="89296"/>
                </a:lnTo>
                <a:lnTo>
                  <a:pt x="35719" y="89296"/>
                </a:lnTo>
                <a:lnTo>
                  <a:pt x="44649" y="89296"/>
                </a:lnTo>
                <a:lnTo>
                  <a:pt x="53578" y="89296"/>
                </a:lnTo>
                <a:lnTo>
                  <a:pt x="62508" y="89296"/>
                </a:lnTo>
                <a:lnTo>
                  <a:pt x="80367" y="89296"/>
                </a:lnTo>
                <a:lnTo>
                  <a:pt x="98227" y="89296"/>
                </a:lnTo>
                <a:lnTo>
                  <a:pt x="116086" y="89296"/>
                </a:lnTo>
                <a:lnTo>
                  <a:pt x="133946" y="89296"/>
                </a:lnTo>
                <a:lnTo>
                  <a:pt x="151805" y="89296"/>
                </a:lnTo>
                <a:lnTo>
                  <a:pt x="169664" y="89296"/>
                </a:lnTo>
                <a:lnTo>
                  <a:pt x="196453" y="89296"/>
                </a:lnTo>
                <a:lnTo>
                  <a:pt x="223242" y="89296"/>
                </a:lnTo>
                <a:lnTo>
                  <a:pt x="241102" y="89296"/>
                </a:lnTo>
                <a:lnTo>
                  <a:pt x="267891" y="89296"/>
                </a:lnTo>
                <a:lnTo>
                  <a:pt x="285750" y="89296"/>
                </a:lnTo>
                <a:lnTo>
                  <a:pt x="312539" y="89296"/>
                </a:lnTo>
                <a:lnTo>
                  <a:pt x="339328" y="89296"/>
                </a:lnTo>
                <a:lnTo>
                  <a:pt x="366117" y="98226"/>
                </a:lnTo>
                <a:lnTo>
                  <a:pt x="392906" y="98226"/>
                </a:lnTo>
                <a:lnTo>
                  <a:pt x="428625" y="98226"/>
                </a:lnTo>
                <a:lnTo>
                  <a:pt x="455414" y="98226"/>
                </a:lnTo>
                <a:lnTo>
                  <a:pt x="491133" y="98226"/>
                </a:lnTo>
                <a:lnTo>
                  <a:pt x="526852" y="89296"/>
                </a:lnTo>
                <a:lnTo>
                  <a:pt x="562571" y="89296"/>
                </a:lnTo>
                <a:lnTo>
                  <a:pt x="607219" y="80367"/>
                </a:lnTo>
                <a:lnTo>
                  <a:pt x="642938" y="80367"/>
                </a:lnTo>
                <a:lnTo>
                  <a:pt x="678656" y="71437"/>
                </a:lnTo>
                <a:lnTo>
                  <a:pt x="714375" y="71437"/>
                </a:lnTo>
                <a:lnTo>
                  <a:pt x="750094" y="62507"/>
                </a:lnTo>
                <a:lnTo>
                  <a:pt x="785813" y="62507"/>
                </a:lnTo>
                <a:lnTo>
                  <a:pt x="821531" y="62507"/>
                </a:lnTo>
                <a:lnTo>
                  <a:pt x="857250" y="53578"/>
                </a:lnTo>
                <a:lnTo>
                  <a:pt x="892969" y="53578"/>
                </a:lnTo>
                <a:lnTo>
                  <a:pt x="937617" y="53578"/>
                </a:lnTo>
                <a:lnTo>
                  <a:pt x="973336" y="53578"/>
                </a:lnTo>
                <a:lnTo>
                  <a:pt x="1017985" y="53578"/>
                </a:lnTo>
                <a:lnTo>
                  <a:pt x="1062633" y="44648"/>
                </a:lnTo>
                <a:lnTo>
                  <a:pt x="1107281" y="44648"/>
                </a:lnTo>
                <a:lnTo>
                  <a:pt x="1151930" y="35718"/>
                </a:lnTo>
                <a:lnTo>
                  <a:pt x="1196578" y="35718"/>
                </a:lnTo>
                <a:lnTo>
                  <a:pt x="1232297" y="26789"/>
                </a:lnTo>
                <a:lnTo>
                  <a:pt x="1276946" y="26789"/>
                </a:lnTo>
                <a:lnTo>
                  <a:pt x="1312664" y="26789"/>
                </a:lnTo>
                <a:lnTo>
                  <a:pt x="1348383" y="26789"/>
                </a:lnTo>
                <a:lnTo>
                  <a:pt x="1393031" y="26789"/>
                </a:lnTo>
                <a:lnTo>
                  <a:pt x="1428750" y="17859"/>
                </a:lnTo>
                <a:lnTo>
                  <a:pt x="1464469" y="17859"/>
                </a:lnTo>
                <a:lnTo>
                  <a:pt x="1500188" y="17859"/>
                </a:lnTo>
                <a:lnTo>
                  <a:pt x="1535906" y="17859"/>
                </a:lnTo>
                <a:lnTo>
                  <a:pt x="1571625" y="17859"/>
                </a:lnTo>
                <a:lnTo>
                  <a:pt x="1607344" y="8929"/>
                </a:lnTo>
                <a:lnTo>
                  <a:pt x="1651992" y="8929"/>
                </a:lnTo>
                <a:lnTo>
                  <a:pt x="1687711" y="8929"/>
                </a:lnTo>
                <a:lnTo>
                  <a:pt x="1723430" y="8929"/>
                </a:lnTo>
                <a:lnTo>
                  <a:pt x="1759149" y="17859"/>
                </a:lnTo>
                <a:lnTo>
                  <a:pt x="1785938" y="17859"/>
                </a:lnTo>
                <a:lnTo>
                  <a:pt x="1821656" y="17859"/>
                </a:lnTo>
                <a:lnTo>
                  <a:pt x="1848446" y="26789"/>
                </a:lnTo>
                <a:lnTo>
                  <a:pt x="1884164" y="35718"/>
                </a:lnTo>
                <a:lnTo>
                  <a:pt x="1928813" y="44648"/>
                </a:lnTo>
                <a:lnTo>
                  <a:pt x="1964531" y="44648"/>
                </a:lnTo>
                <a:lnTo>
                  <a:pt x="2000250" y="53578"/>
                </a:lnTo>
                <a:lnTo>
                  <a:pt x="2044899" y="62507"/>
                </a:lnTo>
                <a:lnTo>
                  <a:pt x="2080617" y="62507"/>
                </a:lnTo>
                <a:lnTo>
                  <a:pt x="2116336" y="62507"/>
                </a:lnTo>
                <a:lnTo>
                  <a:pt x="2152055" y="62507"/>
                </a:lnTo>
                <a:lnTo>
                  <a:pt x="2196703" y="62507"/>
                </a:lnTo>
                <a:lnTo>
                  <a:pt x="2232422" y="62507"/>
                </a:lnTo>
                <a:lnTo>
                  <a:pt x="2277071" y="71437"/>
                </a:lnTo>
                <a:lnTo>
                  <a:pt x="2312789" y="71437"/>
                </a:lnTo>
                <a:lnTo>
                  <a:pt x="2348508" y="80367"/>
                </a:lnTo>
                <a:lnTo>
                  <a:pt x="2384227" y="80367"/>
                </a:lnTo>
                <a:lnTo>
                  <a:pt x="2419946" y="80367"/>
                </a:lnTo>
                <a:lnTo>
                  <a:pt x="2446735" y="80367"/>
                </a:lnTo>
                <a:lnTo>
                  <a:pt x="2482453" y="80367"/>
                </a:lnTo>
                <a:lnTo>
                  <a:pt x="2518172" y="80367"/>
                </a:lnTo>
                <a:lnTo>
                  <a:pt x="2544961" y="80367"/>
                </a:lnTo>
                <a:lnTo>
                  <a:pt x="2571750" y="80367"/>
                </a:lnTo>
                <a:lnTo>
                  <a:pt x="2607469" y="89296"/>
                </a:lnTo>
                <a:lnTo>
                  <a:pt x="2634258" y="89296"/>
                </a:lnTo>
                <a:lnTo>
                  <a:pt x="2669977" y="89296"/>
                </a:lnTo>
                <a:lnTo>
                  <a:pt x="2696766" y="89296"/>
                </a:lnTo>
                <a:lnTo>
                  <a:pt x="2723555" y="89296"/>
                </a:lnTo>
                <a:lnTo>
                  <a:pt x="2750344" y="98226"/>
                </a:lnTo>
                <a:lnTo>
                  <a:pt x="2777133" y="98226"/>
                </a:lnTo>
                <a:lnTo>
                  <a:pt x="2803922" y="98226"/>
                </a:lnTo>
                <a:lnTo>
                  <a:pt x="2830711" y="98226"/>
                </a:lnTo>
                <a:lnTo>
                  <a:pt x="2857500" y="98226"/>
                </a:lnTo>
                <a:lnTo>
                  <a:pt x="2884289" y="98226"/>
                </a:lnTo>
                <a:lnTo>
                  <a:pt x="2911078" y="98226"/>
                </a:lnTo>
                <a:lnTo>
                  <a:pt x="2928938" y="98226"/>
                </a:lnTo>
                <a:lnTo>
                  <a:pt x="2946797" y="98226"/>
                </a:lnTo>
                <a:lnTo>
                  <a:pt x="2955727" y="98226"/>
                </a:lnTo>
                <a:lnTo>
                  <a:pt x="2964656" y="98226"/>
                </a:lnTo>
                <a:lnTo>
                  <a:pt x="2973586" y="98226"/>
                </a:lnTo>
                <a:lnTo>
                  <a:pt x="2973586" y="98226"/>
                </a:lnTo>
                <a:lnTo>
                  <a:pt x="2973586" y="98226"/>
                </a:lnTo>
                <a:lnTo>
                  <a:pt x="2982516" y="98226"/>
                </a:lnTo>
                <a:lnTo>
                  <a:pt x="2982516" y="89296"/>
                </a:lnTo>
                <a:lnTo>
                  <a:pt x="2982516" y="89296"/>
                </a:lnTo>
                <a:lnTo>
                  <a:pt x="2982516" y="89296"/>
                </a:lnTo>
                <a:lnTo>
                  <a:pt x="2982516" y="89296"/>
                </a:lnTo>
                <a:lnTo>
                  <a:pt x="2991446" y="89296"/>
                </a:lnTo>
                <a:lnTo>
                  <a:pt x="2991446" y="89296"/>
                </a:lnTo>
                <a:lnTo>
                  <a:pt x="2991446" y="89296"/>
                </a:lnTo>
                <a:lnTo>
                  <a:pt x="2991446" y="89296"/>
                </a:lnTo>
                <a:lnTo>
                  <a:pt x="2991446" y="89296"/>
                </a:lnTo>
                <a:lnTo>
                  <a:pt x="2991446" y="89296"/>
                </a:lnTo>
                <a:lnTo>
                  <a:pt x="2991446" y="89296"/>
                </a:lnTo>
                <a:lnTo>
                  <a:pt x="2991446" y="89296"/>
                </a:lnTo>
                <a:lnTo>
                  <a:pt x="2991446" y="89296"/>
                </a:lnTo>
                <a:lnTo>
                  <a:pt x="2991446" y="89296"/>
                </a:lnTo>
                <a:lnTo>
                  <a:pt x="2991446" y="89296"/>
                </a:lnTo>
                <a:lnTo>
                  <a:pt x="2991446" y="89296"/>
                </a:lnTo>
                <a:lnTo>
                  <a:pt x="2991446" y="89296"/>
                </a:lnTo>
                <a:lnTo>
                  <a:pt x="2991446" y="89296"/>
                </a:lnTo>
                <a:lnTo>
                  <a:pt x="3000375" y="89296"/>
                </a:lnTo>
                <a:lnTo>
                  <a:pt x="3000375" y="89296"/>
                </a:lnTo>
                <a:lnTo>
                  <a:pt x="3000375" y="89296"/>
                </a:lnTo>
                <a:lnTo>
                  <a:pt x="3000375" y="89296"/>
                </a:lnTo>
                <a:lnTo>
                  <a:pt x="3009305" y="89296"/>
                </a:lnTo>
                <a:lnTo>
                  <a:pt x="3009305" y="89296"/>
                </a:lnTo>
                <a:lnTo>
                  <a:pt x="3018235" y="89296"/>
                </a:lnTo>
                <a:lnTo>
                  <a:pt x="3018235" y="89296"/>
                </a:lnTo>
                <a:lnTo>
                  <a:pt x="3027164" y="89296"/>
                </a:lnTo>
                <a:lnTo>
                  <a:pt x="3027164" y="89296"/>
                </a:lnTo>
                <a:lnTo>
                  <a:pt x="3036094" y="89296"/>
                </a:lnTo>
                <a:lnTo>
                  <a:pt x="3036094" y="89296"/>
                </a:lnTo>
                <a:lnTo>
                  <a:pt x="3045024" y="89296"/>
                </a:lnTo>
                <a:lnTo>
                  <a:pt x="3045024" y="89296"/>
                </a:lnTo>
                <a:lnTo>
                  <a:pt x="3053953" y="89296"/>
                </a:lnTo>
                <a:lnTo>
                  <a:pt x="3062883" y="98226"/>
                </a:lnTo>
                <a:lnTo>
                  <a:pt x="3062883" y="98226"/>
                </a:lnTo>
                <a:lnTo>
                  <a:pt x="3071813" y="98226"/>
                </a:lnTo>
                <a:lnTo>
                  <a:pt x="3071813" y="98226"/>
                </a:lnTo>
                <a:lnTo>
                  <a:pt x="3080742" y="98226"/>
                </a:lnTo>
                <a:lnTo>
                  <a:pt x="3080742" y="98226"/>
                </a:lnTo>
                <a:lnTo>
                  <a:pt x="3071813" y="89296"/>
                </a:lnTo>
                <a:lnTo>
                  <a:pt x="3071813" y="89296"/>
                </a:lnTo>
                <a:lnTo>
                  <a:pt x="3071813" y="89296"/>
                </a:lnTo>
                <a:lnTo>
                  <a:pt x="3071813" y="89296"/>
                </a:lnTo>
                <a:lnTo>
                  <a:pt x="3071813" y="89296"/>
                </a:lnTo>
                <a:lnTo>
                  <a:pt x="3071813" y="89296"/>
                </a:lnTo>
                <a:lnTo>
                  <a:pt x="3071813" y="89296"/>
                </a:lnTo>
                <a:lnTo>
                  <a:pt x="3071813" y="89296"/>
                </a:lnTo>
                <a:lnTo>
                  <a:pt x="3071813" y="89296"/>
                </a:lnTo>
                <a:lnTo>
                  <a:pt x="3071813" y="89296"/>
                </a:lnTo>
                <a:lnTo>
                  <a:pt x="3071813" y="89296"/>
                </a:lnTo>
                <a:lnTo>
                  <a:pt x="3071813" y="89296"/>
                </a:lnTo>
                <a:lnTo>
                  <a:pt x="3080742" y="80367"/>
                </a:lnTo>
                <a:lnTo>
                  <a:pt x="3080742" y="80367"/>
                </a:lnTo>
                <a:lnTo>
                  <a:pt x="3071813" y="71437"/>
                </a:lnTo>
                <a:lnTo>
                  <a:pt x="3071813" y="71437"/>
                </a:lnTo>
                <a:lnTo>
                  <a:pt x="3071813" y="71437"/>
                </a:lnTo>
                <a:lnTo>
                  <a:pt x="3071813" y="62507"/>
                </a:lnTo>
                <a:lnTo>
                  <a:pt x="3071813" y="62507"/>
                </a:lnTo>
                <a:lnTo>
                  <a:pt x="3071813" y="53578"/>
                </a:lnTo>
                <a:lnTo>
                  <a:pt x="3071813" y="53578"/>
                </a:lnTo>
                <a:lnTo>
                  <a:pt x="3071813" y="44648"/>
                </a:lnTo>
                <a:lnTo>
                  <a:pt x="3071813" y="35718"/>
                </a:lnTo>
                <a:lnTo>
                  <a:pt x="3062883" y="35718"/>
                </a:lnTo>
                <a:lnTo>
                  <a:pt x="3053953" y="26789"/>
                </a:lnTo>
                <a:lnTo>
                  <a:pt x="3045024" y="17859"/>
                </a:lnTo>
                <a:lnTo>
                  <a:pt x="3027164" y="0"/>
                </a:lnTo>
                <a:lnTo>
                  <a:pt x="302716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6357938" y="4661296"/>
            <a:ext cx="2348508" cy="89298"/>
          </a:xfrm>
          <a:custGeom>
            <a:avLst/>
            <a:gdLst/>
            <a:ahLst/>
            <a:cxnLst/>
            <a:rect l="0" t="0" r="0" b="0"/>
            <a:pathLst>
              <a:path w="2348508" h="89298">
                <a:moveTo>
                  <a:pt x="0" y="0"/>
                </a:moveTo>
                <a:lnTo>
                  <a:pt x="0" y="0"/>
                </a:lnTo>
                <a:lnTo>
                  <a:pt x="8929" y="0"/>
                </a:lnTo>
                <a:lnTo>
                  <a:pt x="8929" y="8930"/>
                </a:lnTo>
                <a:lnTo>
                  <a:pt x="8929" y="17860"/>
                </a:lnTo>
                <a:lnTo>
                  <a:pt x="8929" y="26790"/>
                </a:lnTo>
                <a:lnTo>
                  <a:pt x="8929" y="35719"/>
                </a:lnTo>
                <a:lnTo>
                  <a:pt x="17859" y="53579"/>
                </a:lnTo>
                <a:lnTo>
                  <a:pt x="17859" y="62508"/>
                </a:lnTo>
                <a:lnTo>
                  <a:pt x="35718" y="71438"/>
                </a:lnTo>
                <a:lnTo>
                  <a:pt x="53578" y="80368"/>
                </a:lnTo>
                <a:lnTo>
                  <a:pt x="71437" y="89297"/>
                </a:lnTo>
                <a:lnTo>
                  <a:pt x="89296" y="89297"/>
                </a:lnTo>
                <a:lnTo>
                  <a:pt x="116085" y="89297"/>
                </a:lnTo>
                <a:lnTo>
                  <a:pt x="142875" y="89297"/>
                </a:lnTo>
                <a:lnTo>
                  <a:pt x="169664" y="89297"/>
                </a:lnTo>
                <a:lnTo>
                  <a:pt x="205382" y="89297"/>
                </a:lnTo>
                <a:lnTo>
                  <a:pt x="250031" y="89297"/>
                </a:lnTo>
                <a:lnTo>
                  <a:pt x="294679" y="89297"/>
                </a:lnTo>
                <a:lnTo>
                  <a:pt x="339328" y="80368"/>
                </a:lnTo>
                <a:lnTo>
                  <a:pt x="392906" y="80368"/>
                </a:lnTo>
                <a:lnTo>
                  <a:pt x="455414" y="80368"/>
                </a:lnTo>
                <a:lnTo>
                  <a:pt x="517921" y="80368"/>
                </a:lnTo>
                <a:lnTo>
                  <a:pt x="580429" y="80368"/>
                </a:lnTo>
                <a:lnTo>
                  <a:pt x="651867" y="71438"/>
                </a:lnTo>
                <a:lnTo>
                  <a:pt x="732234" y="71438"/>
                </a:lnTo>
                <a:lnTo>
                  <a:pt x="803671" y="71438"/>
                </a:lnTo>
                <a:lnTo>
                  <a:pt x="884039" y="62508"/>
                </a:lnTo>
                <a:lnTo>
                  <a:pt x="964406" y="62508"/>
                </a:lnTo>
                <a:lnTo>
                  <a:pt x="1044773" y="62508"/>
                </a:lnTo>
                <a:lnTo>
                  <a:pt x="1116210" y="62508"/>
                </a:lnTo>
                <a:lnTo>
                  <a:pt x="1187648" y="62508"/>
                </a:lnTo>
                <a:lnTo>
                  <a:pt x="1259085" y="62508"/>
                </a:lnTo>
                <a:lnTo>
                  <a:pt x="1321593" y="62508"/>
                </a:lnTo>
                <a:lnTo>
                  <a:pt x="1384101" y="62508"/>
                </a:lnTo>
                <a:lnTo>
                  <a:pt x="1446609" y="71438"/>
                </a:lnTo>
                <a:lnTo>
                  <a:pt x="1509117" y="71438"/>
                </a:lnTo>
                <a:lnTo>
                  <a:pt x="1571625" y="71438"/>
                </a:lnTo>
                <a:lnTo>
                  <a:pt x="1634132" y="71438"/>
                </a:lnTo>
                <a:lnTo>
                  <a:pt x="1696640" y="71438"/>
                </a:lnTo>
                <a:lnTo>
                  <a:pt x="1768078" y="62508"/>
                </a:lnTo>
                <a:lnTo>
                  <a:pt x="1830585" y="62508"/>
                </a:lnTo>
                <a:lnTo>
                  <a:pt x="1902022" y="62508"/>
                </a:lnTo>
                <a:lnTo>
                  <a:pt x="1964530" y="62508"/>
                </a:lnTo>
                <a:lnTo>
                  <a:pt x="2027038" y="53579"/>
                </a:lnTo>
                <a:lnTo>
                  <a:pt x="2080616" y="53579"/>
                </a:lnTo>
                <a:lnTo>
                  <a:pt x="2125264" y="53579"/>
                </a:lnTo>
                <a:lnTo>
                  <a:pt x="2178842" y="44649"/>
                </a:lnTo>
                <a:lnTo>
                  <a:pt x="2223491" y="44649"/>
                </a:lnTo>
                <a:lnTo>
                  <a:pt x="2268139" y="44649"/>
                </a:lnTo>
                <a:lnTo>
                  <a:pt x="2312788" y="44649"/>
                </a:lnTo>
                <a:lnTo>
                  <a:pt x="2348507" y="44649"/>
                </a:lnTo>
                <a:lnTo>
                  <a:pt x="2348507"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644069419"/>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90513" y="247650"/>
            <a:ext cx="8307387" cy="6197600"/>
          </a:xfrm>
        </p:spPr>
        <p:txBody>
          <a:bodyPr/>
          <a:lstStyle/>
          <a:p>
            <a:r>
              <a:rPr lang="en-US" sz="2000" dirty="0"/>
              <a:t>apply plugin: 'java' </a:t>
            </a:r>
            <a:endParaRPr lang="en-US" sz="2000" dirty="0" smtClean="0"/>
          </a:p>
          <a:p>
            <a:r>
              <a:rPr lang="en-US" sz="2000" dirty="0" smtClean="0"/>
              <a:t>apply </a:t>
            </a:r>
            <a:r>
              <a:rPr lang="en-US" sz="2000" dirty="0"/>
              <a:t>plugin: 'spring-boot' </a:t>
            </a:r>
            <a:endParaRPr lang="en-US" sz="2000" dirty="0" smtClean="0"/>
          </a:p>
          <a:p>
            <a:r>
              <a:rPr lang="en-US" sz="2000" dirty="0" smtClean="0"/>
              <a:t>jar {</a:t>
            </a:r>
          </a:p>
          <a:p>
            <a:r>
              <a:rPr lang="en-US" sz="2000" dirty="0" smtClean="0"/>
              <a:t> </a:t>
            </a:r>
            <a:r>
              <a:rPr lang="en-US" sz="2000" dirty="0"/>
              <a:t>        </a:t>
            </a:r>
            <a:r>
              <a:rPr lang="en-US" sz="2000" dirty="0" err="1"/>
              <a:t>baseName</a:t>
            </a:r>
            <a:r>
              <a:rPr lang="en-US" sz="2000" dirty="0"/>
              <a:t> = </a:t>
            </a:r>
            <a:r>
              <a:rPr lang="en-US" sz="2000" dirty="0" smtClean="0"/>
              <a:t>'</a:t>
            </a:r>
            <a:r>
              <a:rPr lang="en-US" sz="2000" dirty="0" err="1" smtClean="0"/>
              <a:t>myproject</a:t>
            </a:r>
            <a:r>
              <a:rPr lang="en-US" sz="2000" dirty="0" smtClean="0"/>
              <a:t>‘</a:t>
            </a:r>
          </a:p>
          <a:p>
            <a:r>
              <a:rPr lang="en-US" sz="2000" dirty="0" smtClean="0"/>
              <a:t> </a:t>
            </a:r>
            <a:r>
              <a:rPr lang="en-US" sz="2000" dirty="0"/>
              <a:t>        version =    ' 0.0.1-SNAPSHOT' </a:t>
            </a:r>
            <a:endParaRPr lang="en-US" sz="2000" dirty="0" smtClean="0"/>
          </a:p>
          <a:p>
            <a:r>
              <a:rPr lang="en-US" sz="2000" dirty="0" smtClean="0"/>
              <a:t>} </a:t>
            </a:r>
          </a:p>
          <a:p>
            <a:r>
              <a:rPr lang="en-US" sz="2000" dirty="0" smtClean="0"/>
              <a:t>repositories {</a:t>
            </a:r>
          </a:p>
          <a:p>
            <a:r>
              <a:rPr lang="en-US" sz="2000" dirty="0" smtClean="0"/>
              <a:t> </a:t>
            </a:r>
            <a:r>
              <a:rPr lang="en-US" sz="2000" dirty="0"/>
              <a:t>        </a:t>
            </a:r>
            <a:r>
              <a:rPr lang="en-US" sz="2000" dirty="0" err="1"/>
              <a:t>jcenter</a:t>
            </a:r>
            <a:r>
              <a:rPr lang="en-US" sz="2000" dirty="0" smtClean="0"/>
              <a:t>()</a:t>
            </a:r>
          </a:p>
          <a:p>
            <a:r>
              <a:rPr lang="en-US" sz="2000" dirty="0" smtClean="0"/>
              <a:t> </a:t>
            </a:r>
            <a:r>
              <a:rPr lang="en-US" sz="2000" dirty="0"/>
              <a:t>        maven { </a:t>
            </a:r>
            <a:r>
              <a:rPr lang="en-US" sz="2000" dirty="0" err="1"/>
              <a:t>url</a:t>
            </a:r>
            <a:r>
              <a:rPr lang="en-US" sz="2000" dirty="0"/>
              <a:t> "http:// repo.spring.io/ snapshot" </a:t>
            </a:r>
            <a:r>
              <a:rPr lang="en-US" sz="2000" dirty="0" smtClean="0"/>
              <a:t>}</a:t>
            </a:r>
          </a:p>
          <a:p>
            <a:r>
              <a:rPr lang="en-US" sz="2000" dirty="0" smtClean="0"/>
              <a:t> </a:t>
            </a:r>
            <a:r>
              <a:rPr lang="en-US" sz="2000" dirty="0"/>
              <a:t>        maven { </a:t>
            </a:r>
            <a:r>
              <a:rPr lang="en-US" sz="2000" dirty="0" err="1"/>
              <a:t>url</a:t>
            </a:r>
            <a:r>
              <a:rPr lang="en-US" sz="2000" dirty="0"/>
              <a:t> "http:// repo.spring.io/ milestone" } </a:t>
            </a:r>
            <a:endParaRPr lang="en-US" sz="2000" dirty="0" smtClean="0"/>
          </a:p>
          <a:p>
            <a:r>
              <a:rPr lang="en-US" sz="2000" dirty="0" smtClean="0"/>
              <a:t>} </a:t>
            </a:r>
          </a:p>
          <a:p>
            <a:r>
              <a:rPr lang="en-US" sz="2000" dirty="0" smtClean="0"/>
              <a:t>dependencies </a:t>
            </a:r>
            <a:r>
              <a:rPr lang="en-US" sz="2000" dirty="0"/>
              <a:t>{ </a:t>
            </a:r>
            <a:endParaRPr lang="en-US" sz="2000" dirty="0" smtClean="0"/>
          </a:p>
          <a:p>
            <a:r>
              <a:rPr lang="en-US" sz="2000" dirty="0"/>
              <a:t>      </a:t>
            </a:r>
            <a:r>
              <a:rPr lang="en-US" sz="2000" dirty="0" smtClean="0"/>
              <a:t>// </a:t>
            </a:r>
            <a:r>
              <a:rPr lang="en-US" sz="2000" dirty="0"/>
              <a:t>starter </a:t>
            </a:r>
            <a:r>
              <a:rPr lang="en-US" sz="2000" dirty="0" err="1"/>
              <a:t>poms</a:t>
            </a:r>
            <a:r>
              <a:rPr lang="en-US" sz="2000" dirty="0"/>
              <a:t> dependencies         </a:t>
            </a:r>
            <a:endParaRPr lang="en-US" sz="2000" dirty="0" smtClean="0"/>
          </a:p>
          <a:p>
            <a:r>
              <a:rPr lang="en-US" sz="2000" dirty="0"/>
              <a:t>	</a:t>
            </a:r>
            <a:r>
              <a:rPr lang="en-US" sz="2000" dirty="0" smtClean="0"/>
              <a:t>compile</a:t>
            </a:r>
            <a:r>
              <a:rPr lang="en-US" sz="2000" dirty="0"/>
              <a:t>(' </a:t>
            </a:r>
            <a:r>
              <a:rPr lang="en-US" sz="2000" dirty="0" err="1"/>
              <a:t>org.springframework.boot:spring-boot-starter</a:t>
            </a:r>
            <a:r>
              <a:rPr lang="en-US" sz="2000" dirty="0"/>
              <a:t>') </a:t>
            </a:r>
            <a:endParaRPr lang="en-US" sz="2000" dirty="0" smtClean="0"/>
          </a:p>
          <a:p>
            <a:r>
              <a:rPr lang="en-US" sz="2000" dirty="0" smtClean="0"/>
              <a:t>}</a:t>
            </a:r>
            <a:endParaRPr lang="en-US" sz="2000" dirty="0"/>
          </a:p>
          <a:p>
            <a:endParaRPr lang="en-US" sz="2000" dirty="0"/>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02</a:t>
            </a:r>
            <a:endParaRPr lang="en-US" dirty="0"/>
          </a:p>
        </p:txBody>
      </p:sp>
      <p:sp>
        <p:nvSpPr>
          <p:cNvPr id="5" name="Freeform 4"/>
          <p:cNvSpPr/>
          <p:nvPr/>
        </p:nvSpPr>
        <p:spPr bwMode="auto">
          <a:xfrm>
            <a:off x="6304359" y="2955726"/>
            <a:ext cx="1241228" cy="2259213"/>
          </a:xfrm>
          <a:custGeom>
            <a:avLst/>
            <a:gdLst/>
            <a:ahLst/>
            <a:cxnLst/>
            <a:rect l="0" t="0" r="0" b="0"/>
            <a:pathLst>
              <a:path w="1241228" h="2259213">
                <a:moveTo>
                  <a:pt x="44649" y="71438"/>
                </a:moveTo>
                <a:lnTo>
                  <a:pt x="35719" y="71438"/>
                </a:lnTo>
                <a:lnTo>
                  <a:pt x="35719" y="62508"/>
                </a:lnTo>
                <a:lnTo>
                  <a:pt x="17860" y="53578"/>
                </a:lnTo>
                <a:lnTo>
                  <a:pt x="8930" y="44649"/>
                </a:lnTo>
                <a:lnTo>
                  <a:pt x="0" y="35719"/>
                </a:lnTo>
                <a:lnTo>
                  <a:pt x="0" y="26789"/>
                </a:lnTo>
                <a:lnTo>
                  <a:pt x="0" y="17860"/>
                </a:lnTo>
                <a:lnTo>
                  <a:pt x="0" y="8930"/>
                </a:lnTo>
                <a:lnTo>
                  <a:pt x="8930" y="8930"/>
                </a:lnTo>
                <a:lnTo>
                  <a:pt x="8930" y="8930"/>
                </a:lnTo>
                <a:lnTo>
                  <a:pt x="17860" y="8930"/>
                </a:lnTo>
                <a:lnTo>
                  <a:pt x="26789" y="17860"/>
                </a:lnTo>
                <a:lnTo>
                  <a:pt x="44649" y="26789"/>
                </a:lnTo>
                <a:lnTo>
                  <a:pt x="62508" y="35719"/>
                </a:lnTo>
                <a:lnTo>
                  <a:pt x="98227" y="35719"/>
                </a:lnTo>
                <a:lnTo>
                  <a:pt x="142875" y="44649"/>
                </a:lnTo>
                <a:lnTo>
                  <a:pt x="196454" y="44649"/>
                </a:lnTo>
                <a:lnTo>
                  <a:pt x="258961" y="44649"/>
                </a:lnTo>
                <a:lnTo>
                  <a:pt x="321469" y="44649"/>
                </a:lnTo>
                <a:lnTo>
                  <a:pt x="392907" y="35719"/>
                </a:lnTo>
                <a:lnTo>
                  <a:pt x="455414" y="26789"/>
                </a:lnTo>
                <a:lnTo>
                  <a:pt x="517922" y="17860"/>
                </a:lnTo>
                <a:lnTo>
                  <a:pt x="580430" y="8930"/>
                </a:lnTo>
                <a:lnTo>
                  <a:pt x="634008" y="8930"/>
                </a:lnTo>
                <a:lnTo>
                  <a:pt x="678657" y="0"/>
                </a:lnTo>
                <a:lnTo>
                  <a:pt x="723305" y="8930"/>
                </a:lnTo>
                <a:lnTo>
                  <a:pt x="767954" y="17860"/>
                </a:lnTo>
                <a:lnTo>
                  <a:pt x="794743" y="26789"/>
                </a:lnTo>
                <a:lnTo>
                  <a:pt x="821532" y="44649"/>
                </a:lnTo>
                <a:lnTo>
                  <a:pt x="839391" y="71438"/>
                </a:lnTo>
                <a:lnTo>
                  <a:pt x="848321" y="98227"/>
                </a:lnTo>
                <a:lnTo>
                  <a:pt x="857250" y="142875"/>
                </a:lnTo>
                <a:lnTo>
                  <a:pt x="857250" y="187524"/>
                </a:lnTo>
                <a:lnTo>
                  <a:pt x="866180" y="232172"/>
                </a:lnTo>
                <a:lnTo>
                  <a:pt x="866180" y="285750"/>
                </a:lnTo>
                <a:lnTo>
                  <a:pt x="866180" y="348258"/>
                </a:lnTo>
                <a:lnTo>
                  <a:pt x="875110" y="410766"/>
                </a:lnTo>
                <a:lnTo>
                  <a:pt x="875110" y="491133"/>
                </a:lnTo>
                <a:lnTo>
                  <a:pt x="884039" y="571500"/>
                </a:lnTo>
                <a:lnTo>
                  <a:pt x="892969" y="660797"/>
                </a:lnTo>
                <a:lnTo>
                  <a:pt x="901899" y="759024"/>
                </a:lnTo>
                <a:lnTo>
                  <a:pt x="910829" y="857250"/>
                </a:lnTo>
                <a:lnTo>
                  <a:pt x="928688" y="946547"/>
                </a:lnTo>
                <a:lnTo>
                  <a:pt x="937618" y="1044774"/>
                </a:lnTo>
                <a:lnTo>
                  <a:pt x="946547" y="1134070"/>
                </a:lnTo>
                <a:lnTo>
                  <a:pt x="964407" y="1223367"/>
                </a:lnTo>
                <a:lnTo>
                  <a:pt x="982266" y="1303735"/>
                </a:lnTo>
                <a:lnTo>
                  <a:pt x="1000125" y="1384102"/>
                </a:lnTo>
                <a:lnTo>
                  <a:pt x="1009055" y="1464469"/>
                </a:lnTo>
                <a:lnTo>
                  <a:pt x="1026914" y="1544836"/>
                </a:lnTo>
                <a:lnTo>
                  <a:pt x="1044774" y="1616274"/>
                </a:lnTo>
                <a:lnTo>
                  <a:pt x="1053704" y="1687711"/>
                </a:lnTo>
                <a:lnTo>
                  <a:pt x="1062633" y="1759149"/>
                </a:lnTo>
                <a:lnTo>
                  <a:pt x="1071563" y="1821656"/>
                </a:lnTo>
                <a:lnTo>
                  <a:pt x="1080493" y="1884164"/>
                </a:lnTo>
                <a:lnTo>
                  <a:pt x="1089422" y="1937743"/>
                </a:lnTo>
                <a:lnTo>
                  <a:pt x="1098352" y="1973462"/>
                </a:lnTo>
                <a:lnTo>
                  <a:pt x="1107282" y="2009180"/>
                </a:lnTo>
                <a:lnTo>
                  <a:pt x="1125141" y="2035969"/>
                </a:lnTo>
                <a:lnTo>
                  <a:pt x="1143000" y="2062758"/>
                </a:lnTo>
                <a:lnTo>
                  <a:pt x="1160860" y="2089547"/>
                </a:lnTo>
                <a:lnTo>
                  <a:pt x="1169789" y="2107407"/>
                </a:lnTo>
                <a:lnTo>
                  <a:pt x="1187649" y="2125266"/>
                </a:lnTo>
                <a:lnTo>
                  <a:pt x="1196579" y="2143126"/>
                </a:lnTo>
                <a:lnTo>
                  <a:pt x="1205508" y="2160985"/>
                </a:lnTo>
                <a:lnTo>
                  <a:pt x="1214438" y="2169915"/>
                </a:lnTo>
                <a:lnTo>
                  <a:pt x="1223368" y="2187774"/>
                </a:lnTo>
                <a:lnTo>
                  <a:pt x="1232297" y="2196704"/>
                </a:lnTo>
                <a:lnTo>
                  <a:pt x="1241227" y="2205633"/>
                </a:lnTo>
                <a:lnTo>
                  <a:pt x="1241227" y="2214563"/>
                </a:lnTo>
                <a:lnTo>
                  <a:pt x="1241227" y="2214563"/>
                </a:lnTo>
                <a:lnTo>
                  <a:pt x="1241227" y="2214563"/>
                </a:lnTo>
                <a:lnTo>
                  <a:pt x="1223368" y="2223493"/>
                </a:lnTo>
                <a:lnTo>
                  <a:pt x="1196579" y="2223493"/>
                </a:lnTo>
                <a:lnTo>
                  <a:pt x="1151930" y="2232422"/>
                </a:lnTo>
                <a:lnTo>
                  <a:pt x="1089422" y="2232422"/>
                </a:lnTo>
                <a:lnTo>
                  <a:pt x="1000125" y="2241352"/>
                </a:lnTo>
                <a:lnTo>
                  <a:pt x="884039" y="2250282"/>
                </a:lnTo>
                <a:lnTo>
                  <a:pt x="759024" y="2259212"/>
                </a:lnTo>
                <a:lnTo>
                  <a:pt x="625079" y="2259212"/>
                </a:lnTo>
                <a:lnTo>
                  <a:pt x="482204" y="2259212"/>
                </a:lnTo>
                <a:lnTo>
                  <a:pt x="348258" y="2241352"/>
                </a:lnTo>
                <a:lnTo>
                  <a:pt x="223243" y="2223493"/>
                </a:lnTo>
                <a:lnTo>
                  <a:pt x="223243" y="222349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7358063" y="3098601"/>
            <a:ext cx="321469" cy="482204"/>
          </a:xfrm>
          <a:custGeom>
            <a:avLst/>
            <a:gdLst/>
            <a:ahLst/>
            <a:cxnLst/>
            <a:rect l="0" t="0" r="0" b="0"/>
            <a:pathLst>
              <a:path w="321469" h="482204">
                <a:moveTo>
                  <a:pt x="89296" y="80367"/>
                </a:moveTo>
                <a:lnTo>
                  <a:pt x="80367" y="80367"/>
                </a:lnTo>
                <a:lnTo>
                  <a:pt x="80367" y="89297"/>
                </a:lnTo>
                <a:lnTo>
                  <a:pt x="71437" y="98227"/>
                </a:lnTo>
                <a:lnTo>
                  <a:pt x="62507" y="116086"/>
                </a:lnTo>
                <a:lnTo>
                  <a:pt x="53578" y="142875"/>
                </a:lnTo>
                <a:lnTo>
                  <a:pt x="44648" y="187524"/>
                </a:lnTo>
                <a:lnTo>
                  <a:pt x="35718" y="232172"/>
                </a:lnTo>
                <a:lnTo>
                  <a:pt x="35718" y="285750"/>
                </a:lnTo>
                <a:lnTo>
                  <a:pt x="26789" y="339328"/>
                </a:lnTo>
                <a:lnTo>
                  <a:pt x="26789" y="392906"/>
                </a:lnTo>
                <a:lnTo>
                  <a:pt x="26789" y="437555"/>
                </a:lnTo>
                <a:lnTo>
                  <a:pt x="26789" y="464344"/>
                </a:lnTo>
                <a:lnTo>
                  <a:pt x="26789" y="464344"/>
                </a:lnTo>
                <a:lnTo>
                  <a:pt x="26789" y="455414"/>
                </a:lnTo>
                <a:lnTo>
                  <a:pt x="35718" y="428625"/>
                </a:lnTo>
                <a:lnTo>
                  <a:pt x="35718" y="392906"/>
                </a:lnTo>
                <a:lnTo>
                  <a:pt x="35718" y="339328"/>
                </a:lnTo>
                <a:lnTo>
                  <a:pt x="35718" y="285750"/>
                </a:lnTo>
                <a:lnTo>
                  <a:pt x="35718" y="241102"/>
                </a:lnTo>
                <a:lnTo>
                  <a:pt x="26789" y="187524"/>
                </a:lnTo>
                <a:lnTo>
                  <a:pt x="26789" y="142875"/>
                </a:lnTo>
                <a:lnTo>
                  <a:pt x="35718" y="98227"/>
                </a:lnTo>
                <a:lnTo>
                  <a:pt x="53578" y="62508"/>
                </a:lnTo>
                <a:lnTo>
                  <a:pt x="71437" y="35719"/>
                </a:lnTo>
                <a:lnTo>
                  <a:pt x="107156" y="17860"/>
                </a:lnTo>
                <a:lnTo>
                  <a:pt x="151804" y="0"/>
                </a:lnTo>
                <a:lnTo>
                  <a:pt x="187523" y="0"/>
                </a:lnTo>
                <a:lnTo>
                  <a:pt x="223242" y="0"/>
                </a:lnTo>
                <a:lnTo>
                  <a:pt x="250031" y="8930"/>
                </a:lnTo>
                <a:lnTo>
                  <a:pt x="267890" y="26789"/>
                </a:lnTo>
                <a:lnTo>
                  <a:pt x="258960" y="53578"/>
                </a:lnTo>
                <a:lnTo>
                  <a:pt x="241101" y="80367"/>
                </a:lnTo>
                <a:lnTo>
                  <a:pt x="205382" y="116086"/>
                </a:lnTo>
                <a:lnTo>
                  <a:pt x="151804" y="151805"/>
                </a:lnTo>
                <a:lnTo>
                  <a:pt x="98226" y="196453"/>
                </a:lnTo>
                <a:lnTo>
                  <a:pt x="53578" y="232172"/>
                </a:lnTo>
                <a:lnTo>
                  <a:pt x="17859" y="267891"/>
                </a:lnTo>
                <a:lnTo>
                  <a:pt x="0" y="303610"/>
                </a:lnTo>
                <a:lnTo>
                  <a:pt x="0" y="348258"/>
                </a:lnTo>
                <a:lnTo>
                  <a:pt x="8929" y="392906"/>
                </a:lnTo>
                <a:lnTo>
                  <a:pt x="26789" y="428625"/>
                </a:lnTo>
                <a:lnTo>
                  <a:pt x="53578" y="455414"/>
                </a:lnTo>
                <a:lnTo>
                  <a:pt x="98226" y="473274"/>
                </a:lnTo>
                <a:lnTo>
                  <a:pt x="142875" y="482203"/>
                </a:lnTo>
                <a:lnTo>
                  <a:pt x="187523" y="473274"/>
                </a:lnTo>
                <a:lnTo>
                  <a:pt x="232171" y="464344"/>
                </a:lnTo>
                <a:lnTo>
                  <a:pt x="267890" y="446485"/>
                </a:lnTo>
                <a:lnTo>
                  <a:pt x="294679" y="419695"/>
                </a:lnTo>
                <a:lnTo>
                  <a:pt x="321468" y="392906"/>
                </a:lnTo>
                <a:lnTo>
                  <a:pt x="321468" y="39290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7492008" y="3232546"/>
            <a:ext cx="553641" cy="678658"/>
          </a:xfrm>
          <a:custGeom>
            <a:avLst/>
            <a:gdLst/>
            <a:ahLst/>
            <a:cxnLst/>
            <a:rect l="0" t="0" r="0" b="0"/>
            <a:pathLst>
              <a:path w="553641" h="678658">
                <a:moveTo>
                  <a:pt x="0" y="178594"/>
                </a:moveTo>
                <a:lnTo>
                  <a:pt x="0" y="187524"/>
                </a:lnTo>
                <a:lnTo>
                  <a:pt x="0" y="187524"/>
                </a:lnTo>
                <a:lnTo>
                  <a:pt x="0" y="187524"/>
                </a:lnTo>
                <a:lnTo>
                  <a:pt x="17859" y="187524"/>
                </a:lnTo>
                <a:lnTo>
                  <a:pt x="35719" y="187524"/>
                </a:lnTo>
                <a:lnTo>
                  <a:pt x="71437" y="178594"/>
                </a:lnTo>
                <a:lnTo>
                  <a:pt x="107156" y="160735"/>
                </a:lnTo>
                <a:lnTo>
                  <a:pt x="142875" y="151805"/>
                </a:lnTo>
                <a:lnTo>
                  <a:pt x="178594" y="133946"/>
                </a:lnTo>
                <a:lnTo>
                  <a:pt x="214312" y="107157"/>
                </a:lnTo>
                <a:lnTo>
                  <a:pt x="241101" y="89297"/>
                </a:lnTo>
                <a:lnTo>
                  <a:pt x="258961" y="62508"/>
                </a:lnTo>
                <a:lnTo>
                  <a:pt x="267890" y="44649"/>
                </a:lnTo>
                <a:lnTo>
                  <a:pt x="267890" y="26790"/>
                </a:lnTo>
                <a:lnTo>
                  <a:pt x="258961" y="8930"/>
                </a:lnTo>
                <a:lnTo>
                  <a:pt x="241101" y="17860"/>
                </a:lnTo>
                <a:lnTo>
                  <a:pt x="223242" y="35719"/>
                </a:lnTo>
                <a:lnTo>
                  <a:pt x="187523" y="62508"/>
                </a:lnTo>
                <a:lnTo>
                  <a:pt x="160734" y="116086"/>
                </a:lnTo>
                <a:lnTo>
                  <a:pt x="142875" y="169665"/>
                </a:lnTo>
                <a:lnTo>
                  <a:pt x="125015" y="223243"/>
                </a:lnTo>
                <a:lnTo>
                  <a:pt x="125015" y="276821"/>
                </a:lnTo>
                <a:lnTo>
                  <a:pt x="133945" y="303610"/>
                </a:lnTo>
                <a:lnTo>
                  <a:pt x="151805" y="330399"/>
                </a:lnTo>
                <a:lnTo>
                  <a:pt x="178594" y="330399"/>
                </a:lnTo>
                <a:lnTo>
                  <a:pt x="205383" y="312540"/>
                </a:lnTo>
                <a:lnTo>
                  <a:pt x="241101" y="285750"/>
                </a:lnTo>
                <a:lnTo>
                  <a:pt x="267890" y="250032"/>
                </a:lnTo>
                <a:lnTo>
                  <a:pt x="294680" y="205383"/>
                </a:lnTo>
                <a:lnTo>
                  <a:pt x="321469" y="169665"/>
                </a:lnTo>
                <a:lnTo>
                  <a:pt x="339328" y="133946"/>
                </a:lnTo>
                <a:lnTo>
                  <a:pt x="348258" y="107157"/>
                </a:lnTo>
                <a:lnTo>
                  <a:pt x="357187" y="98227"/>
                </a:lnTo>
                <a:lnTo>
                  <a:pt x="366117" y="116086"/>
                </a:lnTo>
                <a:lnTo>
                  <a:pt x="366117" y="151805"/>
                </a:lnTo>
                <a:lnTo>
                  <a:pt x="366117" y="214313"/>
                </a:lnTo>
                <a:lnTo>
                  <a:pt x="366117" y="285750"/>
                </a:lnTo>
                <a:lnTo>
                  <a:pt x="366117" y="375047"/>
                </a:lnTo>
                <a:lnTo>
                  <a:pt x="366117" y="455415"/>
                </a:lnTo>
                <a:lnTo>
                  <a:pt x="375047" y="535782"/>
                </a:lnTo>
                <a:lnTo>
                  <a:pt x="375047" y="589360"/>
                </a:lnTo>
                <a:lnTo>
                  <a:pt x="375047" y="634008"/>
                </a:lnTo>
                <a:lnTo>
                  <a:pt x="375047" y="669727"/>
                </a:lnTo>
                <a:lnTo>
                  <a:pt x="375047" y="678657"/>
                </a:lnTo>
                <a:lnTo>
                  <a:pt x="366117" y="669727"/>
                </a:lnTo>
                <a:lnTo>
                  <a:pt x="366117" y="651868"/>
                </a:lnTo>
                <a:lnTo>
                  <a:pt x="357187" y="607219"/>
                </a:lnTo>
                <a:lnTo>
                  <a:pt x="348258" y="544711"/>
                </a:lnTo>
                <a:lnTo>
                  <a:pt x="348258" y="464344"/>
                </a:lnTo>
                <a:lnTo>
                  <a:pt x="357187" y="375047"/>
                </a:lnTo>
                <a:lnTo>
                  <a:pt x="375047" y="294680"/>
                </a:lnTo>
                <a:lnTo>
                  <a:pt x="392906" y="205383"/>
                </a:lnTo>
                <a:lnTo>
                  <a:pt x="419695" y="142875"/>
                </a:lnTo>
                <a:lnTo>
                  <a:pt x="446484" y="89297"/>
                </a:lnTo>
                <a:lnTo>
                  <a:pt x="473273" y="44649"/>
                </a:lnTo>
                <a:lnTo>
                  <a:pt x="500062" y="17860"/>
                </a:lnTo>
                <a:lnTo>
                  <a:pt x="526851" y="0"/>
                </a:lnTo>
                <a:lnTo>
                  <a:pt x="544711" y="0"/>
                </a:lnTo>
                <a:lnTo>
                  <a:pt x="553640" y="8930"/>
                </a:lnTo>
                <a:lnTo>
                  <a:pt x="553640" y="26790"/>
                </a:lnTo>
                <a:lnTo>
                  <a:pt x="535781" y="62508"/>
                </a:lnTo>
                <a:lnTo>
                  <a:pt x="508992" y="98227"/>
                </a:lnTo>
                <a:lnTo>
                  <a:pt x="473273" y="133946"/>
                </a:lnTo>
                <a:lnTo>
                  <a:pt x="437555" y="178594"/>
                </a:lnTo>
                <a:lnTo>
                  <a:pt x="392906" y="205383"/>
                </a:lnTo>
                <a:lnTo>
                  <a:pt x="366117" y="232172"/>
                </a:lnTo>
                <a:lnTo>
                  <a:pt x="357187" y="241102"/>
                </a:lnTo>
                <a:lnTo>
                  <a:pt x="357187" y="241102"/>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8009930" y="3286125"/>
            <a:ext cx="142876" cy="223243"/>
          </a:xfrm>
          <a:custGeom>
            <a:avLst/>
            <a:gdLst/>
            <a:ahLst/>
            <a:cxnLst/>
            <a:rect l="0" t="0" r="0" b="0"/>
            <a:pathLst>
              <a:path w="142876" h="223243">
                <a:moveTo>
                  <a:pt x="44648" y="160734"/>
                </a:moveTo>
                <a:lnTo>
                  <a:pt x="35718" y="169664"/>
                </a:lnTo>
                <a:lnTo>
                  <a:pt x="35718" y="169664"/>
                </a:lnTo>
                <a:lnTo>
                  <a:pt x="26789" y="169664"/>
                </a:lnTo>
                <a:lnTo>
                  <a:pt x="26789" y="178593"/>
                </a:lnTo>
                <a:lnTo>
                  <a:pt x="26789" y="178593"/>
                </a:lnTo>
                <a:lnTo>
                  <a:pt x="35718" y="178593"/>
                </a:lnTo>
                <a:lnTo>
                  <a:pt x="44648" y="169664"/>
                </a:lnTo>
                <a:lnTo>
                  <a:pt x="62508" y="160734"/>
                </a:lnTo>
                <a:lnTo>
                  <a:pt x="89297" y="133945"/>
                </a:lnTo>
                <a:lnTo>
                  <a:pt x="107156" y="107156"/>
                </a:lnTo>
                <a:lnTo>
                  <a:pt x="125015" y="80367"/>
                </a:lnTo>
                <a:lnTo>
                  <a:pt x="133945" y="53578"/>
                </a:lnTo>
                <a:lnTo>
                  <a:pt x="142875" y="26789"/>
                </a:lnTo>
                <a:lnTo>
                  <a:pt x="133945" y="8929"/>
                </a:lnTo>
                <a:lnTo>
                  <a:pt x="133945" y="0"/>
                </a:lnTo>
                <a:lnTo>
                  <a:pt x="116086" y="8929"/>
                </a:lnTo>
                <a:lnTo>
                  <a:pt x="89297" y="35718"/>
                </a:lnTo>
                <a:lnTo>
                  <a:pt x="62508" y="71437"/>
                </a:lnTo>
                <a:lnTo>
                  <a:pt x="35718" y="107156"/>
                </a:lnTo>
                <a:lnTo>
                  <a:pt x="17859" y="151804"/>
                </a:lnTo>
                <a:lnTo>
                  <a:pt x="0" y="187523"/>
                </a:lnTo>
                <a:lnTo>
                  <a:pt x="8929" y="214312"/>
                </a:lnTo>
                <a:lnTo>
                  <a:pt x="17859" y="223242"/>
                </a:lnTo>
                <a:lnTo>
                  <a:pt x="35718" y="223242"/>
                </a:lnTo>
                <a:lnTo>
                  <a:pt x="62508" y="214312"/>
                </a:lnTo>
                <a:lnTo>
                  <a:pt x="62508" y="214312"/>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8099227" y="2875359"/>
            <a:ext cx="410765" cy="625079"/>
          </a:xfrm>
          <a:custGeom>
            <a:avLst/>
            <a:gdLst/>
            <a:ahLst/>
            <a:cxnLst/>
            <a:rect l="0" t="0" r="0" b="0"/>
            <a:pathLst>
              <a:path w="410765" h="625079">
                <a:moveTo>
                  <a:pt x="80367" y="375047"/>
                </a:moveTo>
                <a:lnTo>
                  <a:pt x="71437" y="383977"/>
                </a:lnTo>
                <a:lnTo>
                  <a:pt x="62507" y="392906"/>
                </a:lnTo>
                <a:lnTo>
                  <a:pt x="53578" y="419695"/>
                </a:lnTo>
                <a:lnTo>
                  <a:pt x="35718" y="455414"/>
                </a:lnTo>
                <a:lnTo>
                  <a:pt x="17859" y="491133"/>
                </a:lnTo>
                <a:lnTo>
                  <a:pt x="8929" y="535781"/>
                </a:lnTo>
                <a:lnTo>
                  <a:pt x="0" y="571500"/>
                </a:lnTo>
                <a:lnTo>
                  <a:pt x="0" y="607219"/>
                </a:lnTo>
                <a:lnTo>
                  <a:pt x="8929" y="616148"/>
                </a:lnTo>
                <a:lnTo>
                  <a:pt x="17859" y="625078"/>
                </a:lnTo>
                <a:lnTo>
                  <a:pt x="35718" y="607219"/>
                </a:lnTo>
                <a:lnTo>
                  <a:pt x="44648" y="589359"/>
                </a:lnTo>
                <a:lnTo>
                  <a:pt x="62507" y="553641"/>
                </a:lnTo>
                <a:lnTo>
                  <a:pt x="89296" y="517922"/>
                </a:lnTo>
                <a:lnTo>
                  <a:pt x="98225" y="482203"/>
                </a:lnTo>
                <a:lnTo>
                  <a:pt x="116085" y="446484"/>
                </a:lnTo>
                <a:lnTo>
                  <a:pt x="125014" y="428625"/>
                </a:lnTo>
                <a:lnTo>
                  <a:pt x="133944" y="428625"/>
                </a:lnTo>
                <a:lnTo>
                  <a:pt x="133944" y="446484"/>
                </a:lnTo>
                <a:lnTo>
                  <a:pt x="142874" y="464344"/>
                </a:lnTo>
                <a:lnTo>
                  <a:pt x="142874" y="491133"/>
                </a:lnTo>
                <a:lnTo>
                  <a:pt x="160733" y="517922"/>
                </a:lnTo>
                <a:lnTo>
                  <a:pt x="169663" y="544711"/>
                </a:lnTo>
                <a:lnTo>
                  <a:pt x="196452" y="553641"/>
                </a:lnTo>
                <a:lnTo>
                  <a:pt x="223241" y="544711"/>
                </a:lnTo>
                <a:lnTo>
                  <a:pt x="250030" y="535781"/>
                </a:lnTo>
                <a:lnTo>
                  <a:pt x="276819" y="500062"/>
                </a:lnTo>
                <a:lnTo>
                  <a:pt x="312538" y="464344"/>
                </a:lnTo>
                <a:lnTo>
                  <a:pt x="339327" y="419695"/>
                </a:lnTo>
                <a:lnTo>
                  <a:pt x="348257" y="366117"/>
                </a:lnTo>
                <a:lnTo>
                  <a:pt x="366116" y="303609"/>
                </a:lnTo>
                <a:lnTo>
                  <a:pt x="366116" y="241102"/>
                </a:lnTo>
                <a:lnTo>
                  <a:pt x="357186" y="178594"/>
                </a:lnTo>
                <a:lnTo>
                  <a:pt x="348257" y="116086"/>
                </a:lnTo>
                <a:lnTo>
                  <a:pt x="339327" y="62508"/>
                </a:lnTo>
                <a:lnTo>
                  <a:pt x="330397" y="26789"/>
                </a:lnTo>
                <a:lnTo>
                  <a:pt x="312538" y="8930"/>
                </a:lnTo>
                <a:lnTo>
                  <a:pt x="294678" y="0"/>
                </a:lnTo>
                <a:lnTo>
                  <a:pt x="276819" y="0"/>
                </a:lnTo>
                <a:lnTo>
                  <a:pt x="258960" y="17859"/>
                </a:lnTo>
                <a:lnTo>
                  <a:pt x="241100" y="53578"/>
                </a:lnTo>
                <a:lnTo>
                  <a:pt x="232171" y="98227"/>
                </a:lnTo>
                <a:lnTo>
                  <a:pt x="232171" y="151805"/>
                </a:lnTo>
                <a:lnTo>
                  <a:pt x="232171" y="214312"/>
                </a:lnTo>
                <a:lnTo>
                  <a:pt x="232171" y="285750"/>
                </a:lnTo>
                <a:lnTo>
                  <a:pt x="250030" y="348258"/>
                </a:lnTo>
                <a:lnTo>
                  <a:pt x="276819" y="401836"/>
                </a:lnTo>
                <a:lnTo>
                  <a:pt x="303608" y="455414"/>
                </a:lnTo>
                <a:lnTo>
                  <a:pt x="330397" y="500062"/>
                </a:lnTo>
                <a:lnTo>
                  <a:pt x="357186" y="526852"/>
                </a:lnTo>
                <a:lnTo>
                  <a:pt x="392905" y="553641"/>
                </a:lnTo>
                <a:lnTo>
                  <a:pt x="410764" y="571500"/>
                </a:lnTo>
                <a:lnTo>
                  <a:pt x="410764" y="57150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8545710" y="3429000"/>
            <a:ext cx="1" cy="17860"/>
          </a:xfrm>
          <a:custGeom>
            <a:avLst/>
            <a:gdLst/>
            <a:ahLst/>
            <a:cxnLst/>
            <a:rect l="0" t="0" r="0" b="0"/>
            <a:pathLst>
              <a:path w="1" h="17860">
                <a:moveTo>
                  <a:pt x="0" y="17859"/>
                </a:moveTo>
                <a:lnTo>
                  <a:pt x="0" y="0"/>
                </a:lnTo>
                <a:lnTo>
                  <a:pt x="0"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8009930" y="2991445"/>
            <a:ext cx="625078" cy="53579"/>
          </a:xfrm>
          <a:custGeom>
            <a:avLst/>
            <a:gdLst/>
            <a:ahLst/>
            <a:cxnLst/>
            <a:rect l="0" t="0" r="0" b="0"/>
            <a:pathLst>
              <a:path w="625078" h="53579">
                <a:moveTo>
                  <a:pt x="0" y="53578"/>
                </a:moveTo>
                <a:lnTo>
                  <a:pt x="8929" y="44648"/>
                </a:lnTo>
                <a:lnTo>
                  <a:pt x="44648" y="35719"/>
                </a:lnTo>
                <a:lnTo>
                  <a:pt x="98226" y="17859"/>
                </a:lnTo>
                <a:lnTo>
                  <a:pt x="169664" y="8930"/>
                </a:lnTo>
                <a:lnTo>
                  <a:pt x="258960" y="0"/>
                </a:lnTo>
                <a:lnTo>
                  <a:pt x="357186" y="0"/>
                </a:lnTo>
                <a:lnTo>
                  <a:pt x="455413" y="8930"/>
                </a:lnTo>
                <a:lnTo>
                  <a:pt x="544710" y="8930"/>
                </a:lnTo>
                <a:lnTo>
                  <a:pt x="625077" y="17859"/>
                </a:lnTo>
                <a:lnTo>
                  <a:pt x="625077" y="1785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7447359" y="3634382"/>
            <a:ext cx="964407" cy="187525"/>
          </a:xfrm>
          <a:custGeom>
            <a:avLst/>
            <a:gdLst/>
            <a:ahLst/>
            <a:cxnLst/>
            <a:rect l="0" t="0" r="0" b="0"/>
            <a:pathLst>
              <a:path w="964407" h="187525">
                <a:moveTo>
                  <a:pt x="0" y="187524"/>
                </a:moveTo>
                <a:lnTo>
                  <a:pt x="26789" y="169664"/>
                </a:lnTo>
                <a:lnTo>
                  <a:pt x="89297" y="151805"/>
                </a:lnTo>
                <a:lnTo>
                  <a:pt x="169664" y="116086"/>
                </a:lnTo>
                <a:lnTo>
                  <a:pt x="267891" y="89297"/>
                </a:lnTo>
                <a:lnTo>
                  <a:pt x="383977" y="62508"/>
                </a:lnTo>
                <a:lnTo>
                  <a:pt x="508993" y="35719"/>
                </a:lnTo>
                <a:lnTo>
                  <a:pt x="660797" y="17860"/>
                </a:lnTo>
                <a:lnTo>
                  <a:pt x="830461" y="8930"/>
                </a:lnTo>
                <a:lnTo>
                  <a:pt x="964406" y="0"/>
                </a:lnTo>
                <a:lnTo>
                  <a:pt x="964406"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2472210114"/>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application with testing</a:t>
            </a:r>
          </a:p>
        </p:txBody>
      </p:sp>
      <p:sp>
        <p:nvSpPr>
          <p:cNvPr id="3" name="Content Placeholder 2"/>
          <p:cNvSpPr>
            <a:spLocks noGrp="1"/>
          </p:cNvSpPr>
          <p:nvPr>
            <p:ph idx="1"/>
          </p:nvPr>
        </p:nvSpPr>
        <p:spPr>
          <a:xfrm>
            <a:off x="290513" y="1220788"/>
            <a:ext cx="8853487" cy="5224462"/>
          </a:xfrm>
        </p:spPr>
        <p:txBody>
          <a:bodyPr/>
          <a:lstStyle/>
          <a:p>
            <a:r>
              <a:rPr lang="en-US" sz="2000" dirty="0" smtClean="0"/>
              <a:t>add </a:t>
            </a:r>
            <a:r>
              <a:rPr lang="en-US" sz="2000" dirty="0"/>
              <a:t>the following in the dependencies section: </a:t>
            </a:r>
            <a:endParaRPr lang="en-US" sz="2000" dirty="0" smtClean="0"/>
          </a:p>
          <a:p>
            <a:r>
              <a:rPr lang="en-US" sz="2000" dirty="0" smtClean="0"/>
              <a:t>compile</a:t>
            </a:r>
            <a:r>
              <a:rPr lang="en-US" sz="2000" dirty="0"/>
              <a:t>(" </a:t>
            </a:r>
            <a:r>
              <a:rPr lang="en-US" sz="2000" dirty="0" err="1"/>
              <a:t>org.springframework.boot:spring-boot-starter-web</a:t>
            </a:r>
            <a:r>
              <a:rPr lang="en-US" sz="2000" dirty="0"/>
              <a:t>") </a:t>
            </a:r>
            <a:endParaRPr lang="en-US" sz="2000" dirty="0" smtClean="0"/>
          </a:p>
          <a:p>
            <a:r>
              <a:rPr lang="en-US" sz="2000" dirty="0" err="1" smtClean="0"/>
              <a:t>testCompile</a:t>
            </a:r>
            <a:r>
              <a:rPr lang="en-US" sz="2000" dirty="0"/>
              <a:t>(" </a:t>
            </a:r>
            <a:r>
              <a:rPr lang="en-US" sz="2000" dirty="0" err="1"/>
              <a:t>org.springframework.boot:spring-boot-starter-test</a:t>
            </a:r>
            <a:r>
              <a:rPr lang="en-US" sz="2000" dirty="0"/>
              <a:t>") </a:t>
            </a:r>
            <a:endParaRPr lang="en-US" sz="2000" dirty="0" smtClean="0"/>
          </a:p>
          <a:p>
            <a:r>
              <a:rPr lang="en-US" sz="2000" dirty="0" smtClean="0"/>
              <a:t>If </a:t>
            </a:r>
            <a:r>
              <a:rPr lang="en-US" sz="2000" dirty="0"/>
              <a:t>you want to use a starter </a:t>
            </a:r>
            <a:r>
              <a:rPr lang="en-US" sz="2000" dirty="0" err="1"/>
              <a:t>pom</a:t>
            </a:r>
            <a:r>
              <a:rPr lang="en-US" sz="2000" dirty="0"/>
              <a:t>, you have to add the following syntax. For Maven: </a:t>
            </a:r>
            <a:endParaRPr lang="en-US" sz="2000" dirty="0" smtClean="0"/>
          </a:p>
          <a:p>
            <a:r>
              <a:rPr lang="en-US" sz="2000" dirty="0" smtClean="0"/>
              <a:t>&lt; </a:t>
            </a:r>
            <a:r>
              <a:rPr lang="en-US" sz="2000" dirty="0"/>
              <a:t>dependency &gt; </a:t>
            </a:r>
            <a:endParaRPr lang="en-US" sz="2000" dirty="0" smtClean="0"/>
          </a:p>
          <a:p>
            <a:r>
              <a:rPr lang="en-US" sz="2000" dirty="0"/>
              <a:t>         </a:t>
            </a:r>
            <a:r>
              <a:rPr lang="en-US" sz="2000" dirty="0" smtClean="0"/>
              <a:t>&lt; </a:t>
            </a:r>
            <a:r>
              <a:rPr lang="en-US" sz="2000" dirty="0" err="1"/>
              <a:t>groupId</a:t>
            </a:r>
            <a:r>
              <a:rPr lang="en-US" sz="2000" dirty="0"/>
              <a:t> &gt; </a:t>
            </a:r>
            <a:r>
              <a:rPr lang="en-US" sz="2000" dirty="0" err="1"/>
              <a:t>org.springframework.boot</a:t>
            </a:r>
            <a:r>
              <a:rPr lang="en-US" sz="2000" dirty="0"/>
              <a:t> &lt;/ </a:t>
            </a:r>
            <a:r>
              <a:rPr lang="en-US" sz="2000" dirty="0" err="1" smtClean="0"/>
              <a:t>groupId</a:t>
            </a:r>
            <a:r>
              <a:rPr lang="en-US" sz="2000" dirty="0" smtClean="0"/>
              <a:t>&gt;</a:t>
            </a:r>
          </a:p>
          <a:p>
            <a:r>
              <a:rPr lang="en-US" sz="2000" dirty="0" smtClean="0"/>
              <a:t> </a:t>
            </a:r>
            <a:r>
              <a:rPr lang="en-US" sz="2000" dirty="0"/>
              <a:t>        </a:t>
            </a:r>
            <a:r>
              <a:rPr lang="en-US" sz="2000" dirty="0" smtClean="0"/>
              <a:t>&lt; </a:t>
            </a:r>
            <a:r>
              <a:rPr lang="en-US" sz="2000" dirty="0" err="1"/>
              <a:t>artifactId</a:t>
            </a:r>
            <a:r>
              <a:rPr lang="en-US" sz="2000" dirty="0"/>
              <a:t> &gt; spring-boot-starter-[ TECHNOLOGY] &lt;/ </a:t>
            </a:r>
            <a:r>
              <a:rPr lang="en-US" sz="2000" dirty="0" err="1"/>
              <a:t>artifactId</a:t>
            </a:r>
            <a:r>
              <a:rPr lang="en-US" sz="2000" dirty="0"/>
              <a:t> &gt; </a:t>
            </a:r>
            <a:endParaRPr lang="en-US" sz="2000" dirty="0" smtClean="0"/>
          </a:p>
          <a:p>
            <a:r>
              <a:rPr lang="en-US" sz="2000" dirty="0" smtClean="0"/>
              <a:t>&lt;/ </a:t>
            </a:r>
            <a:r>
              <a:rPr lang="en-US" sz="2000" dirty="0"/>
              <a:t>dependency &gt; </a:t>
            </a:r>
            <a:endParaRPr lang="en-US" sz="2000" dirty="0" smtClean="0"/>
          </a:p>
          <a:p>
            <a:r>
              <a:rPr lang="en-US" sz="2000" dirty="0" smtClean="0"/>
              <a:t>For </a:t>
            </a:r>
            <a:r>
              <a:rPr lang="en-US" sz="2000" dirty="0" err="1"/>
              <a:t>Gradle</a:t>
            </a:r>
            <a:r>
              <a:rPr lang="en-US" sz="2000" dirty="0"/>
              <a:t>: compile(" </a:t>
            </a:r>
            <a:r>
              <a:rPr lang="en-US" sz="2000" dirty="0" err="1"/>
              <a:t>org.springframework.boot:spring-boot-starter</a:t>
            </a:r>
            <a:r>
              <a:rPr lang="en-US" sz="2000" dirty="0"/>
              <a:t>-[ TECHNOLOGY</a:t>
            </a:r>
            <a:r>
              <a:rPr lang="en-US" sz="2000" dirty="0" smtClean="0"/>
              <a:t>]")</a:t>
            </a:r>
            <a:endParaRPr lang="en-US" sz="2000" dirty="0"/>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02</a:t>
            </a:r>
            <a:endParaRPr lang="en-US" dirty="0"/>
          </a:p>
        </p:txBody>
      </p:sp>
      <p:sp>
        <p:nvSpPr>
          <p:cNvPr id="5" name="Freeform 4"/>
          <p:cNvSpPr/>
          <p:nvPr/>
        </p:nvSpPr>
        <p:spPr bwMode="auto">
          <a:xfrm>
            <a:off x="4616648" y="2428875"/>
            <a:ext cx="3446861" cy="107157"/>
          </a:xfrm>
          <a:custGeom>
            <a:avLst/>
            <a:gdLst/>
            <a:ahLst/>
            <a:cxnLst/>
            <a:rect l="0" t="0" r="0" b="0"/>
            <a:pathLst>
              <a:path w="3446861" h="107157">
                <a:moveTo>
                  <a:pt x="62508" y="107156"/>
                </a:moveTo>
                <a:lnTo>
                  <a:pt x="53579" y="107156"/>
                </a:lnTo>
                <a:lnTo>
                  <a:pt x="35719" y="107156"/>
                </a:lnTo>
                <a:lnTo>
                  <a:pt x="26790" y="107156"/>
                </a:lnTo>
                <a:lnTo>
                  <a:pt x="8930" y="107156"/>
                </a:lnTo>
                <a:lnTo>
                  <a:pt x="8930" y="107156"/>
                </a:lnTo>
                <a:lnTo>
                  <a:pt x="0" y="107156"/>
                </a:lnTo>
                <a:lnTo>
                  <a:pt x="8930" y="107156"/>
                </a:lnTo>
                <a:lnTo>
                  <a:pt x="17860" y="107156"/>
                </a:lnTo>
                <a:lnTo>
                  <a:pt x="44649" y="107156"/>
                </a:lnTo>
                <a:lnTo>
                  <a:pt x="71438" y="107156"/>
                </a:lnTo>
                <a:lnTo>
                  <a:pt x="107157" y="107156"/>
                </a:lnTo>
                <a:lnTo>
                  <a:pt x="151805" y="98227"/>
                </a:lnTo>
                <a:lnTo>
                  <a:pt x="205383" y="98227"/>
                </a:lnTo>
                <a:lnTo>
                  <a:pt x="258961" y="98227"/>
                </a:lnTo>
                <a:lnTo>
                  <a:pt x="330399" y="89297"/>
                </a:lnTo>
                <a:lnTo>
                  <a:pt x="401836" y="89297"/>
                </a:lnTo>
                <a:lnTo>
                  <a:pt x="482204" y="80367"/>
                </a:lnTo>
                <a:lnTo>
                  <a:pt x="571500" y="71438"/>
                </a:lnTo>
                <a:lnTo>
                  <a:pt x="660797" y="62508"/>
                </a:lnTo>
                <a:lnTo>
                  <a:pt x="750094" y="53578"/>
                </a:lnTo>
                <a:lnTo>
                  <a:pt x="848321" y="53578"/>
                </a:lnTo>
                <a:lnTo>
                  <a:pt x="946547" y="44648"/>
                </a:lnTo>
                <a:lnTo>
                  <a:pt x="1044774" y="35719"/>
                </a:lnTo>
                <a:lnTo>
                  <a:pt x="1143000" y="35719"/>
                </a:lnTo>
                <a:lnTo>
                  <a:pt x="1250157" y="35719"/>
                </a:lnTo>
                <a:lnTo>
                  <a:pt x="1357313" y="35719"/>
                </a:lnTo>
                <a:lnTo>
                  <a:pt x="1464469" y="35719"/>
                </a:lnTo>
                <a:lnTo>
                  <a:pt x="1571625" y="35719"/>
                </a:lnTo>
                <a:lnTo>
                  <a:pt x="1678782" y="44648"/>
                </a:lnTo>
                <a:lnTo>
                  <a:pt x="1785938" y="44648"/>
                </a:lnTo>
                <a:lnTo>
                  <a:pt x="1884165" y="44648"/>
                </a:lnTo>
                <a:lnTo>
                  <a:pt x="1991321" y="44648"/>
                </a:lnTo>
                <a:lnTo>
                  <a:pt x="2098477" y="44648"/>
                </a:lnTo>
                <a:lnTo>
                  <a:pt x="2196704" y="44648"/>
                </a:lnTo>
                <a:lnTo>
                  <a:pt x="2303860" y="35719"/>
                </a:lnTo>
                <a:lnTo>
                  <a:pt x="2402086" y="35719"/>
                </a:lnTo>
                <a:lnTo>
                  <a:pt x="2500313" y="26789"/>
                </a:lnTo>
                <a:lnTo>
                  <a:pt x="2589610" y="26789"/>
                </a:lnTo>
                <a:lnTo>
                  <a:pt x="2678907" y="17859"/>
                </a:lnTo>
                <a:lnTo>
                  <a:pt x="2759274" y="17859"/>
                </a:lnTo>
                <a:lnTo>
                  <a:pt x="2839641" y="8929"/>
                </a:lnTo>
                <a:lnTo>
                  <a:pt x="2902149" y="8929"/>
                </a:lnTo>
                <a:lnTo>
                  <a:pt x="2964657" y="8929"/>
                </a:lnTo>
                <a:lnTo>
                  <a:pt x="3027165" y="8929"/>
                </a:lnTo>
                <a:lnTo>
                  <a:pt x="3071813" y="8929"/>
                </a:lnTo>
                <a:lnTo>
                  <a:pt x="3107532" y="8929"/>
                </a:lnTo>
                <a:lnTo>
                  <a:pt x="3152180" y="8929"/>
                </a:lnTo>
                <a:lnTo>
                  <a:pt x="3187899" y="8929"/>
                </a:lnTo>
                <a:lnTo>
                  <a:pt x="3223618" y="8929"/>
                </a:lnTo>
                <a:lnTo>
                  <a:pt x="3259336" y="8929"/>
                </a:lnTo>
                <a:lnTo>
                  <a:pt x="3295055" y="8929"/>
                </a:lnTo>
                <a:lnTo>
                  <a:pt x="3330774" y="0"/>
                </a:lnTo>
                <a:lnTo>
                  <a:pt x="3357563" y="0"/>
                </a:lnTo>
                <a:lnTo>
                  <a:pt x="3384352" y="0"/>
                </a:lnTo>
                <a:lnTo>
                  <a:pt x="3402211" y="0"/>
                </a:lnTo>
                <a:lnTo>
                  <a:pt x="3420071" y="0"/>
                </a:lnTo>
                <a:lnTo>
                  <a:pt x="3437930" y="0"/>
                </a:lnTo>
                <a:lnTo>
                  <a:pt x="3437930" y="0"/>
                </a:lnTo>
                <a:lnTo>
                  <a:pt x="3446860" y="0"/>
                </a:lnTo>
                <a:lnTo>
                  <a:pt x="3446860" y="8929"/>
                </a:lnTo>
                <a:lnTo>
                  <a:pt x="3446860" y="8929"/>
                </a:lnTo>
                <a:lnTo>
                  <a:pt x="3446860" y="17859"/>
                </a:lnTo>
                <a:lnTo>
                  <a:pt x="3446860" y="26789"/>
                </a:lnTo>
                <a:lnTo>
                  <a:pt x="3446860" y="2678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2794992" y="2330648"/>
            <a:ext cx="1553767" cy="741165"/>
          </a:xfrm>
          <a:custGeom>
            <a:avLst/>
            <a:gdLst/>
            <a:ahLst/>
            <a:cxnLst/>
            <a:rect l="0" t="0" r="0" b="0"/>
            <a:pathLst>
              <a:path w="1553767" h="741165">
                <a:moveTo>
                  <a:pt x="8930" y="571500"/>
                </a:moveTo>
                <a:lnTo>
                  <a:pt x="8930" y="571500"/>
                </a:lnTo>
                <a:lnTo>
                  <a:pt x="8930" y="571500"/>
                </a:lnTo>
                <a:lnTo>
                  <a:pt x="0" y="571500"/>
                </a:lnTo>
                <a:lnTo>
                  <a:pt x="0" y="562570"/>
                </a:lnTo>
                <a:lnTo>
                  <a:pt x="0" y="562570"/>
                </a:lnTo>
                <a:lnTo>
                  <a:pt x="0" y="562570"/>
                </a:lnTo>
                <a:lnTo>
                  <a:pt x="0" y="562570"/>
                </a:lnTo>
                <a:lnTo>
                  <a:pt x="8930" y="562570"/>
                </a:lnTo>
                <a:lnTo>
                  <a:pt x="8930" y="571500"/>
                </a:lnTo>
                <a:lnTo>
                  <a:pt x="17860" y="571500"/>
                </a:lnTo>
                <a:lnTo>
                  <a:pt x="26789" y="580430"/>
                </a:lnTo>
                <a:lnTo>
                  <a:pt x="44649" y="589359"/>
                </a:lnTo>
                <a:lnTo>
                  <a:pt x="53578" y="589359"/>
                </a:lnTo>
                <a:lnTo>
                  <a:pt x="71438" y="598289"/>
                </a:lnTo>
                <a:lnTo>
                  <a:pt x="89297" y="598289"/>
                </a:lnTo>
                <a:lnTo>
                  <a:pt x="107156" y="607219"/>
                </a:lnTo>
                <a:lnTo>
                  <a:pt x="125016" y="616148"/>
                </a:lnTo>
                <a:lnTo>
                  <a:pt x="151805" y="616148"/>
                </a:lnTo>
                <a:lnTo>
                  <a:pt x="187524" y="616148"/>
                </a:lnTo>
                <a:lnTo>
                  <a:pt x="214313" y="625078"/>
                </a:lnTo>
                <a:lnTo>
                  <a:pt x="250031" y="634008"/>
                </a:lnTo>
                <a:lnTo>
                  <a:pt x="285750" y="634008"/>
                </a:lnTo>
                <a:lnTo>
                  <a:pt x="321469" y="642938"/>
                </a:lnTo>
                <a:lnTo>
                  <a:pt x="357188" y="642938"/>
                </a:lnTo>
                <a:lnTo>
                  <a:pt x="392906" y="651867"/>
                </a:lnTo>
                <a:lnTo>
                  <a:pt x="428625" y="651867"/>
                </a:lnTo>
                <a:lnTo>
                  <a:pt x="464344" y="660797"/>
                </a:lnTo>
                <a:lnTo>
                  <a:pt x="500063" y="660797"/>
                </a:lnTo>
                <a:lnTo>
                  <a:pt x="544711" y="660797"/>
                </a:lnTo>
                <a:lnTo>
                  <a:pt x="589360" y="669727"/>
                </a:lnTo>
                <a:lnTo>
                  <a:pt x="634008" y="660797"/>
                </a:lnTo>
                <a:lnTo>
                  <a:pt x="678656" y="660797"/>
                </a:lnTo>
                <a:lnTo>
                  <a:pt x="723305" y="660797"/>
                </a:lnTo>
                <a:lnTo>
                  <a:pt x="776883" y="660797"/>
                </a:lnTo>
                <a:lnTo>
                  <a:pt x="821531" y="651867"/>
                </a:lnTo>
                <a:lnTo>
                  <a:pt x="875110" y="651867"/>
                </a:lnTo>
                <a:lnTo>
                  <a:pt x="919758" y="642938"/>
                </a:lnTo>
                <a:lnTo>
                  <a:pt x="973336" y="634008"/>
                </a:lnTo>
                <a:lnTo>
                  <a:pt x="1026914" y="625078"/>
                </a:lnTo>
                <a:lnTo>
                  <a:pt x="1080492" y="625078"/>
                </a:lnTo>
                <a:lnTo>
                  <a:pt x="1134071" y="616148"/>
                </a:lnTo>
                <a:lnTo>
                  <a:pt x="1187649" y="607219"/>
                </a:lnTo>
                <a:lnTo>
                  <a:pt x="1232297" y="598289"/>
                </a:lnTo>
                <a:lnTo>
                  <a:pt x="1285875" y="589359"/>
                </a:lnTo>
                <a:lnTo>
                  <a:pt x="1330524" y="571500"/>
                </a:lnTo>
                <a:lnTo>
                  <a:pt x="1366242" y="562570"/>
                </a:lnTo>
                <a:lnTo>
                  <a:pt x="1410891" y="544711"/>
                </a:lnTo>
                <a:lnTo>
                  <a:pt x="1446610" y="535781"/>
                </a:lnTo>
                <a:lnTo>
                  <a:pt x="1473399" y="517922"/>
                </a:lnTo>
                <a:lnTo>
                  <a:pt x="1500188" y="500063"/>
                </a:lnTo>
                <a:lnTo>
                  <a:pt x="1518047" y="482203"/>
                </a:lnTo>
                <a:lnTo>
                  <a:pt x="1535906" y="455415"/>
                </a:lnTo>
                <a:lnTo>
                  <a:pt x="1544836" y="437555"/>
                </a:lnTo>
                <a:lnTo>
                  <a:pt x="1553766" y="419696"/>
                </a:lnTo>
                <a:lnTo>
                  <a:pt x="1553766" y="392907"/>
                </a:lnTo>
                <a:lnTo>
                  <a:pt x="1553766" y="375047"/>
                </a:lnTo>
                <a:lnTo>
                  <a:pt x="1544836" y="348258"/>
                </a:lnTo>
                <a:lnTo>
                  <a:pt x="1526977" y="321469"/>
                </a:lnTo>
                <a:lnTo>
                  <a:pt x="1518047" y="294680"/>
                </a:lnTo>
                <a:lnTo>
                  <a:pt x="1491258" y="267891"/>
                </a:lnTo>
                <a:lnTo>
                  <a:pt x="1464469" y="241102"/>
                </a:lnTo>
                <a:lnTo>
                  <a:pt x="1437680" y="214313"/>
                </a:lnTo>
                <a:lnTo>
                  <a:pt x="1401961" y="187524"/>
                </a:lnTo>
                <a:lnTo>
                  <a:pt x="1357313" y="169665"/>
                </a:lnTo>
                <a:lnTo>
                  <a:pt x="1312664" y="142875"/>
                </a:lnTo>
                <a:lnTo>
                  <a:pt x="1268016" y="116086"/>
                </a:lnTo>
                <a:lnTo>
                  <a:pt x="1214438" y="98227"/>
                </a:lnTo>
                <a:lnTo>
                  <a:pt x="1151930" y="71438"/>
                </a:lnTo>
                <a:lnTo>
                  <a:pt x="1080492" y="53578"/>
                </a:lnTo>
                <a:lnTo>
                  <a:pt x="1017985" y="35719"/>
                </a:lnTo>
                <a:lnTo>
                  <a:pt x="937617" y="17860"/>
                </a:lnTo>
                <a:lnTo>
                  <a:pt x="866180" y="8930"/>
                </a:lnTo>
                <a:lnTo>
                  <a:pt x="794742" y="0"/>
                </a:lnTo>
                <a:lnTo>
                  <a:pt x="723305" y="0"/>
                </a:lnTo>
                <a:lnTo>
                  <a:pt x="651867" y="0"/>
                </a:lnTo>
                <a:lnTo>
                  <a:pt x="580430" y="0"/>
                </a:lnTo>
                <a:lnTo>
                  <a:pt x="508992" y="8930"/>
                </a:lnTo>
                <a:lnTo>
                  <a:pt x="437555" y="26789"/>
                </a:lnTo>
                <a:lnTo>
                  <a:pt x="375047" y="44649"/>
                </a:lnTo>
                <a:lnTo>
                  <a:pt x="312539" y="62508"/>
                </a:lnTo>
                <a:lnTo>
                  <a:pt x="258961" y="89297"/>
                </a:lnTo>
                <a:lnTo>
                  <a:pt x="214313" y="125016"/>
                </a:lnTo>
                <a:lnTo>
                  <a:pt x="169664" y="151805"/>
                </a:lnTo>
                <a:lnTo>
                  <a:pt x="125016" y="187524"/>
                </a:lnTo>
                <a:lnTo>
                  <a:pt x="98227" y="214313"/>
                </a:lnTo>
                <a:lnTo>
                  <a:pt x="71438" y="258961"/>
                </a:lnTo>
                <a:lnTo>
                  <a:pt x="44649" y="294680"/>
                </a:lnTo>
                <a:lnTo>
                  <a:pt x="35719" y="330399"/>
                </a:lnTo>
                <a:lnTo>
                  <a:pt x="26789" y="366118"/>
                </a:lnTo>
                <a:lnTo>
                  <a:pt x="26789" y="401836"/>
                </a:lnTo>
                <a:lnTo>
                  <a:pt x="35719" y="446485"/>
                </a:lnTo>
                <a:lnTo>
                  <a:pt x="53578" y="482203"/>
                </a:lnTo>
                <a:lnTo>
                  <a:pt x="80367" y="526852"/>
                </a:lnTo>
                <a:lnTo>
                  <a:pt x="116086" y="562570"/>
                </a:lnTo>
                <a:lnTo>
                  <a:pt x="151805" y="607219"/>
                </a:lnTo>
                <a:lnTo>
                  <a:pt x="196453" y="642938"/>
                </a:lnTo>
                <a:lnTo>
                  <a:pt x="258961" y="678656"/>
                </a:lnTo>
                <a:lnTo>
                  <a:pt x="321469" y="705445"/>
                </a:lnTo>
                <a:lnTo>
                  <a:pt x="392906" y="741164"/>
                </a:lnTo>
                <a:lnTo>
                  <a:pt x="392906" y="74116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4929188" y="4446984"/>
            <a:ext cx="205383" cy="178595"/>
          </a:xfrm>
          <a:custGeom>
            <a:avLst/>
            <a:gdLst/>
            <a:ahLst/>
            <a:cxnLst/>
            <a:rect l="0" t="0" r="0" b="0"/>
            <a:pathLst>
              <a:path w="205383" h="178595">
                <a:moveTo>
                  <a:pt x="44648" y="53578"/>
                </a:moveTo>
                <a:lnTo>
                  <a:pt x="44648" y="53578"/>
                </a:lnTo>
                <a:lnTo>
                  <a:pt x="35718" y="53578"/>
                </a:lnTo>
                <a:lnTo>
                  <a:pt x="26789" y="62508"/>
                </a:lnTo>
                <a:lnTo>
                  <a:pt x="26789" y="80367"/>
                </a:lnTo>
                <a:lnTo>
                  <a:pt x="17859" y="89297"/>
                </a:lnTo>
                <a:lnTo>
                  <a:pt x="8929" y="107156"/>
                </a:lnTo>
                <a:lnTo>
                  <a:pt x="8929" y="116086"/>
                </a:lnTo>
                <a:lnTo>
                  <a:pt x="0" y="133945"/>
                </a:lnTo>
                <a:lnTo>
                  <a:pt x="0" y="142875"/>
                </a:lnTo>
                <a:lnTo>
                  <a:pt x="0" y="151805"/>
                </a:lnTo>
                <a:lnTo>
                  <a:pt x="0" y="151805"/>
                </a:lnTo>
                <a:lnTo>
                  <a:pt x="0" y="160734"/>
                </a:lnTo>
                <a:lnTo>
                  <a:pt x="8929" y="160734"/>
                </a:lnTo>
                <a:lnTo>
                  <a:pt x="8929" y="160734"/>
                </a:lnTo>
                <a:lnTo>
                  <a:pt x="17859" y="160734"/>
                </a:lnTo>
                <a:lnTo>
                  <a:pt x="17859" y="160734"/>
                </a:lnTo>
                <a:lnTo>
                  <a:pt x="26789" y="160734"/>
                </a:lnTo>
                <a:lnTo>
                  <a:pt x="44648" y="160734"/>
                </a:lnTo>
                <a:lnTo>
                  <a:pt x="53578" y="160734"/>
                </a:lnTo>
                <a:lnTo>
                  <a:pt x="71437" y="160734"/>
                </a:lnTo>
                <a:lnTo>
                  <a:pt x="89296" y="160734"/>
                </a:lnTo>
                <a:lnTo>
                  <a:pt x="98226" y="169664"/>
                </a:lnTo>
                <a:lnTo>
                  <a:pt x="116085" y="169664"/>
                </a:lnTo>
                <a:lnTo>
                  <a:pt x="125015" y="169664"/>
                </a:lnTo>
                <a:lnTo>
                  <a:pt x="125015" y="178594"/>
                </a:lnTo>
                <a:lnTo>
                  <a:pt x="133945" y="178594"/>
                </a:lnTo>
                <a:lnTo>
                  <a:pt x="142875" y="178594"/>
                </a:lnTo>
                <a:lnTo>
                  <a:pt x="142875" y="178594"/>
                </a:lnTo>
                <a:lnTo>
                  <a:pt x="151804" y="169664"/>
                </a:lnTo>
                <a:lnTo>
                  <a:pt x="151804" y="160734"/>
                </a:lnTo>
                <a:lnTo>
                  <a:pt x="151804" y="151805"/>
                </a:lnTo>
                <a:lnTo>
                  <a:pt x="160734" y="142875"/>
                </a:lnTo>
                <a:lnTo>
                  <a:pt x="160734" y="125016"/>
                </a:lnTo>
                <a:lnTo>
                  <a:pt x="169664" y="107156"/>
                </a:lnTo>
                <a:lnTo>
                  <a:pt x="169664" y="80367"/>
                </a:lnTo>
                <a:lnTo>
                  <a:pt x="178593" y="62508"/>
                </a:lnTo>
                <a:lnTo>
                  <a:pt x="187523" y="44648"/>
                </a:lnTo>
                <a:lnTo>
                  <a:pt x="187523" y="26789"/>
                </a:lnTo>
                <a:lnTo>
                  <a:pt x="187523" y="17859"/>
                </a:lnTo>
                <a:lnTo>
                  <a:pt x="196453" y="8930"/>
                </a:lnTo>
                <a:lnTo>
                  <a:pt x="196453" y="0"/>
                </a:lnTo>
                <a:lnTo>
                  <a:pt x="196453" y="0"/>
                </a:lnTo>
                <a:lnTo>
                  <a:pt x="196453" y="0"/>
                </a:lnTo>
                <a:lnTo>
                  <a:pt x="205382" y="8930"/>
                </a:lnTo>
                <a:lnTo>
                  <a:pt x="205382" y="8930"/>
                </a:lnTo>
                <a:lnTo>
                  <a:pt x="205382" y="893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6911578" y="4464843"/>
            <a:ext cx="312540" cy="241103"/>
          </a:xfrm>
          <a:custGeom>
            <a:avLst/>
            <a:gdLst/>
            <a:ahLst/>
            <a:cxnLst/>
            <a:rect l="0" t="0" r="0" b="0"/>
            <a:pathLst>
              <a:path w="312540" h="241103">
                <a:moveTo>
                  <a:pt x="53578" y="26789"/>
                </a:moveTo>
                <a:lnTo>
                  <a:pt x="53578" y="26789"/>
                </a:lnTo>
                <a:lnTo>
                  <a:pt x="53578" y="26789"/>
                </a:lnTo>
                <a:lnTo>
                  <a:pt x="53578" y="26789"/>
                </a:lnTo>
                <a:lnTo>
                  <a:pt x="53578" y="26789"/>
                </a:lnTo>
                <a:lnTo>
                  <a:pt x="53578" y="26789"/>
                </a:lnTo>
                <a:lnTo>
                  <a:pt x="53578" y="17860"/>
                </a:lnTo>
                <a:lnTo>
                  <a:pt x="53578" y="17860"/>
                </a:lnTo>
                <a:lnTo>
                  <a:pt x="53578" y="17860"/>
                </a:lnTo>
                <a:lnTo>
                  <a:pt x="44649" y="17860"/>
                </a:lnTo>
                <a:lnTo>
                  <a:pt x="44649" y="17860"/>
                </a:lnTo>
                <a:lnTo>
                  <a:pt x="44649" y="17860"/>
                </a:lnTo>
                <a:lnTo>
                  <a:pt x="35719" y="17860"/>
                </a:lnTo>
                <a:lnTo>
                  <a:pt x="35719" y="17860"/>
                </a:lnTo>
                <a:lnTo>
                  <a:pt x="35719" y="26789"/>
                </a:lnTo>
                <a:lnTo>
                  <a:pt x="26789" y="35719"/>
                </a:lnTo>
                <a:lnTo>
                  <a:pt x="26789" y="53578"/>
                </a:lnTo>
                <a:lnTo>
                  <a:pt x="26789" y="80368"/>
                </a:lnTo>
                <a:lnTo>
                  <a:pt x="17860" y="107157"/>
                </a:lnTo>
                <a:lnTo>
                  <a:pt x="17860" y="142875"/>
                </a:lnTo>
                <a:lnTo>
                  <a:pt x="8930" y="178594"/>
                </a:lnTo>
                <a:lnTo>
                  <a:pt x="0" y="205383"/>
                </a:lnTo>
                <a:lnTo>
                  <a:pt x="0" y="223243"/>
                </a:lnTo>
                <a:lnTo>
                  <a:pt x="0" y="232172"/>
                </a:lnTo>
                <a:lnTo>
                  <a:pt x="8930" y="241102"/>
                </a:lnTo>
                <a:lnTo>
                  <a:pt x="8930" y="241102"/>
                </a:lnTo>
                <a:lnTo>
                  <a:pt x="26789" y="232172"/>
                </a:lnTo>
                <a:lnTo>
                  <a:pt x="44649" y="223243"/>
                </a:lnTo>
                <a:lnTo>
                  <a:pt x="71438" y="205383"/>
                </a:lnTo>
                <a:lnTo>
                  <a:pt x="98227" y="187524"/>
                </a:lnTo>
                <a:lnTo>
                  <a:pt x="125016" y="169664"/>
                </a:lnTo>
                <a:lnTo>
                  <a:pt x="151805" y="160735"/>
                </a:lnTo>
                <a:lnTo>
                  <a:pt x="178594" y="142875"/>
                </a:lnTo>
                <a:lnTo>
                  <a:pt x="196453" y="133946"/>
                </a:lnTo>
                <a:lnTo>
                  <a:pt x="214313" y="125016"/>
                </a:lnTo>
                <a:lnTo>
                  <a:pt x="232172" y="125016"/>
                </a:lnTo>
                <a:lnTo>
                  <a:pt x="241102" y="125016"/>
                </a:lnTo>
                <a:lnTo>
                  <a:pt x="250031" y="133946"/>
                </a:lnTo>
                <a:lnTo>
                  <a:pt x="250031" y="142875"/>
                </a:lnTo>
                <a:lnTo>
                  <a:pt x="258961" y="142875"/>
                </a:lnTo>
                <a:lnTo>
                  <a:pt x="267891" y="151805"/>
                </a:lnTo>
                <a:lnTo>
                  <a:pt x="276820" y="151805"/>
                </a:lnTo>
                <a:lnTo>
                  <a:pt x="276820" y="151805"/>
                </a:lnTo>
                <a:lnTo>
                  <a:pt x="285750" y="151805"/>
                </a:lnTo>
                <a:lnTo>
                  <a:pt x="294680" y="142875"/>
                </a:lnTo>
                <a:lnTo>
                  <a:pt x="294680" y="133946"/>
                </a:lnTo>
                <a:lnTo>
                  <a:pt x="303610" y="125016"/>
                </a:lnTo>
                <a:lnTo>
                  <a:pt x="303610" y="116086"/>
                </a:lnTo>
                <a:lnTo>
                  <a:pt x="312539" y="107157"/>
                </a:lnTo>
                <a:lnTo>
                  <a:pt x="312539" y="89297"/>
                </a:lnTo>
                <a:lnTo>
                  <a:pt x="312539" y="80368"/>
                </a:lnTo>
                <a:lnTo>
                  <a:pt x="303610" y="62508"/>
                </a:lnTo>
                <a:lnTo>
                  <a:pt x="303610" y="53578"/>
                </a:lnTo>
                <a:lnTo>
                  <a:pt x="303610" y="44649"/>
                </a:lnTo>
                <a:lnTo>
                  <a:pt x="294680" y="35719"/>
                </a:lnTo>
                <a:lnTo>
                  <a:pt x="285750" y="17860"/>
                </a:lnTo>
                <a:lnTo>
                  <a:pt x="276820" y="8930"/>
                </a:lnTo>
                <a:lnTo>
                  <a:pt x="267891" y="8930"/>
                </a:lnTo>
                <a:lnTo>
                  <a:pt x="267891" y="0"/>
                </a:lnTo>
                <a:lnTo>
                  <a:pt x="258961" y="0"/>
                </a:lnTo>
                <a:lnTo>
                  <a:pt x="258961" y="0"/>
                </a:lnTo>
                <a:lnTo>
                  <a:pt x="258961" y="0"/>
                </a:lnTo>
                <a:lnTo>
                  <a:pt x="258961" y="8930"/>
                </a:lnTo>
                <a:lnTo>
                  <a:pt x="267891" y="8930"/>
                </a:lnTo>
                <a:lnTo>
                  <a:pt x="267891" y="893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6750844" y="4393406"/>
            <a:ext cx="482204" cy="526853"/>
          </a:xfrm>
          <a:custGeom>
            <a:avLst/>
            <a:gdLst/>
            <a:ahLst/>
            <a:cxnLst/>
            <a:rect l="0" t="0" r="0" b="0"/>
            <a:pathLst>
              <a:path w="482204" h="526853">
                <a:moveTo>
                  <a:pt x="482203" y="17859"/>
                </a:moveTo>
                <a:lnTo>
                  <a:pt x="482203" y="8930"/>
                </a:lnTo>
                <a:lnTo>
                  <a:pt x="482203" y="8930"/>
                </a:lnTo>
                <a:lnTo>
                  <a:pt x="482203" y="0"/>
                </a:lnTo>
                <a:lnTo>
                  <a:pt x="482203" y="0"/>
                </a:lnTo>
                <a:lnTo>
                  <a:pt x="473273" y="8930"/>
                </a:lnTo>
                <a:lnTo>
                  <a:pt x="446484" y="26789"/>
                </a:lnTo>
                <a:lnTo>
                  <a:pt x="401836" y="62508"/>
                </a:lnTo>
                <a:lnTo>
                  <a:pt x="339328" y="116086"/>
                </a:lnTo>
                <a:lnTo>
                  <a:pt x="258961" y="187523"/>
                </a:lnTo>
                <a:lnTo>
                  <a:pt x="178594" y="267890"/>
                </a:lnTo>
                <a:lnTo>
                  <a:pt x="107156" y="357187"/>
                </a:lnTo>
                <a:lnTo>
                  <a:pt x="44648" y="437555"/>
                </a:lnTo>
                <a:lnTo>
                  <a:pt x="8929" y="491133"/>
                </a:lnTo>
                <a:lnTo>
                  <a:pt x="0" y="526852"/>
                </a:lnTo>
                <a:lnTo>
                  <a:pt x="8929" y="526852"/>
                </a:lnTo>
                <a:lnTo>
                  <a:pt x="35719" y="508992"/>
                </a:lnTo>
                <a:lnTo>
                  <a:pt x="71437" y="473273"/>
                </a:lnTo>
                <a:lnTo>
                  <a:pt x="71437" y="47327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6786563" y="4375546"/>
            <a:ext cx="580430" cy="383978"/>
          </a:xfrm>
          <a:custGeom>
            <a:avLst/>
            <a:gdLst/>
            <a:ahLst/>
            <a:cxnLst/>
            <a:rect l="0" t="0" r="0" b="0"/>
            <a:pathLst>
              <a:path w="580430" h="383978">
                <a:moveTo>
                  <a:pt x="17859" y="35719"/>
                </a:moveTo>
                <a:lnTo>
                  <a:pt x="17859" y="26790"/>
                </a:lnTo>
                <a:lnTo>
                  <a:pt x="8929" y="17860"/>
                </a:lnTo>
                <a:lnTo>
                  <a:pt x="0" y="8930"/>
                </a:lnTo>
                <a:lnTo>
                  <a:pt x="8929" y="0"/>
                </a:lnTo>
                <a:lnTo>
                  <a:pt x="17859" y="8930"/>
                </a:lnTo>
                <a:lnTo>
                  <a:pt x="53578" y="26790"/>
                </a:lnTo>
                <a:lnTo>
                  <a:pt x="98226" y="62508"/>
                </a:lnTo>
                <a:lnTo>
                  <a:pt x="151804" y="98227"/>
                </a:lnTo>
                <a:lnTo>
                  <a:pt x="214312" y="151805"/>
                </a:lnTo>
                <a:lnTo>
                  <a:pt x="276820" y="205383"/>
                </a:lnTo>
                <a:lnTo>
                  <a:pt x="339328" y="258961"/>
                </a:lnTo>
                <a:lnTo>
                  <a:pt x="401835" y="303610"/>
                </a:lnTo>
                <a:lnTo>
                  <a:pt x="455414" y="348258"/>
                </a:lnTo>
                <a:lnTo>
                  <a:pt x="517921" y="375047"/>
                </a:lnTo>
                <a:lnTo>
                  <a:pt x="580429" y="383977"/>
                </a:lnTo>
                <a:lnTo>
                  <a:pt x="580429" y="38397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4732734" y="4375546"/>
            <a:ext cx="634009" cy="285751"/>
          </a:xfrm>
          <a:custGeom>
            <a:avLst/>
            <a:gdLst/>
            <a:ahLst/>
            <a:cxnLst/>
            <a:rect l="0" t="0" r="0" b="0"/>
            <a:pathLst>
              <a:path w="634009" h="285751">
                <a:moveTo>
                  <a:pt x="0" y="0"/>
                </a:moveTo>
                <a:lnTo>
                  <a:pt x="0" y="0"/>
                </a:lnTo>
                <a:lnTo>
                  <a:pt x="0" y="8930"/>
                </a:lnTo>
                <a:lnTo>
                  <a:pt x="8930" y="8930"/>
                </a:lnTo>
                <a:lnTo>
                  <a:pt x="17860" y="17860"/>
                </a:lnTo>
                <a:lnTo>
                  <a:pt x="26789" y="35719"/>
                </a:lnTo>
                <a:lnTo>
                  <a:pt x="44649" y="44649"/>
                </a:lnTo>
                <a:lnTo>
                  <a:pt x="71438" y="53579"/>
                </a:lnTo>
                <a:lnTo>
                  <a:pt x="107157" y="62508"/>
                </a:lnTo>
                <a:lnTo>
                  <a:pt x="151805" y="71438"/>
                </a:lnTo>
                <a:lnTo>
                  <a:pt x="214313" y="89297"/>
                </a:lnTo>
                <a:lnTo>
                  <a:pt x="276821" y="107157"/>
                </a:lnTo>
                <a:lnTo>
                  <a:pt x="348258" y="125016"/>
                </a:lnTo>
                <a:lnTo>
                  <a:pt x="410766" y="151805"/>
                </a:lnTo>
                <a:lnTo>
                  <a:pt x="482204" y="178594"/>
                </a:lnTo>
                <a:lnTo>
                  <a:pt x="535782" y="214313"/>
                </a:lnTo>
                <a:lnTo>
                  <a:pt x="589360" y="250032"/>
                </a:lnTo>
                <a:lnTo>
                  <a:pt x="634008" y="285750"/>
                </a:lnTo>
                <a:lnTo>
                  <a:pt x="634008" y="28575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4705945" y="4464843"/>
            <a:ext cx="500064" cy="321470"/>
          </a:xfrm>
          <a:custGeom>
            <a:avLst/>
            <a:gdLst/>
            <a:ahLst/>
            <a:cxnLst/>
            <a:rect l="0" t="0" r="0" b="0"/>
            <a:pathLst>
              <a:path w="500064" h="321470">
                <a:moveTo>
                  <a:pt x="500063" y="0"/>
                </a:moveTo>
                <a:lnTo>
                  <a:pt x="473274" y="17860"/>
                </a:lnTo>
                <a:lnTo>
                  <a:pt x="437555" y="44649"/>
                </a:lnTo>
                <a:lnTo>
                  <a:pt x="366118" y="98227"/>
                </a:lnTo>
                <a:lnTo>
                  <a:pt x="285750" y="160735"/>
                </a:lnTo>
                <a:lnTo>
                  <a:pt x="196453" y="223243"/>
                </a:lnTo>
                <a:lnTo>
                  <a:pt x="98227" y="285750"/>
                </a:lnTo>
                <a:lnTo>
                  <a:pt x="0" y="321469"/>
                </a:lnTo>
                <a:lnTo>
                  <a:pt x="0" y="32146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383977" y="3268265"/>
            <a:ext cx="392907" cy="1723431"/>
          </a:xfrm>
          <a:custGeom>
            <a:avLst/>
            <a:gdLst/>
            <a:ahLst/>
            <a:cxnLst/>
            <a:rect l="0" t="0" r="0" b="0"/>
            <a:pathLst>
              <a:path w="392907" h="1723431">
                <a:moveTo>
                  <a:pt x="196453" y="0"/>
                </a:moveTo>
                <a:lnTo>
                  <a:pt x="196453" y="0"/>
                </a:lnTo>
                <a:lnTo>
                  <a:pt x="187523" y="0"/>
                </a:lnTo>
                <a:lnTo>
                  <a:pt x="178593" y="0"/>
                </a:lnTo>
                <a:lnTo>
                  <a:pt x="169664" y="0"/>
                </a:lnTo>
                <a:lnTo>
                  <a:pt x="151804" y="0"/>
                </a:lnTo>
                <a:lnTo>
                  <a:pt x="142875" y="8930"/>
                </a:lnTo>
                <a:lnTo>
                  <a:pt x="125015" y="8930"/>
                </a:lnTo>
                <a:lnTo>
                  <a:pt x="116086" y="8930"/>
                </a:lnTo>
                <a:lnTo>
                  <a:pt x="98226" y="17860"/>
                </a:lnTo>
                <a:lnTo>
                  <a:pt x="80367" y="17860"/>
                </a:lnTo>
                <a:lnTo>
                  <a:pt x="71437" y="17860"/>
                </a:lnTo>
                <a:lnTo>
                  <a:pt x="62507" y="17860"/>
                </a:lnTo>
                <a:lnTo>
                  <a:pt x="44648" y="17860"/>
                </a:lnTo>
                <a:lnTo>
                  <a:pt x="35718" y="17860"/>
                </a:lnTo>
                <a:lnTo>
                  <a:pt x="26789" y="26789"/>
                </a:lnTo>
                <a:lnTo>
                  <a:pt x="17859" y="26789"/>
                </a:lnTo>
                <a:lnTo>
                  <a:pt x="8929" y="26789"/>
                </a:lnTo>
                <a:lnTo>
                  <a:pt x="8929" y="26789"/>
                </a:lnTo>
                <a:lnTo>
                  <a:pt x="8929" y="26789"/>
                </a:lnTo>
                <a:lnTo>
                  <a:pt x="0" y="26789"/>
                </a:lnTo>
                <a:lnTo>
                  <a:pt x="0" y="35719"/>
                </a:lnTo>
                <a:lnTo>
                  <a:pt x="0" y="35719"/>
                </a:lnTo>
                <a:lnTo>
                  <a:pt x="0" y="35719"/>
                </a:lnTo>
                <a:lnTo>
                  <a:pt x="0" y="44649"/>
                </a:lnTo>
                <a:lnTo>
                  <a:pt x="0" y="53578"/>
                </a:lnTo>
                <a:lnTo>
                  <a:pt x="0" y="62508"/>
                </a:lnTo>
                <a:lnTo>
                  <a:pt x="0" y="80367"/>
                </a:lnTo>
                <a:lnTo>
                  <a:pt x="0" y="89297"/>
                </a:lnTo>
                <a:lnTo>
                  <a:pt x="0" y="107156"/>
                </a:lnTo>
                <a:lnTo>
                  <a:pt x="8929" y="125016"/>
                </a:lnTo>
                <a:lnTo>
                  <a:pt x="8929" y="142875"/>
                </a:lnTo>
                <a:lnTo>
                  <a:pt x="17859" y="169664"/>
                </a:lnTo>
                <a:lnTo>
                  <a:pt x="26789" y="196453"/>
                </a:lnTo>
                <a:lnTo>
                  <a:pt x="35718" y="232172"/>
                </a:lnTo>
                <a:lnTo>
                  <a:pt x="44648" y="267891"/>
                </a:lnTo>
                <a:lnTo>
                  <a:pt x="53578" y="294680"/>
                </a:lnTo>
                <a:lnTo>
                  <a:pt x="62507" y="330399"/>
                </a:lnTo>
                <a:lnTo>
                  <a:pt x="71437" y="357188"/>
                </a:lnTo>
                <a:lnTo>
                  <a:pt x="89297" y="392906"/>
                </a:lnTo>
                <a:lnTo>
                  <a:pt x="98226" y="428625"/>
                </a:lnTo>
                <a:lnTo>
                  <a:pt x="107156" y="455414"/>
                </a:lnTo>
                <a:lnTo>
                  <a:pt x="116086" y="500063"/>
                </a:lnTo>
                <a:lnTo>
                  <a:pt x="125015" y="544711"/>
                </a:lnTo>
                <a:lnTo>
                  <a:pt x="125015" y="580430"/>
                </a:lnTo>
                <a:lnTo>
                  <a:pt x="125015" y="634008"/>
                </a:lnTo>
                <a:lnTo>
                  <a:pt x="133945" y="678656"/>
                </a:lnTo>
                <a:lnTo>
                  <a:pt x="133945" y="723305"/>
                </a:lnTo>
                <a:lnTo>
                  <a:pt x="133945" y="767953"/>
                </a:lnTo>
                <a:lnTo>
                  <a:pt x="142875" y="803672"/>
                </a:lnTo>
                <a:lnTo>
                  <a:pt x="142875" y="848321"/>
                </a:lnTo>
                <a:lnTo>
                  <a:pt x="151804" y="884039"/>
                </a:lnTo>
                <a:lnTo>
                  <a:pt x="151804" y="919758"/>
                </a:lnTo>
                <a:lnTo>
                  <a:pt x="151804" y="964406"/>
                </a:lnTo>
                <a:lnTo>
                  <a:pt x="151804" y="1000125"/>
                </a:lnTo>
                <a:lnTo>
                  <a:pt x="151804" y="1044774"/>
                </a:lnTo>
                <a:lnTo>
                  <a:pt x="151804" y="1080492"/>
                </a:lnTo>
                <a:lnTo>
                  <a:pt x="151804" y="1125141"/>
                </a:lnTo>
                <a:lnTo>
                  <a:pt x="142875" y="1169789"/>
                </a:lnTo>
                <a:lnTo>
                  <a:pt x="142875" y="1205508"/>
                </a:lnTo>
                <a:lnTo>
                  <a:pt x="142875" y="1241227"/>
                </a:lnTo>
                <a:lnTo>
                  <a:pt x="142875" y="1276946"/>
                </a:lnTo>
                <a:lnTo>
                  <a:pt x="142875" y="1303735"/>
                </a:lnTo>
                <a:lnTo>
                  <a:pt x="142875" y="1330524"/>
                </a:lnTo>
                <a:lnTo>
                  <a:pt x="142875" y="1357313"/>
                </a:lnTo>
                <a:lnTo>
                  <a:pt x="151804" y="1375172"/>
                </a:lnTo>
                <a:lnTo>
                  <a:pt x="151804" y="1393031"/>
                </a:lnTo>
                <a:lnTo>
                  <a:pt x="160734" y="1410891"/>
                </a:lnTo>
                <a:lnTo>
                  <a:pt x="169664" y="1428750"/>
                </a:lnTo>
                <a:lnTo>
                  <a:pt x="169664" y="1446610"/>
                </a:lnTo>
                <a:lnTo>
                  <a:pt x="178593" y="1464469"/>
                </a:lnTo>
                <a:lnTo>
                  <a:pt x="178593" y="1482328"/>
                </a:lnTo>
                <a:lnTo>
                  <a:pt x="178593" y="1500188"/>
                </a:lnTo>
                <a:lnTo>
                  <a:pt x="187523" y="1509117"/>
                </a:lnTo>
                <a:lnTo>
                  <a:pt x="187523" y="1526977"/>
                </a:lnTo>
                <a:lnTo>
                  <a:pt x="187523" y="1535906"/>
                </a:lnTo>
                <a:lnTo>
                  <a:pt x="196453" y="1544836"/>
                </a:lnTo>
                <a:lnTo>
                  <a:pt x="196453" y="1553766"/>
                </a:lnTo>
                <a:lnTo>
                  <a:pt x="196453" y="1562696"/>
                </a:lnTo>
                <a:lnTo>
                  <a:pt x="205382" y="1571625"/>
                </a:lnTo>
                <a:lnTo>
                  <a:pt x="205382" y="1580555"/>
                </a:lnTo>
                <a:lnTo>
                  <a:pt x="214312" y="1589485"/>
                </a:lnTo>
                <a:lnTo>
                  <a:pt x="214312" y="1598414"/>
                </a:lnTo>
                <a:lnTo>
                  <a:pt x="214312" y="1607344"/>
                </a:lnTo>
                <a:lnTo>
                  <a:pt x="223242" y="1616274"/>
                </a:lnTo>
                <a:lnTo>
                  <a:pt x="223242" y="1625204"/>
                </a:lnTo>
                <a:lnTo>
                  <a:pt x="223242" y="1634133"/>
                </a:lnTo>
                <a:lnTo>
                  <a:pt x="232172" y="1643063"/>
                </a:lnTo>
                <a:lnTo>
                  <a:pt x="232172" y="1651993"/>
                </a:lnTo>
                <a:lnTo>
                  <a:pt x="241101" y="1651993"/>
                </a:lnTo>
                <a:lnTo>
                  <a:pt x="250031" y="1660923"/>
                </a:lnTo>
                <a:lnTo>
                  <a:pt x="258961" y="1660923"/>
                </a:lnTo>
                <a:lnTo>
                  <a:pt x="276820" y="1669852"/>
                </a:lnTo>
                <a:lnTo>
                  <a:pt x="294679" y="1687712"/>
                </a:lnTo>
                <a:lnTo>
                  <a:pt x="321468" y="1705571"/>
                </a:lnTo>
                <a:lnTo>
                  <a:pt x="357187" y="1723430"/>
                </a:lnTo>
                <a:lnTo>
                  <a:pt x="375047" y="1723430"/>
                </a:lnTo>
                <a:lnTo>
                  <a:pt x="392906" y="1714501"/>
                </a:lnTo>
                <a:lnTo>
                  <a:pt x="392906" y="1714501"/>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1963851173"/>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Gradle</a:t>
            </a:r>
            <a:r>
              <a:rPr lang="en-US" dirty="0"/>
              <a:t> </a:t>
            </a:r>
            <a:r>
              <a:rPr lang="en-US" dirty="0" smtClean="0"/>
              <a:t>wrapper - </a:t>
            </a:r>
            <a:r>
              <a:rPr lang="en-US" dirty="0" err="1" smtClean="0"/>
              <a:t>gradlew</a:t>
            </a:r>
            <a:endParaRPr lang="en-US" dirty="0"/>
          </a:p>
        </p:txBody>
      </p:sp>
      <p:sp>
        <p:nvSpPr>
          <p:cNvPr id="3" name="Content Placeholder 2"/>
          <p:cNvSpPr>
            <a:spLocks noGrp="1"/>
          </p:cNvSpPr>
          <p:nvPr>
            <p:ph idx="1"/>
          </p:nvPr>
        </p:nvSpPr>
        <p:spPr/>
        <p:txBody>
          <a:bodyPr/>
          <a:lstStyle/>
          <a:p>
            <a:r>
              <a:rPr lang="en-US" dirty="0"/>
              <a:t>When using </a:t>
            </a:r>
            <a:r>
              <a:rPr lang="en-US" dirty="0" err="1"/>
              <a:t>Gradle</a:t>
            </a:r>
            <a:r>
              <a:rPr lang="en-US" dirty="0"/>
              <a:t> you can use the </a:t>
            </a:r>
            <a:r>
              <a:rPr lang="en-US" dirty="0" err="1"/>
              <a:t>Gradle</a:t>
            </a:r>
            <a:r>
              <a:rPr lang="en-US" dirty="0"/>
              <a:t> wrapper, which allows you to have a binary </a:t>
            </a:r>
            <a:r>
              <a:rPr lang="en-US" dirty="0" err="1"/>
              <a:t>Gradle</a:t>
            </a:r>
            <a:r>
              <a:rPr lang="en-US" dirty="0"/>
              <a:t> when you want to distribute your application and the computer doesn’t have </a:t>
            </a:r>
            <a:r>
              <a:rPr lang="en-US" dirty="0" err="1"/>
              <a:t>Gradle</a:t>
            </a:r>
            <a:r>
              <a:rPr lang="en-US" dirty="0"/>
              <a:t>. </a:t>
            </a:r>
            <a:endParaRPr lang="en-US" dirty="0" smtClean="0"/>
          </a:p>
          <a:p>
            <a:r>
              <a:rPr lang="en-US" dirty="0" smtClean="0"/>
              <a:t>See </a:t>
            </a:r>
            <a:r>
              <a:rPr lang="en-US" dirty="0"/>
              <a:t>http</a:t>
            </a:r>
            <a:r>
              <a:rPr lang="en-US" dirty="0" smtClean="0"/>
              <a:t>://www.gradle.org/docs/current/userguide</a:t>
            </a:r>
            <a:r>
              <a:rPr lang="en-US" dirty="0"/>
              <a:t>/ gradle_wrapper.html</a:t>
            </a:r>
          </a:p>
          <a:p>
            <a:endParaRPr lang="en-US" dirty="0"/>
          </a:p>
          <a:p>
            <a:r>
              <a:rPr lang="en-US" dirty="0"/>
              <a:t>Gutierrez, Felipe. Pro Spring Boot (Kindle Locations 685-687). </a:t>
            </a:r>
            <a:r>
              <a:rPr lang="en-US" dirty="0" err="1"/>
              <a:t>Apress</a:t>
            </a:r>
            <a:r>
              <a:rPr lang="en-US" dirty="0"/>
              <a:t>. Kindle Edition.</a:t>
            </a:r>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02</a:t>
            </a:r>
            <a:endParaRPr lang="en-US" dirty="0"/>
          </a:p>
        </p:txBody>
      </p:sp>
    </p:spTree>
    <p:extLst>
      <p:ext uri="{BB962C8B-B14F-4D97-AF65-F5344CB8AC3E}">
        <p14:creationId xmlns:p14="http://schemas.microsoft.com/office/powerpoint/2010/main" val="2388130583"/>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5" name="Rectangle 3"/>
          <p:cNvSpPr>
            <a:spLocks noGrp="1" noChangeArrowheads="1"/>
          </p:cNvSpPr>
          <p:nvPr>
            <p:ph type="body" idx="1"/>
          </p:nvPr>
        </p:nvSpPr>
        <p:spPr>
          <a:xfrm>
            <a:off x="290513" y="76200"/>
            <a:ext cx="8624887" cy="6369050"/>
          </a:xfrm>
        </p:spPr>
        <p:txBody>
          <a:bodyPr/>
          <a:lstStyle/>
          <a:p>
            <a:pPr eaLnBrk="1" hangingPunct="1">
              <a:defRPr/>
            </a:pPr>
            <a:r>
              <a:rPr lang="en-US" dirty="0" smtClean="0"/>
              <a:t>Last Time</a:t>
            </a:r>
          </a:p>
          <a:p>
            <a:pPr lvl="1" eaLnBrk="1" hangingPunct="1">
              <a:defRPr/>
            </a:pPr>
            <a:r>
              <a:rPr lang="en-US" dirty="0" smtClean="0"/>
              <a:t>Sprints &lt;ES=Essential Scrum chapter 4&gt;</a:t>
            </a:r>
          </a:p>
          <a:p>
            <a:pPr lvl="1" eaLnBrk="1" hangingPunct="1">
              <a:defRPr/>
            </a:pPr>
            <a:r>
              <a:rPr lang="en-US" dirty="0" err="1" smtClean="0"/>
              <a:t>ProSpringBoot</a:t>
            </a:r>
            <a:r>
              <a:rPr lang="en-US" dirty="0" smtClean="0"/>
              <a:t> chapter 1</a:t>
            </a:r>
          </a:p>
          <a:p>
            <a:pPr lvl="1" eaLnBrk="1" hangingPunct="1">
              <a:defRPr/>
            </a:pPr>
            <a:endParaRPr lang="en-US" dirty="0" smtClean="0"/>
          </a:p>
          <a:p>
            <a:pPr eaLnBrk="1" hangingPunct="1">
              <a:defRPr/>
            </a:pPr>
            <a:r>
              <a:rPr lang="en-US" dirty="0" smtClean="0"/>
              <a:t>Abbreviations</a:t>
            </a:r>
          </a:p>
          <a:p>
            <a:pPr lvl="1" eaLnBrk="1" hangingPunct="1">
              <a:defRPr/>
            </a:pPr>
            <a:r>
              <a:rPr lang="en-US" dirty="0" smtClean="0"/>
              <a:t>ES for Essential Scrum = Rubin</a:t>
            </a:r>
            <a:r>
              <a:rPr lang="en-US" dirty="0"/>
              <a:t>, Kenneth S.. Essential Scrum: A Practical Guide to the Most Popular Agile Process (Addison-Wesley Signature Series (Cohn)) (p. 61). Pearson Education. Kindle Edition. </a:t>
            </a:r>
          </a:p>
          <a:p>
            <a:pPr lvl="1" eaLnBrk="1" hangingPunct="1">
              <a:defRPr/>
            </a:pPr>
            <a:r>
              <a:rPr lang="en-US" dirty="0" smtClean="0"/>
              <a:t>PSB </a:t>
            </a:r>
            <a:r>
              <a:rPr lang="en-US" dirty="0" err="1" smtClean="0"/>
              <a:t>forGutierrez</a:t>
            </a:r>
            <a:r>
              <a:rPr lang="en-US" dirty="0"/>
              <a:t>, Felipe. Pro Spring Boot (Kindle Location 3292). </a:t>
            </a:r>
            <a:r>
              <a:rPr lang="en-US" dirty="0" err="1"/>
              <a:t>Apress</a:t>
            </a:r>
            <a:r>
              <a:rPr lang="en-US" dirty="0"/>
              <a:t>. Kindle Edition. </a:t>
            </a:r>
            <a:endParaRPr lang="en-US" dirty="0" smtClean="0"/>
          </a:p>
          <a:p>
            <a:pPr eaLnBrk="1" hangingPunct="1">
              <a:defRPr/>
            </a:pPr>
            <a:r>
              <a:rPr lang="en-US" dirty="0" smtClean="0"/>
              <a:t>New</a:t>
            </a:r>
          </a:p>
          <a:p>
            <a:pPr lvl="1" eaLnBrk="1" hangingPunct="1">
              <a:defRPr/>
            </a:pPr>
            <a:r>
              <a:rPr lang="en-US" dirty="0" smtClean="0"/>
              <a:t>PSB chapter 2, 3</a:t>
            </a:r>
          </a:p>
          <a:p>
            <a:pPr lvl="1" eaLnBrk="1" hangingPunct="1">
              <a:defRPr/>
            </a:pPr>
            <a:r>
              <a:rPr lang="en-US" dirty="0" smtClean="0"/>
              <a:t>ES Chapter 7, little of 8</a:t>
            </a:r>
          </a:p>
          <a:p>
            <a:pPr lvl="1" eaLnBrk="1" hangingPunct="1">
              <a:defRPr/>
            </a:pPr>
            <a:endParaRPr lang="en-US" dirty="0" smtClean="0"/>
          </a:p>
        </p:txBody>
      </p:sp>
      <p:sp>
        <p:nvSpPr>
          <p:cNvPr id="2" name="Freeform 1"/>
          <p:cNvSpPr/>
          <p:nvPr/>
        </p:nvSpPr>
        <p:spPr bwMode="auto">
          <a:xfrm>
            <a:off x="4045148" y="946547"/>
            <a:ext cx="223244" cy="196454"/>
          </a:xfrm>
          <a:custGeom>
            <a:avLst/>
            <a:gdLst/>
            <a:ahLst/>
            <a:cxnLst/>
            <a:rect l="0" t="0" r="0" b="0"/>
            <a:pathLst>
              <a:path w="223244" h="196454">
                <a:moveTo>
                  <a:pt x="0" y="133945"/>
                </a:moveTo>
                <a:lnTo>
                  <a:pt x="0" y="133945"/>
                </a:lnTo>
                <a:lnTo>
                  <a:pt x="0" y="142875"/>
                </a:lnTo>
                <a:lnTo>
                  <a:pt x="0" y="142875"/>
                </a:lnTo>
                <a:lnTo>
                  <a:pt x="0" y="151804"/>
                </a:lnTo>
                <a:lnTo>
                  <a:pt x="0" y="160734"/>
                </a:lnTo>
                <a:lnTo>
                  <a:pt x="8930" y="178594"/>
                </a:lnTo>
                <a:lnTo>
                  <a:pt x="17860" y="187523"/>
                </a:lnTo>
                <a:lnTo>
                  <a:pt x="26790" y="196453"/>
                </a:lnTo>
                <a:lnTo>
                  <a:pt x="53579" y="178594"/>
                </a:lnTo>
                <a:lnTo>
                  <a:pt x="98227" y="151804"/>
                </a:lnTo>
                <a:lnTo>
                  <a:pt x="142875" y="107156"/>
                </a:lnTo>
                <a:lnTo>
                  <a:pt x="187524" y="53578"/>
                </a:lnTo>
                <a:lnTo>
                  <a:pt x="223243" y="0"/>
                </a:lnTo>
                <a:lnTo>
                  <a:pt x="22324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 name="Freeform 2"/>
          <p:cNvSpPr/>
          <p:nvPr/>
        </p:nvSpPr>
        <p:spPr bwMode="auto">
          <a:xfrm>
            <a:off x="5447109" y="544711"/>
            <a:ext cx="267892" cy="312540"/>
          </a:xfrm>
          <a:custGeom>
            <a:avLst/>
            <a:gdLst/>
            <a:ahLst/>
            <a:cxnLst/>
            <a:rect l="0" t="0" r="0" b="0"/>
            <a:pathLst>
              <a:path w="267892" h="312540">
                <a:moveTo>
                  <a:pt x="258961" y="35719"/>
                </a:moveTo>
                <a:lnTo>
                  <a:pt x="258961" y="35719"/>
                </a:lnTo>
                <a:lnTo>
                  <a:pt x="258961" y="26789"/>
                </a:lnTo>
                <a:lnTo>
                  <a:pt x="258961" y="26789"/>
                </a:lnTo>
                <a:lnTo>
                  <a:pt x="258961" y="26789"/>
                </a:lnTo>
                <a:lnTo>
                  <a:pt x="258961" y="17859"/>
                </a:lnTo>
                <a:lnTo>
                  <a:pt x="258961" y="17859"/>
                </a:lnTo>
                <a:lnTo>
                  <a:pt x="258961" y="17859"/>
                </a:lnTo>
                <a:lnTo>
                  <a:pt x="258961" y="17859"/>
                </a:lnTo>
                <a:lnTo>
                  <a:pt x="267891" y="8930"/>
                </a:lnTo>
                <a:lnTo>
                  <a:pt x="267891" y="8930"/>
                </a:lnTo>
                <a:lnTo>
                  <a:pt x="267891" y="8930"/>
                </a:lnTo>
                <a:lnTo>
                  <a:pt x="267891" y="0"/>
                </a:lnTo>
                <a:lnTo>
                  <a:pt x="267891" y="0"/>
                </a:lnTo>
                <a:lnTo>
                  <a:pt x="267891" y="0"/>
                </a:lnTo>
                <a:lnTo>
                  <a:pt x="267891" y="8930"/>
                </a:lnTo>
                <a:lnTo>
                  <a:pt x="250032" y="26789"/>
                </a:lnTo>
                <a:lnTo>
                  <a:pt x="223243" y="53578"/>
                </a:lnTo>
                <a:lnTo>
                  <a:pt x="196454" y="89297"/>
                </a:lnTo>
                <a:lnTo>
                  <a:pt x="151805" y="125016"/>
                </a:lnTo>
                <a:lnTo>
                  <a:pt x="116086" y="169664"/>
                </a:lnTo>
                <a:lnTo>
                  <a:pt x="71438" y="205383"/>
                </a:lnTo>
                <a:lnTo>
                  <a:pt x="44649" y="250031"/>
                </a:lnTo>
                <a:lnTo>
                  <a:pt x="17860" y="276820"/>
                </a:lnTo>
                <a:lnTo>
                  <a:pt x="8930" y="303609"/>
                </a:lnTo>
                <a:lnTo>
                  <a:pt x="0" y="312539"/>
                </a:lnTo>
                <a:lnTo>
                  <a:pt x="8930" y="312539"/>
                </a:lnTo>
                <a:lnTo>
                  <a:pt x="26789" y="312539"/>
                </a:lnTo>
                <a:lnTo>
                  <a:pt x="35719" y="294680"/>
                </a:lnTo>
                <a:lnTo>
                  <a:pt x="53579" y="276820"/>
                </a:lnTo>
                <a:lnTo>
                  <a:pt x="53579" y="27682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 name="Freeform 3"/>
          <p:cNvSpPr/>
          <p:nvPr/>
        </p:nvSpPr>
        <p:spPr bwMode="auto">
          <a:xfrm>
            <a:off x="5625703" y="517922"/>
            <a:ext cx="214314" cy="285751"/>
          </a:xfrm>
          <a:custGeom>
            <a:avLst/>
            <a:gdLst/>
            <a:ahLst/>
            <a:cxnLst/>
            <a:rect l="0" t="0" r="0" b="0"/>
            <a:pathLst>
              <a:path w="214314" h="285751">
                <a:moveTo>
                  <a:pt x="214313" y="26789"/>
                </a:moveTo>
                <a:lnTo>
                  <a:pt x="214313" y="26789"/>
                </a:lnTo>
                <a:lnTo>
                  <a:pt x="214313" y="17859"/>
                </a:lnTo>
                <a:lnTo>
                  <a:pt x="214313" y="17859"/>
                </a:lnTo>
                <a:lnTo>
                  <a:pt x="214313" y="8930"/>
                </a:lnTo>
                <a:lnTo>
                  <a:pt x="214313" y="8930"/>
                </a:lnTo>
                <a:lnTo>
                  <a:pt x="205383" y="0"/>
                </a:lnTo>
                <a:lnTo>
                  <a:pt x="205383" y="0"/>
                </a:lnTo>
                <a:lnTo>
                  <a:pt x="205383" y="0"/>
                </a:lnTo>
                <a:lnTo>
                  <a:pt x="196453" y="8930"/>
                </a:lnTo>
                <a:lnTo>
                  <a:pt x="187524" y="17859"/>
                </a:lnTo>
                <a:lnTo>
                  <a:pt x="178594" y="44648"/>
                </a:lnTo>
                <a:lnTo>
                  <a:pt x="151805" y="71437"/>
                </a:lnTo>
                <a:lnTo>
                  <a:pt x="116086" y="107156"/>
                </a:lnTo>
                <a:lnTo>
                  <a:pt x="89297" y="142875"/>
                </a:lnTo>
                <a:lnTo>
                  <a:pt x="53578" y="187523"/>
                </a:lnTo>
                <a:lnTo>
                  <a:pt x="26789" y="223242"/>
                </a:lnTo>
                <a:lnTo>
                  <a:pt x="8930" y="258961"/>
                </a:lnTo>
                <a:lnTo>
                  <a:pt x="0" y="276820"/>
                </a:lnTo>
                <a:lnTo>
                  <a:pt x="0" y="285750"/>
                </a:lnTo>
                <a:lnTo>
                  <a:pt x="0"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Freeform 4"/>
          <p:cNvSpPr/>
          <p:nvPr/>
        </p:nvSpPr>
        <p:spPr bwMode="auto">
          <a:xfrm>
            <a:off x="5652492" y="580430"/>
            <a:ext cx="214314" cy="330399"/>
          </a:xfrm>
          <a:custGeom>
            <a:avLst/>
            <a:gdLst/>
            <a:ahLst/>
            <a:cxnLst/>
            <a:rect l="0" t="0" r="0" b="0"/>
            <a:pathLst>
              <a:path w="214314" h="330399">
                <a:moveTo>
                  <a:pt x="214313" y="8929"/>
                </a:moveTo>
                <a:lnTo>
                  <a:pt x="214313" y="8929"/>
                </a:lnTo>
                <a:lnTo>
                  <a:pt x="214313" y="8929"/>
                </a:lnTo>
                <a:lnTo>
                  <a:pt x="214313" y="0"/>
                </a:lnTo>
                <a:lnTo>
                  <a:pt x="205383" y="0"/>
                </a:lnTo>
                <a:lnTo>
                  <a:pt x="205383" y="8929"/>
                </a:lnTo>
                <a:lnTo>
                  <a:pt x="196453" y="17859"/>
                </a:lnTo>
                <a:lnTo>
                  <a:pt x="178594" y="35718"/>
                </a:lnTo>
                <a:lnTo>
                  <a:pt x="160735" y="71437"/>
                </a:lnTo>
                <a:lnTo>
                  <a:pt x="133946" y="125015"/>
                </a:lnTo>
                <a:lnTo>
                  <a:pt x="98227" y="187523"/>
                </a:lnTo>
                <a:lnTo>
                  <a:pt x="62508" y="250031"/>
                </a:lnTo>
                <a:lnTo>
                  <a:pt x="26789" y="294679"/>
                </a:lnTo>
                <a:lnTo>
                  <a:pt x="0" y="330398"/>
                </a:lnTo>
                <a:lnTo>
                  <a:pt x="0" y="33039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6090047" y="616148"/>
            <a:ext cx="178595" cy="53580"/>
          </a:xfrm>
          <a:custGeom>
            <a:avLst/>
            <a:gdLst/>
            <a:ahLst/>
            <a:cxnLst/>
            <a:rect l="0" t="0" r="0" b="0"/>
            <a:pathLst>
              <a:path w="178595" h="53580">
                <a:moveTo>
                  <a:pt x="0" y="53579"/>
                </a:moveTo>
                <a:lnTo>
                  <a:pt x="0" y="53579"/>
                </a:lnTo>
                <a:lnTo>
                  <a:pt x="0" y="44649"/>
                </a:lnTo>
                <a:lnTo>
                  <a:pt x="0" y="44649"/>
                </a:lnTo>
                <a:lnTo>
                  <a:pt x="8930" y="44649"/>
                </a:lnTo>
                <a:lnTo>
                  <a:pt x="8930" y="44649"/>
                </a:lnTo>
                <a:lnTo>
                  <a:pt x="17859" y="44649"/>
                </a:lnTo>
                <a:lnTo>
                  <a:pt x="26789" y="44649"/>
                </a:lnTo>
                <a:lnTo>
                  <a:pt x="44648" y="44649"/>
                </a:lnTo>
                <a:lnTo>
                  <a:pt x="62508" y="44649"/>
                </a:lnTo>
                <a:lnTo>
                  <a:pt x="80367" y="35719"/>
                </a:lnTo>
                <a:lnTo>
                  <a:pt x="107156" y="35719"/>
                </a:lnTo>
                <a:lnTo>
                  <a:pt x="125016" y="26790"/>
                </a:lnTo>
                <a:lnTo>
                  <a:pt x="142875" y="17860"/>
                </a:lnTo>
                <a:lnTo>
                  <a:pt x="160734" y="8930"/>
                </a:lnTo>
                <a:lnTo>
                  <a:pt x="169664" y="8930"/>
                </a:lnTo>
                <a:lnTo>
                  <a:pt x="178594" y="0"/>
                </a:lnTo>
                <a:lnTo>
                  <a:pt x="178594" y="0"/>
                </a:lnTo>
                <a:lnTo>
                  <a:pt x="17859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6000750" y="660797"/>
            <a:ext cx="178595" cy="232173"/>
          </a:xfrm>
          <a:custGeom>
            <a:avLst/>
            <a:gdLst/>
            <a:ahLst/>
            <a:cxnLst/>
            <a:rect l="0" t="0" r="0" b="0"/>
            <a:pathLst>
              <a:path w="178595" h="232173">
                <a:moveTo>
                  <a:pt x="80367" y="0"/>
                </a:moveTo>
                <a:lnTo>
                  <a:pt x="80367" y="0"/>
                </a:lnTo>
                <a:lnTo>
                  <a:pt x="71438" y="8930"/>
                </a:lnTo>
                <a:lnTo>
                  <a:pt x="62508" y="17859"/>
                </a:lnTo>
                <a:lnTo>
                  <a:pt x="53578" y="26789"/>
                </a:lnTo>
                <a:lnTo>
                  <a:pt x="44648" y="44648"/>
                </a:lnTo>
                <a:lnTo>
                  <a:pt x="35719" y="62508"/>
                </a:lnTo>
                <a:lnTo>
                  <a:pt x="26789" y="80367"/>
                </a:lnTo>
                <a:lnTo>
                  <a:pt x="17859" y="89297"/>
                </a:lnTo>
                <a:lnTo>
                  <a:pt x="8930" y="107156"/>
                </a:lnTo>
                <a:lnTo>
                  <a:pt x="0" y="116086"/>
                </a:lnTo>
                <a:lnTo>
                  <a:pt x="0" y="116086"/>
                </a:lnTo>
                <a:lnTo>
                  <a:pt x="0" y="125015"/>
                </a:lnTo>
                <a:lnTo>
                  <a:pt x="8930" y="125015"/>
                </a:lnTo>
                <a:lnTo>
                  <a:pt x="8930" y="116086"/>
                </a:lnTo>
                <a:lnTo>
                  <a:pt x="17859" y="116086"/>
                </a:lnTo>
                <a:lnTo>
                  <a:pt x="35719" y="116086"/>
                </a:lnTo>
                <a:lnTo>
                  <a:pt x="53578" y="107156"/>
                </a:lnTo>
                <a:lnTo>
                  <a:pt x="71438" y="107156"/>
                </a:lnTo>
                <a:lnTo>
                  <a:pt x="89297" y="116086"/>
                </a:lnTo>
                <a:lnTo>
                  <a:pt x="116086" y="125015"/>
                </a:lnTo>
                <a:lnTo>
                  <a:pt x="142875" y="133945"/>
                </a:lnTo>
                <a:lnTo>
                  <a:pt x="160734" y="151804"/>
                </a:lnTo>
                <a:lnTo>
                  <a:pt x="178594" y="169664"/>
                </a:lnTo>
                <a:lnTo>
                  <a:pt x="178594" y="187523"/>
                </a:lnTo>
                <a:lnTo>
                  <a:pt x="169664" y="196453"/>
                </a:lnTo>
                <a:lnTo>
                  <a:pt x="151805" y="214312"/>
                </a:lnTo>
                <a:lnTo>
                  <a:pt x="116086" y="223242"/>
                </a:lnTo>
                <a:lnTo>
                  <a:pt x="89297" y="232172"/>
                </a:lnTo>
                <a:lnTo>
                  <a:pt x="53578" y="232172"/>
                </a:lnTo>
                <a:lnTo>
                  <a:pt x="26789" y="232172"/>
                </a:lnTo>
                <a:lnTo>
                  <a:pt x="17859" y="232172"/>
                </a:lnTo>
                <a:lnTo>
                  <a:pt x="8930" y="232172"/>
                </a:lnTo>
                <a:lnTo>
                  <a:pt x="8930" y="232172"/>
                </a:lnTo>
                <a:lnTo>
                  <a:pt x="8930"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6277570" y="750094"/>
            <a:ext cx="241103" cy="53579"/>
          </a:xfrm>
          <a:custGeom>
            <a:avLst/>
            <a:gdLst/>
            <a:ahLst/>
            <a:cxnLst/>
            <a:rect l="0" t="0" r="0" b="0"/>
            <a:pathLst>
              <a:path w="241103" h="53579">
                <a:moveTo>
                  <a:pt x="0" y="53578"/>
                </a:moveTo>
                <a:lnTo>
                  <a:pt x="0" y="53578"/>
                </a:lnTo>
                <a:lnTo>
                  <a:pt x="8930" y="53578"/>
                </a:lnTo>
                <a:lnTo>
                  <a:pt x="17860" y="44648"/>
                </a:lnTo>
                <a:lnTo>
                  <a:pt x="35719" y="44648"/>
                </a:lnTo>
                <a:lnTo>
                  <a:pt x="44649" y="35718"/>
                </a:lnTo>
                <a:lnTo>
                  <a:pt x="71438" y="26789"/>
                </a:lnTo>
                <a:lnTo>
                  <a:pt x="98227" y="26789"/>
                </a:lnTo>
                <a:lnTo>
                  <a:pt x="142875" y="17859"/>
                </a:lnTo>
                <a:lnTo>
                  <a:pt x="178594" y="8929"/>
                </a:lnTo>
                <a:lnTo>
                  <a:pt x="205383" y="0"/>
                </a:lnTo>
                <a:lnTo>
                  <a:pt x="241102" y="0"/>
                </a:lnTo>
                <a:lnTo>
                  <a:pt x="24110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6474023" y="607219"/>
            <a:ext cx="205384" cy="276821"/>
          </a:xfrm>
          <a:custGeom>
            <a:avLst/>
            <a:gdLst/>
            <a:ahLst/>
            <a:cxnLst/>
            <a:rect l="0" t="0" r="0" b="0"/>
            <a:pathLst>
              <a:path w="205384" h="276821">
                <a:moveTo>
                  <a:pt x="89297" y="0"/>
                </a:moveTo>
                <a:lnTo>
                  <a:pt x="89297" y="0"/>
                </a:lnTo>
                <a:lnTo>
                  <a:pt x="80368" y="0"/>
                </a:lnTo>
                <a:lnTo>
                  <a:pt x="71438" y="0"/>
                </a:lnTo>
                <a:lnTo>
                  <a:pt x="62508" y="8929"/>
                </a:lnTo>
                <a:lnTo>
                  <a:pt x="53579" y="17859"/>
                </a:lnTo>
                <a:lnTo>
                  <a:pt x="35719" y="44648"/>
                </a:lnTo>
                <a:lnTo>
                  <a:pt x="17860" y="62508"/>
                </a:lnTo>
                <a:lnTo>
                  <a:pt x="8930" y="98226"/>
                </a:lnTo>
                <a:lnTo>
                  <a:pt x="0" y="133945"/>
                </a:lnTo>
                <a:lnTo>
                  <a:pt x="0" y="169664"/>
                </a:lnTo>
                <a:lnTo>
                  <a:pt x="8930" y="196453"/>
                </a:lnTo>
                <a:lnTo>
                  <a:pt x="26790" y="223242"/>
                </a:lnTo>
                <a:lnTo>
                  <a:pt x="44649" y="232172"/>
                </a:lnTo>
                <a:lnTo>
                  <a:pt x="62508" y="250031"/>
                </a:lnTo>
                <a:lnTo>
                  <a:pt x="89297" y="250031"/>
                </a:lnTo>
                <a:lnTo>
                  <a:pt x="116086" y="250031"/>
                </a:lnTo>
                <a:lnTo>
                  <a:pt x="142875" y="241101"/>
                </a:lnTo>
                <a:lnTo>
                  <a:pt x="169665" y="232172"/>
                </a:lnTo>
                <a:lnTo>
                  <a:pt x="187524" y="223242"/>
                </a:lnTo>
                <a:lnTo>
                  <a:pt x="196454" y="205382"/>
                </a:lnTo>
                <a:lnTo>
                  <a:pt x="205383" y="196453"/>
                </a:lnTo>
                <a:lnTo>
                  <a:pt x="196454" y="187523"/>
                </a:lnTo>
                <a:lnTo>
                  <a:pt x="187524" y="196453"/>
                </a:lnTo>
                <a:lnTo>
                  <a:pt x="160735" y="205382"/>
                </a:lnTo>
                <a:lnTo>
                  <a:pt x="142875" y="223242"/>
                </a:lnTo>
                <a:lnTo>
                  <a:pt x="125016" y="241101"/>
                </a:lnTo>
                <a:lnTo>
                  <a:pt x="107157" y="258961"/>
                </a:lnTo>
                <a:lnTo>
                  <a:pt x="107157" y="276820"/>
                </a:lnTo>
                <a:lnTo>
                  <a:pt x="116086" y="276820"/>
                </a:lnTo>
                <a:lnTo>
                  <a:pt x="116086" y="27682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2562820" y="5384602"/>
            <a:ext cx="89298" cy="348258"/>
          </a:xfrm>
          <a:custGeom>
            <a:avLst/>
            <a:gdLst/>
            <a:ahLst/>
            <a:cxnLst/>
            <a:rect l="0" t="0" r="0" b="0"/>
            <a:pathLst>
              <a:path w="89298" h="348258">
                <a:moveTo>
                  <a:pt x="17860" y="8929"/>
                </a:moveTo>
                <a:lnTo>
                  <a:pt x="17860" y="8929"/>
                </a:lnTo>
                <a:lnTo>
                  <a:pt x="8930" y="17859"/>
                </a:lnTo>
                <a:lnTo>
                  <a:pt x="8930" y="17859"/>
                </a:lnTo>
                <a:lnTo>
                  <a:pt x="8930" y="17859"/>
                </a:lnTo>
                <a:lnTo>
                  <a:pt x="0" y="8929"/>
                </a:lnTo>
                <a:lnTo>
                  <a:pt x="0" y="8929"/>
                </a:lnTo>
                <a:lnTo>
                  <a:pt x="0" y="8929"/>
                </a:lnTo>
                <a:lnTo>
                  <a:pt x="0" y="8929"/>
                </a:lnTo>
                <a:lnTo>
                  <a:pt x="0" y="0"/>
                </a:lnTo>
                <a:lnTo>
                  <a:pt x="0" y="0"/>
                </a:lnTo>
                <a:lnTo>
                  <a:pt x="0" y="0"/>
                </a:lnTo>
                <a:lnTo>
                  <a:pt x="0" y="0"/>
                </a:lnTo>
                <a:lnTo>
                  <a:pt x="0" y="0"/>
                </a:lnTo>
                <a:lnTo>
                  <a:pt x="0" y="8929"/>
                </a:lnTo>
                <a:lnTo>
                  <a:pt x="0" y="26789"/>
                </a:lnTo>
                <a:lnTo>
                  <a:pt x="0" y="53578"/>
                </a:lnTo>
                <a:lnTo>
                  <a:pt x="8930" y="98226"/>
                </a:lnTo>
                <a:lnTo>
                  <a:pt x="26789" y="151804"/>
                </a:lnTo>
                <a:lnTo>
                  <a:pt x="44649" y="223241"/>
                </a:lnTo>
                <a:lnTo>
                  <a:pt x="62508" y="294678"/>
                </a:lnTo>
                <a:lnTo>
                  <a:pt x="89297" y="348257"/>
                </a:lnTo>
                <a:lnTo>
                  <a:pt x="89297" y="34825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3587851726"/>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Spring </a:t>
            </a:r>
            <a:r>
              <a:rPr lang="en-US" dirty="0" err="1" smtClean="0"/>
              <a:t>Intializr</a:t>
            </a:r>
            <a:r>
              <a:rPr lang="en-US" dirty="0" smtClean="0"/>
              <a:t> again</a:t>
            </a:r>
            <a:endParaRPr lang="en-US" dirty="0"/>
          </a:p>
        </p:txBody>
      </p:sp>
      <p:sp>
        <p:nvSpPr>
          <p:cNvPr id="3" name="Content Placeholder 2"/>
          <p:cNvSpPr>
            <a:spLocks noGrp="1"/>
          </p:cNvSpPr>
          <p:nvPr>
            <p:ph idx="1"/>
          </p:nvPr>
        </p:nvSpPr>
        <p:spPr/>
        <p:txBody>
          <a:bodyPr/>
          <a:lstStyle/>
          <a:p>
            <a:r>
              <a:rPr lang="en-US" dirty="0" smtClean="0"/>
              <a:t>…</a:t>
            </a:r>
          </a:p>
          <a:p>
            <a:endParaRPr lang="en-US" dirty="0"/>
          </a:p>
          <a:p>
            <a:r>
              <a:rPr lang="en-US" dirty="0" smtClean="0"/>
              <a:t>With curl</a:t>
            </a:r>
          </a:p>
          <a:p>
            <a:r>
              <a:rPr lang="en-US" dirty="0"/>
              <a:t>$ curl -s https:// start.spring.io/ starter.zip -o myapp.zip </a:t>
            </a:r>
            <a:endParaRPr lang="en-US" dirty="0" smtClean="0"/>
          </a:p>
          <a:p>
            <a:r>
              <a:rPr lang="en-US" dirty="0" err="1" smtClean="0"/>
              <a:t>Gradle</a:t>
            </a:r>
            <a:r>
              <a:rPr lang="en-US" dirty="0" smtClean="0"/>
              <a:t>-based </a:t>
            </a:r>
            <a:r>
              <a:rPr lang="en-US" dirty="0"/>
              <a:t>project, </a:t>
            </a:r>
            <a:endParaRPr lang="en-US" dirty="0" smtClean="0"/>
          </a:p>
          <a:p>
            <a:r>
              <a:rPr lang="en-US" dirty="0" smtClean="0"/>
              <a:t>$ </a:t>
            </a:r>
            <a:r>
              <a:rPr lang="en-US" dirty="0"/>
              <a:t>curl -s https:// start.spring.io/ starter.zip -o myapp.zip –d type = </a:t>
            </a:r>
            <a:r>
              <a:rPr lang="en-US" dirty="0" err="1"/>
              <a:t>gradle</a:t>
            </a:r>
            <a:r>
              <a:rPr lang="en-US" dirty="0"/>
              <a:t>-project</a:t>
            </a:r>
          </a:p>
          <a:p>
            <a:endParaRPr lang="en-US" dirty="0"/>
          </a:p>
          <a:p>
            <a:r>
              <a:rPr lang="en-US" dirty="0"/>
              <a:t>Gutierrez, Felipe. Pro Spring Boot (Kindle Locations 711-716). </a:t>
            </a:r>
            <a:r>
              <a:rPr lang="en-US" dirty="0" err="1"/>
              <a:t>Apress</a:t>
            </a:r>
            <a:r>
              <a:rPr lang="en-US" dirty="0"/>
              <a:t>. Kindle Edition.</a:t>
            </a:r>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02</a:t>
            </a:r>
            <a:endParaRPr lang="en-US" dirty="0"/>
          </a:p>
        </p:txBody>
      </p:sp>
      <p:sp>
        <p:nvSpPr>
          <p:cNvPr id="5" name="Freeform 4"/>
          <p:cNvSpPr/>
          <p:nvPr/>
        </p:nvSpPr>
        <p:spPr bwMode="auto">
          <a:xfrm>
            <a:off x="294680" y="2562820"/>
            <a:ext cx="1768079" cy="160736"/>
          </a:xfrm>
          <a:custGeom>
            <a:avLst/>
            <a:gdLst/>
            <a:ahLst/>
            <a:cxnLst/>
            <a:rect l="0" t="0" r="0" b="0"/>
            <a:pathLst>
              <a:path w="1768079" h="160736">
                <a:moveTo>
                  <a:pt x="0" y="0"/>
                </a:moveTo>
                <a:lnTo>
                  <a:pt x="0" y="17860"/>
                </a:lnTo>
                <a:lnTo>
                  <a:pt x="0" y="26789"/>
                </a:lnTo>
                <a:lnTo>
                  <a:pt x="0" y="35719"/>
                </a:lnTo>
                <a:lnTo>
                  <a:pt x="0" y="35719"/>
                </a:lnTo>
                <a:lnTo>
                  <a:pt x="17859" y="53578"/>
                </a:lnTo>
                <a:lnTo>
                  <a:pt x="44648" y="62508"/>
                </a:lnTo>
                <a:lnTo>
                  <a:pt x="80367" y="71438"/>
                </a:lnTo>
                <a:lnTo>
                  <a:pt x="116086" y="89297"/>
                </a:lnTo>
                <a:lnTo>
                  <a:pt x="169664" y="98227"/>
                </a:lnTo>
                <a:lnTo>
                  <a:pt x="214312" y="107157"/>
                </a:lnTo>
                <a:lnTo>
                  <a:pt x="267890" y="116086"/>
                </a:lnTo>
                <a:lnTo>
                  <a:pt x="330398" y="125016"/>
                </a:lnTo>
                <a:lnTo>
                  <a:pt x="401836" y="125016"/>
                </a:lnTo>
                <a:lnTo>
                  <a:pt x="473273" y="133946"/>
                </a:lnTo>
                <a:lnTo>
                  <a:pt x="544711" y="142875"/>
                </a:lnTo>
                <a:lnTo>
                  <a:pt x="625078" y="151805"/>
                </a:lnTo>
                <a:lnTo>
                  <a:pt x="705445" y="151805"/>
                </a:lnTo>
                <a:lnTo>
                  <a:pt x="785812" y="160735"/>
                </a:lnTo>
                <a:lnTo>
                  <a:pt x="875109" y="160735"/>
                </a:lnTo>
                <a:lnTo>
                  <a:pt x="955476" y="160735"/>
                </a:lnTo>
                <a:lnTo>
                  <a:pt x="1053703" y="151805"/>
                </a:lnTo>
                <a:lnTo>
                  <a:pt x="1143000" y="142875"/>
                </a:lnTo>
                <a:lnTo>
                  <a:pt x="1241226" y="133946"/>
                </a:lnTo>
                <a:lnTo>
                  <a:pt x="1330523" y="125016"/>
                </a:lnTo>
                <a:lnTo>
                  <a:pt x="1428750" y="116086"/>
                </a:lnTo>
                <a:lnTo>
                  <a:pt x="1518047" y="107157"/>
                </a:lnTo>
                <a:lnTo>
                  <a:pt x="1607343" y="107157"/>
                </a:lnTo>
                <a:lnTo>
                  <a:pt x="1687711" y="116086"/>
                </a:lnTo>
                <a:lnTo>
                  <a:pt x="1768078" y="133946"/>
                </a:lnTo>
                <a:lnTo>
                  <a:pt x="1768078" y="13394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2105420099"/>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Spring Boot Journal  Example</a:t>
            </a:r>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02</a:t>
            </a:r>
            <a:endParaRPr lang="en-US" dirty="0"/>
          </a:p>
        </p:txBody>
      </p:sp>
      <p:pic>
        <p:nvPicPr>
          <p:cNvPr id="5" name="Picture 4"/>
          <p:cNvPicPr>
            <a:picLocks noChangeAspect="1"/>
          </p:cNvPicPr>
          <p:nvPr/>
        </p:nvPicPr>
        <p:blipFill>
          <a:blip r:embed="rId2"/>
          <a:stretch>
            <a:fillRect/>
          </a:stretch>
        </p:blipFill>
        <p:spPr>
          <a:xfrm>
            <a:off x="404814" y="1162050"/>
            <a:ext cx="7458074" cy="5137544"/>
          </a:xfrm>
          <a:prstGeom prst="rect">
            <a:avLst/>
          </a:prstGeom>
        </p:spPr>
      </p:pic>
      <p:sp>
        <p:nvSpPr>
          <p:cNvPr id="6" name="Freeform 5"/>
          <p:cNvSpPr/>
          <p:nvPr/>
        </p:nvSpPr>
        <p:spPr bwMode="auto">
          <a:xfrm>
            <a:off x="705445" y="875109"/>
            <a:ext cx="3884415" cy="151806"/>
          </a:xfrm>
          <a:custGeom>
            <a:avLst/>
            <a:gdLst/>
            <a:ahLst/>
            <a:cxnLst/>
            <a:rect l="0" t="0" r="0" b="0"/>
            <a:pathLst>
              <a:path w="3884415" h="151806">
                <a:moveTo>
                  <a:pt x="0" y="26789"/>
                </a:moveTo>
                <a:lnTo>
                  <a:pt x="0" y="26789"/>
                </a:lnTo>
                <a:lnTo>
                  <a:pt x="0" y="17860"/>
                </a:lnTo>
                <a:lnTo>
                  <a:pt x="0" y="17860"/>
                </a:lnTo>
                <a:lnTo>
                  <a:pt x="0" y="17860"/>
                </a:lnTo>
                <a:lnTo>
                  <a:pt x="0" y="17860"/>
                </a:lnTo>
                <a:lnTo>
                  <a:pt x="0" y="8930"/>
                </a:lnTo>
                <a:lnTo>
                  <a:pt x="0" y="8930"/>
                </a:lnTo>
                <a:lnTo>
                  <a:pt x="8930" y="8930"/>
                </a:lnTo>
                <a:lnTo>
                  <a:pt x="17860" y="8930"/>
                </a:lnTo>
                <a:lnTo>
                  <a:pt x="26789" y="0"/>
                </a:lnTo>
                <a:lnTo>
                  <a:pt x="35719" y="0"/>
                </a:lnTo>
                <a:lnTo>
                  <a:pt x="53579" y="0"/>
                </a:lnTo>
                <a:lnTo>
                  <a:pt x="80368" y="0"/>
                </a:lnTo>
                <a:lnTo>
                  <a:pt x="98227" y="0"/>
                </a:lnTo>
                <a:lnTo>
                  <a:pt x="125016" y="0"/>
                </a:lnTo>
                <a:lnTo>
                  <a:pt x="142875" y="8930"/>
                </a:lnTo>
                <a:lnTo>
                  <a:pt x="169664" y="8930"/>
                </a:lnTo>
                <a:lnTo>
                  <a:pt x="196454" y="8930"/>
                </a:lnTo>
                <a:lnTo>
                  <a:pt x="223243" y="8930"/>
                </a:lnTo>
                <a:lnTo>
                  <a:pt x="250032" y="17860"/>
                </a:lnTo>
                <a:lnTo>
                  <a:pt x="276821" y="17860"/>
                </a:lnTo>
                <a:lnTo>
                  <a:pt x="303610" y="17860"/>
                </a:lnTo>
                <a:lnTo>
                  <a:pt x="330399" y="26789"/>
                </a:lnTo>
                <a:lnTo>
                  <a:pt x="366118" y="26789"/>
                </a:lnTo>
                <a:lnTo>
                  <a:pt x="392907" y="26789"/>
                </a:lnTo>
                <a:lnTo>
                  <a:pt x="428625" y="26789"/>
                </a:lnTo>
                <a:lnTo>
                  <a:pt x="455414" y="26789"/>
                </a:lnTo>
                <a:lnTo>
                  <a:pt x="491133" y="35719"/>
                </a:lnTo>
                <a:lnTo>
                  <a:pt x="526852" y="35719"/>
                </a:lnTo>
                <a:lnTo>
                  <a:pt x="562571" y="35719"/>
                </a:lnTo>
                <a:lnTo>
                  <a:pt x="598289" y="35719"/>
                </a:lnTo>
                <a:lnTo>
                  <a:pt x="634008" y="44649"/>
                </a:lnTo>
                <a:lnTo>
                  <a:pt x="669727" y="44649"/>
                </a:lnTo>
                <a:lnTo>
                  <a:pt x="705446" y="44649"/>
                </a:lnTo>
                <a:lnTo>
                  <a:pt x="750094" y="44649"/>
                </a:lnTo>
                <a:lnTo>
                  <a:pt x="794743" y="44649"/>
                </a:lnTo>
                <a:lnTo>
                  <a:pt x="848321" y="44649"/>
                </a:lnTo>
                <a:lnTo>
                  <a:pt x="892969" y="53578"/>
                </a:lnTo>
                <a:lnTo>
                  <a:pt x="937618" y="53578"/>
                </a:lnTo>
                <a:lnTo>
                  <a:pt x="982266" y="53578"/>
                </a:lnTo>
                <a:lnTo>
                  <a:pt x="1035844" y="62508"/>
                </a:lnTo>
                <a:lnTo>
                  <a:pt x="1089422" y="62508"/>
                </a:lnTo>
                <a:lnTo>
                  <a:pt x="1134071" y="62508"/>
                </a:lnTo>
                <a:lnTo>
                  <a:pt x="1196578" y="71438"/>
                </a:lnTo>
                <a:lnTo>
                  <a:pt x="1250157" y="71438"/>
                </a:lnTo>
                <a:lnTo>
                  <a:pt x="1312664" y="71438"/>
                </a:lnTo>
                <a:lnTo>
                  <a:pt x="1375172" y="71438"/>
                </a:lnTo>
                <a:lnTo>
                  <a:pt x="1428750" y="71438"/>
                </a:lnTo>
                <a:lnTo>
                  <a:pt x="1491258" y="71438"/>
                </a:lnTo>
                <a:lnTo>
                  <a:pt x="1553766" y="71438"/>
                </a:lnTo>
                <a:lnTo>
                  <a:pt x="1616274" y="71438"/>
                </a:lnTo>
                <a:lnTo>
                  <a:pt x="1687711" y="71438"/>
                </a:lnTo>
                <a:lnTo>
                  <a:pt x="1750219" y="71438"/>
                </a:lnTo>
                <a:lnTo>
                  <a:pt x="1821657" y="71438"/>
                </a:lnTo>
                <a:lnTo>
                  <a:pt x="1893094" y="71438"/>
                </a:lnTo>
                <a:lnTo>
                  <a:pt x="1955602" y="71438"/>
                </a:lnTo>
                <a:lnTo>
                  <a:pt x="2027039" y="71438"/>
                </a:lnTo>
                <a:lnTo>
                  <a:pt x="2098477" y="62508"/>
                </a:lnTo>
                <a:lnTo>
                  <a:pt x="2169914" y="62508"/>
                </a:lnTo>
                <a:lnTo>
                  <a:pt x="2241352" y="62508"/>
                </a:lnTo>
                <a:lnTo>
                  <a:pt x="2312789" y="62508"/>
                </a:lnTo>
                <a:lnTo>
                  <a:pt x="2384227" y="62508"/>
                </a:lnTo>
                <a:lnTo>
                  <a:pt x="2455664" y="62508"/>
                </a:lnTo>
                <a:lnTo>
                  <a:pt x="2527102" y="62508"/>
                </a:lnTo>
                <a:lnTo>
                  <a:pt x="2607469" y="62508"/>
                </a:lnTo>
                <a:lnTo>
                  <a:pt x="2678907" y="62508"/>
                </a:lnTo>
                <a:lnTo>
                  <a:pt x="2759274" y="62508"/>
                </a:lnTo>
                <a:lnTo>
                  <a:pt x="2830711" y="71438"/>
                </a:lnTo>
                <a:lnTo>
                  <a:pt x="2911078" y="71438"/>
                </a:lnTo>
                <a:lnTo>
                  <a:pt x="2982516" y="71438"/>
                </a:lnTo>
                <a:lnTo>
                  <a:pt x="3053953" y="80367"/>
                </a:lnTo>
                <a:lnTo>
                  <a:pt x="3125391" y="80367"/>
                </a:lnTo>
                <a:lnTo>
                  <a:pt x="3196828" y="89297"/>
                </a:lnTo>
                <a:lnTo>
                  <a:pt x="3268266" y="89297"/>
                </a:lnTo>
                <a:lnTo>
                  <a:pt x="3330774" y="89297"/>
                </a:lnTo>
                <a:lnTo>
                  <a:pt x="3402211" y="98227"/>
                </a:lnTo>
                <a:lnTo>
                  <a:pt x="3473649" y="98227"/>
                </a:lnTo>
                <a:lnTo>
                  <a:pt x="3536157" y="98227"/>
                </a:lnTo>
                <a:lnTo>
                  <a:pt x="3598664" y="98227"/>
                </a:lnTo>
                <a:lnTo>
                  <a:pt x="3661172" y="107157"/>
                </a:lnTo>
                <a:lnTo>
                  <a:pt x="3714750" y="116086"/>
                </a:lnTo>
                <a:lnTo>
                  <a:pt x="3768328" y="125016"/>
                </a:lnTo>
                <a:lnTo>
                  <a:pt x="3821907" y="133946"/>
                </a:lnTo>
                <a:lnTo>
                  <a:pt x="3857625" y="142875"/>
                </a:lnTo>
                <a:lnTo>
                  <a:pt x="3884414" y="151805"/>
                </a:lnTo>
                <a:lnTo>
                  <a:pt x="3884414" y="15180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1259086" y="2294929"/>
            <a:ext cx="1241228" cy="53580"/>
          </a:xfrm>
          <a:custGeom>
            <a:avLst/>
            <a:gdLst/>
            <a:ahLst/>
            <a:cxnLst/>
            <a:rect l="0" t="0" r="0" b="0"/>
            <a:pathLst>
              <a:path w="1241228" h="53580">
                <a:moveTo>
                  <a:pt x="0" y="53579"/>
                </a:moveTo>
                <a:lnTo>
                  <a:pt x="0" y="53579"/>
                </a:lnTo>
                <a:lnTo>
                  <a:pt x="0" y="53579"/>
                </a:lnTo>
                <a:lnTo>
                  <a:pt x="8930" y="53579"/>
                </a:lnTo>
                <a:lnTo>
                  <a:pt x="8930" y="53579"/>
                </a:lnTo>
                <a:lnTo>
                  <a:pt x="8930" y="44649"/>
                </a:lnTo>
                <a:lnTo>
                  <a:pt x="26789" y="44649"/>
                </a:lnTo>
                <a:lnTo>
                  <a:pt x="35719" y="44649"/>
                </a:lnTo>
                <a:lnTo>
                  <a:pt x="53578" y="35719"/>
                </a:lnTo>
                <a:lnTo>
                  <a:pt x="80367" y="35719"/>
                </a:lnTo>
                <a:lnTo>
                  <a:pt x="107156" y="26790"/>
                </a:lnTo>
                <a:lnTo>
                  <a:pt x="133945" y="17860"/>
                </a:lnTo>
                <a:lnTo>
                  <a:pt x="169664" y="8930"/>
                </a:lnTo>
                <a:lnTo>
                  <a:pt x="205383" y="8930"/>
                </a:lnTo>
                <a:lnTo>
                  <a:pt x="241102" y="8930"/>
                </a:lnTo>
                <a:lnTo>
                  <a:pt x="267891" y="8930"/>
                </a:lnTo>
                <a:lnTo>
                  <a:pt x="303609" y="8930"/>
                </a:lnTo>
                <a:lnTo>
                  <a:pt x="339328" y="17860"/>
                </a:lnTo>
                <a:lnTo>
                  <a:pt x="383977" y="17860"/>
                </a:lnTo>
                <a:lnTo>
                  <a:pt x="419695" y="26790"/>
                </a:lnTo>
                <a:lnTo>
                  <a:pt x="464344" y="26790"/>
                </a:lnTo>
                <a:lnTo>
                  <a:pt x="500062" y="26790"/>
                </a:lnTo>
                <a:lnTo>
                  <a:pt x="544711" y="26790"/>
                </a:lnTo>
                <a:lnTo>
                  <a:pt x="589359" y="26790"/>
                </a:lnTo>
                <a:lnTo>
                  <a:pt x="625078" y="17860"/>
                </a:lnTo>
                <a:lnTo>
                  <a:pt x="660797" y="17860"/>
                </a:lnTo>
                <a:lnTo>
                  <a:pt x="705445" y="17860"/>
                </a:lnTo>
                <a:lnTo>
                  <a:pt x="741164" y="8930"/>
                </a:lnTo>
                <a:lnTo>
                  <a:pt x="776883" y="8930"/>
                </a:lnTo>
                <a:lnTo>
                  <a:pt x="803672" y="8930"/>
                </a:lnTo>
                <a:lnTo>
                  <a:pt x="839391" y="0"/>
                </a:lnTo>
                <a:lnTo>
                  <a:pt x="875109" y="0"/>
                </a:lnTo>
                <a:lnTo>
                  <a:pt x="901898" y="8930"/>
                </a:lnTo>
                <a:lnTo>
                  <a:pt x="937617" y="8930"/>
                </a:lnTo>
                <a:lnTo>
                  <a:pt x="964406" y="8930"/>
                </a:lnTo>
                <a:lnTo>
                  <a:pt x="991195" y="8930"/>
                </a:lnTo>
                <a:lnTo>
                  <a:pt x="1017984" y="8930"/>
                </a:lnTo>
                <a:lnTo>
                  <a:pt x="1044773" y="8930"/>
                </a:lnTo>
                <a:lnTo>
                  <a:pt x="1071562" y="8930"/>
                </a:lnTo>
                <a:lnTo>
                  <a:pt x="1089422" y="8930"/>
                </a:lnTo>
                <a:lnTo>
                  <a:pt x="1116211" y="17860"/>
                </a:lnTo>
                <a:lnTo>
                  <a:pt x="1134070" y="17860"/>
                </a:lnTo>
                <a:lnTo>
                  <a:pt x="1151930" y="17860"/>
                </a:lnTo>
                <a:lnTo>
                  <a:pt x="1169789" y="17860"/>
                </a:lnTo>
                <a:lnTo>
                  <a:pt x="1187648" y="26790"/>
                </a:lnTo>
                <a:lnTo>
                  <a:pt x="1205508" y="26790"/>
                </a:lnTo>
                <a:lnTo>
                  <a:pt x="1223367" y="35719"/>
                </a:lnTo>
                <a:lnTo>
                  <a:pt x="1241227" y="44649"/>
                </a:lnTo>
                <a:lnTo>
                  <a:pt x="1241227" y="4464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1187649" y="4071937"/>
            <a:ext cx="1178719" cy="89298"/>
          </a:xfrm>
          <a:custGeom>
            <a:avLst/>
            <a:gdLst/>
            <a:ahLst/>
            <a:cxnLst/>
            <a:rect l="0" t="0" r="0" b="0"/>
            <a:pathLst>
              <a:path w="1178719" h="89298">
                <a:moveTo>
                  <a:pt x="8929" y="0"/>
                </a:moveTo>
                <a:lnTo>
                  <a:pt x="8929" y="0"/>
                </a:lnTo>
                <a:lnTo>
                  <a:pt x="8929" y="0"/>
                </a:lnTo>
                <a:lnTo>
                  <a:pt x="0" y="0"/>
                </a:lnTo>
                <a:lnTo>
                  <a:pt x="0" y="0"/>
                </a:lnTo>
                <a:lnTo>
                  <a:pt x="0" y="0"/>
                </a:lnTo>
                <a:lnTo>
                  <a:pt x="0" y="0"/>
                </a:lnTo>
                <a:lnTo>
                  <a:pt x="0" y="0"/>
                </a:lnTo>
                <a:lnTo>
                  <a:pt x="0" y="0"/>
                </a:lnTo>
                <a:lnTo>
                  <a:pt x="8929" y="0"/>
                </a:lnTo>
                <a:lnTo>
                  <a:pt x="17859" y="0"/>
                </a:lnTo>
                <a:lnTo>
                  <a:pt x="26789" y="0"/>
                </a:lnTo>
                <a:lnTo>
                  <a:pt x="35718" y="8930"/>
                </a:lnTo>
                <a:lnTo>
                  <a:pt x="53578" y="17859"/>
                </a:lnTo>
                <a:lnTo>
                  <a:pt x="71437" y="26789"/>
                </a:lnTo>
                <a:lnTo>
                  <a:pt x="98226" y="26789"/>
                </a:lnTo>
                <a:lnTo>
                  <a:pt x="116085" y="44649"/>
                </a:lnTo>
                <a:lnTo>
                  <a:pt x="142874" y="44649"/>
                </a:lnTo>
                <a:lnTo>
                  <a:pt x="178593" y="53578"/>
                </a:lnTo>
                <a:lnTo>
                  <a:pt x="205382" y="53578"/>
                </a:lnTo>
                <a:lnTo>
                  <a:pt x="241101" y="53578"/>
                </a:lnTo>
                <a:lnTo>
                  <a:pt x="267890" y="44649"/>
                </a:lnTo>
                <a:lnTo>
                  <a:pt x="303609" y="35719"/>
                </a:lnTo>
                <a:lnTo>
                  <a:pt x="339328" y="35719"/>
                </a:lnTo>
                <a:lnTo>
                  <a:pt x="375046" y="26789"/>
                </a:lnTo>
                <a:lnTo>
                  <a:pt x="410765" y="17859"/>
                </a:lnTo>
                <a:lnTo>
                  <a:pt x="437554" y="17859"/>
                </a:lnTo>
                <a:lnTo>
                  <a:pt x="473273" y="17859"/>
                </a:lnTo>
                <a:lnTo>
                  <a:pt x="508992" y="17859"/>
                </a:lnTo>
                <a:lnTo>
                  <a:pt x="544710" y="17859"/>
                </a:lnTo>
                <a:lnTo>
                  <a:pt x="580429" y="17859"/>
                </a:lnTo>
                <a:lnTo>
                  <a:pt x="607218" y="26789"/>
                </a:lnTo>
                <a:lnTo>
                  <a:pt x="642937" y="26789"/>
                </a:lnTo>
                <a:lnTo>
                  <a:pt x="678656" y="17859"/>
                </a:lnTo>
                <a:lnTo>
                  <a:pt x="705445" y="17859"/>
                </a:lnTo>
                <a:lnTo>
                  <a:pt x="732234" y="17859"/>
                </a:lnTo>
                <a:lnTo>
                  <a:pt x="767953" y="8930"/>
                </a:lnTo>
                <a:lnTo>
                  <a:pt x="794742" y="8930"/>
                </a:lnTo>
                <a:lnTo>
                  <a:pt x="830460" y="8930"/>
                </a:lnTo>
                <a:lnTo>
                  <a:pt x="857249" y="0"/>
                </a:lnTo>
                <a:lnTo>
                  <a:pt x="884039" y="8930"/>
                </a:lnTo>
                <a:lnTo>
                  <a:pt x="910828" y="8930"/>
                </a:lnTo>
                <a:lnTo>
                  <a:pt x="937617" y="17859"/>
                </a:lnTo>
                <a:lnTo>
                  <a:pt x="955476" y="17859"/>
                </a:lnTo>
                <a:lnTo>
                  <a:pt x="982265" y="26789"/>
                </a:lnTo>
                <a:lnTo>
                  <a:pt x="1009054" y="26789"/>
                </a:lnTo>
                <a:lnTo>
                  <a:pt x="1026914" y="35719"/>
                </a:lnTo>
                <a:lnTo>
                  <a:pt x="1044773" y="44649"/>
                </a:lnTo>
                <a:lnTo>
                  <a:pt x="1062632" y="44649"/>
                </a:lnTo>
                <a:lnTo>
                  <a:pt x="1089421" y="53578"/>
                </a:lnTo>
                <a:lnTo>
                  <a:pt x="1107281" y="53578"/>
                </a:lnTo>
                <a:lnTo>
                  <a:pt x="1125140" y="53578"/>
                </a:lnTo>
                <a:lnTo>
                  <a:pt x="1142999" y="53578"/>
                </a:lnTo>
                <a:lnTo>
                  <a:pt x="1151929" y="62508"/>
                </a:lnTo>
                <a:lnTo>
                  <a:pt x="1160859" y="62508"/>
                </a:lnTo>
                <a:lnTo>
                  <a:pt x="1169789" y="62508"/>
                </a:lnTo>
                <a:lnTo>
                  <a:pt x="1178718" y="71438"/>
                </a:lnTo>
                <a:lnTo>
                  <a:pt x="1178718" y="80367"/>
                </a:lnTo>
                <a:lnTo>
                  <a:pt x="1178718" y="80367"/>
                </a:lnTo>
                <a:lnTo>
                  <a:pt x="1178718" y="89297"/>
                </a:lnTo>
                <a:lnTo>
                  <a:pt x="1178718" y="8929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4500563" y="3205757"/>
            <a:ext cx="1437680" cy="53580"/>
          </a:xfrm>
          <a:custGeom>
            <a:avLst/>
            <a:gdLst/>
            <a:ahLst/>
            <a:cxnLst/>
            <a:rect l="0" t="0" r="0" b="0"/>
            <a:pathLst>
              <a:path w="1437680" h="53580">
                <a:moveTo>
                  <a:pt x="0" y="17860"/>
                </a:moveTo>
                <a:lnTo>
                  <a:pt x="0" y="17860"/>
                </a:lnTo>
                <a:lnTo>
                  <a:pt x="0" y="17860"/>
                </a:lnTo>
                <a:lnTo>
                  <a:pt x="8929" y="17860"/>
                </a:lnTo>
                <a:lnTo>
                  <a:pt x="8929" y="17860"/>
                </a:lnTo>
                <a:lnTo>
                  <a:pt x="17859" y="17860"/>
                </a:lnTo>
                <a:lnTo>
                  <a:pt x="26789" y="17860"/>
                </a:lnTo>
                <a:lnTo>
                  <a:pt x="35718" y="17860"/>
                </a:lnTo>
                <a:lnTo>
                  <a:pt x="44648" y="17860"/>
                </a:lnTo>
                <a:lnTo>
                  <a:pt x="62507" y="17860"/>
                </a:lnTo>
                <a:lnTo>
                  <a:pt x="80367" y="26789"/>
                </a:lnTo>
                <a:lnTo>
                  <a:pt x="98226" y="26789"/>
                </a:lnTo>
                <a:lnTo>
                  <a:pt x="116085" y="26789"/>
                </a:lnTo>
                <a:lnTo>
                  <a:pt x="133945" y="26789"/>
                </a:lnTo>
                <a:lnTo>
                  <a:pt x="160734" y="26789"/>
                </a:lnTo>
                <a:lnTo>
                  <a:pt x="178593" y="26789"/>
                </a:lnTo>
                <a:lnTo>
                  <a:pt x="196453" y="26789"/>
                </a:lnTo>
                <a:lnTo>
                  <a:pt x="214312" y="26789"/>
                </a:lnTo>
                <a:lnTo>
                  <a:pt x="241101" y="26789"/>
                </a:lnTo>
                <a:lnTo>
                  <a:pt x="258960" y="26789"/>
                </a:lnTo>
                <a:lnTo>
                  <a:pt x="285750" y="26789"/>
                </a:lnTo>
                <a:lnTo>
                  <a:pt x="312539" y="35719"/>
                </a:lnTo>
                <a:lnTo>
                  <a:pt x="339328" y="35719"/>
                </a:lnTo>
                <a:lnTo>
                  <a:pt x="366117" y="35719"/>
                </a:lnTo>
                <a:lnTo>
                  <a:pt x="401835" y="35719"/>
                </a:lnTo>
                <a:lnTo>
                  <a:pt x="437554" y="26789"/>
                </a:lnTo>
                <a:lnTo>
                  <a:pt x="473273" y="26789"/>
                </a:lnTo>
                <a:lnTo>
                  <a:pt x="500062" y="17860"/>
                </a:lnTo>
                <a:lnTo>
                  <a:pt x="535781" y="8930"/>
                </a:lnTo>
                <a:lnTo>
                  <a:pt x="571500" y="8930"/>
                </a:lnTo>
                <a:lnTo>
                  <a:pt x="607218" y="8930"/>
                </a:lnTo>
                <a:lnTo>
                  <a:pt x="634007" y="0"/>
                </a:lnTo>
                <a:lnTo>
                  <a:pt x="669726" y="0"/>
                </a:lnTo>
                <a:lnTo>
                  <a:pt x="696515" y="0"/>
                </a:lnTo>
                <a:lnTo>
                  <a:pt x="723304" y="0"/>
                </a:lnTo>
                <a:lnTo>
                  <a:pt x="750093" y="8930"/>
                </a:lnTo>
                <a:lnTo>
                  <a:pt x="776882" y="8930"/>
                </a:lnTo>
                <a:lnTo>
                  <a:pt x="812601" y="8930"/>
                </a:lnTo>
                <a:lnTo>
                  <a:pt x="839390" y="8930"/>
                </a:lnTo>
                <a:lnTo>
                  <a:pt x="875109" y="17860"/>
                </a:lnTo>
                <a:lnTo>
                  <a:pt x="910828" y="17860"/>
                </a:lnTo>
                <a:lnTo>
                  <a:pt x="946546" y="17860"/>
                </a:lnTo>
                <a:lnTo>
                  <a:pt x="973335" y="17860"/>
                </a:lnTo>
                <a:lnTo>
                  <a:pt x="1009054" y="8930"/>
                </a:lnTo>
                <a:lnTo>
                  <a:pt x="1035843" y="8930"/>
                </a:lnTo>
                <a:lnTo>
                  <a:pt x="1071562" y="8930"/>
                </a:lnTo>
                <a:lnTo>
                  <a:pt x="1098351" y="8930"/>
                </a:lnTo>
                <a:lnTo>
                  <a:pt x="1116210" y="17860"/>
                </a:lnTo>
                <a:lnTo>
                  <a:pt x="1143000" y="17860"/>
                </a:lnTo>
                <a:lnTo>
                  <a:pt x="1160859" y="17860"/>
                </a:lnTo>
                <a:lnTo>
                  <a:pt x="1178718" y="17860"/>
                </a:lnTo>
                <a:lnTo>
                  <a:pt x="1196578" y="17860"/>
                </a:lnTo>
                <a:lnTo>
                  <a:pt x="1223367" y="17860"/>
                </a:lnTo>
                <a:lnTo>
                  <a:pt x="1241226" y="17860"/>
                </a:lnTo>
                <a:lnTo>
                  <a:pt x="1268015" y="17860"/>
                </a:lnTo>
                <a:lnTo>
                  <a:pt x="1285875" y="17860"/>
                </a:lnTo>
                <a:lnTo>
                  <a:pt x="1303734" y="17860"/>
                </a:lnTo>
                <a:lnTo>
                  <a:pt x="1321593" y="17860"/>
                </a:lnTo>
                <a:lnTo>
                  <a:pt x="1339453" y="17860"/>
                </a:lnTo>
                <a:lnTo>
                  <a:pt x="1348382" y="17860"/>
                </a:lnTo>
                <a:lnTo>
                  <a:pt x="1366242" y="26789"/>
                </a:lnTo>
                <a:lnTo>
                  <a:pt x="1375171" y="26789"/>
                </a:lnTo>
                <a:lnTo>
                  <a:pt x="1384101" y="26789"/>
                </a:lnTo>
                <a:lnTo>
                  <a:pt x="1384101" y="26789"/>
                </a:lnTo>
                <a:lnTo>
                  <a:pt x="1393031" y="35719"/>
                </a:lnTo>
                <a:lnTo>
                  <a:pt x="1401960" y="35719"/>
                </a:lnTo>
                <a:lnTo>
                  <a:pt x="1401960" y="35719"/>
                </a:lnTo>
                <a:lnTo>
                  <a:pt x="1410890" y="35719"/>
                </a:lnTo>
                <a:lnTo>
                  <a:pt x="1410890" y="35719"/>
                </a:lnTo>
                <a:lnTo>
                  <a:pt x="1410890" y="35719"/>
                </a:lnTo>
                <a:lnTo>
                  <a:pt x="1419820" y="35719"/>
                </a:lnTo>
                <a:lnTo>
                  <a:pt x="1419820" y="35719"/>
                </a:lnTo>
                <a:lnTo>
                  <a:pt x="1419820" y="35719"/>
                </a:lnTo>
                <a:lnTo>
                  <a:pt x="1419820" y="35719"/>
                </a:lnTo>
                <a:lnTo>
                  <a:pt x="1428750" y="44649"/>
                </a:lnTo>
                <a:lnTo>
                  <a:pt x="1428750" y="44649"/>
                </a:lnTo>
                <a:lnTo>
                  <a:pt x="1428750" y="44649"/>
                </a:lnTo>
                <a:lnTo>
                  <a:pt x="1428750" y="53579"/>
                </a:lnTo>
                <a:lnTo>
                  <a:pt x="1437679" y="53579"/>
                </a:lnTo>
                <a:lnTo>
                  <a:pt x="1437679" y="53579"/>
                </a:lnTo>
                <a:lnTo>
                  <a:pt x="1437679" y="5357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4616648" y="5000625"/>
            <a:ext cx="1187650" cy="35720"/>
          </a:xfrm>
          <a:custGeom>
            <a:avLst/>
            <a:gdLst/>
            <a:ahLst/>
            <a:cxnLst/>
            <a:rect l="0" t="0" r="0" b="0"/>
            <a:pathLst>
              <a:path w="1187650" h="35720">
                <a:moveTo>
                  <a:pt x="0" y="17859"/>
                </a:moveTo>
                <a:lnTo>
                  <a:pt x="0" y="17859"/>
                </a:lnTo>
                <a:lnTo>
                  <a:pt x="0" y="17859"/>
                </a:lnTo>
                <a:lnTo>
                  <a:pt x="0" y="17859"/>
                </a:lnTo>
                <a:lnTo>
                  <a:pt x="8930" y="17859"/>
                </a:lnTo>
                <a:lnTo>
                  <a:pt x="8930" y="17859"/>
                </a:lnTo>
                <a:lnTo>
                  <a:pt x="17860" y="17859"/>
                </a:lnTo>
                <a:lnTo>
                  <a:pt x="26790" y="17859"/>
                </a:lnTo>
                <a:lnTo>
                  <a:pt x="35719" y="17859"/>
                </a:lnTo>
                <a:lnTo>
                  <a:pt x="53579" y="17859"/>
                </a:lnTo>
                <a:lnTo>
                  <a:pt x="62508" y="8930"/>
                </a:lnTo>
                <a:lnTo>
                  <a:pt x="80368" y="8930"/>
                </a:lnTo>
                <a:lnTo>
                  <a:pt x="89297" y="8930"/>
                </a:lnTo>
                <a:lnTo>
                  <a:pt x="107157" y="8930"/>
                </a:lnTo>
                <a:lnTo>
                  <a:pt x="125016" y="8930"/>
                </a:lnTo>
                <a:lnTo>
                  <a:pt x="133946" y="8930"/>
                </a:lnTo>
                <a:lnTo>
                  <a:pt x="151805" y="8930"/>
                </a:lnTo>
                <a:lnTo>
                  <a:pt x="169665" y="0"/>
                </a:lnTo>
                <a:lnTo>
                  <a:pt x="187524" y="0"/>
                </a:lnTo>
                <a:lnTo>
                  <a:pt x="205383" y="8930"/>
                </a:lnTo>
                <a:lnTo>
                  <a:pt x="223243" y="8930"/>
                </a:lnTo>
                <a:lnTo>
                  <a:pt x="241102" y="8930"/>
                </a:lnTo>
                <a:lnTo>
                  <a:pt x="258961" y="17859"/>
                </a:lnTo>
                <a:lnTo>
                  <a:pt x="276821" y="17859"/>
                </a:lnTo>
                <a:lnTo>
                  <a:pt x="294680" y="17859"/>
                </a:lnTo>
                <a:lnTo>
                  <a:pt x="321469" y="17859"/>
                </a:lnTo>
                <a:lnTo>
                  <a:pt x="339329" y="26789"/>
                </a:lnTo>
                <a:lnTo>
                  <a:pt x="366118" y="17859"/>
                </a:lnTo>
                <a:lnTo>
                  <a:pt x="383977" y="17859"/>
                </a:lnTo>
                <a:lnTo>
                  <a:pt x="410766" y="17859"/>
                </a:lnTo>
                <a:lnTo>
                  <a:pt x="428625" y="17859"/>
                </a:lnTo>
                <a:lnTo>
                  <a:pt x="455415" y="17859"/>
                </a:lnTo>
                <a:lnTo>
                  <a:pt x="482204" y="8930"/>
                </a:lnTo>
                <a:lnTo>
                  <a:pt x="500063" y="8930"/>
                </a:lnTo>
                <a:lnTo>
                  <a:pt x="517922" y="17859"/>
                </a:lnTo>
                <a:lnTo>
                  <a:pt x="544711" y="17859"/>
                </a:lnTo>
                <a:lnTo>
                  <a:pt x="562571" y="17859"/>
                </a:lnTo>
                <a:lnTo>
                  <a:pt x="589360" y="17859"/>
                </a:lnTo>
                <a:lnTo>
                  <a:pt x="607219" y="17859"/>
                </a:lnTo>
                <a:lnTo>
                  <a:pt x="634008" y="17859"/>
                </a:lnTo>
                <a:lnTo>
                  <a:pt x="651868" y="17859"/>
                </a:lnTo>
                <a:lnTo>
                  <a:pt x="678657" y="26789"/>
                </a:lnTo>
                <a:lnTo>
                  <a:pt x="705446" y="26789"/>
                </a:lnTo>
                <a:lnTo>
                  <a:pt x="723305" y="26789"/>
                </a:lnTo>
                <a:lnTo>
                  <a:pt x="750094" y="26789"/>
                </a:lnTo>
                <a:lnTo>
                  <a:pt x="767954" y="26789"/>
                </a:lnTo>
                <a:lnTo>
                  <a:pt x="785813" y="26789"/>
                </a:lnTo>
                <a:lnTo>
                  <a:pt x="803672" y="26789"/>
                </a:lnTo>
                <a:lnTo>
                  <a:pt x="821532" y="26789"/>
                </a:lnTo>
                <a:lnTo>
                  <a:pt x="839391" y="26789"/>
                </a:lnTo>
                <a:lnTo>
                  <a:pt x="857250" y="26789"/>
                </a:lnTo>
                <a:lnTo>
                  <a:pt x="875110" y="26789"/>
                </a:lnTo>
                <a:lnTo>
                  <a:pt x="892969" y="26789"/>
                </a:lnTo>
                <a:lnTo>
                  <a:pt x="910829" y="26789"/>
                </a:lnTo>
                <a:lnTo>
                  <a:pt x="928688" y="26789"/>
                </a:lnTo>
                <a:lnTo>
                  <a:pt x="946547" y="26789"/>
                </a:lnTo>
                <a:lnTo>
                  <a:pt x="964407" y="35719"/>
                </a:lnTo>
                <a:lnTo>
                  <a:pt x="982266" y="35719"/>
                </a:lnTo>
                <a:lnTo>
                  <a:pt x="991196" y="26789"/>
                </a:lnTo>
                <a:lnTo>
                  <a:pt x="1009055" y="26789"/>
                </a:lnTo>
                <a:lnTo>
                  <a:pt x="1026915" y="26789"/>
                </a:lnTo>
                <a:lnTo>
                  <a:pt x="1044774" y="35719"/>
                </a:lnTo>
                <a:lnTo>
                  <a:pt x="1062633" y="35719"/>
                </a:lnTo>
                <a:lnTo>
                  <a:pt x="1080493" y="35719"/>
                </a:lnTo>
                <a:lnTo>
                  <a:pt x="1089422" y="35719"/>
                </a:lnTo>
                <a:lnTo>
                  <a:pt x="1107282" y="35719"/>
                </a:lnTo>
                <a:lnTo>
                  <a:pt x="1125141" y="35719"/>
                </a:lnTo>
                <a:lnTo>
                  <a:pt x="1143000" y="35719"/>
                </a:lnTo>
                <a:lnTo>
                  <a:pt x="1151930" y="35719"/>
                </a:lnTo>
                <a:lnTo>
                  <a:pt x="1169790" y="35719"/>
                </a:lnTo>
                <a:lnTo>
                  <a:pt x="1178719" y="35719"/>
                </a:lnTo>
                <a:lnTo>
                  <a:pt x="1178719" y="35719"/>
                </a:lnTo>
                <a:lnTo>
                  <a:pt x="1187649" y="35719"/>
                </a:lnTo>
                <a:lnTo>
                  <a:pt x="1187649" y="35719"/>
                </a:lnTo>
                <a:lnTo>
                  <a:pt x="1187649" y="35719"/>
                </a:lnTo>
                <a:lnTo>
                  <a:pt x="1187649" y="35719"/>
                </a:lnTo>
                <a:lnTo>
                  <a:pt x="1178719" y="35719"/>
                </a:lnTo>
                <a:lnTo>
                  <a:pt x="1178719" y="35719"/>
                </a:lnTo>
                <a:lnTo>
                  <a:pt x="1178719" y="3571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500063" y="1232297"/>
            <a:ext cx="7581305" cy="5018484"/>
          </a:xfrm>
          <a:custGeom>
            <a:avLst/>
            <a:gdLst/>
            <a:ahLst/>
            <a:cxnLst/>
            <a:rect l="0" t="0" r="0" b="0"/>
            <a:pathLst>
              <a:path w="7581305" h="5018484">
                <a:moveTo>
                  <a:pt x="6295429" y="687586"/>
                </a:moveTo>
                <a:lnTo>
                  <a:pt x="6277570" y="678656"/>
                </a:lnTo>
                <a:lnTo>
                  <a:pt x="6241851" y="660797"/>
                </a:lnTo>
                <a:lnTo>
                  <a:pt x="6206132" y="642937"/>
                </a:lnTo>
                <a:lnTo>
                  <a:pt x="6161484" y="625078"/>
                </a:lnTo>
                <a:lnTo>
                  <a:pt x="6107906" y="598289"/>
                </a:lnTo>
                <a:lnTo>
                  <a:pt x="6054328" y="580429"/>
                </a:lnTo>
                <a:lnTo>
                  <a:pt x="5991820" y="562570"/>
                </a:lnTo>
                <a:lnTo>
                  <a:pt x="5929312" y="544711"/>
                </a:lnTo>
                <a:lnTo>
                  <a:pt x="5857875" y="526851"/>
                </a:lnTo>
                <a:lnTo>
                  <a:pt x="5777507" y="508992"/>
                </a:lnTo>
                <a:lnTo>
                  <a:pt x="5697140" y="491132"/>
                </a:lnTo>
                <a:lnTo>
                  <a:pt x="5598914" y="473273"/>
                </a:lnTo>
                <a:lnTo>
                  <a:pt x="5509617" y="455414"/>
                </a:lnTo>
                <a:lnTo>
                  <a:pt x="5411390" y="428625"/>
                </a:lnTo>
                <a:lnTo>
                  <a:pt x="5304234" y="410765"/>
                </a:lnTo>
                <a:lnTo>
                  <a:pt x="5197078" y="392906"/>
                </a:lnTo>
                <a:lnTo>
                  <a:pt x="5089921" y="375047"/>
                </a:lnTo>
                <a:lnTo>
                  <a:pt x="4982765" y="348257"/>
                </a:lnTo>
                <a:lnTo>
                  <a:pt x="4866679" y="330398"/>
                </a:lnTo>
                <a:lnTo>
                  <a:pt x="4750593" y="312539"/>
                </a:lnTo>
                <a:lnTo>
                  <a:pt x="4625578" y="303609"/>
                </a:lnTo>
                <a:lnTo>
                  <a:pt x="4500562" y="285750"/>
                </a:lnTo>
                <a:lnTo>
                  <a:pt x="4384476" y="267890"/>
                </a:lnTo>
                <a:lnTo>
                  <a:pt x="4259460" y="258961"/>
                </a:lnTo>
                <a:lnTo>
                  <a:pt x="4134445" y="241101"/>
                </a:lnTo>
                <a:lnTo>
                  <a:pt x="4018359" y="232172"/>
                </a:lnTo>
                <a:lnTo>
                  <a:pt x="3902273" y="214312"/>
                </a:lnTo>
                <a:lnTo>
                  <a:pt x="3795117" y="205382"/>
                </a:lnTo>
                <a:lnTo>
                  <a:pt x="3679031" y="196453"/>
                </a:lnTo>
                <a:lnTo>
                  <a:pt x="3562945" y="187523"/>
                </a:lnTo>
                <a:lnTo>
                  <a:pt x="3446859" y="169664"/>
                </a:lnTo>
                <a:lnTo>
                  <a:pt x="3330773" y="160734"/>
                </a:lnTo>
                <a:lnTo>
                  <a:pt x="3214687" y="151805"/>
                </a:lnTo>
                <a:lnTo>
                  <a:pt x="3098601" y="133945"/>
                </a:lnTo>
                <a:lnTo>
                  <a:pt x="2982515" y="125016"/>
                </a:lnTo>
                <a:lnTo>
                  <a:pt x="2875359" y="107156"/>
                </a:lnTo>
                <a:lnTo>
                  <a:pt x="2759273" y="98226"/>
                </a:lnTo>
                <a:lnTo>
                  <a:pt x="2643187" y="80367"/>
                </a:lnTo>
                <a:lnTo>
                  <a:pt x="2536031" y="71437"/>
                </a:lnTo>
                <a:lnTo>
                  <a:pt x="2419945" y="62508"/>
                </a:lnTo>
                <a:lnTo>
                  <a:pt x="2303859" y="44648"/>
                </a:lnTo>
                <a:lnTo>
                  <a:pt x="2187773" y="35719"/>
                </a:lnTo>
                <a:lnTo>
                  <a:pt x="2071687" y="26789"/>
                </a:lnTo>
                <a:lnTo>
                  <a:pt x="1955601" y="17859"/>
                </a:lnTo>
                <a:lnTo>
                  <a:pt x="1839515" y="8930"/>
                </a:lnTo>
                <a:lnTo>
                  <a:pt x="1732359" y="0"/>
                </a:lnTo>
                <a:lnTo>
                  <a:pt x="1634132" y="0"/>
                </a:lnTo>
                <a:lnTo>
                  <a:pt x="1526976" y="0"/>
                </a:lnTo>
                <a:lnTo>
                  <a:pt x="1419820" y="0"/>
                </a:lnTo>
                <a:lnTo>
                  <a:pt x="1312664" y="0"/>
                </a:lnTo>
                <a:lnTo>
                  <a:pt x="1214437" y="8930"/>
                </a:lnTo>
                <a:lnTo>
                  <a:pt x="1107281" y="26789"/>
                </a:lnTo>
                <a:lnTo>
                  <a:pt x="1000125" y="44648"/>
                </a:lnTo>
                <a:lnTo>
                  <a:pt x="901898" y="71437"/>
                </a:lnTo>
                <a:lnTo>
                  <a:pt x="803671" y="107156"/>
                </a:lnTo>
                <a:lnTo>
                  <a:pt x="714375" y="151805"/>
                </a:lnTo>
                <a:lnTo>
                  <a:pt x="625078" y="205382"/>
                </a:lnTo>
                <a:lnTo>
                  <a:pt x="544711" y="258961"/>
                </a:lnTo>
                <a:lnTo>
                  <a:pt x="464343" y="330398"/>
                </a:lnTo>
                <a:lnTo>
                  <a:pt x="392906" y="401836"/>
                </a:lnTo>
                <a:lnTo>
                  <a:pt x="330398" y="473273"/>
                </a:lnTo>
                <a:lnTo>
                  <a:pt x="276820" y="553640"/>
                </a:lnTo>
                <a:lnTo>
                  <a:pt x="223242" y="642937"/>
                </a:lnTo>
                <a:lnTo>
                  <a:pt x="178593" y="732234"/>
                </a:lnTo>
                <a:lnTo>
                  <a:pt x="142875" y="821531"/>
                </a:lnTo>
                <a:lnTo>
                  <a:pt x="98226" y="910828"/>
                </a:lnTo>
                <a:lnTo>
                  <a:pt x="62507" y="1017984"/>
                </a:lnTo>
                <a:lnTo>
                  <a:pt x="35718" y="1116211"/>
                </a:lnTo>
                <a:lnTo>
                  <a:pt x="8929" y="1223367"/>
                </a:lnTo>
                <a:lnTo>
                  <a:pt x="0" y="1330523"/>
                </a:lnTo>
                <a:lnTo>
                  <a:pt x="0" y="1446609"/>
                </a:lnTo>
                <a:lnTo>
                  <a:pt x="0" y="1553766"/>
                </a:lnTo>
                <a:lnTo>
                  <a:pt x="8929" y="1669851"/>
                </a:lnTo>
                <a:lnTo>
                  <a:pt x="26789" y="1777007"/>
                </a:lnTo>
                <a:lnTo>
                  <a:pt x="35718" y="1893093"/>
                </a:lnTo>
                <a:lnTo>
                  <a:pt x="53578" y="2000249"/>
                </a:lnTo>
                <a:lnTo>
                  <a:pt x="71437" y="2107406"/>
                </a:lnTo>
                <a:lnTo>
                  <a:pt x="98226" y="2214562"/>
                </a:lnTo>
                <a:lnTo>
                  <a:pt x="116086" y="2321718"/>
                </a:lnTo>
                <a:lnTo>
                  <a:pt x="133945" y="2428874"/>
                </a:lnTo>
                <a:lnTo>
                  <a:pt x="160734" y="2544960"/>
                </a:lnTo>
                <a:lnTo>
                  <a:pt x="178593" y="2652117"/>
                </a:lnTo>
                <a:lnTo>
                  <a:pt x="205382" y="2768203"/>
                </a:lnTo>
                <a:lnTo>
                  <a:pt x="241101" y="2884289"/>
                </a:lnTo>
                <a:lnTo>
                  <a:pt x="276820" y="2991445"/>
                </a:lnTo>
                <a:lnTo>
                  <a:pt x="312539" y="3107531"/>
                </a:lnTo>
                <a:lnTo>
                  <a:pt x="348257" y="3214687"/>
                </a:lnTo>
                <a:lnTo>
                  <a:pt x="392906" y="3321843"/>
                </a:lnTo>
                <a:lnTo>
                  <a:pt x="437554" y="3428999"/>
                </a:lnTo>
                <a:lnTo>
                  <a:pt x="491132" y="3527226"/>
                </a:lnTo>
                <a:lnTo>
                  <a:pt x="544711" y="3625453"/>
                </a:lnTo>
                <a:lnTo>
                  <a:pt x="607218" y="3723680"/>
                </a:lnTo>
                <a:lnTo>
                  <a:pt x="660796" y="3812976"/>
                </a:lnTo>
                <a:lnTo>
                  <a:pt x="723304" y="3902273"/>
                </a:lnTo>
                <a:lnTo>
                  <a:pt x="785812" y="3982641"/>
                </a:lnTo>
                <a:lnTo>
                  <a:pt x="857250" y="4063008"/>
                </a:lnTo>
                <a:lnTo>
                  <a:pt x="928687" y="4143375"/>
                </a:lnTo>
                <a:lnTo>
                  <a:pt x="1009054" y="4205883"/>
                </a:lnTo>
                <a:lnTo>
                  <a:pt x="1089421" y="4268391"/>
                </a:lnTo>
                <a:lnTo>
                  <a:pt x="1178718" y="4330898"/>
                </a:lnTo>
                <a:lnTo>
                  <a:pt x="1268015" y="4384476"/>
                </a:lnTo>
                <a:lnTo>
                  <a:pt x="1357312" y="4420194"/>
                </a:lnTo>
                <a:lnTo>
                  <a:pt x="1455539" y="4473773"/>
                </a:lnTo>
                <a:lnTo>
                  <a:pt x="1553765" y="4509491"/>
                </a:lnTo>
                <a:lnTo>
                  <a:pt x="1643062" y="4554140"/>
                </a:lnTo>
                <a:lnTo>
                  <a:pt x="1750218" y="4598788"/>
                </a:lnTo>
                <a:lnTo>
                  <a:pt x="1857375" y="4643437"/>
                </a:lnTo>
                <a:lnTo>
                  <a:pt x="1964531" y="4688085"/>
                </a:lnTo>
                <a:lnTo>
                  <a:pt x="2089546" y="4723804"/>
                </a:lnTo>
                <a:lnTo>
                  <a:pt x="2205632" y="4759523"/>
                </a:lnTo>
                <a:lnTo>
                  <a:pt x="2330648" y="4795241"/>
                </a:lnTo>
                <a:lnTo>
                  <a:pt x="2455664" y="4830960"/>
                </a:lnTo>
                <a:lnTo>
                  <a:pt x="2580679" y="4857749"/>
                </a:lnTo>
                <a:lnTo>
                  <a:pt x="2696765" y="4884538"/>
                </a:lnTo>
                <a:lnTo>
                  <a:pt x="2821781" y="4911327"/>
                </a:lnTo>
                <a:lnTo>
                  <a:pt x="2937867" y="4929187"/>
                </a:lnTo>
                <a:lnTo>
                  <a:pt x="3062882" y="4947046"/>
                </a:lnTo>
                <a:lnTo>
                  <a:pt x="3187898" y="4964905"/>
                </a:lnTo>
                <a:lnTo>
                  <a:pt x="3321843" y="4982765"/>
                </a:lnTo>
                <a:lnTo>
                  <a:pt x="3446859" y="4991694"/>
                </a:lnTo>
                <a:lnTo>
                  <a:pt x="3580804" y="5000624"/>
                </a:lnTo>
                <a:lnTo>
                  <a:pt x="3714750" y="5009554"/>
                </a:lnTo>
                <a:lnTo>
                  <a:pt x="3848695" y="5009554"/>
                </a:lnTo>
                <a:lnTo>
                  <a:pt x="3982640" y="5009554"/>
                </a:lnTo>
                <a:lnTo>
                  <a:pt x="4116585" y="5018483"/>
                </a:lnTo>
                <a:lnTo>
                  <a:pt x="4241601" y="5018483"/>
                </a:lnTo>
                <a:lnTo>
                  <a:pt x="4375546" y="5009554"/>
                </a:lnTo>
                <a:lnTo>
                  <a:pt x="4500562" y="5009554"/>
                </a:lnTo>
                <a:lnTo>
                  <a:pt x="4634507" y="5000624"/>
                </a:lnTo>
                <a:lnTo>
                  <a:pt x="4759523" y="4991694"/>
                </a:lnTo>
                <a:lnTo>
                  <a:pt x="4884539" y="4973835"/>
                </a:lnTo>
                <a:lnTo>
                  <a:pt x="5009554" y="4955976"/>
                </a:lnTo>
                <a:lnTo>
                  <a:pt x="5134570" y="4938116"/>
                </a:lnTo>
                <a:lnTo>
                  <a:pt x="5259585" y="4920257"/>
                </a:lnTo>
                <a:lnTo>
                  <a:pt x="5375671" y="4902398"/>
                </a:lnTo>
                <a:lnTo>
                  <a:pt x="5500687" y="4884538"/>
                </a:lnTo>
                <a:lnTo>
                  <a:pt x="5616773" y="4857749"/>
                </a:lnTo>
                <a:lnTo>
                  <a:pt x="5732859" y="4822030"/>
                </a:lnTo>
                <a:lnTo>
                  <a:pt x="5857875" y="4786312"/>
                </a:lnTo>
                <a:lnTo>
                  <a:pt x="5965031" y="4750593"/>
                </a:lnTo>
                <a:lnTo>
                  <a:pt x="6081117" y="4705944"/>
                </a:lnTo>
                <a:lnTo>
                  <a:pt x="6197203" y="4661296"/>
                </a:lnTo>
                <a:lnTo>
                  <a:pt x="6304359" y="4607718"/>
                </a:lnTo>
                <a:lnTo>
                  <a:pt x="6411515" y="4554140"/>
                </a:lnTo>
                <a:lnTo>
                  <a:pt x="6518671" y="4500562"/>
                </a:lnTo>
                <a:lnTo>
                  <a:pt x="6616898" y="4446983"/>
                </a:lnTo>
                <a:lnTo>
                  <a:pt x="6715125" y="4393405"/>
                </a:lnTo>
                <a:lnTo>
                  <a:pt x="6795492" y="4330898"/>
                </a:lnTo>
                <a:lnTo>
                  <a:pt x="6875859" y="4259461"/>
                </a:lnTo>
                <a:lnTo>
                  <a:pt x="6956226" y="4188023"/>
                </a:lnTo>
                <a:lnTo>
                  <a:pt x="7036593" y="4098726"/>
                </a:lnTo>
                <a:lnTo>
                  <a:pt x="7099101" y="4018359"/>
                </a:lnTo>
                <a:lnTo>
                  <a:pt x="7170539" y="3929062"/>
                </a:lnTo>
                <a:lnTo>
                  <a:pt x="7224117" y="3830836"/>
                </a:lnTo>
                <a:lnTo>
                  <a:pt x="7286625" y="3732609"/>
                </a:lnTo>
                <a:lnTo>
                  <a:pt x="7331273" y="3643312"/>
                </a:lnTo>
                <a:lnTo>
                  <a:pt x="7384851" y="3545085"/>
                </a:lnTo>
                <a:lnTo>
                  <a:pt x="7429500" y="3455789"/>
                </a:lnTo>
                <a:lnTo>
                  <a:pt x="7465218" y="3357562"/>
                </a:lnTo>
                <a:lnTo>
                  <a:pt x="7500937" y="3268265"/>
                </a:lnTo>
                <a:lnTo>
                  <a:pt x="7527726" y="3170039"/>
                </a:lnTo>
                <a:lnTo>
                  <a:pt x="7545585" y="3062882"/>
                </a:lnTo>
                <a:lnTo>
                  <a:pt x="7563445" y="2955726"/>
                </a:lnTo>
                <a:lnTo>
                  <a:pt x="7572375" y="2839640"/>
                </a:lnTo>
                <a:lnTo>
                  <a:pt x="7581304" y="2732484"/>
                </a:lnTo>
                <a:lnTo>
                  <a:pt x="7572375" y="2607468"/>
                </a:lnTo>
                <a:lnTo>
                  <a:pt x="7563445" y="2491382"/>
                </a:lnTo>
                <a:lnTo>
                  <a:pt x="7554515" y="2366367"/>
                </a:lnTo>
                <a:lnTo>
                  <a:pt x="7536656" y="2250281"/>
                </a:lnTo>
                <a:lnTo>
                  <a:pt x="7509867" y="2134195"/>
                </a:lnTo>
                <a:lnTo>
                  <a:pt x="7474148" y="2027039"/>
                </a:lnTo>
                <a:lnTo>
                  <a:pt x="7429500" y="1910953"/>
                </a:lnTo>
                <a:lnTo>
                  <a:pt x="7384851" y="1803796"/>
                </a:lnTo>
                <a:lnTo>
                  <a:pt x="7331273" y="1687710"/>
                </a:lnTo>
                <a:lnTo>
                  <a:pt x="7277695" y="1580554"/>
                </a:lnTo>
                <a:lnTo>
                  <a:pt x="7224117" y="1464469"/>
                </a:lnTo>
                <a:lnTo>
                  <a:pt x="7161609" y="1357312"/>
                </a:lnTo>
                <a:lnTo>
                  <a:pt x="7099101" y="1250156"/>
                </a:lnTo>
                <a:lnTo>
                  <a:pt x="7027664" y="1151929"/>
                </a:lnTo>
                <a:lnTo>
                  <a:pt x="6947296" y="1044773"/>
                </a:lnTo>
                <a:lnTo>
                  <a:pt x="6866929" y="946547"/>
                </a:lnTo>
                <a:lnTo>
                  <a:pt x="6777632" y="857250"/>
                </a:lnTo>
                <a:lnTo>
                  <a:pt x="6679406" y="767953"/>
                </a:lnTo>
                <a:lnTo>
                  <a:pt x="6572250" y="696515"/>
                </a:lnTo>
                <a:lnTo>
                  <a:pt x="6456164" y="625078"/>
                </a:lnTo>
                <a:lnTo>
                  <a:pt x="6340078" y="562570"/>
                </a:lnTo>
                <a:lnTo>
                  <a:pt x="6215062" y="508992"/>
                </a:lnTo>
                <a:lnTo>
                  <a:pt x="6090046" y="464343"/>
                </a:lnTo>
                <a:lnTo>
                  <a:pt x="5956101" y="428625"/>
                </a:lnTo>
                <a:lnTo>
                  <a:pt x="5822156" y="410765"/>
                </a:lnTo>
                <a:lnTo>
                  <a:pt x="5688210" y="401836"/>
                </a:lnTo>
                <a:lnTo>
                  <a:pt x="5554265" y="392906"/>
                </a:lnTo>
                <a:lnTo>
                  <a:pt x="5429250" y="401836"/>
                </a:lnTo>
                <a:lnTo>
                  <a:pt x="5313164" y="428625"/>
                </a:lnTo>
                <a:lnTo>
                  <a:pt x="5206007" y="455414"/>
                </a:lnTo>
                <a:lnTo>
                  <a:pt x="5206007" y="45541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7179469" y="1741289"/>
            <a:ext cx="8930" cy="1"/>
          </a:xfrm>
          <a:custGeom>
            <a:avLst/>
            <a:gdLst/>
            <a:ahLst/>
            <a:cxnLst/>
            <a:rect l="0" t="0" r="0" b="0"/>
            <a:pathLst>
              <a:path w="8930" h="1">
                <a:moveTo>
                  <a:pt x="8929" y="0"/>
                </a:moveTo>
                <a:lnTo>
                  <a:pt x="8929" y="0"/>
                </a:lnTo>
                <a:lnTo>
                  <a:pt x="0" y="0"/>
                </a:lnTo>
                <a:lnTo>
                  <a:pt x="0"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7170539" y="1723429"/>
            <a:ext cx="232173" cy="205384"/>
          </a:xfrm>
          <a:custGeom>
            <a:avLst/>
            <a:gdLst/>
            <a:ahLst/>
            <a:cxnLst/>
            <a:rect l="0" t="0" r="0" b="0"/>
            <a:pathLst>
              <a:path w="232173" h="205384">
                <a:moveTo>
                  <a:pt x="8930" y="17860"/>
                </a:moveTo>
                <a:lnTo>
                  <a:pt x="0" y="17860"/>
                </a:lnTo>
                <a:lnTo>
                  <a:pt x="0" y="17860"/>
                </a:lnTo>
                <a:lnTo>
                  <a:pt x="0" y="17860"/>
                </a:lnTo>
                <a:lnTo>
                  <a:pt x="8930" y="26790"/>
                </a:lnTo>
                <a:lnTo>
                  <a:pt x="17859" y="35719"/>
                </a:lnTo>
                <a:lnTo>
                  <a:pt x="26789" y="53579"/>
                </a:lnTo>
                <a:lnTo>
                  <a:pt x="44649" y="71438"/>
                </a:lnTo>
                <a:lnTo>
                  <a:pt x="62508" y="107157"/>
                </a:lnTo>
                <a:lnTo>
                  <a:pt x="80367" y="133946"/>
                </a:lnTo>
                <a:lnTo>
                  <a:pt x="98227" y="169665"/>
                </a:lnTo>
                <a:lnTo>
                  <a:pt x="116086" y="187524"/>
                </a:lnTo>
                <a:lnTo>
                  <a:pt x="133945" y="205383"/>
                </a:lnTo>
                <a:lnTo>
                  <a:pt x="133945" y="205383"/>
                </a:lnTo>
                <a:lnTo>
                  <a:pt x="142875" y="205383"/>
                </a:lnTo>
                <a:lnTo>
                  <a:pt x="142875" y="187524"/>
                </a:lnTo>
                <a:lnTo>
                  <a:pt x="142875" y="160735"/>
                </a:lnTo>
                <a:lnTo>
                  <a:pt x="142875" y="125016"/>
                </a:lnTo>
                <a:lnTo>
                  <a:pt x="142875" y="89297"/>
                </a:lnTo>
                <a:lnTo>
                  <a:pt x="151805" y="53579"/>
                </a:lnTo>
                <a:lnTo>
                  <a:pt x="160734" y="26790"/>
                </a:lnTo>
                <a:lnTo>
                  <a:pt x="169664" y="8930"/>
                </a:lnTo>
                <a:lnTo>
                  <a:pt x="187524" y="0"/>
                </a:lnTo>
                <a:lnTo>
                  <a:pt x="205383" y="0"/>
                </a:lnTo>
                <a:lnTo>
                  <a:pt x="214313" y="8930"/>
                </a:lnTo>
                <a:lnTo>
                  <a:pt x="232172" y="17860"/>
                </a:lnTo>
                <a:lnTo>
                  <a:pt x="232172" y="1786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7375922" y="1750219"/>
            <a:ext cx="107157" cy="205383"/>
          </a:xfrm>
          <a:custGeom>
            <a:avLst/>
            <a:gdLst/>
            <a:ahLst/>
            <a:cxnLst/>
            <a:rect l="0" t="0" r="0" b="0"/>
            <a:pathLst>
              <a:path w="107157" h="205383">
                <a:moveTo>
                  <a:pt x="8930" y="71437"/>
                </a:moveTo>
                <a:lnTo>
                  <a:pt x="8930" y="80367"/>
                </a:lnTo>
                <a:lnTo>
                  <a:pt x="0" y="89296"/>
                </a:lnTo>
                <a:lnTo>
                  <a:pt x="0" y="98226"/>
                </a:lnTo>
                <a:lnTo>
                  <a:pt x="0" y="116085"/>
                </a:lnTo>
                <a:lnTo>
                  <a:pt x="0" y="125015"/>
                </a:lnTo>
                <a:lnTo>
                  <a:pt x="8930" y="125015"/>
                </a:lnTo>
                <a:lnTo>
                  <a:pt x="17859" y="116085"/>
                </a:lnTo>
                <a:lnTo>
                  <a:pt x="26789" y="107156"/>
                </a:lnTo>
                <a:lnTo>
                  <a:pt x="44648" y="89296"/>
                </a:lnTo>
                <a:lnTo>
                  <a:pt x="53578" y="71437"/>
                </a:lnTo>
                <a:lnTo>
                  <a:pt x="62508" y="53578"/>
                </a:lnTo>
                <a:lnTo>
                  <a:pt x="62508" y="26789"/>
                </a:lnTo>
                <a:lnTo>
                  <a:pt x="53578" y="8929"/>
                </a:lnTo>
                <a:lnTo>
                  <a:pt x="53578" y="0"/>
                </a:lnTo>
                <a:lnTo>
                  <a:pt x="35719" y="0"/>
                </a:lnTo>
                <a:lnTo>
                  <a:pt x="26789" y="8929"/>
                </a:lnTo>
                <a:lnTo>
                  <a:pt x="17859" y="26789"/>
                </a:lnTo>
                <a:lnTo>
                  <a:pt x="8930" y="53578"/>
                </a:lnTo>
                <a:lnTo>
                  <a:pt x="8930" y="89296"/>
                </a:lnTo>
                <a:lnTo>
                  <a:pt x="8930" y="125015"/>
                </a:lnTo>
                <a:lnTo>
                  <a:pt x="17859" y="151804"/>
                </a:lnTo>
                <a:lnTo>
                  <a:pt x="26789" y="178593"/>
                </a:lnTo>
                <a:lnTo>
                  <a:pt x="44648" y="187523"/>
                </a:lnTo>
                <a:lnTo>
                  <a:pt x="53578" y="196453"/>
                </a:lnTo>
                <a:lnTo>
                  <a:pt x="71437" y="205382"/>
                </a:lnTo>
                <a:lnTo>
                  <a:pt x="89297" y="196453"/>
                </a:lnTo>
                <a:lnTo>
                  <a:pt x="98226" y="178593"/>
                </a:lnTo>
                <a:lnTo>
                  <a:pt x="107156" y="160734"/>
                </a:lnTo>
                <a:lnTo>
                  <a:pt x="107156" y="125015"/>
                </a:lnTo>
                <a:lnTo>
                  <a:pt x="107156" y="12501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7492008" y="1741289"/>
            <a:ext cx="107157" cy="169665"/>
          </a:xfrm>
          <a:custGeom>
            <a:avLst/>
            <a:gdLst/>
            <a:ahLst/>
            <a:cxnLst/>
            <a:rect l="0" t="0" r="0" b="0"/>
            <a:pathLst>
              <a:path w="107157" h="169665">
                <a:moveTo>
                  <a:pt x="0" y="44648"/>
                </a:moveTo>
                <a:lnTo>
                  <a:pt x="0" y="53578"/>
                </a:lnTo>
                <a:lnTo>
                  <a:pt x="0" y="62508"/>
                </a:lnTo>
                <a:lnTo>
                  <a:pt x="8930" y="80367"/>
                </a:lnTo>
                <a:lnTo>
                  <a:pt x="17859" y="107156"/>
                </a:lnTo>
                <a:lnTo>
                  <a:pt x="26789" y="125015"/>
                </a:lnTo>
                <a:lnTo>
                  <a:pt x="26789" y="151805"/>
                </a:lnTo>
                <a:lnTo>
                  <a:pt x="35719" y="160734"/>
                </a:lnTo>
                <a:lnTo>
                  <a:pt x="44648" y="169664"/>
                </a:lnTo>
                <a:lnTo>
                  <a:pt x="53578" y="169664"/>
                </a:lnTo>
                <a:lnTo>
                  <a:pt x="53578" y="160734"/>
                </a:lnTo>
                <a:lnTo>
                  <a:pt x="53578" y="142875"/>
                </a:lnTo>
                <a:lnTo>
                  <a:pt x="53578" y="116086"/>
                </a:lnTo>
                <a:lnTo>
                  <a:pt x="44648" y="80367"/>
                </a:lnTo>
                <a:lnTo>
                  <a:pt x="44648" y="44648"/>
                </a:lnTo>
                <a:lnTo>
                  <a:pt x="53578" y="17859"/>
                </a:lnTo>
                <a:lnTo>
                  <a:pt x="53578" y="0"/>
                </a:lnTo>
                <a:lnTo>
                  <a:pt x="71437" y="0"/>
                </a:lnTo>
                <a:lnTo>
                  <a:pt x="80367" y="0"/>
                </a:lnTo>
                <a:lnTo>
                  <a:pt x="89297" y="8930"/>
                </a:lnTo>
                <a:lnTo>
                  <a:pt x="98226" y="26789"/>
                </a:lnTo>
                <a:lnTo>
                  <a:pt x="107156" y="35719"/>
                </a:lnTo>
                <a:lnTo>
                  <a:pt x="107156" y="3571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7617023" y="1509117"/>
            <a:ext cx="98228" cy="383978"/>
          </a:xfrm>
          <a:custGeom>
            <a:avLst/>
            <a:gdLst/>
            <a:ahLst/>
            <a:cxnLst/>
            <a:rect l="0" t="0" r="0" b="0"/>
            <a:pathLst>
              <a:path w="98228" h="383978">
                <a:moveTo>
                  <a:pt x="0" y="0"/>
                </a:moveTo>
                <a:lnTo>
                  <a:pt x="0" y="0"/>
                </a:lnTo>
                <a:lnTo>
                  <a:pt x="0" y="8930"/>
                </a:lnTo>
                <a:lnTo>
                  <a:pt x="0" y="8930"/>
                </a:lnTo>
                <a:lnTo>
                  <a:pt x="8930" y="17859"/>
                </a:lnTo>
                <a:lnTo>
                  <a:pt x="0" y="26789"/>
                </a:lnTo>
                <a:lnTo>
                  <a:pt x="0" y="53578"/>
                </a:lnTo>
                <a:lnTo>
                  <a:pt x="0" y="89297"/>
                </a:lnTo>
                <a:lnTo>
                  <a:pt x="0" y="142875"/>
                </a:lnTo>
                <a:lnTo>
                  <a:pt x="8930" y="196453"/>
                </a:lnTo>
                <a:lnTo>
                  <a:pt x="17860" y="250031"/>
                </a:lnTo>
                <a:lnTo>
                  <a:pt x="26790" y="294680"/>
                </a:lnTo>
                <a:lnTo>
                  <a:pt x="35719" y="330398"/>
                </a:lnTo>
                <a:lnTo>
                  <a:pt x="53579" y="357187"/>
                </a:lnTo>
                <a:lnTo>
                  <a:pt x="71438" y="375047"/>
                </a:lnTo>
                <a:lnTo>
                  <a:pt x="80368" y="383977"/>
                </a:lnTo>
                <a:lnTo>
                  <a:pt x="89297" y="383977"/>
                </a:lnTo>
                <a:lnTo>
                  <a:pt x="98227" y="375047"/>
                </a:lnTo>
                <a:lnTo>
                  <a:pt x="98227" y="357187"/>
                </a:lnTo>
                <a:lnTo>
                  <a:pt x="89297" y="330398"/>
                </a:lnTo>
                <a:lnTo>
                  <a:pt x="89297" y="33039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7545586" y="1660922"/>
            <a:ext cx="196454" cy="53579"/>
          </a:xfrm>
          <a:custGeom>
            <a:avLst/>
            <a:gdLst/>
            <a:ahLst/>
            <a:cxnLst/>
            <a:rect l="0" t="0" r="0" b="0"/>
            <a:pathLst>
              <a:path w="196454" h="53579">
                <a:moveTo>
                  <a:pt x="0" y="53578"/>
                </a:moveTo>
                <a:lnTo>
                  <a:pt x="0" y="53578"/>
                </a:lnTo>
                <a:lnTo>
                  <a:pt x="8930" y="53578"/>
                </a:lnTo>
                <a:lnTo>
                  <a:pt x="17859" y="53578"/>
                </a:lnTo>
                <a:lnTo>
                  <a:pt x="35719" y="53578"/>
                </a:lnTo>
                <a:lnTo>
                  <a:pt x="53578" y="44648"/>
                </a:lnTo>
                <a:lnTo>
                  <a:pt x="80367" y="35718"/>
                </a:lnTo>
                <a:lnTo>
                  <a:pt x="107156" y="26789"/>
                </a:lnTo>
                <a:lnTo>
                  <a:pt x="133945" y="17859"/>
                </a:lnTo>
                <a:lnTo>
                  <a:pt x="160734" y="8929"/>
                </a:lnTo>
                <a:lnTo>
                  <a:pt x="178594" y="8929"/>
                </a:lnTo>
                <a:lnTo>
                  <a:pt x="196453" y="0"/>
                </a:lnTo>
                <a:lnTo>
                  <a:pt x="196453"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7724180" y="1741289"/>
            <a:ext cx="35719" cy="107157"/>
          </a:xfrm>
          <a:custGeom>
            <a:avLst/>
            <a:gdLst/>
            <a:ahLst/>
            <a:cxnLst/>
            <a:rect l="0" t="0" r="0" b="0"/>
            <a:pathLst>
              <a:path w="35719" h="107157">
                <a:moveTo>
                  <a:pt x="0" y="0"/>
                </a:moveTo>
                <a:lnTo>
                  <a:pt x="0" y="17859"/>
                </a:lnTo>
                <a:lnTo>
                  <a:pt x="8929" y="26789"/>
                </a:lnTo>
                <a:lnTo>
                  <a:pt x="17859" y="44648"/>
                </a:lnTo>
                <a:lnTo>
                  <a:pt x="26789" y="62508"/>
                </a:lnTo>
                <a:lnTo>
                  <a:pt x="26789" y="80367"/>
                </a:lnTo>
                <a:lnTo>
                  <a:pt x="35718" y="98226"/>
                </a:lnTo>
                <a:lnTo>
                  <a:pt x="35718" y="107156"/>
                </a:lnTo>
                <a:lnTo>
                  <a:pt x="35718" y="107156"/>
                </a:lnTo>
                <a:lnTo>
                  <a:pt x="35718" y="98226"/>
                </a:lnTo>
                <a:lnTo>
                  <a:pt x="35718" y="9822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7697391" y="1571625"/>
            <a:ext cx="35719" cy="35720"/>
          </a:xfrm>
          <a:custGeom>
            <a:avLst/>
            <a:gdLst/>
            <a:ahLst/>
            <a:cxnLst/>
            <a:rect l="0" t="0" r="0" b="0"/>
            <a:pathLst>
              <a:path w="35719" h="35720">
                <a:moveTo>
                  <a:pt x="8929" y="0"/>
                </a:moveTo>
                <a:lnTo>
                  <a:pt x="8929" y="0"/>
                </a:lnTo>
                <a:lnTo>
                  <a:pt x="8929" y="0"/>
                </a:lnTo>
                <a:lnTo>
                  <a:pt x="0" y="8929"/>
                </a:lnTo>
                <a:lnTo>
                  <a:pt x="0" y="8929"/>
                </a:lnTo>
                <a:lnTo>
                  <a:pt x="0" y="8929"/>
                </a:lnTo>
                <a:lnTo>
                  <a:pt x="0" y="8929"/>
                </a:lnTo>
                <a:lnTo>
                  <a:pt x="0" y="8929"/>
                </a:lnTo>
                <a:lnTo>
                  <a:pt x="8929" y="8929"/>
                </a:lnTo>
                <a:lnTo>
                  <a:pt x="17859" y="17859"/>
                </a:lnTo>
                <a:lnTo>
                  <a:pt x="26789" y="26789"/>
                </a:lnTo>
                <a:lnTo>
                  <a:pt x="35718" y="35719"/>
                </a:lnTo>
                <a:lnTo>
                  <a:pt x="35718" y="3571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7804547" y="1625203"/>
            <a:ext cx="80368" cy="196454"/>
          </a:xfrm>
          <a:custGeom>
            <a:avLst/>
            <a:gdLst/>
            <a:ahLst/>
            <a:cxnLst/>
            <a:rect l="0" t="0" r="0" b="0"/>
            <a:pathLst>
              <a:path w="80368" h="196454">
                <a:moveTo>
                  <a:pt x="8930" y="0"/>
                </a:moveTo>
                <a:lnTo>
                  <a:pt x="8930" y="8930"/>
                </a:lnTo>
                <a:lnTo>
                  <a:pt x="0" y="17859"/>
                </a:lnTo>
                <a:lnTo>
                  <a:pt x="0" y="35719"/>
                </a:lnTo>
                <a:lnTo>
                  <a:pt x="0" y="71437"/>
                </a:lnTo>
                <a:lnTo>
                  <a:pt x="0" y="98226"/>
                </a:lnTo>
                <a:lnTo>
                  <a:pt x="8930" y="133945"/>
                </a:lnTo>
                <a:lnTo>
                  <a:pt x="8930" y="160734"/>
                </a:lnTo>
                <a:lnTo>
                  <a:pt x="17859" y="178594"/>
                </a:lnTo>
                <a:lnTo>
                  <a:pt x="26789" y="196453"/>
                </a:lnTo>
                <a:lnTo>
                  <a:pt x="35719" y="196453"/>
                </a:lnTo>
                <a:lnTo>
                  <a:pt x="53578" y="196453"/>
                </a:lnTo>
                <a:lnTo>
                  <a:pt x="62508" y="178594"/>
                </a:lnTo>
                <a:lnTo>
                  <a:pt x="80367" y="160734"/>
                </a:lnTo>
                <a:lnTo>
                  <a:pt x="80367" y="16073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7884914" y="1330523"/>
            <a:ext cx="285751" cy="410767"/>
          </a:xfrm>
          <a:custGeom>
            <a:avLst/>
            <a:gdLst/>
            <a:ahLst/>
            <a:cxnLst/>
            <a:rect l="0" t="0" r="0" b="0"/>
            <a:pathLst>
              <a:path w="285751" h="410767">
                <a:moveTo>
                  <a:pt x="53578" y="303610"/>
                </a:moveTo>
                <a:lnTo>
                  <a:pt x="44649" y="303610"/>
                </a:lnTo>
                <a:lnTo>
                  <a:pt x="44649" y="303610"/>
                </a:lnTo>
                <a:lnTo>
                  <a:pt x="35719" y="321469"/>
                </a:lnTo>
                <a:lnTo>
                  <a:pt x="26789" y="330399"/>
                </a:lnTo>
                <a:lnTo>
                  <a:pt x="17859" y="348258"/>
                </a:lnTo>
                <a:lnTo>
                  <a:pt x="8930" y="366117"/>
                </a:lnTo>
                <a:lnTo>
                  <a:pt x="8930" y="383977"/>
                </a:lnTo>
                <a:lnTo>
                  <a:pt x="0" y="401836"/>
                </a:lnTo>
                <a:lnTo>
                  <a:pt x="8930" y="410766"/>
                </a:lnTo>
                <a:lnTo>
                  <a:pt x="8930" y="410766"/>
                </a:lnTo>
                <a:lnTo>
                  <a:pt x="17859" y="410766"/>
                </a:lnTo>
                <a:lnTo>
                  <a:pt x="26789" y="401836"/>
                </a:lnTo>
                <a:lnTo>
                  <a:pt x="35719" y="392906"/>
                </a:lnTo>
                <a:lnTo>
                  <a:pt x="35719" y="383977"/>
                </a:lnTo>
                <a:lnTo>
                  <a:pt x="44649" y="375047"/>
                </a:lnTo>
                <a:lnTo>
                  <a:pt x="53578" y="375047"/>
                </a:lnTo>
                <a:lnTo>
                  <a:pt x="53578" y="375047"/>
                </a:lnTo>
                <a:lnTo>
                  <a:pt x="62508" y="375047"/>
                </a:lnTo>
                <a:lnTo>
                  <a:pt x="71438" y="383977"/>
                </a:lnTo>
                <a:lnTo>
                  <a:pt x="80367" y="383977"/>
                </a:lnTo>
                <a:lnTo>
                  <a:pt x="89297" y="383977"/>
                </a:lnTo>
                <a:lnTo>
                  <a:pt x="98227" y="375047"/>
                </a:lnTo>
                <a:lnTo>
                  <a:pt x="116086" y="366117"/>
                </a:lnTo>
                <a:lnTo>
                  <a:pt x="133945" y="339328"/>
                </a:lnTo>
                <a:lnTo>
                  <a:pt x="142875" y="312539"/>
                </a:lnTo>
                <a:lnTo>
                  <a:pt x="160734" y="276821"/>
                </a:lnTo>
                <a:lnTo>
                  <a:pt x="169664" y="241102"/>
                </a:lnTo>
                <a:lnTo>
                  <a:pt x="178594" y="196453"/>
                </a:lnTo>
                <a:lnTo>
                  <a:pt x="178594" y="142875"/>
                </a:lnTo>
                <a:lnTo>
                  <a:pt x="187524" y="89297"/>
                </a:lnTo>
                <a:lnTo>
                  <a:pt x="187524" y="44649"/>
                </a:lnTo>
                <a:lnTo>
                  <a:pt x="178594" y="17860"/>
                </a:lnTo>
                <a:lnTo>
                  <a:pt x="178594" y="0"/>
                </a:lnTo>
                <a:lnTo>
                  <a:pt x="160734" y="8930"/>
                </a:lnTo>
                <a:lnTo>
                  <a:pt x="151805" y="26790"/>
                </a:lnTo>
                <a:lnTo>
                  <a:pt x="142875" y="53579"/>
                </a:lnTo>
                <a:lnTo>
                  <a:pt x="125016" y="98227"/>
                </a:lnTo>
                <a:lnTo>
                  <a:pt x="125016" y="142875"/>
                </a:lnTo>
                <a:lnTo>
                  <a:pt x="125016" y="196453"/>
                </a:lnTo>
                <a:lnTo>
                  <a:pt x="142875" y="241102"/>
                </a:lnTo>
                <a:lnTo>
                  <a:pt x="160734" y="276821"/>
                </a:lnTo>
                <a:lnTo>
                  <a:pt x="196453" y="303610"/>
                </a:lnTo>
                <a:lnTo>
                  <a:pt x="232172" y="330399"/>
                </a:lnTo>
                <a:lnTo>
                  <a:pt x="258961" y="348258"/>
                </a:lnTo>
                <a:lnTo>
                  <a:pt x="285750" y="357188"/>
                </a:lnTo>
                <a:lnTo>
                  <a:pt x="285750" y="35718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7465219" y="2027039"/>
            <a:ext cx="187524" cy="169665"/>
          </a:xfrm>
          <a:custGeom>
            <a:avLst/>
            <a:gdLst/>
            <a:ahLst/>
            <a:cxnLst/>
            <a:rect l="0" t="0" r="0" b="0"/>
            <a:pathLst>
              <a:path w="187524" h="169665">
                <a:moveTo>
                  <a:pt x="125015" y="0"/>
                </a:moveTo>
                <a:lnTo>
                  <a:pt x="116086" y="0"/>
                </a:lnTo>
                <a:lnTo>
                  <a:pt x="107156" y="0"/>
                </a:lnTo>
                <a:lnTo>
                  <a:pt x="98226" y="0"/>
                </a:lnTo>
                <a:lnTo>
                  <a:pt x="80367" y="8930"/>
                </a:lnTo>
                <a:lnTo>
                  <a:pt x="71437" y="17859"/>
                </a:lnTo>
                <a:lnTo>
                  <a:pt x="53578" y="35719"/>
                </a:lnTo>
                <a:lnTo>
                  <a:pt x="44648" y="44648"/>
                </a:lnTo>
                <a:lnTo>
                  <a:pt x="35719" y="53578"/>
                </a:lnTo>
                <a:lnTo>
                  <a:pt x="35719" y="62508"/>
                </a:lnTo>
                <a:lnTo>
                  <a:pt x="44648" y="62508"/>
                </a:lnTo>
                <a:lnTo>
                  <a:pt x="53578" y="71437"/>
                </a:lnTo>
                <a:lnTo>
                  <a:pt x="71437" y="80367"/>
                </a:lnTo>
                <a:lnTo>
                  <a:pt x="98226" y="80367"/>
                </a:lnTo>
                <a:lnTo>
                  <a:pt x="125015" y="89297"/>
                </a:lnTo>
                <a:lnTo>
                  <a:pt x="151804" y="98226"/>
                </a:lnTo>
                <a:lnTo>
                  <a:pt x="169664" y="116086"/>
                </a:lnTo>
                <a:lnTo>
                  <a:pt x="187523" y="125015"/>
                </a:lnTo>
                <a:lnTo>
                  <a:pt x="178594" y="142875"/>
                </a:lnTo>
                <a:lnTo>
                  <a:pt x="169664" y="151805"/>
                </a:lnTo>
                <a:lnTo>
                  <a:pt x="142875" y="160734"/>
                </a:lnTo>
                <a:lnTo>
                  <a:pt x="116086" y="169664"/>
                </a:lnTo>
                <a:lnTo>
                  <a:pt x="80367" y="169664"/>
                </a:lnTo>
                <a:lnTo>
                  <a:pt x="44648" y="169664"/>
                </a:lnTo>
                <a:lnTo>
                  <a:pt x="17859" y="160734"/>
                </a:lnTo>
                <a:lnTo>
                  <a:pt x="0" y="160734"/>
                </a:lnTo>
                <a:lnTo>
                  <a:pt x="0" y="160734"/>
                </a:lnTo>
                <a:lnTo>
                  <a:pt x="0" y="151805"/>
                </a:lnTo>
                <a:lnTo>
                  <a:pt x="17859" y="151805"/>
                </a:lnTo>
                <a:lnTo>
                  <a:pt x="35719" y="151805"/>
                </a:lnTo>
                <a:lnTo>
                  <a:pt x="35719" y="15180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7634883" y="1946672"/>
            <a:ext cx="107157" cy="267891"/>
          </a:xfrm>
          <a:custGeom>
            <a:avLst/>
            <a:gdLst/>
            <a:ahLst/>
            <a:cxnLst/>
            <a:rect l="0" t="0" r="0" b="0"/>
            <a:pathLst>
              <a:path w="107157" h="267891">
                <a:moveTo>
                  <a:pt x="0" y="0"/>
                </a:moveTo>
                <a:lnTo>
                  <a:pt x="0" y="0"/>
                </a:lnTo>
                <a:lnTo>
                  <a:pt x="0" y="0"/>
                </a:lnTo>
                <a:lnTo>
                  <a:pt x="0" y="8929"/>
                </a:lnTo>
                <a:lnTo>
                  <a:pt x="0" y="26789"/>
                </a:lnTo>
                <a:lnTo>
                  <a:pt x="0" y="44648"/>
                </a:lnTo>
                <a:lnTo>
                  <a:pt x="8930" y="62507"/>
                </a:lnTo>
                <a:lnTo>
                  <a:pt x="8930" y="98226"/>
                </a:lnTo>
                <a:lnTo>
                  <a:pt x="26789" y="133945"/>
                </a:lnTo>
                <a:lnTo>
                  <a:pt x="35719" y="169664"/>
                </a:lnTo>
                <a:lnTo>
                  <a:pt x="53578" y="196453"/>
                </a:lnTo>
                <a:lnTo>
                  <a:pt x="71437" y="223242"/>
                </a:lnTo>
                <a:lnTo>
                  <a:pt x="89297" y="250031"/>
                </a:lnTo>
                <a:lnTo>
                  <a:pt x="98226" y="267890"/>
                </a:lnTo>
                <a:lnTo>
                  <a:pt x="107156" y="267890"/>
                </a:lnTo>
                <a:lnTo>
                  <a:pt x="98226" y="267890"/>
                </a:lnTo>
                <a:lnTo>
                  <a:pt x="89297" y="250031"/>
                </a:lnTo>
                <a:lnTo>
                  <a:pt x="71437" y="232172"/>
                </a:lnTo>
                <a:lnTo>
                  <a:pt x="71437" y="232172"/>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7563445" y="2035969"/>
            <a:ext cx="178595" cy="62508"/>
          </a:xfrm>
          <a:custGeom>
            <a:avLst/>
            <a:gdLst/>
            <a:ahLst/>
            <a:cxnLst/>
            <a:rect l="0" t="0" r="0" b="0"/>
            <a:pathLst>
              <a:path w="178595" h="62508">
                <a:moveTo>
                  <a:pt x="0" y="53578"/>
                </a:moveTo>
                <a:lnTo>
                  <a:pt x="8930" y="62507"/>
                </a:lnTo>
                <a:lnTo>
                  <a:pt x="17860" y="62507"/>
                </a:lnTo>
                <a:lnTo>
                  <a:pt x="26789" y="53578"/>
                </a:lnTo>
                <a:lnTo>
                  <a:pt x="53578" y="53578"/>
                </a:lnTo>
                <a:lnTo>
                  <a:pt x="71438" y="44648"/>
                </a:lnTo>
                <a:lnTo>
                  <a:pt x="98227" y="26789"/>
                </a:lnTo>
                <a:lnTo>
                  <a:pt x="133946" y="17859"/>
                </a:lnTo>
                <a:lnTo>
                  <a:pt x="160735" y="8929"/>
                </a:lnTo>
                <a:lnTo>
                  <a:pt x="178594" y="0"/>
                </a:lnTo>
                <a:lnTo>
                  <a:pt x="178594"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7777758" y="1982390"/>
            <a:ext cx="142876" cy="151806"/>
          </a:xfrm>
          <a:custGeom>
            <a:avLst/>
            <a:gdLst/>
            <a:ahLst/>
            <a:cxnLst/>
            <a:rect l="0" t="0" r="0" b="0"/>
            <a:pathLst>
              <a:path w="142876" h="151806">
                <a:moveTo>
                  <a:pt x="17859" y="17860"/>
                </a:moveTo>
                <a:lnTo>
                  <a:pt x="17859" y="26789"/>
                </a:lnTo>
                <a:lnTo>
                  <a:pt x="17859" y="35719"/>
                </a:lnTo>
                <a:lnTo>
                  <a:pt x="8930" y="53579"/>
                </a:lnTo>
                <a:lnTo>
                  <a:pt x="8930" y="80368"/>
                </a:lnTo>
                <a:lnTo>
                  <a:pt x="8930" y="107157"/>
                </a:lnTo>
                <a:lnTo>
                  <a:pt x="8930" y="125016"/>
                </a:lnTo>
                <a:lnTo>
                  <a:pt x="0" y="142875"/>
                </a:lnTo>
                <a:lnTo>
                  <a:pt x="8930" y="151805"/>
                </a:lnTo>
                <a:lnTo>
                  <a:pt x="8930" y="151805"/>
                </a:lnTo>
                <a:lnTo>
                  <a:pt x="17859" y="151805"/>
                </a:lnTo>
                <a:lnTo>
                  <a:pt x="26789" y="133946"/>
                </a:lnTo>
                <a:lnTo>
                  <a:pt x="35719" y="116086"/>
                </a:lnTo>
                <a:lnTo>
                  <a:pt x="35719" y="89297"/>
                </a:lnTo>
                <a:lnTo>
                  <a:pt x="35719" y="53579"/>
                </a:lnTo>
                <a:lnTo>
                  <a:pt x="44648" y="26789"/>
                </a:lnTo>
                <a:lnTo>
                  <a:pt x="44648" y="0"/>
                </a:lnTo>
                <a:lnTo>
                  <a:pt x="44648" y="0"/>
                </a:lnTo>
                <a:lnTo>
                  <a:pt x="53578" y="0"/>
                </a:lnTo>
                <a:lnTo>
                  <a:pt x="62508" y="17860"/>
                </a:lnTo>
                <a:lnTo>
                  <a:pt x="71437" y="44649"/>
                </a:lnTo>
                <a:lnTo>
                  <a:pt x="80367" y="71438"/>
                </a:lnTo>
                <a:lnTo>
                  <a:pt x="89297" y="89297"/>
                </a:lnTo>
                <a:lnTo>
                  <a:pt x="107156" y="107157"/>
                </a:lnTo>
                <a:lnTo>
                  <a:pt x="125015" y="116086"/>
                </a:lnTo>
                <a:lnTo>
                  <a:pt x="142875" y="125016"/>
                </a:lnTo>
                <a:lnTo>
                  <a:pt x="142875" y="12501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7938492" y="1902023"/>
            <a:ext cx="133947" cy="160736"/>
          </a:xfrm>
          <a:custGeom>
            <a:avLst/>
            <a:gdLst/>
            <a:ahLst/>
            <a:cxnLst/>
            <a:rect l="0" t="0" r="0" b="0"/>
            <a:pathLst>
              <a:path w="133947" h="160736">
                <a:moveTo>
                  <a:pt x="35719" y="0"/>
                </a:moveTo>
                <a:lnTo>
                  <a:pt x="35719" y="0"/>
                </a:lnTo>
                <a:lnTo>
                  <a:pt x="26789" y="8930"/>
                </a:lnTo>
                <a:lnTo>
                  <a:pt x="17860" y="26789"/>
                </a:lnTo>
                <a:lnTo>
                  <a:pt x="8930" y="53578"/>
                </a:lnTo>
                <a:lnTo>
                  <a:pt x="0" y="80367"/>
                </a:lnTo>
                <a:lnTo>
                  <a:pt x="0" y="107156"/>
                </a:lnTo>
                <a:lnTo>
                  <a:pt x="8930" y="133946"/>
                </a:lnTo>
                <a:lnTo>
                  <a:pt x="17860" y="151805"/>
                </a:lnTo>
                <a:lnTo>
                  <a:pt x="35719" y="160735"/>
                </a:lnTo>
                <a:lnTo>
                  <a:pt x="53578" y="160735"/>
                </a:lnTo>
                <a:lnTo>
                  <a:pt x="80367" y="151805"/>
                </a:lnTo>
                <a:lnTo>
                  <a:pt x="107156" y="133946"/>
                </a:lnTo>
                <a:lnTo>
                  <a:pt x="133946" y="98227"/>
                </a:lnTo>
                <a:lnTo>
                  <a:pt x="133946" y="9822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8054578" y="1866304"/>
            <a:ext cx="62509" cy="142876"/>
          </a:xfrm>
          <a:custGeom>
            <a:avLst/>
            <a:gdLst/>
            <a:ahLst/>
            <a:cxnLst/>
            <a:rect l="0" t="0" r="0" b="0"/>
            <a:pathLst>
              <a:path w="62509" h="142876">
                <a:moveTo>
                  <a:pt x="0" y="0"/>
                </a:moveTo>
                <a:lnTo>
                  <a:pt x="8930" y="8930"/>
                </a:lnTo>
                <a:lnTo>
                  <a:pt x="17860" y="26790"/>
                </a:lnTo>
                <a:lnTo>
                  <a:pt x="26789" y="44649"/>
                </a:lnTo>
                <a:lnTo>
                  <a:pt x="35719" y="62508"/>
                </a:lnTo>
                <a:lnTo>
                  <a:pt x="44649" y="89297"/>
                </a:lnTo>
                <a:lnTo>
                  <a:pt x="44649" y="107157"/>
                </a:lnTo>
                <a:lnTo>
                  <a:pt x="44649" y="125016"/>
                </a:lnTo>
                <a:lnTo>
                  <a:pt x="53578" y="133946"/>
                </a:lnTo>
                <a:lnTo>
                  <a:pt x="53578" y="142875"/>
                </a:lnTo>
                <a:lnTo>
                  <a:pt x="62508" y="133946"/>
                </a:lnTo>
                <a:lnTo>
                  <a:pt x="62508" y="125016"/>
                </a:lnTo>
                <a:lnTo>
                  <a:pt x="62508" y="12501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8126016" y="1785937"/>
            <a:ext cx="142875" cy="116087"/>
          </a:xfrm>
          <a:custGeom>
            <a:avLst/>
            <a:gdLst/>
            <a:ahLst/>
            <a:cxnLst/>
            <a:rect l="0" t="0" r="0" b="0"/>
            <a:pathLst>
              <a:path w="142875" h="116087">
                <a:moveTo>
                  <a:pt x="35718" y="0"/>
                </a:moveTo>
                <a:lnTo>
                  <a:pt x="26789" y="0"/>
                </a:lnTo>
                <a:lnTo>
                  <a:pt x="26789" y="8930"/>
                </a:lnTo>
                <a:lnTo>
                  <a:pt x="17859" y="8930"/>
                </a:lnTo>
                <a:lnTo>
                  <a:pt x="8929" y="17860"/>
                </a:lnTo>
                <a:lnTo>
                  <a:pt x="8929" y="35719"/>
                </a:lnTo>
                <a:lnTo>
                  <a:pt x="0" y="53578"/>
                </a:lnTo>
                <a:lnTo>
                  <a:pt x="8929" y="71438"/>
                </a:lnTo>
                <a:lnTo>
                  <a:pt x="17859" y="89297"/>
                </a:lnTo>
                <a:lnTo>
                  <a:pt x="35718" y="107157"/>
                </a:lnTo>
                <a:lnTo>
                  <a:pt x="53578" y="116086"/>
                </a:lnTo>
                <a:lnTo>
                  <a:pt x="80366" y="116086"/>
                </a:lnTo>
                <a:lnTo>
                  <a:pt x="116085" y="116086"/>
                </a:lnTo>
                <a:lnTo>
                  <a:pt x="142874" y="116086"/>
                </a:lnTo>
                <a:lnTo>
                  <a:pt x="142874" y="11608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6724055" y="1053703"/>
            <a:ext cx="2107406" cy="1348384"/>
          </a:xfrm>
          <a:custGeom>
            <a:avLst/>
            <a:gdLst/>
            <a:ahLst/>
            <a:cxnLst/>
            <a:rect l="0" t="0" r="0" b="0"/>
            <a:pathLst>
              <a:path w="2107406" h="1348384">
                <a:moveTo>
                  <a:pt x="1777007" y="80367"/>
                </a:moveTo>
                <a:lnTo>
                  <a:pt x="1759147" y="80367"/>
                </a:lnTo>
                <a:lnTo>
                  <a:pt x="1741288" y="71438"/>
                </a:lnTo>
                <a:lnTo>
                  <a:pt x="1723429" y="62508"/>
                </a:lnTo>
                <a:lnTo>
                  <a:pt x="1696640" y="53578"/>
                </a:lnTo>
                <a:lnTo>
                  <a:pt x="1660921" y="44648"/>
                </a:lnTo>
                <a:lnTo>
                  <a:pt x="1616272" y="26789"/>
                </a:lnTo>
                <a:lnTo>
                  <a:pt x="1562694" y="17859"/>
                </a:lnTo>
                <a:lnTo>
                  <a:pt x="1491257" y="8930"/>
                </a:lnTo>
                <a:lnTo>
                  <a:pt x="1419820" y="0"/>
                </a:lnTo>
                <a:lnTo>
                  <a:pt x="1339453" y="0"/>
                </a:lnTo>
                <a:lnTo>
                  <a:pt x="1250156" y="8930"/>
                </a:lnTo>
                <a:lnTo>
                  <a:pt x="1169789" y="17859"/>
                </a:lnTo>
                <a:lnTo>
                  <a:pt x="1080492" y="44648"/>
                </a:lnTo>
                <a:lnTo>
                  <a:pt x="991195" y="71438"/>
                </a:lnTo>
                <a:lnTo>
                  <a:pt x="901898" y="98227"/>
                </a:lnTo>
                <a:lnTo>
                  <a:pt x="803672" y="125016"/>
                </a:lnTo>
                <a:lnTo>
                  <a:pt x="705445" y="169664"/>
                </a:lnTo>
                <a:lnTo>
                  <a:pt x="607218" y="214313"/>
                </a:lnTo>
                <a:lnTo>
                  <a:pt x="508992" y="276820"/>
                </a:lnTo>
                <a:lnTo>
                  <a:pt x="401836" y="339328"/>
                </a:lnTo>
                <a:lnTo>
                  <a:pt x="303609" y="401836"/>
                </a:lnTo>
                <a:lnTo>
                  <a:pt x="214312" y="482203"/>
                </a:lnTo>
                <a:lnTo>
                  <a:pt x="125015" y="571500"/>
                </a:lnTo>
                <a:lnTo>
                  <a:pt x="62508" y="660797"/>
                </a:lnTo>
                <a:lnTo>
                  <a:pt x="17859" y="759023"/>
                </a:lnTo>
                <a:lnTo>
                  <a:pt x="0" y="866180"/>
                </a:lnTo>
                <a:lnTo>
                  <a:pt x="8929" y="964406"/>
                </a:lnTo>
                <a:lnTo>
                  <a:pt x="53578" y="1062633"/>
                </a:lnTo>
                <a:lnTo>
                  <a:pt x="125015" y="1160859"/>
                </a:lnTo>
                <a:lnTo>
                  <a:pt x="205383" y="1232297"/>
                </a:lnTo>
                <a:lnTo>
                  <a:pt x="312539" y="1285875"/>
                </a:lnTo>
                <a:lnTo>
                  <a:pt x="419695" y="1330523"/>
                </a:lnTo>
                <a:lnTo>
                  <a:pt x="535781" y="1348383"/>
                </a:lnTo>
                <a:lnTo>
                  <a:pt x="651867" y="1348383"/>
                </a:lnTo>
                <a:lnTo>
                  <a:pt x="776883" y="1348383"/>
                </a:lnTo>
                <a:lnTo>
                  <a:pt x="910828" y="1330523"/>
                </a:lnTo>
                <a:lnTo>
                  <a:pt x="1035843" y="1303734"/>
                </a:lnTo>
                <a:lnTo>
                  <a:pt x="1169789" y="1268016"/>
                </a:lnTo>
                <a:lnTo>
                  <a:pt x="1303734" y="1214437"/>
                </a:lnTo>
                <a:lnTo>
                  <a:pt x="1428750" y="1151930"/>
                </a:lnTo>
                <a:lnTo>
                  <a:pt x="1562694" y="1089422"/>
                </a:lnTo>
                <a:lnTo>
                  <a:pt x="1687710" y="1009055"/>
                </a:lnTo>
                <a:lnTo>
                  <a:pt x="1803796" y="928687"/>
                </a:lnTo>
                <a:lnTo>
                  <a:pt x="1875233" y="857250"/>
                </a:lnTo>
                <a:lnTo>
                  <a:pt x="1928811" y="803672"/>
                </a:lnTo>
                <a:lnTo>
                  <a:pt x="1964530" y="750094"/>
                </a:lnTo>
                <a:lnTo>
                  <a:pt x="2000249" y="696516"/>
                </a:lnTo>
                <a:lnTo>
                  <a:pt x="2044897" y="625078"/>
                </a:lnTo>
                <a:lnTo>
                  <a:pt x="2080616" y="535781"/>
                </a:lnTo>
                <a:lnTo>
                  <a:pt x="2107405" y="428625"/>
                </a:lnTo>
                <a:lnTo>
                  <a:pt x="2107405" y="312539"/>
                </a:lnTo>
                <a:lnTo>
                  <a:pt x="2044897" y="196453"/>
                </a:lnTo>
                <a:lnTo>
                  <a:pt x="1937741" y="107156"/>
                </a:lnTo>
                <a:lnTo>
                  <a:pt x="1794866" y="62508"/>
                </a:lnTo>
                <a:lnTo>
                  <a:pt x="1634132" y="53578"/>
                </a:lnTo>
                <a:lnTo>
                  <a:pt x="1446609" y="62508"/>
                </a:lnTo>
                <a:lnTo>
                  <a:pt x="1250156" y="98227"/>
                </a:lnTo>
                <a:lnTo>
                  <a:pt x="1044773" y="151805"/>
                </a:lnTo>
                <a:lnTo>
                  <a:pt x="839390" y="205383"/>
                </a:lnTo>
                <a:lnTo>
                  <a:pt x="839390" y="20538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923136829"/>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Spring Boot gives you</a:t>
            </a:r>
            <a:endParaRPr lang="en-US" dirty="0"/>
          </a:p>
        </p:txBody>
      </p:sp>
      <p:sp>
        <p:nvSpPr>
          <p:cNvPr id="3" name="Content Placeholder 2"/>
          <p:cNvSpPr>
            <a:spLocks noGrp="1"/>
          </p:cNvSpPr>
          <p:nvPr>
            <p:ph idx="1"/>
          </p:nvPr>
        </p:nvSpPr>
        <p:spPr/>
        <p:txBody>
          <a:bodyPr/>
          <a:lstStyle/>
          <a:p>
            <a:r>
              <a:rPr lang="en-US" dirty="0" err="1" smtClean="0"/>
              <a:t>Aoid</a:t>
            </a:r>
            <a:r>
              <a:rPr lang="en-US" dirty="0" smtClean="0"/>
              <a:t> the </a:t>
            </a:r>
            <a:r>
              <a:rPr lang="en-US" dirty="0"/>
              <a:t>headache of a J2EE web application. </a:t>
            </a:r>
            <a:endParaRPr lang="en-US" dirty="0" smtClean="0"/>
          </a:p>
          <a:p>
            <a:r>
              <a:rPr lang="en-US" dirty="0" smtClean="0"/>
              <a:t>No configuration </a:t>
            </a:r>
            <a:r>
              <a:rPr lang="en-US" dirty="0"/>
              <a:t>file— no XML (web.xml), </a:t>
            </a:r>
            <a:endParaRPr lang="en-US" dirty="0" smtClean="0"/>
          </a:p>
          <a:p>
            <a:r>
              <a:rPr lang="en-US" dirty="0" smtClean="0"/>
              <a:t>no </a:t>
            </a:r>
            <a:r>
              <a:rPr lang="en-US" dirty="0"/>
              <a:t>@Configuration class, or any other Spring Beans definition file. </a:t>
            </a:r>
            <a:endParaRPr lang="en-US" dirty="0" smtClean="0"/>
          </a:p>
          <a:p>
            <a:r>
              <a:rPr lang="en-US" dirty="0" smtClean="0"/>
              <a:t>Maybe </a:t>
            </a:r>
            <a:r>
              <a:rPr lang="en-US" dirty="0"/>
              <a:t>you are thinking that Spring Boot generated code— some classes to create all the necessary files to run this application— but that’s not the case, </a:t>
            </a:r>
            <a:endParaRPr lang="en-US" dirty="0" smtClean="0"/>
          </a:p>
          <a:p>
            <a:r>
              <a:rPr lang="en-US" dirty="0" smtClean="0"/>
              <a:t>Spring </a:t>
            </a:r>
            <a:r>
              <a:rPr lang="en-US" dirty="0"/>
              <a:t>Boot never generates code and will never output any source code. </a:t>
            </a:r>
            <a:endParaRPr lang="en-US" dirty="0" smtClean="0"/>
          </a:p>
          <a:p>
            <a:r>
              <a:rPr lang="en-US" dirty="0" smtClean="0"/>
              <a:t>Spring </a:t>
            </a:r>
            <a:r>
              <a:rPr lang="en-US" dirty="0"/>
              <a:t>Boot is an opinionated technology, which means that it follows the best practices to create a very robust application with minimum effort. </a:t>
            </a:r>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02</a:t>
            </a:r>
            <a:endParaRPr lang="en-US" dirty="0"/>
          </a:p>
        </p:txBody>
      </p:sp>
      <p:sp>
        <p:nvSpPr>
          <p:cNvPr id="5" name="Freeform 4"/>
          <p:cNvSpPr/>
          <p:nvPr/>
        </p:nvSpPr>
        <p:spPr bwMode="auto">
          <a:xfrm>
            <a:off x="482203" y="928687"/>
            <a:ext cx="125017" cy="303611"/>
          </a:xfrm>
          <a:custGeom>
            <a:avLst/>
            <a:gdLst/>
            <a:ahLst/>
            <a:cxnLst/>
            <a:rect l="0" t="0" r="0" b="0"/>
            <a:pathLst>
              <a:path w="125017" h="303611">
                <a:moveTo>
                  <a:pt x="26789" y="62508"/>
                </a:moveTo>
                <a:lnTo>
                  <a:pt x="26789" y="62508"/>
                </a:lnTo>
                <a:lnTo>
                  <a:pt x="26789" y="53579"/>
                </a:lnTo>
                <a:lnTo>
                  <a:pt x="26789" y="53579"/>
                </a:lnTo>
                <a:lnTo>
                  <a:pt x="26789" y="44649"/>
                </a:lnTo>
                <a:lnTo>
                  <a:pt x="26789" y="44649"/>
                </a:lnTo>
                <a:lnTo>
                  <a:pt x="26789" y="35719"/>
                </a:lnTo>
                <a:lnTo>
                  <a:pt x="26789" y="35719"/>
                </a:lnTo>
                <a:lnTo>
                  <a:pt x="26789" y="35719"/>
                </a:lnTo>
                <a:lnTo>
                  <a:pt x="26789" y="35719"/>
                </a:lnTo>
                <a:lnTo>
                  <a:pt x="26789" y="44649"/>
                </a:lnTo>
                <a:lnTo>
                  <a:pt x="26789" y="44649"/>
                </a:lnTo>
                <a:lnTo>
                  <a:pt x="26789" y="62508"/>
                </a:lnTo>
                <a:lnTo>
                  <a:pt x="26789" y="80368"/>
                </a:lnTo>
                <a:lnTo>
                  <a:pt x="26789" y="107157"/>
                </a:lnTo>
                <a:lnTo>
                  <a:pt x="26789" y="133946"/>
                </a:lnTo>
                <a:lnTo>
                  <a:pt x="17860" y="160735"/>
                </a:lnTo>
                <a:lnTo>
                  <a:pt x="17860" y="187524"/>
                </a:lnTo>
                <a:lnTo>
                  <a:pt x="8930" y="214313"/>
                </a:lnTo>
                <a:lnTo>
                  <a:pt x="8930" y="232172"/>
                </a:lnTo>
                <a:lnTo>
                  <a:pt x="8930" y="241102"/>
                </a:lnTo>
                <a:lnTo>
                  <a:pt x="0" y="250032"/>
                </a:lnTo>
                <a:lnTo>
                  <a:pt x="0" y="250032"/>
                </a:lnTo>
                <a:lnTo>
                  <a:pt x="0" y="241102"/>
                </a:lnTo>
                <a:lnTo>
                  <a:pt x="0" y="223243"/>
                </a:lnTo>
                <a:lnTo>
                  <a:pt x="8930" y="214313"/>
                </a:lnTo>
                <a:lnTo>
                  <a:pt x="8930" y="196454"/>
                </a:lnTo>
                <a:lnTo>
                  <a:pt x="8930" y="169664"/>
                </a:lnTo>
                <a:lnTo>
                  <a:pt x="8930" y="142875"/>
                </a:lnTo>
                <a:lnTo>
                  <a:pt x="8930" y="116086"/>
                </a:lnTo>
                <a:lnTo>
                  <a:pt x="17860" y="89297"/>
                </a:lnTo>
                <a:lnTo>
                  <a:pt x="17860" y="62508"/>
                </a:lnTo>
                <a:lnTo>
                  <a:pt x="26789" y="44649"/>
                </a:lnTo>
                <a:lnTo>
                  <a:pt x="35719" y="26789"/>
                </a:lnTo>
                <a:lnTo>
                  <a:pt x="44649" y="17860"/>
                </a:lnTo>
                <a:lnTo>
                  <a:pt x="53578" y="8930"/>
                </a:lnTo>
                <a:lnTo>
                  <a:pt x="62508" y="0"/>
                </a:lnTo>
                <a:lnTo>
                  <a:pt x="71438" y="0"/>
                </a:lnTo>
                <a:lnTo>
                  <a:pt x="80367" y="0"/>
                </a:lnTo>
                <a:lnTo>
                  <a:pt x="98227" y="8930"/>
                </a:lnTo>
                <a:lnTo>
                  <a:pt x="98227" y="17860"/>
                </a:lnTo>
                <a:lnTo>
                  <a:pt x="107156" y="44649"/>
                </a:lnTo>
                <a:lnTo>
                  <a:pt x="116086" y="89297"/>
                </a:lnTo>
                <a:lnTo>
                  <a:pt x="125016" y="133946"/>
                </a:lnTo>
                <a:lnTo>
                  <a:pt x="125016" y="178594"/>
                </a:lnTo>
                <a:lnTo>
                  <a:pt x="125016" y="223243"/>
                </a:lnTo>
                <a:lnTo>
                  <a:pt x="125016" y="258961"/>
                </a:lnTo>
                <a:lnTo>
                  <a:pt x="125016" y="285750"/>
                </a:lnTo>
                <a:lnTo>
                  <a:pt x="125016" y="303610"/>
                </a:lnTo>
                <a:lnTo>
                  <a:pt x="116086" y="303610"/>
                </a:lnTo>
                <a:lnTo>
                  <a:pt x="116086" y="285750"/>
                </a:lnTo>
                <a:lnTo>
                  <a:pt x="107156" y="267891"/>
                </a:lnTo>
                <a:lnTo>
                  <a:pt x="107156" y="241102"/>
                </a:lnTo>
                <a:lnTo>
                  <a:pt x="98227" y="214313"/>
                </a:lnTo>
                <a:lnTo>
                  <a:pt x="89297" y="187524"/>
                </a:lnTo>
                <a:lnTo>
                  <a:pt x="89297" y="160735"/>
                </a:lnTo>
                <a:lnTo>
                  <a:pt x="89297" y="16073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401836" y="1134070"/>
            <a:ext cx="196454" cy="53579"/>
          </a:xfrm>
          <a:custGeom>
            <a:avLst/>
            <a:gdLst/>
            <a:ahLst/>
            <a:cxnLst/>
            <a:rect l="0" t="0" r="0" b="0"/>
            <a:pathLst>
              <a:path w="196454" h="53579">
                <a:moveTo>
                  <a:pt x="0" y="44649"/>
                </a:moveTo>
                <a:lnTo>
                  <a:pt x="8930" y="53578"/>
                </a:lnTo>
                <a:lnTo>
                  <a:pt x="35719" y="53578"/>
                </a:lnTo>
                <a:lnTo>
                  <a:pt x="71438" y="44649"/>
                </a:lnTo>
                <a:lnTo>
                  <a:pt x="107156" y="35719"/>
                </a:lnTo>
                <a:lnTo>
                  <a:pt x="142875" y="26789"/>
                </a:lnTo>
                <a:lnTo>
                  <a:pt x="169664" y="17860"/>
                </a:lnTo>
                <a:lnTo>
                  <a:pt x="196453" y="0"/>
                </a:lnTo>
                <a:lnTo>
                  <a:pt x="196453"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669727" y="1017984"/>
            <a:ext cx="98227" cy="169665"/>
          </a:xfrm>
          <a:custGeom>
            <a:avLst/>
            <a:gdLst/>
            <a:ahLst/>
            <a:cxnLst/>
            <a:rect l="0" t="0" r="0" b="0"/>
            <a:pathLst>
              <a:path w="98227" h="169665">
                <a:moveTo>
                  <a:pt x="0" y="0"/>
                </a:moveTo>
                <a:lnTo>
                  <a:pt x="0" y="0"/>
                </a:lnTo>
                <a:lnTo>
                  <a:pt x="0" y="8930"/>
                </a:lnTo>
                <a:lnTo>
                  <a:pt x="0" y="8930"/>
                </a:lnTo>
                <a:lnTo>
                  <a:pt x="0" y="17860"/>
                </a:lnTo>
                <a:lnTo>
                  <a:pt x="8929" y="35719"/>
                </a:lnTo>
                <a:lnTo>
                  <a:pt x="8929" y="53578"/>
                </a:lnTo>
                <a:lnTo>
                  <a:pt x="8929" y="80367"/>
                </a:lnTo>
                <a:lnTo>
                  <a:pt x="17859" y="107157"/>
                </a:lnTo>
                <a:lnTo>
                  <a:pt x="26789" y="133946"/>
                </a:lnTo>
                <a:lnTo>
                  <a:pt x="35718" y="151805"/>
                </a:lnTo>
                <a:lnTo>
                  <a:pt x="44648" y="160735"/>
                </a:lnTo>
                <a:lnTo>
                  <a:pt x="44648" y="169664"/>
                </a:lnTo>
                <a:lnTo>
                  <a:pt x="53578" y="169664"/>
                </a:lnTo>
                <a:lnTo>
                  <a:pt x="62507" y="151805"/>
                </a:lnTo>
                <a:lnTo>
                  <a:pt x="71437" y="133946"/>
                </a:lnTo>
                <a:lnTo>
                  <a:pt x="80367" y="107157"/>
                </a:lnTo>
                <a:lnTo>
                  <a:pt x="89297" y="80367"/>
                </a:lnTo>
                <a:lnTo>
                  <a:pt x="89297" y="53578"/>
                </a:lnTo>
                <a:lnTo>
                  <a:pt x="98226" y="35719"/>
                </a:lnTo>
                <a:lnTo>
                  <a:pt x="98226" y="17860"/>
                </a:lnTo>
                <a:lnTo>
                  <a:pt x="98226" y="8930"/>
                </a:lnTo>
                <a:lnTo>
                  <a:pt x="98226" y="893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830461" y="1053703"/>
            <a:ext cx="35720" cy="133946"/>
          </a:xfrm>
          <a:custGeom>
            <a:avLst/>
            <a:gdLst/>
            <a:ahLst/>
            <a:cxnLst/>
            <a:rect l="0" t="0" r="0" b="0"/>
            <a:pathLst>
              <a:path w="35720" h="133946">
                <a:moveTo>
                  <a:pt x="8930" y="17859"/>
                </a:moveTo>
                <a:lnTo>
                  <a:pt x="8930" y="17859"/>
                </a:lnTo>
                <a:lnTo>
                  <a:pt x="8930" y="26789"/>
                </a:lnTo>
                <a:lnTo>
                  <a:pt x="0" y="44648"/>
                </a:lnTo>
                <a:lnTo>
                  <a:pt x="0" y="71438"/>
                </a:lnTo>
                <a:lnTo>
                  <a:pt x="0" y="98227"/>
                </a:lnTo>
                <a:lnTo>
                  <a:pt x="8930" y="116086"/>
                </a:lnTo>
                <a:lnTo>
                  <a:pt x="8930" y="125016"/>
                </a:lnTo>
                <a:lnTo>
                  <a:pt x="17859" y="133945"/>
                </a:lnTo>
                <a:lnTo>
                  <a:pt x="17859" y="133945"/>
                </a:lnTo>
                <a:lnTo>
                  <a:pt x="26789" y="133945"/>
                </a:lnTo>
                <a:lnTo>
                  <a:pt x="26789" y="116086"/>
                </a:lnTo>
                <a:lnTo>
                  <a:pt x="35719" y="98227"/>
                </a:lnTo>
                <a:lnTo>
                  <a:pt x="35719" y="80367"/>
                </a:lnTo>
                <a:lnTo>
                  <a:pt x="35719" y="62508"/>
                </a:lnTo>
                <a:lnTo>
                  <a:pt x="35719" y="35719"/>
                </a:lnTo>
                <a:lnTo>
                  <a:pt x="35719" y="17859"/>
                </a:lnTo>
                <a:lnTo>
                  <a:pt x="26789" y="8930"/>
                </a:lnTo>
                <a:lnTo>
                  <a:pt x="26789" y="0"/>
                </a:lnTo>
                <a:lnTo>
                  <a:pt x="17859" y="0"/>
                </a:lnTo>
                <a:lnTo>
                  <a:pt x="8930" y="8930"/>
                </a:lnTo>
                <a:lnTo>
                  <a:pt x="8930" y="17859"/>
                </a:lnTo>
                <a:close/>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937617" y="1053703"/>
            <a:ext cx="26790" cy="107157"/>
          </a:xfrm>
          <a:custGeom>
            <a:avLst/>
            <a:gdLst/>
            <a:ahLst/>
            <a:cxnLst/>
            <a:rect l="0" t="0" r="0" b="0"/>
            <a:pathLst>
              <a:path w="26790" h="107157">
                <a:moveTo>
                  <a:pt x="26789" y="0"/>
                </a:moveTo>
                <a:lnTo>
                  <a:pt x="26789" y="8930"/>
                </a:lnTo>
                <a:lnTo>
                  <a:pt x="17860" y="17859"/>
                </a:lnTo>
                <a:lnTo>
                  <a:pt x="17860" y="26789"/>
                </a:lnTo>
                <a:lnTo>
                  <a:pt x="8930" y="44648"/>
                </a:lnTo>
                <a:lnTo>
                  <a:pt x="8930" y="53578"/>
                </a:lnTo>
                <a:lnTo>
                  <a:pt x="0" y="71438"/>
                </a:lnTo>
                <a:lnTo>
                  <a:pt x="0" y="89297"/>
                </a:lnTo>
                <a:lnTo>
                  <a:pt x="0" y="98227"/>
                </a:lnTo>
                <a:lnTo>
                  <a:pt x="0" y="107156"/>
                </a:lnTo>
                <a:lnTo>
                  <a:pt x="8930" y="107156"/>
                </a:lnTo>
                <a:lnTo>
                  <a:pt x="8930" y="107156"/>
                </a:lnTo>
                <a:lnTo>
                  <a:pt x="17860" y="98227"/>
                </a:lnTo>
                <a:lnTo>
                  <a:pt x="17860" y="89297"/>
                </a:lnTo>
                <a:lnTo>
                  <a:pt x="17860" y="8929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955477" y="928687"/>
            <a:ext cx="17860" cy="26790"/>
          </a:xfrm>
          <a:custGeom>
            <a:avLst/>
            <a:gdLst/>
            <a:ahLst/>
            <a:cxnLst/>
            <a:rect l="0" t="0" r="0" b="0"/>
            <a:pathLst>
              <a:path w="17860" h="26790">
                <a:moveTo>
                  <a:pt x="8929" y="0"/>
                </a:moveTo>
                <a:lnTo>
                  <a:pt x="0" y="0"/>
                </a:lnTo>
                <a:lnTo>
                  <a:pt x="0" y="8930"/>
                </a:lnTo>
                <a:lnTo>
                  <a:pt x="0" y="8930"/>
                </a:lnTo>
                <a:lnTo>
                  <a:pt x="0" y="8930"/>
                </a:lnTo>
                <a:lnTo>
                  <a:pt x="0" y="8930"/>
                </a:lnTo>
                <a:lnTo>
                  <a:pt x="8929" y="17860"/>
                </a:lnTo>
                <a:lnTo>
                  <a:pt x="17859" y="26789"/>
                </a:lnTo>
                <a:lnTo>
                  <a:pt x="17859" y="2678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1044774" y="884039"/>
            <a:ext cx="116086" cy="312540"/>
          </a:xfrm>
          <a:custGeom>
            <a:avLst/>
            <a:gdLst/>
            <a:ahLst/>
            <a:cxnLst/>
            <a:rect l="0" t="0" r="0" b="0"/>
            <a:pathLst>
              <a:path w="116086" h="312540">
                <a:moveTo>
                  <a:pt x="44648" y="133945"/>
                </a:moveTo>
                <a:lnTo>
                  <a:pt x="44648" y="133945"/>
                </a:lnTo>
                <a:lnTo>
                  <a:pt x="44648" y="133945"/>
                </a:lnTo>
                <a:lnTo>
                  <a:pt x="44648" y="133945"/>
                </a:lnTo>
                <a:lnTo>
                  <a:pt x="35718" y="142875"/>
                </a:lnTo>
                <a:lnTo>
                  <a:pt x="35718" y="151805"/>
                </a:lnTo>
                <a:lnTo>
                  <a:pt x="26789" y="169664"/>
                </a:lnTo>
                <a:lnTo>
                  <a:pt x="17859" y="196453"/>
                </a:lnTo>
                <a:lnTo>
                  <a:pt x="8929" y="214312"/>
                </a:lnTo>
                <a:lnTo>
                  <a:pt x="0" y="241102"/>
                </a:lnTo>
                <a:lnTo>
                  <a:pt x="0" y="258961"/>
                </a:lnTo>
                <a:lnTo>
                  <a:pt x="0" y="276820"/>
                </a:lnTo>
                <a:lnTo>
                  <a:pt x="8929" y="285750"/>
                </a:lnTo>
                <a:lnTo>
                  <a:pt x="17859" y="285750"/>
                </a:lnTo>
                <a:lnTo>
                  <a:pt x="26789" y="285750"/>
                </a:lnTo>
                <a:lnTo>
                  <a:pt x="44648" y="267891"/>
                </a:lnTo>
                <a:lnTo>
                  <a:pt x="53578" y="250031"/>
                </a:lnTo>
                <a:lnTo>
                  <a:pt x="71437" y="223242"/>
                </a:lnTo>
                <a:lnTo>
                  <a:pt x="89296" y="187523"/>
                </a:lnTo>
                <a:lnTo>
                  <a:pt x="98226" y="160734"/>
                </a:lnTo>
                <a:lnTo>
                  <a:pt x="107156" y="116086"/>
                </a:lnTo>
                <a:lnTo>
                  <a:pt x="116085" y="80367"/>
                </a:lnTo>
                <a:lnTo>
                  <a:pt x="116085" y="53578"/>
                </a:lnTo>
                <a:lnTo>
                  <a:pt x="116085" y="26789"/>
                </a:lnTo>
                <a:lnTo>
                  <a:pt x="116085" y="8930"/>
                </a:lnTo>
                <a:lnTo>
                  <a:pt x="116085" y="0"/>
                </a:lnTo>
                <a:lnTo>
                  <a:pt x="107156" y="0"/>
                </a:lnTo>
                <a:lnTo>
                  <a:pt x="98226" y="8930"/>
                </a:lnTo>
                <a:lnTo>
                  <a:pt x="80367" y="17859"/>
                </a:lnTo>
                <a:lnTo>
                  <a:pt x="80367" y="44648"/>
                </a:lnTo>
                <a:lnTo>
                  <a:pt x="71437" y="80367"/>
                </a:lnTo>
                <a:lnTo>
                  <a:pt x="71437" y="107156"/>
                </a:lnTo>
                <a:lnTo>
                  <a:pt x="71437" y="151805"/>
                </a:lnTo>
                <a:lnTo>
                  <a:pt x="71437" y="187523"/>
                </a:lnTo>
                <a:lnTo>
                  <a:pt x="80367" y="223242"/>
                </a:lnTo>
                <a:lnTo>
                  <a:pt x="80367" y="250031"/>
                </a:lnTo>
                <a:lnTo>
                  <a:pt x="89296" y="285750"/>
                </a:lnTo>
                <a:lnTo>
                  <a:pt x="89296" y="312539"/>
                </a:lnTo>
                <a:lnTo>
                  <a:pt x="89296" y="31253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437555" y="1375172"/>
            <a:ext cx="589360" cy="53579"/>
          </a:xfrm>
          <a:custGeom>
            <a:avLst/>
            <a:gdLst/>
            <a:ahLst/>
            <a:cxnLst/>
            <a:rect l="0" t="0" r="0" b="0"/>
            <a:pathLst>
              <a:path w="589360" h="53579">
                <a:moveTo>
                  <a:pt x="0" y="26789"/>
                </a:moveTo>
                <a:lnTo>
                  <a:pt x="8929" y="26789"/>
                </a:lnTo>
                <a:lnTo>
                  <a:pt x="26789" y="35718"/>
                </a:lnTo>
                <a:lnTo>
                  <a:pt x="44648" y="44648"/>
                </a:lnTo>
                <a:lnTo>
                  <a:pt x="89297" y="44648"/>
                </a:lnTo>
                <a:lnTo>
                  <a:pt x="133945" y="53578"/>
                </a:lnTo>
                <a:lnTo>
                  <a:pt x="187523" y="53578"/>
                </a:lnTo>
                <a:lnTo>
                  <a:pt x="250031" y="44648"/>
                </a:lnTo>
                <a:lnTo>
                  <a:pt x="321469" y="35718"/>
                </a:lnTo>
                <a:lnTo>
                  <a:pt x="383976" y="26789"/>
                </a:lnTo>
                <a:lnTo>
                  <a:pt x="446484" y="17859"/>
                </a:lnTo>
                <a:lnTo>
                  <a:pt x="500062" y="8930"/>
                </a:lnTo>
                <a:lnTo>
                  <a:pt x="544711" y="0"/>
                </a:lnTo>
                <a:lnTo>
                  <a:pt x="589359" y="0"/>
                </a:lnTo>
                <a:lnTo>
                  <a:pt x="589359"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3714750" y="2116336"/>
            <a:ext cx="44649" cy="17860"/>
          </a:xfrm>
          <a:custGeom>
            <a:avLst/>
            <a:gdLst/>
            <a:ahLst/>
            <a:cxnLst/>
            <a:rect l="0" t="0" r="0" b="0"/>
            <a:pathLst>
              <a:path w="44649" h="17860">
                <a:moveTo>
                  <a:pt x="8930" y="17859"/>
                </a:moveTo>
                <a:lnTo>
                  <a:pt x="8930" y="17859"/>
                </a:lnTo>
                <a:lnTo>
                  <a:pt x="0" y="17859"/>
                </a:lnTo>
                <a:lnTo>
                  <a:pt x="0" y="8929"/>
                </a:lnTo>
                <a:lnTo>
                  <a:pt x="0" y="8929"/>
                </a:lnTo>
                <a:lnTo>
                  <a:pt x="0" y="8929"/>
                </a:lnTo>
                <a:lnTo>
                  <a:pt x="0" y="0"/>
                </a:lnTo>
                <a:lnTo>
                  <a:pt x="0" y="0"/>
                </a:lnTo>
                <a:lnTo>
                  <a:pt x="0" y="0"/>
                </a:lnTo>
                <a:lnTo>
                  <a:pt x="8930" y="0"/>
                </a:lnTo>
                <a:lnTo>
                  <a:pt x="17859" y="0"/>
                </a:lnTo>
                <a:lnTo>
                  <a:pt x="26789" y="0"/>
                </a:lnTo>
                <a:lnTo>
                  <a:pt x="44648" y="0"/>
                </a:lnTo>
                <a:lnTo>
                  <a:pt x="44648"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3795117" y="2125265"/>
            <a:ext cx="848322" cy="26790"/>
          </a:xfrm>
          <a:custGeom>
            <a:avLst/>
            <a:gdLst/>
            <a:ahLst/>
            <a:cxnLst/>
            <a:rect l="0" t="0" r="0" b="0"/>
            <a:pathLst>
              <a:path w="848322" h="26790">
                <a:moveTo>
                  <a:pt x="0" y="0"/>
                </a:moveTo>
                <a:lnTo>
                  <a:pt x="17860" y="8930"/>
                </a:lnTo>
                <a:lnTo>
                  <a:pt x="44649" y="8930"/>
                </a:lnTo>
                <a:lnTo>
                  <a:pt x="71438" y="17860"/>
                </a:lnTo>
                <a:lnTo>
                  <a:pt x="107156" y="17860"/>
                </a:lnTo>
                <a:lnTo>
                  <a:pt x="151805" y="17860"/>
                </a:lnTo>
                <a:lnTo>
                  <a:pt x="196453" y="17860"/>
                </a:lnTo>
                <a:lnTo>
                  <a:pt x="241102" y="8930"/>
                </a:lnTo>
                <a:lnTo>
                  <a:pt x="294680" y="8930"/>
                </a:lnTo>
                <a:lnTo>
                  <a:pt x="348258" y="8930"/>
                </a:lnTo>
                <a:lnTo>
                  <a:pt x="401836" y="0"/>
                </a:lnTo>
                <a:lnTo>
                  <a:pt x="446485" y="0"/>
                </a:lnTo>
                <a:lnTo>
                  <a:pt x="500063" y="0"/>
                </a:lnTo>
                <a:lnTo>
                  <a:pt x="553641" y="8930"/>
                </a:lnTo>
                <a:lnTo>
                  <a:pt x="598289" y="8930"/>
                </a:lnTo>
                <a:lnTo>
                  <a:pt x="642938" y="8930"/>
                </a:lnTo>
                <a:lnTo>
                  <a:pt x="687586" y="17860"/>
                </a:lnTo>
                <a:lnTo>
                  <a:pt x="723305" y="17860"/>
                </a:lnTo>
                <a:lnTo>
                  <a:pt x="750094" y="17860"/>
                </a:lnTo>
                <a:lnTo>
                  <a:pt x="776883" y="17860"/>
                </a:lnTo>
                <a:lnTo>
                  <a:pt x="794742" y="8930"/>
                </a:lnTo>
                <a:lnTo>
                  <a:pt x="812602" y="8930"/>
                </a:lnTo>
                <a:lnTo>
                  <a:pt x="830461" y="8930"/>
                </a:lnTo>
                <a:lnTo>
                  <a:pt x="839391" y="8930"/>
                </a:lnTo>
                <a:lnTo>
                  <a:pt x="839391" y="8930"/>
                </a:lnTo>
                <a:lnTo>
                  <a:pt x="848321" y="8930"/>
                </a:lnTo>
                <a:lnTo>
                  <a:pt x="848321" y="8930"/>
                </a:lnTo>
                <a:lnTo>
                  <a:pt x="848321" y="8930"/>
                </a:lnTo>
                <a:lnTo>
                  <a:pt x="839391" y="8930"/>
                </a:lnTo>
                <a:lnTo>
                  <a:pt x="839391" y="8930"/>
                </a:lnTo>
                <a:lnTo>
                  <a:pt x="830461" y="8930"/>
                </a:lnTo>
                <a:lnTo>
                  <a:pt x="830461" y="17860"/>
                </a:lnTo>
                <a:lnTo>
                  <a:pt x="821531" y="17860"/>
                </a:lnTo>
                <a:lnTo>
                  <a:pt x="812602" y="26789"/>
                </a:lnTo>
                <a:lnTo>
                  <a:pt x="812602" y="2678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4929188" y="2143125"/>
            <a:ext cx="1098352" cy="44649"/>
          </a:xfrm>
          <a:custGeom>
            <a:avLst/>
            <a:gdLst/>
            <a:ahLst/>
            <a:cxnLst/>
            <a:rect l="0" t="0" r="0" b="0"/>
            <a:pathLst>
              <a:path w="1098352" h="44649">
                <a:moveTo>
                  <a:pt x="17859" y="8929"/>
                </a:moveTo>
                <a:lnTo>
                  <a:pt x="17859" y="8929"/>
                </a:lnTo>
                <a:lnTo>
                  <a:pt x="8929" y="8929"/>
                </a:lnTo>
                <a:lnTo>
                  <a:pt x="8929" y="0"/>
                </a:lnTo>
                <a:lnTo>
                  <a:pt x="0" y="0"/>
                </a:lnTo>
                <a:lnTo>
                  <a:pt x="0" y="0"/>
                </a:lnTo>
                <a:lnTo>
                  <a:pt x="0" y="0"/>
                </a:lnTo>
                <a:lnTo>
                  <a:pt x="0" y="0"/>
                </a:lnTo>
                <a:lnTo>
                  <a:pt x="0" y="0"/>
                </a:lnTo>
                <a:lnTo>
                  <a:pt x="0" y="0"/>
                </a:lnTo>
                <a:lnTo>
                  <a:pt x="0" y="0"/>
                </a:lnTo>
                <a:lnTo>
                  <a:pt x="0" y="0"/>
                </a:lnTo>
                <a:lnTo>
                  <a:pt x="8929" y="0"/>
                </a:lnTo>
                <a:lnTo>
                  <a:pt x="17859" y="8929"/>
                </a:lnTo>
                <a:lnTo>
                  <a:pt x="35718" y="8929"/>
                </a:lnTo>
                <a:lnTo>
                  <a:pt x="53578" y="17859"/>
                </a:lnTo>
                <a:lnTo>
                  <a:pt x="80367" y="26789"/>
                </a:lnTo>
                <a:lnTo>
                  <a:pt x="116085" y="26789"/>
                </a:lnTo>
                <a:lnTo>
                  <a:pt x="160734" y="26789"/>
                </a:lnTo>
                <a:lnTo>
                  <a:pt x="205382" y="26789"/>
                </a:lnTo>
                <a:lnTo>
                  <a:pt x="258960" y="26789"/>
                </a:lnTo>
                <a:lnTo>
                  <a:pt x="312539" y="26789"/>
                </a:lnTo>
                <a:lnTo>
                  <a:pt x="366117" y="26789"/>
                </a:lnTo>
                <a:lnTo>
                  <a:pt x="428625" y="26789"/>
                </a:lnTo>
                <a:lnTo>
                  <a:pt x="491132" y="26789"/>
                </a:lnTo>
                <a:lnTo>
                  <a:pt x="562570" y="26789"/>
                </a:lnTo>
                <a:lnTo>
                  <a:pt x="634007" y="35719"/>
                </a:lnTo>
                <a:lnTo>
                  <a:pt x="696515" y="35719"/>
                </a:lnTo>
                <a:lnTo>
                  <a:pt x="759023" y="44648"/>
                </a:lnTo>
                <a:lnTo>
                  <a:pt x="821531" y="44648"/>
                </a:lnTo>
                <a:lnTo>
                  <a:pt x="884039" y="44648"/>
                </a:lnTo>
                <a:lnTo>
                  <a:pt x="937617" y="44648"/>
                </a:lnTo>
                <a:lnTo>
                  <a:pt x="982265" y="44648"/>
                </a:lnTo>
                <a:lnTo>
                  <a:pt x="1017984" y="44648"/>
                </a:lnTo>
                <a:lnTo>
                  <a:pt x="1044773" y="35719"/>
                </a:lnTo>
                <a:lnTo>
                  <a:pt x="1071562" y="35719"/>
                </a:lnTo>
                <a:lnTo>
                  <a:pt x="1080492" y="35719"/>
                </a:lnTo>
                <a:lnTo>
                  <a:pt x="1098351" y="35719"/>
                </a:lnTo>
                <a:lnTo>
                  <a:pt x="1098351" y="35719"/>
                </a:lnTo>
                <a:lnTo>
                  <a:pt x="1089421" y="35719"/>
                </a:lnTo>
                <a:lnTo>
                  <a:pt x="1089421" y="3571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4411266" y="3509367"/>
            <a:ext cx="1321594" cy="44649"/>
          </a:xfrm>
          <a:custGeom>
            <a:avLst/>
            <a:gdLst/>
            <a:ahLst/>
            <a:cxnLst/>
            <a:rect l="0" t="0" r="0" b="0"/>
            <a:pathLst>
              <a:path w="1321594" h="44649">
                <a:moveTo>
                  <a:pt x="0" y="17859"/>
                </a:moveTo>
                <a:lnTo>
                  <a:pt x="0" y="17859"/>
                </a:lnTo>
                <a:lnTo>
                  <a:pt x="0" y="17859"/>
                </a:lnTo>
                <a:lnTo>
                  <a:pt x="0" y="17859"/>
                </a:lnTo>
                <a:lnTo>
                  <a:pt x="0" y="17859"/>
                </a:lnTo>
                <a:lnTo>
                  <a:pt x="0" y="17859"/>
                </a:lnTo>
                <a:lnTo>
                  <a:pt x="0" y="17859"/>
                </a:lnTo>
                <a:lnTo>
                  <a:pt x="8929" y="17859"/>
                </a:lnTo>
                <a:lnTo>
                  <a:pt x="8929" y="17859"/>
                </a:lnTo>
                <a:lnTo>
                  <a:pt x="8929" y="17859"/>
                </a:lnTo>
                <a:lnTo>
                  <a:pt x="17859" y="17859"/>
                </a:lnTo>
                <a:lnTo>
                  <a:pt x="17859" y="17859"/>
                </a:lnTo>
                <a:lnTo>
                  <a:pt x="17859" y="26789"/>
                </a:lnTo>
                <a:lnTo>
                  <a:pt x="17859" y="26789"/>
                </a:lnTo>
                <a:lnTo>
                  <a:pt x="17859" y="26789"/>
                </a:lnTo>
                <a:lnTo>
                  <a:pt x="17859" y="26789"/>
                </a:lnTo>
                <a:lnTo>
                  <a:pt x="17859" y="26789"/>
                </a:lnTo>
                <a:lnTo>
                  <a:pt x="26789" y="35719"/>
                </a:lnTo>
                <a:lnTo>
                  <a:pt x="26789" y="35719"/>
                </a:lnTo>
                <a:lnTo>
                  <a:pt x="35718" y="44648"/>
                </a:lnTo>
                <a:lnTo>
                  <a:pt x="35718" y="44648"/>
                </a:lnTo>
                <a:lnTo>
                  <a:pt x="44648" y="44648"/>
                </a:lnTo>
                <a:lnTo>
                  <a:pt x="53578" y="44648"/>
                </a:lnTo>
                <a:lnTo>
                  <a:pt x="62507" y="44648"/>
                </a:lnTo>
                <a:lnTo>
                  <a:pt x="71437" y="44648"/>
                </a:lnTo>
                <a:lnTo>
                  <a:pt x="89297" y="44648"/>
                </a:lnTo>
                <a:lnTo>
                  <a:pt x="98226" y="44648"/>
                </a:lnTo>
                <a:lnTo>
                  <a:pt x="116086" y="44648"/>
                </a:lnTo>
                <a:lnTo>
                  <a:pt x="133945" y="44648"/>
                </a:lnTo>
                <a:lnTo>
                  <a:pt x="151804" y="44648"/>
                </a:lnTo>
                <a:lnTo>
                  <a:pt x="178593" y="35719"/>
                </a:lnTo>
                <a:lnTo>
                  <a:pt x="196453" y="35719"/>
                </a:lnTo>
                <a:lnTo>
                  <a:pt x="214312" y="35719"/>
                </a:lnTo>
                <a:lnTo>
                  <a:pt x="241101" y="35719"/>
                </a:lnTo>
                <a:lnTo>
                  <a:pt x="267890" y="35719"/>
                </a:lnTo>
                <a:lnTo>
                  <a:pt x="294679" y="35719"/>
                </a:lnTo>
                <a:lnTo>
                  <a:pt x="321468" y="26789"/>
                </a:lnTo>
                <a:lnTo>
                  <a:pt x="348257" y="26789"/>
                </a:lnTo>
                <a:lnTo>
                  <a:pt x="383976" y="26789"/>
                </a:lnTo>
                <a:lnTo>
                  <a:pt x="410765" y="26789"/>
                </a:lnTo>
                <a:lnTo>
                  <a:pt x="437554" y="26789"/>
                </a:lnTo>
                <a:lnTo>
                  <a:pt x="464343" y="26789"/>
                </a:lnTo>
                <a:lnTo>
                  <a:pt x="500062" y="17859"/>
                </a:lnTo>
                <a:lnTo>
                  <a:pt x="526851" y="26789"/>
                </a:lnTo>
                <a:lnTo>
                  <a:pt x="562570" y="26789"/>
                </a:lnTo>
                <a:lnTo>
                  <a:pt x="598289" y="26789"/>
                </a:lnTo>
                <a:lnTo>
                  <a:pt x="625078" y="26789"/>
                </a:lnTo>
                <a:lnTo>
                  <a:pt x="660797" y="17859"/>
                </a:lnTo>
                <a:lnTo>
                  <a:pt x="696515" y="26789"/>
                </a:lnTo>
                <a:lnTo>
                  <a:pt x="723304" y="26789"/>
                </a:lnTo>
                <a:lnTo>
                  <a:pt x="750093" y="26789"/>
                </a:lnTo>
                <a:lnTo>
                  <a:pt x="776882" y="26789"/>
                </a:lnTo>
                <a:lnTo>
                  <a:pt x="803672" y="26789"/>
                </a:lnTo>
                <a:lnTo>
                  <a:pt x="839390" y="26789"/>
                </a:lnTo>
                <a:lnTo>
                  <a:pt x="866179" y="35719"/>
                </a:lnTo>
                <a:lnTo>
                  <a:pt x="892968" y="26789"/>
                </a:lnTo>
                <a:lnTo>
                  <a:pt x="928687" y="26789"/>
                </a:lnTo>
                <a:lnTo>
                  <a:pt x="955476" y="26789"/>
                </a:lnTo>
                <a:lnTo>
                  <a:pt x="991195" y="17859"/>
                </a:lnTo>
                <a:lnTo>
                  <a:pt x="1026914" y="17859"/>
                </a:lnTo>
                <a:lnTo>
                  <a:pt x="1062632" y="17859"/>
                </a:lnTo>
                <a:lnTo>
                  <a:pt x="1089422" y="8929"/>
                </a:lnTo>
                <a:lnTo>
                  <a:pt x="1125140" y="8929"/>
                </a:lnTo>
                <a:lnTo>
                  <a:pt x="1151929" y="8929"/>
                </a:lnTo>
                <a:lnTo>
                  <a:pt x="1178718" y="0"/>
                </a:lnTo>
                <a:lnTo>
                  <a:pt x="1214437" y="0"/>
                </a:lnTo>
                <a:lnTo>
                  <a:pt x="1250156" y="0"/>
                </a:lnTo>
                <a:lnTo>
                  <a:pt x="1285875" y="0"/>
                </a:lnTo>
                <a:lnTo>
                  <a:pt x="1321593" y="0"/>
                </a:lnTo>
                <a:lnTo>
                  <a:pt x="1321593"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5804297" y="3500437"/>
            <a:ext cx="669727" cy="8931"/>
          </a:xfrm>
          <a:custGeom>
            <a:avLst/>
            <a:gdLst/>
            <a:ahLst/>
            <a:cxnLst/>
            <a:rect l="0" t="0" r="0" b="0"/>
            <a:pathLst>
              <a:path w="669727" h="8931">
                <a:moveTo>
                  <a:pt x="0" y="8930"/>
                </a:moveTo>
                <a:lnTo>
                  <a:pt x="44648" y="8930"/>
                </a:lnTo>
                <a:lnTo>
                  <a:pt x="80367" y="8930"/>
                </a:lnTo>
                <a:lnTo>
                  <a:pt x="116086" y="8930"/>
                </a:lnTo>
                <a:lnTo>
                  <a:pt x="160734" y="8930"/>
                </a:lnTo>
                <a:lnTo>
                  <a:pt x="196453" y="0"/>
                </a:lnTo>
                <a:lnTo>
                  <a:pt x="241101" y="0"/>
                </a:lnTo>
                <a:lnTo>
                  <a:pt x="285750" y="0"/>
                </a:lnTo>
                <a:lnTo>
                  <a:pt x="330398" y="0"/>
                </a:lnTo>
                <a:lnTo>
                  <a:pt x="375047" y="0"/>
                </a:lnTo>
                <a:lnTo>
                  <a:pt x="419695" y="0"/>
                </a:lnTo>
                <a:lnTo>
                  <a:pt x="464344" y="0"/>
                </a:lnTo>
                <a:lnTo>
                  <a:pt x="508992" y="0"/>
                </a:lnTo>
                <a:lnTo>
                  <a:pt x="553641" y="8930"/>
                </a:lnTo>
                <a:lnTo>
                  <a:pt x="589359" y="8930"/>
                </a:lnTo>
                <a:lnTo>
                  <a:pt x="625078" y="8930"/>
                </a:lnTo>
                <a:lnTo>
                  <a:pt x="669726" y="8930"/>
                </a:lnTo>
                <a:lnTo>
                  <a:pt x="669726" y="893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6554391" y="3491507"/>
            <a:ext cx="1500188" cy="44650"/>
          </a:xfrm>
          <a:custGeom>
            <a:avLst/>
            <a:gdLst/>
            <a:ahLst/>
            <a:cxnLst/>
            <a:rect l="0" t="0" r="0" b="0"/>
            <a:pathLst>
              <a:path w="1500188" h="44650">
                <a:moveTo>
                  <a:pt x="0" y="17860"/>
                </a:moveTo>
                <a:lnTo>
                  <a:pt x="35718" y="8930"/>
                </a:lnTo>
                <a:lnTo>
                  <a:pt x="80367" y="8930"/>
                </a:lnTo>
                <a:lnTo>
                  <a:pt x="125015" y="8930"/>
                </a:lnTo>
                <a:lnTo>
                  <a:pt x="160734" y="0"/>
                </a:lnTo>
                <a:lnTo>
                  <a:pt x="205382" y="0"/>
                </a:lnTo>
                <a:lnTo>
                  <a:pt x="241101" y="0"/>
                </a:lnTo>
                <a:lnTo>
                  <a:pt x="285750" y="8930"/>
                </a:lnTo>
                <a:lnTo>
                  <a:pt x="321468" y="8930"/>
                </a:lnTo>
                <a:lnTo>
                  <a:pt x="366117" y="8930"/>
                </a:lnTo>
                <a:lnTo>
                  <a:pt x="401836" y="8930"/>
                </a:lnTo>
                <a:lnTo>
                  <a:pt x="446484" y="8930"/>
                </a:lnTo>
                <a:lnTo>
                  <a:pt x="482203" y="8930"/>
                </a:lnTo>
                <a:lnTo>
                  <a:pt x="526851" y="8930"/>
                </a:lnTo>
                <a:lnTo>
                  <a:pt x="562570" y="8930"/>
                </a:lnTo>
                <a:lnTo>
                  <a:pt x="607218" y="8930"/>
                </a:lnTo>
                <a:lnTo>
                  <a:pt x="651867" y="8930"/>
                </a:lnTo>
                <a:lnTo>
                  <a:pt x="687586" y="8930"/>
                </a:lnTo>
                <a:lnTo>
                  <a:pt x="732234" y="8930"/>
                </a:lnTo>
                <a:lnTo>
                  <a:pt x="776882" y="8930"/>
                </a:lnTo>
                <a:lnTo>
                  <a:pt x="821531" y="8930"/>
                </a:lnTo>
                <a:lnTo>
                  <a:pt x="857250" y="17860"/>
                </a:lnTo>
                <a:lnTo>
                  <a:pt x="910828" y="17860"/>
                </a:lnTo>
                <a:lnTo>
                  <a:pt x="955476" y="17860"/>
                </a:lnTo>
                <a:lnTo>
                  <a:pt x="1009054" y="17860"/>
                </a:lnTo>
                <a:lnTo>
                  <a:pt x="1053703" y="17860"/>
                </a:lnTo>
                <a:lnTo>
                  <a:pt x="1107281" y="17860"/>
                </a:lnTo>
                <a:lnTo>
                  <a:pt x="1160859" y="17860"/>
                </a:lnTo>
                <a:lnTo>
                  <a:pt x="1205507" y="26789"/>
                </a:lnTo>
                <a:lnTo>
                  <a:pt x="1259086" y="26789"/>
                </a:lnTo>
                <a:lnTo>
                  <a:pt x="1303734" y="35719"/>
                </a:lnTo>
                <a:lnTo>
                  <a:pt x="1348382" y="35719"/>
                </a:lnTo>
                <a:lnTo>
                  <a:pt x="1393031" y="44649"/>
                </a:lnTo>
                <a:lnTo>
                  <a:pt x="1428750" y="44649"/>
                </a:lnTo>
                <a:lnTo>
                  <a:pt x="1464468" y="44649"/>
                </a:lnTo>
                <a:lnTo>
                  <a:pt x="1500187" y="44649"/>
                </a:lnTo>
                <a:lnTo>
                  <a:pt x="1500187" y="4464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705445" y="3786187"/>
            <a:ext cx="741165" cy="89298"/>
          </a:xfrm>
          <a:custGeom>
            <a:avLst/>
            <a:gdLst/>
            <a:ahLst/>
            <a:cxnLst/>
            <a:rect l="0" t="0" r="0" b="0"/>
            <a:pathLst>
              <a:path w="741165" h="89298">
                <a:moveTo>
                  <a:pt x="0" y="71438"/>
                </a:moveTo>
                <a:lnTo>
                  <a:pt x="0" y="71438"/>
                </a:lnTo>
                <a:lnTo>
                  <a:pt x="0" y="71438"/>
                </a:lnTo>
                <a:lnTo>
                  <a:pt x="0" y="62508"/>
                </a:lnTo>
                <a:lnTo>
                  <a:pt x="0" y="53578"/>
                </a:lnTo>
                <a:lnTo>
                  <a:pt x="8930" y="53578"/>
                </a:lnTo>
                <a:lnTo>
                  <a:pt x="17860" y="44649"/>
                </a:lnTo>
                <a:lnTo>
                  <a:pt x="35719" y="44649"/>
                </a:lnTo>
                <a:lnTo>
                  <a:pt x="62508" y="44649"/>
                </a:lnTo>
                <a:lnTo>
                  <a:pt x="89297" y="44649"/>
                </a:lnTo>
                <a:lnTo>
                  <a:pt x="116086" y="44649"/>
                </a:lnTo>
                <a:lnTo>
                  <a:pt x="151805" y="53578"/>
                </a:lnTo>
                <a:lnTo>
                  <a:pt x="187524" y="71438"/>
                </a:lnTo>
                <a:lnTo>
                  <a:pt x="223243" y="71438"/>
                </a:lnTo>
                <a:lnTo>
                  <a:pt x="267891" y="89297"/>
                </a:lnTo>
                <a:lnTo>
                  <a:pt x="312539" y="89297"/>
                </a:lnTo>
                <a:lnTo>
                  <a:pt x="357188" y="89297"/>
                </a:lnTo>
                <a:lnTo>
                  <a:pt x="401836" y="89297"/>
                </a:lnTo>
                <a:lnTo>
                  <a:pt x="455414" y="80367"/>
                </a:lnTo>
                <a:lnTo>
                  <a:pt x="500063" y="62508"/>
                </a:lnTo>
                <a:lnTo>
                  <a:pt x="553641" y="44649"/>
                </a:lnTo>
                <a:lnTo>
                  <a:pt x="598289" y="26789"/>
                </a:lnTo>
                <a:lnTo>
                  <a:pt x="642938" y="17859"/>
                </a:lnTo>
                <a:lnTo>
                  <a:pt x="687586" y="8930"/>
                </a:lnTo>
                <a:lnTo>
                  <a:pt x="723305" y="0"/>
                </a:lnTo>
                <a:lnTo>
                  <a:pt x="741164" y="8930"/>
                </a:lnTo>
                <a:lnTo>
                  <a:pt x="741164" y="893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2214563" y="4750593"/>
            <a:ext cx="3080743" cy="44650"/>
          </a:xfrm>
          <a:custGeom>
            <a:avLst/>
            <a:gdLst/>
            <a:ahLst/>
            <a:cxnLst/>
            <a:rect l="0" t="0" r="0" b="0"/>
            <a:pathLst>
              <a:path w="3080743" h="44650">
                <a:moveTo>
                  <a:pt x="44648" y="17860"/>
                </a:moveTo>
                <a:lnTo>
                  <a:pt x="44648" y="17860"/>
                </a:lnTo>
                <a:lnTo>
                  <a:pt x="35718" y="17860"/>
                </a:lnTo>
                <a:lnTo>
                  <a:pt x="26789" y="17860"/>
                </a:lnTo>
                <a:lnTo>
                  <a:pt x="17859" y="8930"/>
                </a:lnTo>
                <a:lnTo>
                  <a:pt x="8929" y="8930"/>
                </a:lnTo>
                <a:lnTo>
                  <a:pt x="8929" y="8930"/>
                </a:lnTo>
                <a:lnTo>
                  <a:pt x="0" y="8930"/>
                </a:lnTo>
                <a:lnTo>
                  <a:pt x="0" y="8930"/>
                </a:lnTo>
                <a:lnTo>
                  <a:pt x="0" y="8930"/>
                </a:lnTo>
                <a:lnTo>
                  <a:pt x="8929" y="8930"/>
                </a:lnTo>
                <a:lnTo>
                  <a:pt x="8929" y="17860"/>
                </a:lnTo>
                <a:lnTo>
                  <a:pt x="17859" y="26789"/>
                </a:lnTo>
                <a:lnTo>
                  <a:pt x="26789" y="26789"/>
                </a:lnTo>
                <a:lnTo>
                  <a:pt x="35718" y="35719"/>
                </a:lnTo>
                <a:lnTo>
                  <a:pt x="53578" y="44649"/>
                </a:lnTo>
                <a:lnTo>
                  <a:pt x="71437" y="44649"/>
                </a:lnTo>
                <a:lnTo>
                  <a:pt x="98226" y="44649"/>
                </a:lnTo>
                <a:lnTo>
                  <a:pt x="125015" y="44649"/>
                </a:lnTo>
                <a:lnTo>
                  <a:pt x="160734" y="44649"/>
                </a:lnTo>
                <a:lnTo>
                  <a:pt x="196453" y="35719"/>
                </a:lnTo>
                <a:lnTo>
                  <a:pt x="232171" y="35719"/>
                </a:lnTo>
                <a:lnTo>
                  <a:pt x="267890" y="26789"/>
                </a:lnTo>
                <a:lnTo>
                  <a:pt x="312539" y="26789"/>
                </a:lnTo>
                <a:lnTo>
                  <a:pt x="357187" y="26789"/>
                </a:lnTo>
                <a:lnTo>
                  <a:pt x="401835" y="26789"/>
                </a:lnTo>
                <a:lnTo>
                  <a:pt x="446484" y="26789"/>
                </a:lnTo>
                <a:lnTo>
                  <a:pt x="500062" y="26789"/>
                </a:lnTo>
                <a:lnTo>
                  <a:pt x="553640" y="17860"/>
                </a:lnTo>
                <a:lnTo>
                  <a:pt x="616148" y="17860"/>
                </a:lnTo>
                <a:lnTo>
                  <a:pt x="678656" y="17860"/>
                </a:lnTo>
                <a:lnTo>
                  <a:pt x="732234" y="17860"/>
                </a:lnTo>
                <a:lnTo>
                  <a:pt x="794742" y="8930"/>
                </a:lnTo>
                <a:lnTo>
                  <a:pt x="857250" y="8930"/>
                </a:lnTo>
                <a:lnTo>
                  <a:pt x="910828" y="8930"/>
                </a:lnTo>
                <a:lnTo>
                  <a:pt x="973335" y="8930"/>
                </a:lnTo>
                <a:lnTo>
                  <a:pt x="1026914" y="8930"/>
                </a:lnTo>
                <a:lnTo>
                  <a:pt x="1089421" y="8930"/>
                </a:lnTo>
                <a:lnTo>
                  <a:pt x="1151929" y="8930"/>
                </a:lnTo>
                <a:lnTo>
                  <a:pt x="1214437" y="8930"/>
                </a:lnTo>
                <a:lnTo>
                  <a:pt x="1276945" y="8930"/>
                </a:lnTo>
                <a:lnTo>
                  <a:pt x="1339453" y="8930"/>
                </a:lnTo>
                <a:lnTo>
                  <a:pt x="1401960" y="8930"/>
                </a:lnTo>
                <a:lnTo>
                  <a:pt x="1464468" y="8930"/>
                </a:lnTo>
                <a:lnTo>
                  <a:pt x="1526976" y="8930"/>
                </a:lnTo>
                <a:lnTo>
                  <a:pt x="1580554" y="17860"/>
                </a:lnTo>
                <a:lnTo>
                  <a:pt x="1634132" y="17860"/>
                </a:lnTo>
                <a:lnTo>
                  <a:pt x="1696640" y="17860"/>
                </a:lnTo>
                <a:lnTo>
                  <a:pt x="1750218" y="17860"/>
                </a:lnTo>
                <a:lnTo>
                  <a:pt x="1812726" y="17860"/>
                </a:lnTo>
                <a:lnTo>
                  <a:pt x="1866304" y="17860"/>
                </a:lnTo>
                <a:lnTo>
                  <a:pt x="1928812" y="17860"/>
                </a:lnTo>
                <a:lnTo>
                  <a:pt x="1991320" y="8930"/>
                </a:lnTo>
                <a:lnTo>
                  <a:pt x="2044898" y="8930"/>
                </a:lnTo>
                <a:lnTo>
                  <a:pt x="2098476" y="8930"/>
                </a:lnTo>
                <a:lnTo>
                  <a:pt x="2160984" y="8930"/>
                </a:lnTo>
                <a:lnTo>
                  <a:pt x="2214562" y="8930"/>
                </a:lnTo>
                <a:lnTo>
                  <a:pt x="2268140" y="8930"/>
                </a:lnTo>
                <a:lnTo>
                  <a:pt x="2321718" y="8930"/>
                </a:lnTo>
                <a:lnTo>
                  <a:pt x="2375296" y="8930"/>
                </a:lnTo>
                <a:lnTo>
                  <a:pt x="2428875" y="8930"/>
                </a:lnTo>
                <a:lnTo>
                  <a:pt x="2482453" y="8930"/>
                </a:lnTo>
                <a:lnTo>
                  <a:pt x="2536031" y="8930"/>
                </a:lnTo>
                <a:lnTo>
                  <a:pt x="2589609" y="0"/>
                </a:lnTo>
                <a:lnTo>
                  <a:pt x="2643187" y="0"/>
                </a:lnTo>
                <a:lnTo>
                  <a:pt x="2687835" y="0"/>
                </a:lnTo>
                <a:lnTo>
                  <a:pt x="2741414" y="0"/>
                </a:lnTo>
                <a:lnTo>
                  <a:pt x="2786062" y="0"/>
                </a:lnTo>
                <a:lnTo>
                  <a:pt x="2830710" y="0"/>
                </a:lnTo>
                <a:lnTo>
                  <a:pt x="2875359" y="8930"/>
                </a:lnTo>
                <a:lnTo>
                  <a:pt x="2911078" y="8930"/>
                </a:lnTo>
                <a:lnTo>
                  <a:pt x="2955726" y="8930"/>
                </a:lnTo>
                <a:lnTo>
                  <a:pt x="2991445" y="17860"/>
                </a:lnTo>
                <a:lnTo>
                  <a:pt x="3036093" y="17860"/>
                </a:lnTo>
                <a:lnTo>
                  <a:pt x="3062882" y="17860"/>
                </a:lnTo>
                <a:lnTo>
                  <a:pt x="3080742" y="8930"/>
                </a:lnTo>
                <a:lnTo>
                  <a:pt x="3080742"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2866430" y="5197078"/>
            <a:ext cx="8930" cy="26790"/>
          </a:xfrm>
          <a:custGeom>
            <a:avLst/>
            <a:gdLst/>
            <a:ahLst/>
            <a:cxnLst/>
            <a:rect l="0" t="0" r="0" b="0"/>
            <a:pathLst>
              <a:path w="8930" h="26790">
                <a:moveTo>
                  <a:pt x="0" y="26789"/>
                </a:moveTo>
                <a:lnTo>
                  <a:pt x="0" y="17860"/>
                </a:lnTo>
                <a:lnTo>
                  <a:pt x="0" y="17860"/>
                </a:lnTo>
                <a:lnTo>
                  <a:pt x="0" y="17860"/>
                </a:lnTo>
                <a:lnTo>
                  <a:pt x="0" y="8930"/>
                </a:lnTo>
                <a:lnTo>
                  <a:pt x="0" y="8930"/>
                </a:lnTo>
                <a:lnTo>
                  <a:pt x="8929" y="0"/>
                </a:lnTo>
                <a:lnTo>
                  <a:pt x="892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2875359" y="5197078"/>
            <a:ext cx="35720" cy="107157"/>
          </a:xfrm>
          <a:custGeom>
            <a:avLst/>
            <a:gdLst/>
            <a:ahLst/>
            <a:cxnLst/>
            <a:rect l="0" t="0" r="0" b="0"/>
            <a:pathLst>
              <a:path w="35720" h="107157">
                <a:moveTo>
                  <a:pt x="0" y="0"/>
                </a:moveTo>
                <a:lnTo>
                  <a:pt x="0" y="8930"/>
                </a:lnTo>
                <a:lnTo>
                  <a:pt x="0" y="17860"/>
                </a:lnTo>
                <a:lnTo>
                  <a:pt x="0" y="26789"/>
                </a:lnTo>
                <a:lnTo>
                  <a:pt x="0" y="35719"/>
                </a:lnTo>
                <a:lnTo>
                  <a:pt x="0" y="44649"/>
                </a:lnTo>
                <a:lnTo>
                  <a:pt x="0" y="62508"/>
                </a:lnTo>
                <a:lnTo>
                  <a:pt x="0" y="71438"/>
                </a:lnTo>
                <a:lnTo>
                  <a:pt x="8930" y="80367"/>
                </a:lnTo>
                <a:lnTo>
                  <a:pt x="8930" y="89297"/>
                </a:lnTo>
                <a:lnTo>
                  <a:pt x="8930" y="98227"/>
                </a:lnTo>
                <a:lnTo>
                  <a:pt x="17860" y="98227"/>
                </a:lnTo>
                <a:lnTo>
                  <a:pt x="26789" y="107156"/>
                </a:lnTo>
                <a:lnTo>
                  <a:pt x="26789" y="107156"/>
                </a:lnTo>
                <a:lnTo>
                  <a:pt x="35719" y="107156"/>
                </a:lnTo>
                <a:lnTo>
                  <a:pt x="35719"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2928938" y="5206008"/>
            <a:ext cx="26790" cy="71438"/>
          </a:xfrm>
          <a:custGeom>
            <a:avLst/>
            <a:gdLst/>
            <a:ahLst/>
            <a:cxnLst/>
            <a:rect l="0" t="0" r="0" b="0"/>
            <a:pathLst>
              <a:path w="26790" h="71438">
                <a:moveTo>
                  <a:pt x="0" y="8930"/>
                </a:moveTo>
                <a:lnTo>
                  <a:pt x="0" y="0"/>
                </a:lnTo>
                <a:lnTo>
                  <a:pt x="0" y="0"/>
                </a:lnTo>
                <a:lnTo>
                  <a:pt x="0" y="0"/>
                </a:lnTo>
                <a:lnTo>
                  <a:pt x="0" y="0"/>
                </a:lnTo>
                <a:lnTo>
                  <a:pt x="0" y="0"/>
                </a:lnTo>
                <a:lnTo>
                  <a:pt x="0" y="8930"/>
                </a:lnTo>
                <a:lnTo>
                  <a:pt x="0" y="17859"/>
                </a:lnTo>
                <a:lnTo>
                  <a:pt x="0" y="26789"/>
                </a:lnTo>
                <a:lnTo>
                  <a:pt x="8929" y="44648"/>
                </a:lnTo>
                <a:lnTo>
                  <a:pt x="8929" y="53578"/>
                </a:lnTo>
                <a:lnTo>
                  <a:pt x="17859" y="62508"/>
                </a:lnTo>
                <a:lnTo>
                  <a:pt x="17859" y="71437"/>
                </a:lnTo>
                <a:lnTo>
                  <a:pt x="26789" y="62508"/>
                </a:lnTo>
                <a:lnTo>
                  <a:pt x="26789"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6384727" y="5089922"/>
            <a:ext cx="17860" cy="142876"/>
          </a:xfrm>
          <a:custGeom>
            <a:avLst/>
            <a:gdLst/>
            <a:ahLst/>
            <a:cxnLst/>
            <a:rect l="0" t="0" r="0" b="0"/>
            <a:pathLst>
              <a:path w="17860" h="142876">
                <a:moveTo>
                  <a:pt x="8929" y="17859"/>
                </a:moveTo>
                <a:lnTo>
                  <a:pt x="8929" y="17859"/>
                </a:lnTo>
                <a:lnTo>
                  <a:pt x="8929" y="8930"/>
                </a:lnTo>
                <a:lnTo>
                  <a:pt x="8929" y="8930"/>
                </a:lnTo>
                <a:lnTo>
                  <a:pt x="8929" y="0"/>
                </a:lnTo>
                <a:lnTo>
                  <a:pt x="17859" y="0"/>
                </a:lnTo>
                <a:lnTo>
                  <a:pt x="17859" y="0"/>
                </a:lnTo>
                <a:lnTo>
                  <a:pt x="17859" y="8930"/>
                </a:lnTo>
                <a:lnTo>
                  <a:pt x="17859" y="17859"/>
                </a:lnTo>
                <a:lnTo>
                  <a:pt x="17859" y="26789"/>
                </a:lnTo>
                <a:lnTo>
                  <a:pt x="17859" y="53578"/>
                </a:lnTo>
                <a:lnTo>
                  <a:pt x="17859" y="71437"/>
                </a:lnTo>
                <a:lnTo>
                  <a:pt x="8929" y="89297"/>
                </a:lnTo>
                <a:lnTo>
                  <a:pt x="8929" y="107156"/>
                </a:lnTo>
                <a:lnTo>
                  <a:pt x="0" y="125016"/>
                </a:lnTo>
                <a:lnTo>
                  <a:pt x="0" y="133945"/>
                </a:lnTo>
                <a:lnTo>
                  <a:pt x="0" y="142875"/>
                </a:lnTo>
                <a:lnTo>
                  <a:pt x="0" y="142875"/>
                </a:lnTo>
                <a:lnTo>
                  <a:pt x="0" y="142875"/>
                </a:lnTo>
                <a:lnTo>
                  <a:pt x="0" y="133945"/>
                </a:lnTo>
                <a:lnTo>
                  <a:pt x="0"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6456164" y="5080992"/>
            <a:ext cx="17860" cy="178595"/>
          </a:xfrm>
          <a:custGeom>
            <a:avLst/>
            <a:gdLst/>
            <a:ahLst/>
            <a:cxnLst/>
            <a:rect l="0" t="0" r="0" b="0"/>
            <a:pathLst>
              <a:path w="17860" h="178595">
                <a:moveTo>
                  <a:pt x="0" y="0"/>
                </a:moveTo>
                <a:lnTo>
                  <a:pt x="0" y="0"/>
                </a:lnTo>
                <a:lnTo>
                  <a:pt x="0" y="8930"/>
                </a:lnTo>
                <a:lnTo>
                  <a:pt x="8930" y="17860"/>
                </a:lnTo>
                <a:lnTo>
                  <a:pt x="8930" y="44649"/>
                </a:lnTo>
                <a:lnTo>
                  <a:pt x="8930" y="71438"/>
                </a:lnTo>
                <a:lnTo>
                  <a:pt x="17859" y="107156"/>
                </a:lnTo>
                <a:lnTo>
                  <a:pt x="17859" y="133946"/>
                </a:lnTo>
                <a:lnTo>
                  <a:pt x="17859" y="169664"/>
                </a:lnTo>
                <a:lnTo>
                  <a:pt x="17859" y="178594"/>
                </a:lnTo>
                <a:lnTo>
                  <a:pt x="17859"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2642459245"/>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813" y="-76200"/>
            <a:ext cx="8716962" cy="781050"/>
          </a:xfrm>
        </p:spPr>
        <p:txBody>
          <a:bodyPr/>
          <a:lstStyle/>
          <a:p>
            <a:r>
              <a:rPr lang="en-US" dirty="0" smtClean="0"/>
              <a:t>Spring Boot Journal Application</a:t>
            </a:r>
            <a:endParaRPr lang="en-US" dirty="0"/>
          </a:p>
        </p:txBody>
      </p:sp>
      <p:sp>
        <p:nvSpPr>
          <p:cNvPr id="3" name="Content Placeholder 2"/>
          <p:cNvSpPr>
            <a:spLocks noGrp="1"/>
          </p:cNvSpPr>
          <p:nvPr>
            <p:ph idx="1"/>
          </p:nvPr>
        </p:nvSpPr>
        <p:spPr>
          <a:xfrm>
            <a:off x="290513" y="704850"/>
            <a:ext cx="8777287" cy="5416550"/>
          </a:xfrm>
        </p:spPr>
        <p:txBody>
          <a:bodyPr/>
          <a:lstStyle/>
          <a:p>
            <a:pPr>
              <a:spcBef>
                <a:spcPts val="400"/>
              </a:spcBef>
            </a:pPr>
            <a:r>
              <a:rPr lang="en-US" sz="2000" dirty="0"/>
              <a:t>@</a:t>
            </a:r>
            <a:r>
              <a:rPr lang="en-US" sz="2000" dirty="0" err="1"/>
              <a:t>SpringBootApplication</a:t>
            </a:r>
            <a:r>
              <a:rPr lang="en-US" sz="2000" dirty="0"/>
              <a:t> annotation. This annotation looks like Listing 2-12. package </a:t>
            </a:r>
            <a:r>
              <a:rPr lang="en-US" sz="2000" dirty="0" err="1"/>
              <a:t>org.springframework.boot.autoconfigure</a:t>
            </a:r>
            <a:r>
              <a:rPr lang="en-US" sz="2000" dirty="0"/>
              <a:t>; </a:t>
            </a:r>
            <a:endParaRPr lang="en-US" sz="2000" dirty="0" smtClean="0"/>
          </a:p>
          <a:p>
            <a:pPr>
              <a:spcBef>
                <a:spcPts val="400"/>
              </a:spcBef>
            </a:pPr>
            <a:r>
              <a:rPr lang="en-US" sz="2000" dirty="0" smtClean="0"/>
              <a:t>@</a:t>
            </a:r>
            <a:r>
              <a:rPr lang="en-US" sz="2000" dirty="0"/>
              <a:t>Target( </a:t>
            </a:r>
            <a:r>
              <a:rPr lang="en-US" sz="2000" dirty="0" err="1"/>
              <a:t>ElementType.TYPE</a:t>
            </a:r>
            <a:r>
              <a:rPr lang="en-US" sz="2000" dirty="0"/>
              <a:t>) </a:t>
            </a:r>
            <a:endParaRPr lang="en-US" sz="2000" dirty="0" smtClean="0"/>
          </a:p>
          <a:p>
            <a:pPr>
              <a:spcBef>
                <a:spcPts val="400"/>
              </a:spcBef>
            </a:pPr>
            <a:r>
              <a:rPr lang="en-US" sz="2000" dirty="0" smtClean="0"/>
              <a:t>@</a:t>
            </a:r>
            <a:r>
              <a:rPr lang="en-US" sz="2000" dirty="0"/>
              <a:t>Retention( </a:t>
            </a:r>
            <a:r>
              <a:rPr lang="en-US" sz="2000" dirty="0" err="1"/>
              <a:t>RetentionPolicy.RUNTIME</a:t>
            </a:r>
            <a:r>
              <a:rPr lang="en-US" sz="2000" dirty="0"/>
              <a:t>) </a:t>
            </a:r>
            <a:endParaRPr lang="en-US" sz="2000" dirty="0" smtClean="0"/>
          </a:p>
          <a:p>
            <a:pPr>
              <a:spcBef>
                <a:spcPts val="400"/>
              </a:spcBef>
            </a:pPr>
            <a:r>
              <a:rPr lang="en-US" sz="2000" dirty="0" smtClean="0"/>
              <a:t>@</a:t>
            </a:r>
            <a:r>
              <a:rPr lang="en-US" sz="2000" dirty="0"/>
              <a:t>Documented </a:t>
            </a:r>
            <a:endParaRPr lang="en-US" sz="2000" dirty="0" smtClean="0"/>
          </a:p>
          <a:p>
            <a:pPr>
              <a:spcBef>
                <a:spcPts val="400"/>
              </a:spcBef>
            </a:pPr>
            <a:r>
              <a:rPr lang="en-US" sz="2000" dirty="0" smtClean="0"/>
              <a:t>@</a:t>
            </a:r>
            <a:r>
              <a:rPr lang="en-US" sz="2000" dirty="0"/>
              <a:t>Inherited </a:t>
            </a:r>
            <a:endParaRPr lang="en-US" sz="2000" dirty="0" smtClean="0"/>
          </a:p>
          <a:p>
            <a:pPr>
              <a:spcBef>
                <a:spcPts val="400"/>
              </a:spcBef>
            </a:pPr>
            <a:r>
              <a:rPr lang="en-US" sz="2000" dirty="0" smtClean="0"/>
              <a:t>@</a:t>
            </a:r>
            <a:r>
              <a:rPr lang="en-US" sz="2000" dirty="0"/>
              <a:t>Configuration </a:t>
            </a:r>
            <a:endParaRPr lang="en-US" sz="2000" dirty="0" smtClean="0"/>
          </a:p>
          <a:p>
            <a:pPr>
              <a:spcBef>
                <a:spcPts val="400"/>
              </a:spcBef>
            </a:pPr>
            <a:r>
              <a:rPr lang="en-US" sz="2000" dirty="0" smtClean="0"/>
              <a:t>@</a:t>
            </a:r>
            <a:r>
              <a:rPr lang="en-US" sz="2000" dirty="0" err="1"/>
              <a:t>EnableAutoConfiguration</a:t>
            </a:r>
            <a:r>
              <a:rPr lang="en-US" sz="2000" dirty="0"/>
              <a:t> </a:t>
            </a:r>
            <a:endParaRPr lang="en-US" sz="2000" dirty="0" smtClean="0"/>
          </a:p>
          <a:p>
            <a:pPr>
              <a:spcBef>
                <a:spcPts val="400"/>
              </a:spcBef>
            </a:pPr>
            <a:r>
              <a:rPr lang="en-US" sz="2000" dirty="0" smtClean="0"/>
              <a:t>@</a:t>
            </a:r>
            <a:r>
              <a:rPr lang="en-US" sz="2000" dirty="0" err="1"/>
              <a:t>ComponentScan</a:t>
            </a:r>
            <a:r>
              <a:rPr lang="en-US" sz="2000" dirty="0"/>
              <a:t> </a:t>
            </a:r>
            <a:endParaRPr lang="en-US" sz="2000" dirty="0" smtClean="0"/>
          </a:p>
          <a:p>
            <a:pPr>
              <a:spcBef>
                <a:spcPts val="400"/>
              </a:spcBef>
            </a:pPr>
            <a:r>
              <a:rPr lang="en-US" sz="2000" dirty="0" smtClean="0"/>
              <a:t>public @</a:t>
            </a:r>
            <a:r>
              <a:rPr lang="en-US" sz="2000" dirty="0"/>
              <a:t>interface </a:t>
            </a:r>
            <a:r>
              <a:rPr lang="en-US" sz="2000" dirty="0" err="1"/>
              <a:t>SpringBootApplication</a:t>
            </a:r>
            <a:r>
              <a:rPr lang="en-US" sz="2000" dirty="0"/>
              <a:t> </a:t>
            </a:r>
            <a:r>
              <a:rPr lang="en-US" sz="2000" dirty="0" smtClean="0"/>
              <a:t>{</a:t>
            </a:r>
          </a:p>
          <a:p>
            <a:pPr>
              <a:spcBef>
                <a:spcPts val="400"/>
              </a:spcBef>
            </a:pPr>
            <a:r>
              <a:rPr lang="en-US" sz="2000" dirty="0" smtClean="0"/>
              <a:t> </a:t>
            </a:r>
            <a:r>
              <a:rPr lang="en-US" sz="2000" dirty="0"/>
              <a:t>        Class &lt;? &gt;[] exclude() default </a:t>
            </a:r>
            <a:r>
              <a:rPr lang="en-US" sz="2000" dirty="0" smtClean="0"/>
              <a:t>{};</a:t>
            </a:r>
          </a:p>
          <a:p>
            <a:pPr>
              <a:spcBef>
                <a:spcPts val="400"/>
              </a:spcBef>
            </a:pPr>
            <a:r>
              <a:rPr lang="en-US" sz="2000" dirty="0" smtClean="0"/>
              <a:t> </a:t>
            </a:r>
            <a:r>
              <a:rPr lang="en-US" sz="2000" dirty="0"/>
              <a:t>        String[] </a:t>
            </a:r>
            <a:r>
              <a:rPr lang="en-US" sz="2000" dirty="0" err="1"/>
              <a:t>excludeName</a:t>
            </a:r>
            <a:r>
              <a:rPr lang="en-US" sz="2000" dirty="0"/>
              <a:t>() default </a:t>
            </a:r>
            <a:r>
              <a:rPr lang="en-US" sz="2000" dirty="0" smtClean="0"/>
              <a:t>{};</a:t>
            </a:r>
          </a:p>
          <a:p>
            <a:pPr>
              <a:spcBef>
                <a:spcPts val="400"/>
              </a:spcBef>
            </a:pPr>
            <a:r>
              <a:rPr lang="en-US" sz="2000" dirty="0" smtClean="0"/>
              <a:t> </a:t>
            </a:r>
            <a:r>
              <a:rPr lang="en-US" sz="2000" dirty="0"/>
              <a:t>       @ </a:t>
            </a:r>
            <a:r>
              <a:rPr lang="en-US" sz="2000" dirty="0" err="1"/>
              <a:t>AliasFor</a:t>
            </a:r>
            <a:r>
              <a:rPr lang="en-US" sz="2000" dirty="0"/>
              <a:t>( annotation = </a:t>
            </a:r>
            <a:r>
              <a:rPr lang="en-US" sz="2000" dirty="0" err="1"/>
              <a:t>ComponentScan.class</a:t>
            </a:r>
            <a:r>
              <a:rPr lang="en-US" sz="2000" dirty="0"/>
              <a:t>, attribute = "</a:t>
            </a:r>
            <a:r>
              <a:rPr lang="en-US" sz="2000" dirty="0" err="1"/>
              <a:t>basePackages</a:t>
            </a:r>
            <a:r>
              <a:rPr lang="en-US" sz="2000" dirty="0"/>
              <a:t>")</a:t>
            </a:r>
          </a:p>
          <a:p>
            <a:pPr>
              <a:spcBef>
                <a:spcPts val="400"/>
              </a:spcBef>
            </a:pPr>
            <a:r>
              <a:rPr lang="en-US" sz="2000" dirty="0" smtClean="0"/>
              <a:t>	String</a:t>
            </a:r>
            <a:r>
              <a:rPr lang="en-US" sz="2000" dirty="0"/>
              <a:t>[] </a:t>
            </a:r>
            <a:r>
              <a:rPr lang="en-US" sz="2000" dirty="0" err="1"/>
              <a:t>scanBasePackages</a:t>
            </a:r>
            <a:r>
              <a:rPr lang="en-US" sz="2000" dirty="0"/>
              <a:t>() default {};        </a:t>
            </a:r>
            <a:endParaRPr lang="en-US" sz="2000" dirty="0" smtClean="0"/>
          </a:p>
          <a:p>
            <a:pPr>
              <a:spcBef>
                <a:spcPts val="400"/>
              </a:spcBef>
            </a:pPr>
            <a:r>
              <a:rPr lang="en-US" sz="2000" dirty="0"/>
              <a:t> </a:t>
            </a:r>
            <a:r>
              <a:rPr lang="en-US" sz="2000" dirty="0" smtClean="0"/>
              <a:t>    @ </a:t>
            </a:r>
            <a:r>
              <a:rPr lang="en-US" sz="2000" dirty="0" err="1"/>
              <a:t>AliasFor</a:t>
            </a:r>
            <a:r>
              <a:rPr lang="en-US" sz="2000" dirty="0"/>
              <a:t>( annotation = </a:t>
            </a:r>
            <a:r>
              <a:rPr lang="en-US" sz="2000" dirty="0" err="1"/>
              <a:t>ComponentScan.class</a:t>
            </a:r>
            <a:r>
              <a:rPr lang="en-US" sz="2000" dirty="0"/>
              <a:t>, attribute = "</a:t>
            </a:r>
            <a:r>
              <a:rPr lang="en-US" sz="2000" dirty="0" err="1"/>
              <a:t>basePackageClasses</a:t>
            </a:r>
            <a:r>
              <a:rPr lang="en-US" sz="2000" dirty="0"/>
              <a:t>")         Class &lt;? &gt;[] </a:t>
            </a:r>
            <a:r>
              <a:rPr lang="en-US" sz="2000" dirty="0" err="1"/>
              <a:t>scanBasePackageClasses</a:t>
            </a:r>
            <a:r>
              <a:rPr lang="en-US" sz="2000" dirty="0"/>
              <a:t>() default {}; }</a:t>
            </a:r>
          </a:p>
          <a:p>
            <a:pPr>
              <a:spcBef>
                <a:spcPts val="400"/>
              </a:spcBef>
            </a:pPr>
            <a:endParaRPr lang="en-US" sz="2000" dirty="0"/>
          </a:p>
        </p:txBody>
      </p:sp>
      <p:sp>
        <p:nvSpPr>
          <p:cNvPr id="4" name="TextBox 3"/>
          <p:cNvSpPr txBox="1"/>
          <p:nvPr/>
        </p:nvSpPr>
        <p:spPr>
          <a:xfrm>
            <a:off x="1752600" y="656486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02</a:t>
            </a:r>
            <a:endParaRPr lang="en-US" dirty="0"/>
          </a:p>
        </p:txBody>
      </p:sp>
      <p:sp>
        <p:nvSpPr>
          <p:cNvPr id="5" name="Freeform 4"/>
          <p:cNvSpPr/>
          <p:nvPr/>
        </p:nvSpPr>
        <p:spPr bwMode="auto">
          <a:xfrm>
            <a:off x="634008" y="1035844"/>
            <a:ext cx="4054079" cy="116087"/>
          </a:xfrm>
          <a:custGeom>
            <a:avLst/>
            <a:gdLst/>
            <a:ahLst/>
            <a:cxnLst/>
            <a:rect l="0" t="0" r="0" b="0"/>
            <a:pathLst>
              <a:path w="4054079" h="116087">
                <a:moveTo>
                  <a:pt x="0" y="35718"/>
                </a:moveTo>
                <a:lnTo>
                  <a:pt x="0" y="35718"/>
                </a:lnTo>
                <a:lnTo>
                  <a:pt x="8930" y="35718"/>
                </a:lnTo>
                <a:lnTo>
                  <a:pt x="8930" y="35718"/>
                </a:lnTo>
                <a:lnTo>
                  <a:pt x="8930" y="35718"/>
                </a:lnTo>
                <a:lnTo>
                  <a:pt x="17859" y="35718"/>
                </a:lnTo>
                <a:lnTo>
                  <a:pt x="26789" y="26789"/>
                </a:lnTo>
                <a:lnTo>
                  <a:pt x="35719" y="26789"/>
                </a:lnTo>
                <a:lnTo>
                  <a:pt x="44648" y="26789"/>
                </a:lnTo>
                <a:lnTo>
                  <a:pt x="62508" y="26789"/>
                </a:lnTo>
                <a:lnTo>
                  <a:pt x="80367" y="17859"/>
                </a:lnTo>
                <a:lnTo>
                  <a:pt x="98226" y="17859"/>
                </a:lnTo>
                <a:lnTo>
                  <a:pt x="116086" y="17859"/>
                </a:lnTo>
                <a:lnTo>
                  <a:pt x="133945" y="8929"/>
                </a:lnTo>
                <a:lnTo>
                  <a:pt x="160734" y="17859"/>
                </a:lnTo>
                <a:lnTo>
                  <a:pt x="187523" y="8929"/>
                </a:lnTo>
                <a:lnTo>
                  <a:pt x="214312" y="8929"/>
                </a:lnTo>
                <a:lnTo>
                  <a:pt x="250031" y="8929"/>
                </a:lnTo>
                <a:lnTo>
                  <a:pt x="276820" y="8929"/>
                </a:lnTo>
                <a:lnTo>
                  <a:pt x="303609" y="8929"/>
                </a:lnTo>
                <a:lnTo>
                  <a:pt x="339328" y="8929"/>
                </a:lnTo>
                <a:lnTo>
                  <a:pt x="375047" y="8929"/>
                </a:lnTo>
                <a:lnTo>
                  <a:pt x="410766" y="8929"/>
                </a:lnTo>
                <a:lnTo>
                  <a:pt x="446484" y="0"/>
                </a:lnTo>
                <a:lnTo>
                  <a:pt x="482203" y="0"/>
                </a:lnTo>
                <a:lnTo>
                  <a:pt x="517922" y="0"/>
                </a:lnTo>
                <a:lnTo>
                  <a:pt x="544711" y="0"/>
                </a:lnTo>
                <a:lnTo>
                  <a:pt x="580430" y="0"/>
                </a:lnTo>
                <a:lnTo>
                  <a:pt x="616148" y="0"/>
                </a:lnTo>
                <a:lnTo>
                  <a:pt x="651867" y="0"/>
                </a:lnTo>
                <a:lnTo>
                  <a:pt x="687586" y="0"/>
                </a:lnTo>
                <a:lnTo>
                  <a:pt x="723305" y="0"/>
                </a:lnTo>
                <a:lnTo>
                  <a:pt x="767953" y="0"/>
                </a:lnTo>
                <a:lnTo>
                  <a:pt x="803672" y="0"/>
                </a:lnTo>
                <a:lnTo>
                  <a:pt x="848320" y="0"/>
                </a:lnTo>
                <a:lnTo>
                  <a:pt x="884039" y="0"/>
                </a:lnTo>
                <a:lnTo>
                  <a:pt x="928687" y="0"/>
                </a:lnTo>
                <a:lnTo>
                  <a:pt x="973336" y="8929"/>
                </a:lnTo>
                <a:lnTo>
                  <a:pt x="1017984" y="8929"/>
                </a:lnTo>
                <a:lnTo>
                  <a:pt x="1053703" y="8929"/>
                </a:lnTo>
                <a:lnTo>
                  <a:pt x="1098351" y="8929"/>
                </a:lnTo>
                <a:lnTo>
                  <a:pt x="1143000" y="17859"/>
                </a:lnTo>
                <a:lnTo>
                  <a:pt x="1187648" y="17859"/>
                </a:lnTo>
                <a:lnTo>
                  <a:pt x="1241226" y="17859"/>
                </a:lnTo>
                <a:lnTo>
                  <a:pt x="1285875" y="26789"/>
                </a:lnTo>
                <a:lnTo>
                  <a:pt x="1330523" y="26789"/>
                </a:lnTo>
                <a:lnTo>
                  <a:pt x="1384101" y="26789"/>
                </a:lnTo>
                <a:lnTo>
                  <a:pt x="1437680" y="35718"/>
                </a:lnTo>
                <a:lnTo>
                  <a:pt x="1491258" y="35718"/>
                </a:lnTo>
                <a:lnTo>
                  <a:pt x="1544836" y="35718"/>
                </a:lnTo>
                <a:lnTo>
                  <a:pt x="1598414" y="35718"/>
                </a:lnTo>
                <a:lnTo>
                  <a:pt x="1651992" y="35718"/>
                </a:lnTo>
                <a:lnTo>
                  <a:pt x="1705570" y="44648"/>
                </a:lnTo>
                <a:lnTo>
                  <a:pt x="1759148" y="44648"/>
                </a:lnTo>
                <a:lnTo>
                  <a:pt x="1821656" y="53578"/>
                </a:lnTo>
                <a:lnTo>
                  <a:pt x="1875234" y="53578"/>
                </a:lnTo>
                <a:lnTo>
                  <a:pt x="1937742" y="62507"/>
                </a:lnTo>
                <a:lnTo>
                  <a:pt x="1991320" y="62507"/>
                </a:lnTo>
                <a:lnTo>
                  <a:pt x="2053828" y="62507"/>
                </a:lnTo>
                <a:lnTo>
                  <a:pt x="2116336" y="62507"/>
                </a:lnTo>
                <a:lnTo>
                  <a:pt x="2178844" y="62507"/>
                </a:lnTo>
                <a:lnTo>
                  <a:pt x="2241351" y="62507"/>
                </a:lnTo>
                <a:lnTo>
                  <a:pt x="2303859" y="71437"/>
                </a:lnTo>
                <a:lnTo>
                  <a:pt x="2375297" y="71437"/>
                </a:lnTo>
                <a:lnTo>
                  <a:pt x="2437805" y="71437"/>
                </a:lnTo>
                <a:lnTo>
                  <a:pt x="2500312" y="80367"/>
                </a:lnTo>
                <a:lnTo>
                  <a:pt x="2571750" y="80367"/>
                </a:lnTo>
                <a:lnTo>
                  <a:pt x="2634258" y="80367"/>
                </a:lnTo>
                <a:lnTo>
                  <a:pt x="2705695" y="80367"/>
                </a:lnTo>
                <a:lnTo>
                  <a:pt x="2777133" y="80367"/>
                </a:lnTo>
                <a:lnTo>
                  <a:pt x="2848570" y="80367"/>
                </a:lnTo>
                <a:lnTo>
                  <a:pt x="2920008" y="80367"/>
                </a:lnTo>
                <a:lnTo>
                  <a:pt x="2991445" y="71437"/>
                </a:lnTo>
                <a:lnTo>
                  <a:pt x="3062883" y="71437"/>
                </a:lnTo>
                <a:lnTo>
                  <a:pt x="3134320" y="71437"/>
                </a:lnTo>
                <a:lnTo>
                  <a:pt x="3205758" y="62507"/>
                </a:lnTo>
                <a:lnTo>
                  <a:pt x="3277195" y="62507"/>
                </a:lnTo>
                <a:lnTo>
                  <a:pt x="3357562" y="62507"/>
                </a:lnTo>
                <a:lnTo>
                  <a:pt x="3429000" y="62507"/>
                </a:lnTo>
                <a:lnTo>
                  <a:pt x="3500437" y="62507"/>
                </a:lnTo>
                <a:lnTo>
                  <a:pt x="3580805" y="62507"/>
                </a:lnTo>
                <a:lnTo>
                  <a:pt x="3652242" y="62507"/>
                </a:lnTo>
                <a:lnTo>
                  <a:pt x="3723680" y="71437"/>
                </a:lnTo>
                <a:lnTo>
                  <a:pt x="3795117" y="80367"/>
                </a:lnTo>
                <a:lnTo>
                  <a:pt x="3866555" y="89297"/>
                </a:lnTo>
                <a:lnTo>
                  <a:pt x="3929062" y="98226"/>
                </a:lnTo>
                <a:lnTo>
                  <a:pt x="3991570" y="116086"/>
                </a:lnTo>
                <a:lnTo>
                  <a:pt x="4054078" y="116086"/>
                </a:lnTo>
                <a:lnTo>
                  <a:pt x="4054078"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4089797" y="1410890"/>
            <a:ext cx="223243" cy="17861"/>
          </a:xfrm>
          <a:custGeom>
            <a:avLst/>
            <a:gdLst/>
            <a:ahLst/>
            <a:cxnLst/>
            <a:rect l="0" t="0" r="0" b="0"/>
            <a:pathLst>
              <a:path w="223243" h="17861">
                <a:moveTo>
                  <a:pt x="26789" y="0"/>
                </a:moveTo>
                <a:lnTo>
                  <a:pt x="26789" y="0"/>
                </a:lnTo>
                <a:lnTo>
                  <a:pt x="26789" y="0"/>
                </a:lnTo>
                <a:lnTo>
                  <a:pt x="17859" y="0"/>
                </a:lnTo>
                <a:lnTo>
                  <a:pt x="8930" y="0"/>
                </a:lnTo>
                <a:lnTo>
                  <a:pt x="8930" y="0"/>
                </a:lnTo>
                <a:lnTo>
                  <a:pt x="0" y="0"/>
                </a:lnTo>
                <a:lnTo>
                  <a:pt x="0" y="8930"/>
                </a:lnTo>
                <a:lnTo>
                  <a:pt x="0" y="8930"/>
                </a:lnTo>
                <a:lnTo>
                  <a:pt x="8930" y="8930"/>
                </a:lnTo>
                <a:lnTo>
                  <a:pt x="35719" y="8930"/>
                </a:lnTo>
                <a:lnTo>
                  <a:pt x="71437" y="17860"/>
                </a:lnTo>
                <a:lnTo>
                  <a:pt x="142875" y="8930"/>
                </a:lnTo>
                <a:lnTo>
                  <a:pt x="223242" y="8930"/>
                </a:lnTo>
                <a:lnTo>
                  <a:pt x="223242"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5179219" y="1875234"/>
            <a:ext cx="151805" cy="44650"/>
          </a:xfrm>
          <a:custGeom>
            <a:avLst/>
            <a:gdLst/>
            <a:ahLst/>
            <a:cxnLst/>
            <a:rect l="0" t="0" r="0" b="0"/>
            <a:pathLst>
              <a:path w="151805" h="44650">
                <a:moveTo>
                  <a:pt x="0" y="44649"/>
                </a:moveTo>
                <a:lnTo>
                  <a:pt x="8929" y="44649"/>
                </a:lnTo>
                <a:lnTo>
                  <a:pt x="17859" y="35719"/>
                </a:lnTo>
                <a:lnTo>
                  <a:pt x="44648" y="35719"/>
                </a:lnTo>
                <a:lnTo>
                  <a:pt x="98226" y="26789"/>
                </a:lnTo>
                <a:lnTo>
                  <a:pt x="151804" y="0"/>
                </a:lnTo>
                <a:lnTo>
                  <a:pt x="15180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2286000" y="2071687"/>
            <a:ext cx="446485" cy="89298"/>
          </a:xfrm>
          <a:custGeom>
            <a:avLst/>
            <a:gdLst/>
            <a:ahLst/>
            <a:cxnLst/>
            <a:rect l="0" t="0" r="0" b="0"/>
            <a:pathLst>
              <a:path w="446485" h="89298">
                <a:moveTo>
                  <a:pt x="8930" y="89297"/>
                </a:moveTo>
                <a:lnTo>
                  <a:pt x="0" y="89297"/>
                </a:lnTo>
                <a:lnTo>
                  <a:pt x="0" y="89297"/>
                </a:lnTo>
                <a:lnTo>
                  <a:pt x="0" y="80367"/>
                </a:lnTo>
                <a:lnTo>
                  <a:pt x="0" y="80367"/>
                </a:lnTo>
                <a:lnTo>
                  <a:pt x="8930" y="80367"/>
                </a:lnTo>
                <a:lnTo>
                  <a:pt x="35719" y="71438"/>
                </a:lnTo>
                <a:lnTo>
                  <a:pt x="71438" y="62508"/>
                </a:lnTo>
                <a:lnTo>
                  <a:pt x="142875" y="53578"/>
                </a:lnTo>
                <a:lnTo>
                  <a:pt x="223242" y="35719"/>
                </a:lnTo>
                <a:lnTo>
                  <a:pt x="330398" y="17860"/>
                </a:lnTo>
                <a:lnTo>
                  <a:pt x="446484" y="0"/>
                </a:lnTo>
                <a:lnTo>
                  <a:pt x="44648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1937742" y="2437804"/>
            <a:ext cx="348259" cy="80369"/>
          </a:xfrm>
          <a:custGeom>
            <a:avLst/>
            <a:gdLst/>
            <a:ahLst/>
            <a:cxnLst/>
            <a:rect l="0" t="0" r="0" b="0"/>
            <a:pathLst>
              <a:path w="348259" h="80369">
                <a:moveTo>
                  <a:pt x="0" y="80368"/>
                </a:moveTo>
                <a:lnTo>
                  <a:pt x="0" y="71438"/>
                </a:lnTo>
                <a:lnTo>
                  <a:pt x="17860" y="71438"/>
                </a:lnTo>
                <a:lnTo>
                  <a:pt x="53578" y="62509"/>
                </a:lnTo>
                <a:lnTo>
                  <a:pt x="98227" y="53579"/>
                </a:lnTo>
                <a:lnTo>
                  <a:pt x="169664" y="44649"/>
                </a:lnTo>
                <a:lnTo>
                  <a:pt x="258961" y="26790"/>
                </a:lnTo>
                <a:lnTo>
                  <a:pt x="348258" y="0"/>
                </a:lnTo>
                <a:lnTo>
                  <a:pt x="34825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2393156" y="2759273"/>
            <a:ext cx="401837" cy="98228"/>
          </a:xfrm>
          <a:custGeom>
            <a:avLst/>
            <a:gdLst/>
            <a:ahLst/>
            <a:cxnLst/>
            <a:rect l="0" t="0" r="0" b="0"/>
            <a:pathLst>
              <a:path w="401837" h="98228">
                <a:moveTo>
                  <a:pt x="0" y="98227"/>
                </a:moveTo>
                <a:lnTo>
                  <a:pt x="0" y="98227"/>
                </a:lnTo>
                <a:lnTo>
                  <a:pt x="8930" y="89297"/>
                </a:lnTo>
                <a:lnTo>
                  <a:pt x="26789" y="80367"/>
                </a:lnTo>
                <a:lnTo>
                  <a:pt x="53578" y="62508"/>
                </a:lnTo>
                <a:lnTo>
                  <a:pt x="98227" y="53578"/>
                </a:lnTo>
                <a:lnTo>
                  <a:pt x="160735" y="35719"/>
                </a:lnTo>
                <a:lnTo>
                  <a:pt x="241102" y="17860"/>
                </a:lnTo>
                <a:lnTo>
                  <a:pt x="321469" y="8930"/>
                </a:lnTo>
                <a:lnTo>
                  <a:pt x="401836" y="0"/>
                </a:lnTo>
                <a:lnTo>
                  <a:pt x="40183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3759398" y="3107531"/>
            <a:ext cx="419697" cy="89298"/>
          </a:xfrm>
          <a:custGeom>
            <a:avLst/>
            <a:gdLst/>
            <a:ahLst/>
            <a:cxnLst/>
            <a:rect l="0" t="0" r="0" b="0"/>
            <a:pathLst>
              <a:path w="419697" h="89298">
                <a:moveTo>
                  <a:pt x="0" y="89297"/>
                </a:moveTo>
                <a:lnTo>
                  <a:pt x="0" y="80367"/>
                </a:lnTo>
                <a:lnTo>
                  <a:pt x="8930" y="80367"/>
                </a:lnTo>
                <a:lnTo>
                  <a:pt x="26790" y="71437"/>
                </a:lnTo>
                <a:lnTo>
                  <a:pt x="62508" y="62508"/>
                </a:lnTo>
                <a:lnTo>
                  <a:pt x="107157" y="53578"/>
                </a:lnTo>
                <a:lnTo>
                  <a:pt x="178594" y="44648"/>
                </a:lnTo>
                <a:lnTo>
                  <a:pt x="250032" y="35719"/>
                </a:lnTo>
                <a:lnTo>
                  <a:pt x="339329" y="26789"/>
                </a:lnTo>
                <a:lnTo>
                  <a:pt x="419696" y="0"/>
                </a:lnTo>
                <a:lnTo>
                  <a:pt x="41969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2955727" y="3518296"/>
            <a:ext cx="214313" cy="44650"/>
          </a:xfrm>
          <a:custGeom>
            <a:avLst/>
            <a:gdLst/>
            <a:ahLst/>
            <a:cxnLst/>
            <a:rect l="0" t="0" r="0" b="0"/>
            <a:pathLst>
              <a:path w="214313" h="44650">
                <a:moveTo>
                  <a:pt x="0" y="44649"/>
                </a:moveTo>
                <a:lnTo>
                  <a:pt x="8929" y="44649"/>
                </a:lnTo>
                <a:lnTo>
                  <a:pt x="26789" y="35719"/>
                </a:lnTo>
                <a:lnTo>
                  <a:pt x="53578" y="26790"/>
                </a:lnTo>
                <a:lnTo>
                  <a:pt x="89296" y="17860"/>
                </a:lnTo>
                <a:lnTo>
                  <a:pt x="125015" y="8930"/>
                </a:lnTo>
                <a:lnTo>
                  <a:pt x="169664" y="8930"/>
                </a:lnTo>
                <a:lnTo>
                  <a:pt x="214312" y="0"/>
                </a:lnTo>
                <a:lnTo>
                  <a:pt x="21431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1500188" y="4045148"/>
            <a:ext cx="812602" cy="8931"/>
          </a:xfrm>
          <a:custGeom>
            <a:avLst/>
            <a:gdLst/>
            <a:ahLst/>
            <a:cxnLst/>
            <a:rect l="0" t="0" r="0" b="0"/>
            <a:pathLst>
              <a:path w="812602" h="8931">
                <a:moveTo>
                  <a:pt x="0" y="0"/>
                </a:moveTo>
                <a:lnTo>
                  <a:pt x="0" y="0"/>
                </a:lnTo>
                <a:lnTo>
                  <a:pt x="0" y="0"/>
                </a:lnTo>
                <a:lnTo>
                  <a:pt x="8929" y="0"/>
                </a:lnTo>
                <a:lnTo>
                  <a:pt x="17859" y="0"/>
                </a:lnTo>
                <a:lnTo>
                  <a:pt x="26789" y="0"/>
                </a:lnTo>
                <a:lnTo>
                  <a:pt x="44648" y="0"/>
                </a:lnTo>
                <a:lnTo>
                  <a:pt x="62507" y="0"/>
                </a:lnTo>
                <a:lnTo>
                  <a:pt x="89296" y="0"/>
                </a:lnTo>
                <a:lnTo>
                  <a:pt x="116085" y="0"/>
                </a:lnTo>
                <a:lnTo>
                  <a:pt x="151804" y="0"/>
                </a:lnTo>
                <a:lnTo>
                  <a:pt x="187523" y="0"/>
                </a:lnTo>
                <a:lnTo>
                  <a:pt x="223242" y="0"/>
                </a:lnTo>
                <a:lnTo>
                  <a:pt x="267890" y="0"/>
                </a:lnTo>
                <a:lnTo>
                  <a:pt x="312539" y="0"/>
                </a:lnTo>
                <a:lnTo>
                  <a:pt x="366117" y="0"/>
                </a:lnTo>
                <a:lnTo>
                  <a:pt x="410765" y="0"/>
                </a:lnTo>
                <a:lnTo>
                  <a:pt x="455414" y="0"/>
                </a:lnTo>
                <a:lnTo>
                  <a:pt x="500062" y="0"/>
                </a:lnTo>
                <a:lnTo>
                  <a:pt x="544710" y="0"/>
                </a:lnTo>
                <a:lnTo>
                  <a:pt x="580429" y="0"/>
                </a:lnTo>
                <a:lnTo>
                  <a:pt x="616148" y="8930"/>
                </a:lnTo>
                <a:lnTo>
                  <a:pt x="651867" y="8930"/>
                </a:lnTo>
                <a:lnTo>
                  <a:pt x="687585" y="8930"/>
                </a:lnTo>
                <a:lnTo>
                  <a:pt x="723304" y="8930"/>
                </a:lnTo>
                <a:lnTo>
                  <a:pt x="750093" y="8930"/>
                </a:lnTo>
                <a:lnTo>
                  <a:pt x="785812" y="8930"/>
                </a:lnTo>
                <a:lnTo>
                  <a:pt x="812601" y="8930"/>
                </a:lnTo>
                <a:lnTo>
                  <a:pt x="812601"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2652117" y="4009429"/>
            <a:ext cx="2652118" cy="44650"/>
          </a:xfrm>
          <a:custGeom>
            <a:avLst/>
            <a:gdLst/>
            <a:ahLst/>
            <a:cxnLst/>
            <a:rect l="0" t="0" r="0" b="0"/>
            <a:pathLst>
              <a:path w="2652118" h="44650">
                <a:moveTo>
                  <a:pt x="26789" y="8930"/>
                </a:moveTo>
                <a:lnTo>
                  <a:pt x="17860" y="8930"/>
                </a:lnTo>
                <a:lnTo>
                  <a:pt x="17860" y="8930"/>
                </a:lnTo>
                <a:lnTo>
                  <a:pt x="8930" y="8930"/>
                </a:lnTo>
                <a:lnTo>
                  <a:pt x="8930" y="8930"/>
                </a:lnTo>
                <a:lnTo>
                  <a:pt x="0" y="8930"/>
                </a:lnTo>
                <a:lnTo>
                  <a:pt x="0" y="8930"/>
                </a:lnTo>
                <a:lnTo>
                  <a:pt x="0" y="8930"/>
                </a:lnTo>
                <a:lnTo>
                  <a:pt x="0" y="8930"/>
                </a:lnTo>
                <a:lnTo>
                  <a:pt x="0" y="17860"/>
                </a:lnTo>
                <a:lnTo>
                  <a:pt x="8930" y="17860"/>
                </a:lnTo>
                <a:lnTo>
                  <a:pt x="8930" y="17860"/>
                </a:lnTo>
                <a:lnTo>
                  <a:pt x="26789" y="17860"/>
                </a:lnTo>
                <a:lnTo>
                  <a:pt x="35719" y="17860"/>
                </a:lnTo>
                <a:lnTo>
                  <a:pt x="53578" y="26789"/>
                </a:lnTo>
                <a:lnTo>
                  <a:pt x="71438" y="26789"/>
                </a:lnTo>
                <a:lnTo>
                  <a:pt x="89297" y="26789"/>
                </a:lnTo>
                <a:lnTo>
                  <a:pt x="107156" y="26789"/>
                </a:lnTo>
                <a:lnTo>
                  <a:pt x="133946" y="26789"/>
                </a:lnTo>
                <a:lnTo>
                  <a:pt x="160735" y="26789"/>
                </a:lnTo>
                <a:lnTo>
                  <a:pt x="196453" y="26789"/>
                </a:lnTo>
                <a:lnTo>
                  <a:pt x="223242" y="35719"/>
                </a:lnTo>
                <a:lnTo>
                  <a:pt x="258961" y="35719"/>
                </a:lnTo>
                <a:lnTo>
                  <a:pt x="294680" y="35719"/>
                </a:lnTo>
                <a:lnTo>
                  <a:pt x="330399" y="35719"/>
                </a:lnTo>
                <a:lnTo>
                  <a:pt x="375047" y="35719"/>
                </a:lnTo>
                <a:lnTo>
                  <a:pt x="410766" y="35719"/>
                </a:lnTo>
                <a:lnTo>
                  <a:pt x="446485" y="44649"/>
                </a:lnTo>
                <a:lnTo>
                  <a:pt x="482203" y="44649"/>
                </a:lnTo>
                <a:lnTo>
                  <a:pt x="526852" y="44649"/>
                </a:lnTo>
                <a:lnTo>
                  <a:pt x="562571" y="44649"/>
                </a:lnTo>
                <a:lnTo>
                  <a:pt x="598289" y="44649"/>
                </a:lnTo>
                <a:lnTo>
                  <a:pt x="642938" y="44649"/>
                </a:lnTo>
                <a:lnTo>
                  <a:pt x="687586" y="44649"/>
                </a:lnTo>
                <a:lnTo>
                  <a:pt x="732235" y="44649"/>
                </a:lnTo>
                <a:lnTo>
                  <a:pt x="776883" y="44649"/>
                </a:lnTo>
                <a:lnTo>
                  <a:pt x="821531" y="44649"/>
                </a:lnTo>
                <a:lnTo>
                  <a:pt x="866180" y="44649"/>
                </a:lnTo>
                <a:lnTo>
                  <a:pt x="919758" y="44649"/>
                </a:lnTo>
                <a:lnTo>
                  <a:pt x="964406" y="44649"/>
                </a:lnTo>
                <a:lnTo>
                  <a:pt x="1017985" y="44649"/>
                </a:lnTo>
                <a:lnTo>
                  <a:pt x="1062633" y="35719"/>
                </a:lnTo>
                <a:lnTo>
                  <a:pt x="1107281" y="35719"/>
                </a:lnTo>
                <a:lnTo>
                  <a:pt x="1160860" y="35719"/>
                </a:lnTo>
                <a:lnTo>
                  <a:pt x="1205508" y="35719"/>
                </a:lnTo>
                <a:lnTo>
                  <a:pt x="1250156" y="26789"/>
                </a:lnTo>
                <a:lnTo>
                  <a:pt x="1303735" y="26789"/>
                </a:lnTo>
                <a:lnTo>
                  <a:pt x="1357313" y="26789"/>
                </a:lnTo>
                <a:lnTo>
                  <a:pt x="1401961" y="17860"/>
                </a:lnTo>
                <a:lnTo>
                  <a:pt x="1455539" y="17860"/>
                </a:lnTo>
                <a:lnTo>
                  <a:pt x="1509117" y="17860"/>
                </a:lnTo>
                <a:lnTo>
                  <a:pt x="1553766" y="17860"/>
                </a:lnTo>
                <a:lnTo>
                  <a:pt x="1598414" y="17860"/>
                </a:lnTo>
                <a:lnTo>
                  <a:pt x="1651992" y="17860"/>
                </a:lnTo>
                <a:lnTo>
                  <a:pt x="1696641" y="17860"/>
                </a:lnTo>
                <a:lnTo>
                  <a:pt x="1750219" y="17860"/>
                </a:lnTo>
                <a:lnTo>
                  <a:pt x="1803797" y="26789"/>
                </a:lnTo>
                <a:lnTo>
                  <a:pt x="1848446" y="26789"/>
                </a:lnTo>
                <a:lnTo>
                  <a:pt x="1902024" y="26789"/>
                </a:lnTo>
                <a:lnTo>
                  <a:pt x="1955602" y="26789"/>
                </a:lnTo>
                <a:lnTo>
                  <a:pt x="2009180" y="26789"/>
                </a:lnTo>
                <a:lnTo>
                  <a:pt x="2053828" y="26789"/>
                </a:lnTo>
                <a:lnTo>
                  <a:pt x="2107406" y="17860"/>
                </a:lnTo>
                <a:lnTo>
                  <a:pt x="2152055" y="17860"/>
                </a:lnTo>
                <a:lnTo>
                  <a:pt x="2196703" y="17860"/>
                </a:lnTo>
                <a:lnTo>
                  <a:pt x="2241352" y="17860"/>
                </a:lnTo>
                <a:lnTo>
                  <a:pt x="2294930" y="8930"/>
                </a:lnTo>
                <a:lnTo>
                  <a:pt x="2330649" y="8930"/>
                </a:lnTo>
                <a:lnTo>
                  <a:pt x="2375297" y="8930"/>
                </a:lnTo>
                <a:lnTo>
                  <a:pt x="2419946" y="0"/>
                </a:lnTo>
                <a:lnTo>
                  <a:pt x="2455664" y="0"/>
                </a:lnTo>
                <a:lnTo>
                  <a:pt x="2482453" y="0"/>
                </a:lnTo>
                <a:lnTo>
                  <a:pt x="2518172" y="0"/>
                </a:lnTo>
                <a:lnTo>
                  <a:pt x="2544961" y="0"/>
                </a:lnTo>
                <a:lnTo>
                  <a:pt x="2571750" y="0"/>
                </a:lnTo>
                <a:lnTo>
                  <a:pt x="2598539" y="0"/>
                </a:lnTo>
                <a:lnTo>
                  <a:pt x="2616399" y="0"/>
                </a:lnTo>
                <a:lnTo>
                  <a:pt x="2634258" y="8930"/>
                </a:lnTo>
                <a:lnTo>
                  <a:pt x="2643188" y="8930"/>
                </a:lnTo>
                <a:lnTo>
                  <a:pt x="2652117" y="8930"/>
                </a:lnTo>
                <a:lnTo>
                  <a:pt x="2652117" y="17860"/>
                </a:lnTo>
                <a:lnTo>
                  <a:pt x="2652117"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3434124939"/>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a:t>
            </a:r>
            <a:r>
              <a:rPr lang="en-US" dirty="0"/>
              <a:t>.   Spring Boot Auto-Configuration, Features, and </a:t>
            </a:r>
            <a:r>
              <a:rPr lang="en-US" dirty="0" smtClean="0"/>
              <a:t>More</a:t>
            </a:r>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03</a:t>
            </a:r>
            <a:endParaRPr lang="en-US" dirty="0"/>
          </a:p>
        </p:txBody>
      </p:sp>
      <p:sp>
        <p:nvSpPr>
          <p:cNvPr id="5" name="Freeform 4"/>
          <p:cNvSpPr/>
          <p:nvPr/>
        </p:nvSpPr>
        <p:spPr bwMode="auto">
          <a:xfrm>
            <a:off x="1491258" y="250031"/>
            <a:ext cx="5866806" cy="5125642"/>
          </a:xfrm>
          <a:custGeom>
            <a:avLst/>
            <a:gdLst/>
            <a:ahLst/>
            <a:cxnLst/>
            <a:rect l="0" t="0" r="0" b="0"/>
            <a:pathLst>
              <a:path w="5866806" h="5125642">
                <a:moveTo>
                  <a:pt x="5866805" y="0"/>
                </a:moveTo>
                <a:lnTo>
                  <a:pt x="5857875" y="0"/>
                </a:lnTo>
                <a:lnTo>
                  <a:pt x="5848945" y="8930"/>
                </a:lnTo>
                <a:lnTo>
                  <a:pt x="5848945" y="17860"/>
                </a:lnTo>
                <a:lnTo>
                  <a:pt x="5831086" y="35719"/>
                </a:lnTo>
                <a:lnTo>
                  <a:pt x="5813226" y="71438"/>
                </a:lnTo>
                <a:lnTo>
                  <a:pt x="5777508" y="116086"/>
                </a:lnTo>
                <a:lnTo>
                  <a:pt x="5732859" y="169664"/>
                </a:lnTo>
                <a:lnTo>
                  <a:pt x="5679281" y="214313"/>
                </a:lnTo>
                <a:lnTo>
                  <a:pt x="5616773" y="276821"/>
                </a:lnTo>
                <a:lnTo>
                  <a:pt x="5536406" y="339328"/>
                </a:lnTo>
                <a:lnTo>
                  <a:pt x="5447109" y="401836"/>
                </a:lnTo>
                <a:lnTo>
                  <a:pt x="5339953" y="482203"/>
                </a:lnTo>
                <a:lnTo>
                  <a:pt x="5223867" y="571500"/>
                </a:lnTo>
                <a:lnTo>
                  <a:pt x="5089922" y="669727"/>
                </a:lnTo>
                <a:lnTo>
                  <a:pt x="4947047" y="767953"/>
                </a:lnTo>
                <a:lnTo>
                  <a:pt x="4795242" y="884039"/>
                </a:lnTo>
                <a:lnTo>
                  <a:pt x="4634508" y="1000125"/>
                </a:lnTo>
                <a:lnTo>
                  <a:pt x="4464844" y="1125141"/>
                </a:lnTo>
                <a:lnTo>
                  <a:pt x="4277320" y="1268016"/>
                </a:lnTo>
                <a:lnTo>
                  <a:pt x="4080867" y="1410891"/>
                </a:lnTo>
                <a:lnTo>
                  <a:pt x="3875484" y="1571625"/>
                </a:lnTo>
                <a:lnTo>
                  <a:pt x="3670101" y="1732359"/>
                </a:lnTo>
                <a:lnTo>
                  <a:pt x="3446859" y="1902023"/>
                </a:lnTo>
                <a:lnTo>
                  <a:pt x="3223617" y="2080617"/>
                </a:lnTo>
                <a:lnTo>
                  <a:pt x="3000375" y="2268141"/>
                </a:lnTo>
                <a:lnTo>
                  <a:pt x="2786062" y="2464594"/>
                </a:lnTo>
                <a:lnTo>
                  <a:pt x="2562820" y="2661047"/>
                </a:lnTo>
                <a:lnTo>
                  <a:pt x="2339578" y="2866430"/>
                </a:lnTo>
                <a:lnTo>
                  <a:pt x="2107406" y="3071812"/>
                </a:lnTo>
                <a:lnTo>
                  <a:pt x="1875234" y="3277195"/>
                </a:lnTo>
                <a:lnTo>
                  <a:pt x="1643062" y="3482578"/>
                </a:lnTo>
                <a:lnTo>
                  <a:pt x="1419820" y="3687961"/>
                </a:lnTo>
                <a:lnTo>
                  <a:pt x="1214437" y="3875484"/>
                </a:lnTo>
                <a:lnTo>
                  <a:pt x="1026914" y="4063008"/>
                </a:lnTo>
                <a:lnTo>
                  <a:pt x="857250" y="4241601"/>
                </a:lnTo>
                <a:lnTo>
                  <a:pt x="705445" y="4402336"/>
                </a:lnTo>
                <a:lnTo>
                  <a:pt x="571500" y="4545211"/>
                </a:lnTo>
                <a:lnTo>
                  <a:pt x="464344" y="4670227"/>
                </a:lnTo>
                <a:lnTo>
                  <a:pt x="366117" y="4777383"/>
                </a:lnTo>
                <a:lnTo>
                  <a:pt x="285750" y="4866680"/>
                </a:lnTo>
                <a:lnTo>
                  <a:pt x="214312" y="4947047"/>
                </a:lnTo>
                <a:lnTo>
                  <a:pt x="151805" y="5000625"/>
                </a:lnTo>
                <a:lnTo>
                  <a:pt x="107156" y="5054203"/>
                </a:lnTo>
                <a:lnTo>
                  <a:pt x="71437" y="5089922"/>
                </a:lnTo>
                <a:lnTo>
                  <a:pt x="35719" y="5107782"/>
                </a:lnTo>
                <a:lnTo>
                  <a:pt x="17859" y="5125641"/>
                </a:lnTo>
                <a:lnTo>
                  <a:pt x="0" y="5116711"/>
                </a:lnTo>
                <a:lnTo>
                  <a:pt x="0" y="511671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928688" y="44648"/>
            <a:ext cx="4598790" cy="4884541"/>
          </a:xfrm>
          <a:custGeom>
            <a:avLst/>
            <a:gdLst/>
            <a:ahLst/>
            <a:cxnLst/>
            <a:rect l="0" t="0" r="0" b="0"/>
            <a:pathLst>
              <a:path w="4598790" h="4884541">
                <a:moveTo>
                  <a:pt x="35718" y="26789"/>
                </a:moveTo>
                <a:lnTo>
                  <a:pt x="17859" y="8930"/>
                </a:lnTo>
                <a:lnTo>
                  <a:pt x="8929" y="0"/>
                </a:lnTo>
                <a:lnTo>
                  <a:pt x="8929" y="0"/>
                </a:lnTo>
                <a:lnTo>
                  <a:pt x="0" y="8930"/>
                </a:lnTo>
                <a:lnTo>
                  <a:pt x="8929" y="8930"/>
                </a:lnTo>
                <a:lnTo>
                  <a:pt x="35718" y="53579"/>
                </a:lnTo>
                <a:lnTo>
                  <a:pt x="80367" y="116086"/>
                </a:lnTo>
                <a:lnTo>
                  <a:pt x="151804" y="187524"/>
                </a:lnTo>
                <a:lnTo>
                  <a:pt x="241101" y="276821"/>
                </a:lnTo>
                <a:lnTo>
                  <a:pt x="321468" y="366118"/>
                </a:lnTo>
                <a:lnTo>
                  <a:pt x="419695" y="464344"/>
                </a:lnTo>
                <a:lnTo>
                  <a:pt x="508992" y="571500"/>
                </a:lnTo>
                <a:lnTo>
                  <a:pt x="616148" y="678657"/>
                </a:lnTo>
                <a:lnTo>
                  <a:pt x="723304" y="794743"/>
                </a:lnTo>
                <a:lnTo>
                  <a:pt x="830460" y="910828"/>
                </a:lnTo>
                <a:lnTo>
                  <a:pt x="955476" y="1026914"/>
                </a:lnTo>
                <a:lnTo>
                  <a:pt x="1080492" y="1143000"/>
                </a:lnTo>
                <a:lnTo>
                  <a:pt x="1214437" y="1268016"/>
                </a:lnTo>
                <a:lnTo>
                  <a:pt x="1357312" y="1384102"/>
                </a:lnTo>
                <a:lnTo>
                  <a:pt x="1500187" y="1509117"/>
                </a:lnTo>
                <a:lnTo>
                  <a:pt x="1651992" y="1643063"/>
                </a:lnTo>
                <a:lnTo>
                  <a:pt x="1803796" y="1777008"/>
                </a:lnTo>
                <a:lnTo>
                  <a:pt x="1955601" y="1919883"/>
                </a:lnTo>
                <a:lnTo>
                  <a:pt x="2107406" y="2062758"/>
                </a:lnTo>
                <a:lnTo>
                  <a:pt x="2250281" y="2205633"/>
                </a:lnTo>
                <a:lnTo>
                  <a:pt x="2402085" y="2348508"/>
                </a:lnTo>
                <a:lnTo>
                  <a:pt x="2553890" y="2500313"/>
                </a:lnTo>
                <a:lnTo>
                  <a:pt x="2696765" y="2652118"/>
                </a:lnTo>
                <a:lnTo>
                  <a:pt x="2848570" y="2812852"/>
                </a:lnTo>
                <a:lnTo>
                  <a:pt x="2991445" y="2964656"/>
                </a:lnTo>
                <a:lnTo>
                  <a:pt x="3134320" y="3107531"/>
                </a:lnTo>
                <a:lnTo>
                  <a:pt x="3277195" y="3250406"/>
                </a:lnTo>
                <a:lnTo>
                  <a:pt x="3420070" y="3393281"/>
                </a:lnTo>
                <a:lnTo>
                  <a:pt x="3554015" y="3536156"/>
                </a:lnTo>
                <a:lnTo>
                  <a:pt x="3679031" y="3670102"/>
                </a:lnTo>
                <a:lnTo>
                  <a:pt x="3804046" y="3804047"/>
                </a:lnTo>
                <a:lnTo>
                  <a:pt x="3929062" y="3937992"/>
                </a:lnTo>
                <a:lnTo>
                  <a:pt x="4045148" y="4071938"/>
                </a:lnTo>
                <a:lnTo>
                  <a:pt x="4152304" y="4196953"/>
                </a:lnTo>
                <a:lnTo>
                  <a:pt x="4241601" y="4321969"/>
                </a:lnTo>
                <a:lnTo>
                  <a:pt x="4330898" y="4438055"/>
                </a:lnTo>
                <a:lnTo>
                  <a:pt x="4402335" y="4545211"/>
                </a:lnTo>
                <a:lnTo>
                  <a:pt x="4455914" y="4634508"/>
                </a:lnTo>
                <a:lnTo>
                  <a:pt x="4509492" y="4714875"/>
                </a:lnTo>
                <a:lnTo>
                  <a:pt x="4545210" y="4786313"/>
                </a:lnTo>
                <a:lnTo>
                  <a:pt x="4572000" y="4830961"/>
                </a:lnTo>
                <a:lnTo>
                  <a:pt x="4589859" y="4857750"/>
                </a:lnTo>
                <a:lnTo>
                  <a:pt x="4598789" y="4884540"/>
                </a:lnTo>
                <a:lnTo>
                  <a:pt x="4598789" y="4884540"/>
                </a:lnTo>
                <a:lnTo>
                  <a:pt x="4589859" y="4884540"/>
                </a:lnTo>
                <a:lnTo>
                  <a:pt x="4580929" y="4875610"/>
                </a:lnTo>
                <a:lnTo>
                  <a:pt x="4580929" y="487561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3268266" y="4143375"/>
            <a:ext cx="491133" cy="803673"/>
          </a:xfrm>
          <a:custGeom>
            <a:avLst/>
            <a:gdLst/>
            <a:ahLst/>
            <a:cxnLst/>
            <a:rect l="0" t="0" r="0" b="0"/>
            <a:pathLst>
              <a:path w="491133" h="803673">
                <a:moveTo>
                  <a:pt x="53578" y="160734"/>
                </a:moveTo>
                <a:lnTo>
                  <a:pt x="44648" y="151804"/>
                </a:lnTo>
                <a:lnTo>
                  <a:pt x="26789" y="151804"/>
                </a:lnTo>
                <a:lnTo>
                  <a:pt x="8929" y="151804"/>
                </a:lnTo>
                <a:lnTo>
                  <a:pt x="0" y="160734"/>
                </a:lnTo>
                <a:lnTo>
                  <a:pt x="0" y="187523"/>
                </a:lnTo>
                <a:lnTo>
                  <a:pt x="8929" y="232171"/>
                </a:lnTo>
                <a:lnTo>
                  <a:pt x="17859" y="294679"/>
                </a:lnTo>
                <a:lnTo>
                  <a:pt x="35718" y="366117"/>
                </a:lnTo>
                <a:lnTo>
                  <a:pt x="53578" y="455414"/>
                </a:lnTo>
                <a:lnTo>
                  <a:pt x="71437" y="553640"/>
                </a:lnTo>
                <a:lnTo>
                  <a:pt x="89297" y="634007"/>
                </a:lnTo>
                <a:lnTo>
                  <a:pt x="107156" y="696515"/>
                </a:lnTo>
                <a:lnTo>
                  <a:pt x="116086" y="750094"/>
                </a:lnTo>
                <a:lnTo>
                  <a:pt x="125015" y="776883"/>
                </a:lnTo>
                <a:lnTo>
                  <a:pt x="125015" y="803672"/>
                </a:lnTo>
                <a:lnTo>
                  <a:pt x="125015" y="803672"/>
                </a:lnTo>
                <a:lnTo>
                  <a:pt x="125015" y="785813"/>
                </a:lnTo>
                <a:lnTo>
                  <a:pt x="116086" y="759023"/>
                </a:lnTo>
                <a:lnTo>
                  <a:pt x="116086" y="705445"/>
                </a:lnTo>
                <a:lnTo>
                  <a:pt x="116086" y="642937"/>
                </a:lnTo>
                <a:lnTo>
                  <a:pt x="116086" y="562570"/>
                </a:lnTo>
                <a:lnTo>
                  <a:pt x="107156" y="473273"/>
                </a:lnTo>
                <a:lnTo>
                  <a:pt x="107156" y="383976"/>
                </a:lnTo>
                <a:lnTo>
                  <a:pt x="107156" y="294679"/>
                </a:lnTo>
                <a:lnTo>
                  <a:pt x="116086" y="214312"/>
                </a:lnTo>
                <a:lnTo>
                  <a:pt x="125015" y="142875"/>
                </a:lnTo>
                <a:lnTo>
                  <a:pt x="142875" y="80367"/>
                </a:lnTo>
                <a:lnTo>
                  <a:pt x="169664" y="35718"/>
                </a:lnTo>
                <a:lnTo>
                  <a:pt x="187523" y="17859"/>
                </a:lnTo>
                <a:lnTo>
                  <a:pt x="214312" y="0"/>
                </a:lnTo>
                <a:lnTo>
                  <a:pt x="241101" y="8929"/>
                </a:lnTo>
                <a:lnTo>
                  <a:pt x="267890" y="26789"/>
                </a:lnTo>
                <a:lnTo>
                  <a:pt x="303609" y="53578"/>
                </a:lnTo>
                <a:lnTo>
                  <a:pt x="339328" y="98226"/>
                </a:lnTo>
                <a:lnTo>
                  <a:pt x="366117" y="160734"/>
                </a:lnTo>
                <a:lnTo>
                  <a:pt x="401836" y="232171"/>
                </a:lnTo>
                <a:lnTo>
                  <a:pt x="428625" y="321468"/>
                </a:lnTo>
                <a:lnTo>
                  <a:pt x="446484" y="401836"/>
                </a:lnTo>
                <a:lnTo>
                  <a:pt x="464343" y="482203"/>
                </a:lnTo>
                <a:lnTo>
                  <a:pt x="482203" y="544711"/>
                </a:lnTo>
                <a:lnTo>
                  <a:pt x="482203" y="598289"/>
                </a:lnTo>
                <a:lnTo>
                  <a:pt x="491132" y="634007"/>
                </a:lnTo>
                <a:lnTo>
                  <a:pt x="491132" y="660796"/>
                </a:lnTo>
                <a:lnTo>
                  <a:pt x="491132" y="669726"/>
                </a:lnTo>
                <a:lnTo>
                  <a:pt x="491132" y="651867"/>
                </a:lnTo>
                <a:lnTo>
                  <a:pt x="491132" y="625078"/>
                </a:lnTo>
                <a:lnTo>
                  <a:pt x="491132" y="571500"/>
                </a:lnTo>
                <a:lnTo>
                  <a:pt x="491132" y="500062"/>
                </a:lnTo>
                <a:lnTo>
                  <a:pt x="491132" y="428625"/>
                </a:lnTo>
                <a:lnTo>
                  <a:pt x="491132" y="42862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3839766" y="4286250"/>
            <a:ext cx="339329" cy="660798"/>
          </a:xfrm>
          <a:custGeom>
            <a:avLst/>
            <a:gdLst/>
            <a:ahLst/>
            <a:cxnLst/>
            <a:rect l="0" t="0" r="0" b="0"/>
            <a:pathLst>
              <a:path w="339329" h="660798">
                <a:moveTo>
                  <a:pt x="53578" y="375046"/>
                </a:moveTo>
                <a:lnTo>
                  <a:pt x="44648" y="375046"/>
                </a:lnTo>
                <a:lnTo>
                  <a:pt x="44648" y="375046"/>
                </a:lnTo>
                <a:lnTo>
                  <a:pt x="44648" y="375046"/>
                </a:lnTo>
                <a:lnTo>
                  <a:pt x="53578" y="366117"/>
                </a:lnTo>
                <a:lnTo>
                  <a:pt x="71437" y="357187"/>
                </a:lnTo>
                <a:lnTo>
                  <a:pt x="98226" y="330398"/>
                </a:lnTo>
                <a:lnTo>
                  <a:pt x="125015" y="294679"/>
                </a:lnTo>
                <a:lnTo>
                  <a:pt x="151804" y="250031"/>
                </a:lnTo>
                <a:lnTo>
                  <a:pt x="178593" y="196453"/>
                </a:lnTo>
                <a:lnTo>
                  <a:pt x="196453" y="142875"/>
                </a:lnTo>
                <a:lnTo>
                  <a:pt x="205382" y="89296"/>
                </a:lnTo>
                <a:lnTo>
                  <a:pt x="196453" y="35718"/>
                </a:lnTo>
                <a:lnTo>
                  <a:pt x="187523" y="8929"/>
                </a:lnTo>
                <a:lnTo>
                  <a:pt x="169664" y="0"/>
                </a:lnTo>
                <a:lnTo>
                  <a:pt x="142875" y="8929"/>
                </a:lnTo>
                <a:lnTo>
                  <a:pt x="116086" y="62507"/>
                </a:lnTo>
                <a:lnTo>
                  <a:pt x="80367" y="142875"/>
                </a:lnTo>
                <a:lnTo>
                  <a:pt x="44648" y="241101"/>
                </a:lnTo>
                <a:lnTo>
                  <a:pt x="17859" y="348257"/>
                </a:lnTo>
                <a:lnTo>
                  <a:pt x="8929" y="455414"/>
                </a:lnTo>
                <a:lnTo>
                  <a:pt x="0" y="535781"/>
                </a:lnTo>
                <a:lnTo>
                  <a:pt x="17859" y="598289"/>
                </a:lnTo>
                <a:lnTo>
                  <a:pt x="44648" y="642938"/>
                </a:lnTo>
                <a:lnTo>
                  <a:pt x="80367" y="660797"/>
                </a:lnTo>
                <a:lnTo>
                  <a:pt x="125015" y="651867"/>
                </a:lnTo>
                <a:lnTo>
                  <a:pt x="178593" y="625078"/>
                </a:lnTo>
                <a:lnTo>
                  <a:pt x="241101" y="562570"/>
                </a:lnTo>
                <a:lnTo>
                  <a:pt x="294679" y="482203"/>
                </a:lnTo>
                <a:lnTo>
                  <a:pt x="339328" y="375046"/>
                </a:lnTo>
                <a:lnTo>
                  <a:pt x="339328" y="3750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4152305" y="4438054"/>
            <a:ext cx="464344" cy="321470"/>
          </a:xfrm>
          <a:custGeom>
            <a:avLst/>
            <a:gdLst/>
            <a:ahLst/>
            <a:cxnLst/>
            <a:rect l="0" t="0" r="0" b="0"/>
            <a:pathLst>
              <a:path w="464344" h="321470">
                <a:moveTo>
                  <a:pt x="0" y="0"/>
                </a:moveTo>
                <a:lnTo>
                  <a:pt x="0" y="8930"/>
                </a:lnTo>
                <a:lnTo>
                  <a:pt x="8929" y="44649"/>
                </a:lnTo>
                <a:lnTo>
                  <a:pt x="8929" y="89297"/>
                </a:lnTo>
                <a:lnTo>
                  <a:pt x="17859" y="151805"/>
                </a:lnTo>
                <a:lnTo>
                  <a:pt x="44648" y="205383"/>
                </a:lnTo>
                <a:lnTo>
                  <a:pt x="80367" y="258961"/>
                </a:lnTo>
                <a:lnTo>
                  <a:pt x="125015" y="294680"/>
                </a:lnTo>
                <a:lnTo>
                  <a:pt x="178593" y="312539"/>
                </a:lnTo>
                <a:lnTo>
                  <a:pt x="241101" y="321469"/>
                </a:lnTo>
                <a:lnTo>
                  <a:pt x="303609" y="312539"/>
                </a:lnTo>
                <a:lnTo>
                  <a:pt x="366117" y="285750"/>
                </a:lnTo>
                <a:lnTo>
                  <a:pt x="419695" y="250032"/>
                </a:lnTo>
                <a:lnTo>
                  <a:pt x="464343" y="187524"/>
                </a:lnTo>
                <a:lnTo>
                  <a:pt x="464343" y="1875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4196953" y="4330898"/>
            <a:ext cx="187525" cy="607220"/>
          </a:xfrm>
          <a:custGeom>
            <a:avLst/>
            <a:gdLst/>
            <a:ahLst/>
            <a:cxnLst/>
            <a:rect l="0" t="0" r="0" b="0"/>
            <a:pathLst>
              <a:path w="187525" h="607220">
                <a:moveTo>
                  <a:pt x="187524" y="0"/>
                </a:moveTo>
                <a:lnTo>
                  <a:pt x="169664" y="44648"/>
                </a:lnTo>
                <a:lnTo>
                  <a:pt x="133945" y="107156"/>
                </a:lnTo>
                <a:lnTo>
                  <a:pt x="98227" y="205383"/>
                </a:lnTo>
                <a:lnTo>
                  <a:pt x="62508" y="312539"/>
                </a:lnTo>
                <a:lnTo>
                  <a:pt x="26789" y="410766"/>
                </a:lnTo>
                <a:lnTo>
                  <a:pt x="8930" y="491133"/>
                </a:lnTo>
                <a:lnTo>
                  <a:pt x="0" y="553641"/>
                </a:lnTo>
                <a:lnTo>
                  <a:pt x="0" y="598290"/>
                </a:lnTo>
                <a:lnTo>
                  <a:pt x="8930" y="607219"/>
                </a:lnTo>
                <a:lnTo>
                  <a:pt x="35719" y="580430"/>
                </a:lnTo>
                <a:lnTo>
                  <a:pt x="71438" y="526852"/>
                </a:lnTo>
                <a:lnTo>
                  <a:pt x="71438" y="52685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4420195" y="3714750"/>
            <a:ext cx="437556" cy="955477"/>
          </a:xfrm>
          <a:custGeom>
            <a:avLst/>
            <a:gdLst/>
            <a:ahLst/>
            <a:cxnLst/>
            <a:rect l="0" t="0" r="0" b="0"/>
            <a:pathLst>
              <a:path w="437556" h="955477">
                <a:moveTo>
                  <a:pt x="116086" y="0"/>
                </a:moveTo>
                <a:lnTo>
                  <a:pt x="107157" y="8929"/>
                </a:lnTo>
                <a:lnTo>
                  <a:pt x="89297" y="35718"/>
                </a:lnTo>
                <a:lnTo>
                  <a:pt x="62508" y="98226"/>
                </a:lnTo>
                <a:lnTo>
                  <a:pt x="44649" y="187523"/>
                </a:lnTo>
                <a:lnTo>
                  <a:pt x="17860" y="285750"/>
                </a:lnTo>
                <a:lnTo>
                  <a:pt x="8930" y="410765"/>
                </a:lnTo>
                <a:lnTo>
                  <a:pt x="0" y="526851"/>
                </a:lnTo>
                <a:lnTo>
                  <a:pt x="0" y="642937"/>
                </a:lnTo>
                <a:lnTo>
                  <a:pt x="17860" y="732234"/>
                </a:lnTo>
                <a:lnTo>
                  <a:pt x="35719" y="812601"/>
                </a:lnTo>
                <a:lnTo>
                  <a:pt x="62508" y="875109"/>
                </a:lnTo>
                <a:lnTo>
                  <a:pt x="98227" y="919757"/>
                </a:lnTo>
                <a:lnTo>
                  <a:pt x="142875" y="937617"/>
                </a:lnTo>
                <a:lnTo>
                  <a:pt x="187524" y="955476"/>
                </a:lnTo>
                <a:lnTo>
                  <a:pt x="232172" y="946546"/>
                </a:lnTo>
                <a:lnTo>
                  <a:pt x="285750" y="928687"/>
                </a:lnTo>
                <a:lnTo>
                  <a:pt x="330399" y="892968"/>
                </a:lnTo>
                <a:lnTo>
                  <a:pt x="366118" y="848320"/>
                </a:lnTo>
                <a:lnTo>
                  <a:pt x="410766" y="785812"/>
                </a:lnTo>
                <a:lnTo>
                  <a:pt x="428625" y="714375"/>
                </a:lnTo>
                <a:lnTo>
                  <a:pt x="437555" y="642937"/>
                </a:lnTo>
                <a:lnTo>
                  <a:pt x="437555" y="6429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4063008" y="4080867"/>
            <a:ext cx="723306" cy="258962"/>
          </a:xfrm>
          <a:custGeom>
            <a:avLst/>
            <a:gdLst/>
            <a:ahLst/>
            <a:cxnLst/>
            <a:rect l="0" t="0" r="0" b="0"/>
            <a:pathLst>
              <a:path w="723306" h="258962">
                <a:moveTo>
                  <a:pt x="0" y="258961"/>
                </a:moveTo>
                <a:lnTo>
                  <a:pt x="0" y="250031"/>
                </a:lnTo>
                <a:lnTo>
                  <a:pt x="8930" y="241101"/>
                </a:lnTo>
                <a:lnTo>
                  <a:pt x="26789" y="232172"/>
                </a:lnTo>
                <a:lnTo>
                  <a:pt x="62508" y="223242"/>
                </a:lnTo>
                <a:lnTo>
                  <a:pt x="116086" y="205383"/>
                </a:lnTo>
                <a:lnTo>
                  <a:pt x="196453" y="187523"/>
                </a:lnTo>
                <a:lnTo>
                  <a:pt x="294680" y="169664"/>
                </a:lnTo>
                <a:lnTo>
                  <a:pt x="401836" y="133945"/>
                </a:lnTo>
                <a:lnTo>
                  <a:pt x="517922" y="98226"/>
                </a:lnTo>
                <a:lnTo>
                  <a:pt x="634008" y="53578"/>
                </a:lnTo>
                <a:lnTo>
                  <a:pt x="723305" y="0"/>
                </a:lnTo>
                <a:lnTo>
                  <a:pt x="72330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5393531" y="3375421"/>
            <a:ext cx="375048" cy="991197"/>
          </a:xfrm>
          <a:custGeom>
            <a:avLst/>
            <a:gdLst/>
            <a:ahLst/>
            <a:cxnLst/>
            <a:rect l="0" t="0" r="0" b="0"/>
            <a:pathLst>
              <a:path w="375048" h="991197">
                <a:moveTo>
                  <a:pt x="17860" y="0"/>
                </a:moveTo>
                <a:lnTo>
                  <a:pt x="17860" y="0"/>
                </a:lnTo>
                <a:lnTo>
                  <a:pt x="17860" y="8930"/>
                </a:lnTo>
                <a:lnTo>
                  <a:pt x="17860" y="26790"/>
                </a:lnTo>
                <a:lnTo>
                  <a:pt x="17860" y="53579"/>
                </a:lnTo>
                <a:lnTo>
                  <a:pt x="17860" y="107157"/>
                </a:lnTo>
                <a:lnTo>
                  <a:pt x="17860" y="160735"/>
                </a:lnTo>
                <a:lnTo>
                  <a:pt x="17860" y="241102"/>
                </a:lnTo>
                <a:lnTo>
                  <a:pt x="17860" y="321469"/>
                </a:lnTo>
                <a:lnTo>
                  <a:pt x="8930" y="401836"/>
                </a:lnTo>
                <a:lnTo>
                  <a:pt x="8930" y="482204"/>
                </a:lnTo>
                <a:lnTo>
                  <a:pt x="8930" y="571500"/>
                </a:lnTo>
                <a:lnTo>
                  <a:pt x="8930" y="660797"/>
                </a:lnTo>
                <a:lnTo>
                  <a:pt x="0" y="750094"/>
                </a:lnTo>
                <a:lnTo>
                  <a:pt x="8930" y="830461"/>
                </a:lnTo>
                <a:lnTo>
                  <a:pt x="26789" y="901899"/>
                </a:lnTo>
                <a:lnTo>
                  <a:pt x="53578" y="946547"/>
                </a:lnTo>
                <a:lnTo>
                  <a:pt x="89297" y="982266"/>
                </a:lnTo>
                <a:lnTo>
                  <a:pt x="142875" y="991196"/>
                </a:lnTo>
                <a:lnTo>
                  <a:pt x="196453" y="982266"/>
                </a:lnTo>
                <a:lnTo>
                  <a:pt x="258961" y="955477"/>
                </a:lnTo>
                <a:lnTo>
                  <a:pt x="321469" y="910829"/>
                </a:lnTo>
                <a:lnTo>
                  <a:pt x="357188" y="848321"/>
                </a:lnTo>
                <a:lnTo>
                  <a:pt x="375047" y="776883"/>
                </a:lnTo>
                <a:lnTo>
                  <a:pt x="375047" y="7768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5018484" y="3759398"/>
            <a:ext cx="741165" cy="241103"/>
          </a:xfrm>
          <a:custGeom>
            <a:avLst/>
            <a:gdLst/>
            <a:ahLst/>
            <a:cxnLst/>
            <a:rect l="0" t="0" r="0" b="0"/>
            <a:pathLst>
              <a:path w="741165" h="241103">
                <a:moveTo>
                  <a:pt x="0" y="241102"/>
                </a:moveTo>
                <a:lnTo>
                  <a:pt x="0" y="232172"/>
                </a:lnTo>
                <a:lnTo>
                  <a:pt x="26789" y="214313"/>
                </a:lnTo>
                <a:lnTo>
                  <a:pt x="80368" y="196453"/>
                </a:lnTo>
                <a:lnTo>
                  <a:pt x="160735" y="169664"/>
                </a:lnTo>
                <a:lnTo>
                  <a:pt x="267891" y="133945"/>
                </a:lnTo>
                <a:lnTo>
                  <a:pt x="401836" y="107156"/>
                </a:lnTo>
                <a:lnTo>
                  <a:pt x="535782" y="71438"/>
                </a:lnTo>
                <a:lnTo>
                  <a:pt x="642938" y="44648"/>
                </a:lnTo>
                <a:lnTo>
                  <a:pt x="741164" y="0"/>
                </a:lnTo>
                <a:lnTo>
                  <a:pt x="74116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5661422" y="3884414"/>
            <a:ext cx="125017" cy="392907"/>
          </a:xfrm>
          <a:custGeom>
            <a:avLst/>
            <a:gdLst/>
            <a:ahLst/>
            <a:cxnLst/>
            <a:rect l="0" t="0" r="0" b="0"/>
            <a:pathLst>
              <a:path w="125017" h="392907">
                <a:moveTo>
                  <a:pt x="125016" y="0"/>
                </a:moveTo>
                <a:lnTo>
                  <a:pt x="107156" y="26789"/>
                </a:lnTo>
                <a:lnTo>
                  <a:pt x="80367" y="80367"/>
                </a:lnTo>
                <a:lnTo>
                  <a:pt x="44648" y="151804"/>
                </a:lnTo>
                <a:lnTo>
                  <a:pt x="17859" y="232172"/>
                </a:lnTo>
                <a:lnTo>
                  <a:pt x="0" y="303609"/>
                </a:lnTo>
                <a:lnTo>
                  <a:pt x="8930" y="366117"/>
                </a:lnTo>
                <a:lnTo>
                  <a:pt x="17859" y="392906"/>
                </a:lnTo>
                <a:lnTo>
                  <a:pt x="26789" y="383976"/>
                </a:lnTo>
                <a:lnTo>
                  <a:pt x="44648" y="348257"/>
                </a:lnTo>
                <a:lnTo>
                  <a:pt x="44648" y="34825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5732859" y="3259336"/>
            <a:ext cx="1143001" cy="848321"/>
          </a:xfrm>
          <a:custGeom>
            <a:avLst/>
            <a:gdLst/>
            <a:ahLst/>
            <a:cxnLst/>
            <a:rect l="0" t="0" r="0" b="0"/>
            <a:pathLst>
              <a:path w="1143001" h="848321">
                <a:moveTo>
                  <a:pt x="17860" y="26789"/>
                </a:moveTo>
                <a:lnTo>
                  <a:pt x="8930" y="17859"/>
                </a:lnTo>
                <a:lnTo>
                  <a:pt x="0" y="8929"/>
                </a:lnTo>
                <a:lnTo>
                  <a:pt x="0" y="0"/>
                </a:lnTo>
                <a:lnTo>
                  <a:pt x="0" y="0"/>
                </a:lnTo>
                <a:lnTo>
                  <a:pt x="8930" y="17859"/>
                </a:lnTo>
                <a:lnTo>
                  <a:pt x="17860" y="53578"/>
                </a:lnTo>
                <a:lnTo>
                  <a:pt x="35719" y="107156"/>
                </a:lnTo>
                <a:lnTo>
                  <a:pt x="44649" y="169664"/>
                </a:lnTo>
                <a:lnTo>
                  <a:pt x="53579" y="250031"/>
                </a:lnTo>
                <a:lnTo>
                  <a:pt x="71438" y="330398"/>
                </a:lnTo>
                <a:lnTo>
                  <a:pt x="89297" y="401835"/>
                </a:lnTo>
                <a:lnTo>
                  <a:pt x="116086" y="482203"/>
                </a:lnTo>
                <a:lnTo>
                  <a:pt x="133946" y="544710"/>
                </a:lnTo>
                <a:lnTo>
                  <a:pt x="151805" y="616148"/>
                </a:lnTo>
                <a:lnTo>
                  <a:pt x="160735" y="678656"/>
                </a:lnTo>
                <a:lnTo>
                  <a:pt x="169664" y="732234"/>
                </a:lnTo>
                <a:lnTo>
                  <a:pt x="178594" y="785812"/>
                </a:lnTo>
                <a:lnTo>
                  <a:pt x="178594" y="821531"/>
                </a:lnTo>
                <a:lnTo>
                  <a:pt x="178594" y="839390"/>
                </a:lnTo>
                <a:lnTo>
                  <a:pt x="187524" y="848320"/>
                </a:lnTo>
                <a:lnTo>
                  <a:pt x="187524" y="839390"/>
                </a:lnTo>
                <a:lnTo>
                  <a:pt x="196454" y="812601"/>
                </a:lnTo>
                <a:lnTo>
                  <a:pt x="205383" y="759023"/>
                </a:lnTo>
                <a:lnTo>
                  <a:pt x="214313" y="696515"/>
                </a:lnTo>
                <a:lnTo>
                  <a:pt x="232172" y="625078"/>
                </a:lnTo>
                <a:lnTo>
                  <a:pt x="267891" y="544710"/>
                </a:lnTo>
                <a:lnTo>
                  <a:pt x="294680" y="482203"/>
                </a:lnTo>
                <a:lnTo>
                  <a:pt x="339329" y="428625"/>
                </a:lnTo>
                <a:lnTo>
                  <a:pt x="375047" y="392906"/>
                </a:lnTo>
                <a:lnTo>
                  <a:pt x="410766" y="375046"/>
                </a:lnTo>
                <a:lnTo>
                  <a:pt x="446485" y="375046"/>
                </a:lnTo>
                <a:lnTo>
                  <a:pt x="482204" y="392906"/>
                </a:lnTo>
                <a:lnTo>
                  <a:pt x="508993" y="428625"/>
                </a:lnTo>
                <a:lnTo>
                  <a:pt x="526852" y="482203"/>
                </a:lnTo>
                <a:lnTo>
                  <a:pt x="535782" y="535781"/>
                </a:lnTo>
                <a:lnTo>
                  <a:pt x="544711" y="598289"/>
                </a:lnTo>
                <a:lnTo>
                  <a:pt x="553641" y="660796"/>
                </a:lnTo>
                <a:lnTo>
                  <a:pt x="553641" y="705445"/>
                </a:lnTo>
                <a:lnTo>
                  <a:pt x="553641" y="741164"/>
                </a:lnTo>
                <a:lnTo>
                  <a:pt x="553641" y="759023"/>
                </a:lnTo>
                <a:lnTo>
                  <a:pt x="553641" y="776882"/>
                </a:lnTo>
                <a:lnTo>
                  <a:pt x="562571" y="785812"/>
                </a:lnTo>
                <a:lnTo>
                  <a:pt x="562571" y="767953"/>
                </a:lnTo>
                <a:lnTo>
                  <a:pt x="580430" y="741164"/>
                </a:lnTo>
                <a:lnTo>
                  <a:pt x="598289" y="696515"/>
                </a:lnTo>
                <a:lnTo>
                  <a:pt x="625079" y="642937"/>
                </a:lnTo>
                <a:lnTo>
                  <a:pt x="651868" y="571500"/>
                </a:lnTo>
                <a:lnTo>
                  <a:pt x="687586" y="500062"/>
                </a:lnTo>
                <a:lnTo>
                  <a:pt x="714375" y="437554"/>
                </a:lnTo>
                <a:lnTo>
                  <a:pt x="750094" y="375046"/>
                </a:lnTo>
                <a:lnTo>
                  <a:pt x="776883" y="330398"/>
                </a:lnTo>
                <a:lnTo>
                  <a:pt x="812602" y="303609"/>
                </a:lnTo>
                <a:lnTo>
                  <a:pt x="830461" y="303609"/>
                </a:lnTo>
                <a:lnTo>
                  <a:pt x="839391" y="312539"/>
                </a:lnTo>
                <a:lnTo>
                  <a:pt x="839391" y="348257"/>
                </a:lnTo>
                <a:lnTo>
                  <a:pt x="839391" y="392906"/>
                </a:lnTo>
                <a:lnTo>
                  <a:pt x="830461" y="446484"/>
                </a:lnTo>
                <a:lnTo>
                  <a:pt x="830461" y="500062"/>
                </a:lnTo>
                <a:lnTo>
                  <a:pt x="839391" y="544710"/>
                </a:lnTo>
                <a:lnTo>
                  <a:pt x="857250" y="598289"/>
                </a:lnTo>
                <a:lnTo>
                  <a:pt x="875110" y="642937"/>
                </a:lnTo>
                <a:lnTo>
                  <a:pt x="919758" y="678656"/>
                </a:lnTo>
                <a:lnTo>
                  <a:pt x="964407" y="705445"/>
                </a:lnTo>
                <a:lnTo>
                  <a:pt x="1017985" y="741164"/>
                </a:lnTo>
                <a:lnTo>
                  <a:pt x="1071563" y="759023"/>
                </a:lnTo>
                <a:lnTo>
                  <a:pt x="1107282" y="759023"/>
                </a:lnTo>
                <a:lnTo>
                  <a:pt x="1143000" y="732234"/>
                </a:lnTo>
                <a:lnTo>
                  <a:pt x="1143000" y="7322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6786563" y="3402211"/>
            <a:ext cx="348258" cy="375047"/>
          </a:xfrm>
          <a:custGeom>
            <a:avLst/>
            <a:gdLst/>
            <a:ahLst/>
            <a:cxnLst/>
            <a:rect l="0" t="0" r="0" b="0"/>
            <a:pathLst>
              <a:path w="348258" h="375047">
                <a:moveTo>
                  <a:pt x="0" y="294679"/>
                </a:moveTo>
                <a:lnTo>
                  <a:pt x="8929" y="294679"/>
                </a:lnTo>
                <a:lnTo>
                  <a:pt x="17859" y="294679"/>
                </a:lnTo>
                <a:lnTo>
                  <a:pt x="35718" y="294679"/>
                </a:lnTo>
                <a:lnTo>
                  <a:pt x="62507" y="285750"/>
                </a:lnTo>
                <a:lnTo>
                  <a:pt x="89296" y="276820"/>
                </a:lnTo>
                <a:lnTo>
                  <a:pt x="133945" y="258960"/>
                </a:lnTo>
                <a:lnTo>
                  <a:pt x="178593" y="232171"/>
                </a:lnTo>
                <a:lnTo>
                  <a:pt x="223242" y="205382"/>
                </a:lnTo>
                <a:lnTo>
                  <a:pt x="276820" y="169664"/>
                </a:lnTo>
                <a:lnTo>
                  <a:pt x="312539" y="133945"/>
                </a:lnTo>
                <a:lnTo>
                  <a:pt x="339328" y="89296"/>
                </a:lnTo>
                <a:lnTo>
                  <a:pt x="348257" y="53578"/>
                </a:lnTo>
                <a:lnTo>
                  <a:pt x="348257" y="17859"/>
                </a:lnTo>
                <a:lnTo>
                  <a:pt x="321468" y="0"/>
                </a:lnTo>
                <a:lnTo>
                  <a:pt x="276820" y="0"/>
                </a:lnTo>
                <a:lnTo>
                  <a:pt x="223242" y="17859"/>
                </a:lnTo>
                <a:lnTo>
                  <a:pt x="151804" y="53578"/>
                </a:lnTo>
                <a:lnTo>
                  <a:pt x="98226" y="107156"/>
                </a:lnTo>
                <a:lnTo>
                  <a:pt x="62507" y="169664"/>
                </a:lnTo>
                <a:lnTo>
                  <a:pt x="53578" y="223242"/>
                </a:lnTo>
                <a:lnTo>
                  <a:pt x="71437" y="276820"/>
                </a:lnTo>
                <a:lnTo>
                  <a:pt x="116085" y="321468"/>
                </a:lnTo>
                <a:lnTo>
                  <a:pt x="169664" y="357187"/>
                </a:lnTo>
                <a:lnTo>
                  <a:pt x="232171" y="375046"/>
                </a:lnTo>
                <a:lnTo>
                  <a:pt x="294679" y="375046"/>
                </a:lnTo>
                <a:lnTo>
                  <a:pt x="294679" y="3750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3411141" y="3750468"/>
            <a:ext cx="4589860" cy="1598416"/>
          </a:xfrm>
          <a:custGeom>
            <a:avLst/>
            <a:gdLst/>
            <a:ahLst/>
            <a:cxnLst/>
            <a:rect l="0" t="0" r="0" b="0"/>
            <a:pathLst>
              <a:path w="4589860" h="1598416">
                <a:moveTo>
                  <a:pt x="0" y="1598415"/>
                </a:moveTo>
                <a:lnTo>
                  <a:pt x="0" y="1598415"/>
                </a:lnTo>
                <a:lnTo>
                  <a:pt x="8929" y="1589485"/>
                </a:lnTo>
                <a:lnTo>
                  <a:pt x="26789" y="1571626"/>
                </a:lnTo>
                <a:lnTo>
                  <a:pt x="71437" y="1553766"/>
                </a:lnTo>
                <a:lnTo>
                  <a:pt x="125015" y="1518048"/>
                </a:lnTo>
                <a:lnTo>
                  <a:pt x="214312" y="1482329"/>
                </a:lnTo>
                <a:lnTo>
                  <a:pt x="321468" y="1437680"/>
                </a:lnTo>
                <a:lnTo>
                  <a:pt x="446484" y="1393032"/>
                </a:lnTo>
                <a:lnTo>
                  <a:pt x="580429" y="1330524"/>
                </a:lnTo>
                <a:lnTo>
                  <a:pt x="750093" y="1268016"/>
                </a:lnTo>
                <a:lnTo>
                  <a:pt x="919757" y="1196579"/>
                </a:lnTo>
                <a:lnTo>
                  <a:pt x="1107281" y="1125141"/>
                </a:lnTo>
                <a:lnTo>
                  <a:pt x="1303734" y="1044774"/>
                </a:lnTo>
                <a:lnTo>
                  <a:pt x="1518047" y="973336"/>
                </a:lnTo>
                <a:lnTo>
                  <a:pt x="1741289" y="892969"/>
                </a:lnTo>
                <a:lnTo>
                  <a:pt x="1973461" y="812602"/>
                </a:lnTo>
                <a:lnTo>
                  <a:pt x="2205632" y="723305"/>
                </a:lnTo>
                <a:lnTo>
                  <a:pt x="2455664" y="642938"/>
                </a:lnTo>
                <a:lnTo>
                  <a:pt x="2705695" y="553641"/>
                </a:lnTo>
                <a:lnTo>
                  <a:pt x="2973586" y="455414"/>
                </a:lnTo>
                <a:lnTo>
                  <a:pt x="3232547" y="375047"/>
                </a:lnTo>
                <a:lnTo>
                  <a:pt x="3491507" y="294680"/>
                </a:lnTo>
                <a:lnTo>
                  <a:pt x="3732609" y="214313"/>
                </a:lnTo>
                <a:lnTo>
                  <a:pt x="3955851" y="151805"/>
                </a:lnTo>
                <a:lnTo>
                  <a:pt x="4143375" y="98227"/>
                </a:lnTo>
                <a:lnTo>
                  <a:pt x="4304109" y="53578"/>
                </a:lnTo>
                <a:lnTo>
                  <a:pt x="4429125" y="17860"/>
                </a:lnTo>
                <a:lnTo>
                  <a:pt x="4518422" y="0"/>
                </a:lnTo>
                <a:lnTo>
                  <a:pt x="4580929" y="0"/>
                </a:lnTo>
                <a:lnTo>
                  <a:pt x="4589859" y="8930"/>
                </a:lnTo>
                <a:lnTo>
                  <a:pt x="4572000" y="26789"/>
                </a:lnTo>
                <a:lnTo>
                  <a:pt x="4572000"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3473648" y="3973711"/>
            <a:ext cx="4429126" cy="1562696"/>
          </a:xfrm>
          <a:custGeom>
            <a:avLst/>
            <a:gdLst/>
            <a:ahLst/>
            <a:cxnLst/>
            <a:rect l="0" t="0" r="0" b="0"/>
            <a:pathLst>
              <a:path w="4429126" h="1562696">
                <a:moveTo>
                  <a:pt x="0" y="1562695"/>
                </a:moveTo>
                <a:lnTo>
                  <a:pt x="17860" y="1544836"/>
                </a:lnTo>
                <a:lnTo>
                  <a:pt x="62508" y="1518047"/>
                </a:lnTo>
                <a:lnTo>
                  <a:pt x="125016" y="1482328"/>
                </a:lnTo>
                <a:lnTo>
                  <a:pt x="214313" y="1428750"/>
                </a:lnTo>
                <a:lnTo>
                  <a:pt x="330399" y="1366242"/>
                </a:lnTo>
                <a:lnTo>
                  <a:pt x="473274" y="1303734"/>
                </a:lnTo>
                <a:lnTo>
                  <a:pt x="634008" y="1223367"/>
                </a:lnTo>
                <a:lnTo>
                  <a:pt x="821532" y="1134070"/>
                </a:lnTo>
                <a:lnTo>
                  <a:pt x="1026915" y="1035844"/>
                </a:lnTo>
                <a:lnTo>
                  <a:pt x="1250157" y="937617"/>
                </a:lnTo>
                <a:lnTo>
                  <a:pt x="1491258" y="821531"/>
                </a:lnTo>
                <a:lnTo>
                  <a:pt x="1741290" y="714375"/>
                </a:lnTo>
                <a:lnTo>
                  <a:pt x="2009180" y="607218"/>
                </a:lnTo>
                <a:lnTo>
                  <a:pt x="2286000" y="500062"/>
                </a:lnTo>
                <a:lnTo>
                  <a:pt x="2562821" y="401835"/>
                </a:lnTo>
                <a:lnTo>
                  <a:pt x="2830711" y="312539"/>
                </a:lnTo>
                <a:lnTo>
                  <a:pt x="3107532" y="232171"/>
                </a:lnTo>
                <a:lnTo>
                  <a:pt x="3375422" y="160734"/>
                </a:lnTo>
                <a:lnTo>
                  <a:pt x="3634383" y="107156"/>
                </a:lnTo>
                <a:lnTo>
                  <a:pt x="3875485" y="62507"/>
                </a:lnTo>
                <a:lnTo>
                  <a:pt x="4089797" y="44648"/>
                </a:lnTo>
                <a:lnTo>
                  <a:pt x="4277321" y="17859"/>
                </a:lnTo>
                <a:lnTo>
                  <a:pt x="4429125" y="0"/>
                </a:lnTo>
                <a:lnTo>
                  <a:pt x="442912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3438109778"/>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Poker</a:t>
            </a:r>
            <a:endParaRPr lang="en-US" dirty="0"/>
          </a:p>
        </p:txBody>
      </p:sp>
      <p:pic>
        <p:nvPicPr>
          <p:cNvPr id="5" name="Content Placeholder 4"/>
          <p:cNvPicPr>
            <a:picLocks noGrp="1" noChangeAspect="1"/>
          </p:cNvPicPr>
          <p:nvPr>
            <p:ph idx="1"/>
          </p:nvPr>
        </p:nvPicPr>
        <p:blipFill>
          <a:blip r:embed="rId2"/>
          <a:stretch>
            <a:fillRect/>
          </a:stretch>
        </p:blipFill>
        <p:spPr>
          <a:xfrm>
            <a:off x="1799895" y="1220788"/>
            <a:ext cx="5288622" cy="5224462"/>
          </a:xfrm>
          <a:prstGeom prst="rect">
            <a:avLst/>
          </a:prstGeom>
        </p:spPr>
      </p:pic>
      <p:sp>
        <p:nvSpPr>
          <p:cNvPr id="4" name="TextBox 3"/>
          <p:cNvSpPr txBox="1"/>
          <p:nvPr/>
        </p:nvSpPr>
        <p:spPr>
          <a:xfrm>
            <a:off x="1752600" y="6443538"/>
            <a:ext cx="3788217"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07</a:t>
            </a:r>
            <a:endParaRPr lang="en-US" dirty="0"/>
          </a:p>
        </p:txBody>
      </p:sp>
      <p:sp>
        <p:nvSpPr>
          <p:cNvPr id="3" name="Freeform 2"/>
          <p:cNvSpPr/>
          <p:nvPr/>
        </p:nvSpPr>
        <p:spPr bwMode="auto">
          <a:xfrm>
            <a:off x="1741289" y="6054327"/>
            <a:ext cx="4196954" cy="785814"/>
          </a:xfrm>
          <a:custGeom>
            <a:avLst/>
            <a:gdLst/>
            <a:ahLst/>
            <a:cxnLst/>
            <a:rect l="0" t="0" r="0" b="0"/>
            <a:pathLst>
              <a:path w="4196954" h="785814">
                <a:moveTo>
                  <a:pt x="3893344" y="330399"/>
                </a:moveTo>
                <a:lnTo>
                  <a:pt x="3893344" y="330399"/>
                </a:lnTo>
                <a:lnTo>
                  <a:pt x="3893344" y="330399"/>
                </a:lnTo>
                <a:lnTo>
                  <a:pt x="3902274" y="321469"/>
                </a:lnTo>
                <a:lnTo>
                  <a:pt x="3911203" y="321469"/>
                </a:lnTo>
                <a:lnTo>
                  <a:pt x="3920133" y="312539"/>
                </a:lnTo>
                <a:lnTo>
                  <a:pt x="3929063" y="312539"/>
                </a:lnTo>
                <a:lnTo>
                  <a:pt x="3929063" y="303610"/>
                </a:lnTo>
                <a:lnTo>
                  <a:pt x="3937992" y="294680"/>
                </a:lnTo>
                <a:lnTo>
                  <a:pt x="3937992" y="294680"/>
                </a:lnTo>
                <a:lnTo>
                  <a:pt x="3929063" y="285750"/>
                </a:lnTo>
                <a:lnTo>
                  <a:pt x="3911203" y="276821"/>
                </a:lnTo>
                <a:lnTo>
                  <a:pt x="3884414" y="267891"/>
                </a:lnTo>
                <a:lnTo>
                  <a:pt x="3848695" y="258961"/>
                </a:lnTo>
                <a:lnTo>
                  <a:pt x="3804047" y="241102"/>
                </a:lnTo>
                <a:lnTo>
                  <a:pt x="3759399" y="223243"/>
                </a:lnTo>
                <a:lnTo>
                  <a:pt x="3705820" y="205383"/>
                </a:lnTo>
                <a:lnTo>
                  <a:pt x="3643313" y="187524"/>
                </a:lnTo>
                <a:lnTo>
                  <a:pt x="3571875" y="169664"/>
                </a:lnTo>
                <a:lnTo>
                  <a:pt x="3500438" y="142875"/>
                </a:lnTo>
                <a:lnTo>
                  <a:pt x="3411141" y="125016"/>
                </a:lnTo>
                <a:lnTo>
                  <a:pt x="3321844" y="107157"/>
                </a:lnTo>
                <a:lnTo>
                  <a:pt x="3214688" y="89297"/>
                </a:lnTo>
                <a:lnTo>
                  <a:pt x="3107531" y="71438"/>
                </a:lnTo>
                <a:lnTo>
                  <a:pt x="2982516" y="53578"/>
                </a:lnTo>
                <a:lnTo>
                  <a:pt x="2857500" y="35719"/>
                </a:lnTo>
                <a:lnTo>
                  <a:pt x="2723555" y="26789"/>
                </a:lnTo>
                <a:lnTo>
                  <a:pt x="2589609" y="17860"/>
                </a:lnTo>
                <a:lnTo>
                  <a:pt x="2446734" y="17860"/>
                </a:lnTo>
                <a:lnTo>
                  <a:pt x="2294930" y="8930"/>
                </a:lnTo>
                <a:lnTo>
                  <a:pt x="2143125" y="0"/>
                </a:lnTo>
                <a:lnTo>
                  <a:pt x="2000250" y="0"/>
                </a:lnTo>
                <a:lnTo>
                  <a:pt x="1848445" y="8930"/>
                </a:lnTo>
                <a:lnTo>
                  <a:pt x="1696641" y="17860"/>
                </a:lnTo>
                <a:lnTo>
                  <a:pt x="1553766" y="26789"/>
                </a:lnTo>
                <a:lnTo>
                  <a:pt x="1401961" y="44649"/>
                </a:lnTo>
                <a:lnTo>
                  <a:pt x="1259086" y="62508"/>
                </a:lnTo>
                <a:lnTo>
                  <a:pt x="1125141" y="89297"/>
                </a:lnTo>
                <a:lnTo>
                  <a:pt x="982266" y="116086"/>
                </a:lnTo>
                <a:lnTo>
                  <a:pt x="857250" y="142875"/>
                </a:lnTo>
                <a:lnTo>
                  <a:pt x="732234" y="178594"/>
                </a:lnTo>
                <a:lnTo>
                  <a:pt x="616149" y="205383"/>
                </a:lnTo>
                <a:lnTo>
                  <a:pt x="517922" y="241102"/>
                </a:lnTo>
                <a:lnTo>
                  <a:pt x="419695" y="267891"/>
                </a:lnTo>
                <a:lnTo>
                  <a:pt x="339328" y="294680"/>
                </a:lnTo>
                <a:lnTo>
                  <a:pt x="267891" y="321469"/>
                </a:lnTo>
                <a:lnTo>
                  <a:pt x="205383" y="348258"/>
                </a:lnTo>
                <a:lnTo>
                  <a:pt x="142875" y="383977"/>
                </a:lnTo>
                <a:lnTo>
                  <a:pt x="89297" y="410766"/>
                </a:lnTo>
                <a:lnTo>
                  <a:pt x="62508" y="437555"/>
                </a:lnTo>
                <a:lnTo>
                  <a:pt x="44649" y="464344"/>
                </a:lnTo>
                <a:lnTo>
                  <a:pt x="26789" y="473274"/>
                </a:lnTo>
                <a:lnTo>
                  <a:pt x="17859" y="491133"/>
                </a:lnTo>
                <a:lnTo>
                  <a:pt x="8930" y="508993"/>
                </a:lnTo>
                <a:lnTo>
                  <a:pt x="0" y="535782"/>
                </a:lnTo>
                <a:lnTo>
                  <a:pt x="0" y="553641"/>
                </a:lnTo>
                <a:lnTo>
                  <a:pt x="0" y="571500"/>
                </a:lnTo>
                <a:lnTo>
                  <a:pt x="8930" y="589360"/>
                </a:lnTo>
                <a:lnTo>
                  <a:pt x="26789" y="607219"/>
                </a:lnTo>
                <a:lnTo>
                  <a:pt x="35719" y="616149"/>
                </a:lnTo>
                <a:lnTo>
                  <a:pt x="53578" y="634008"/>
                </a:lnTo>
                <a:lnTo>
                  <a:pt x="71438" y="651868"/>
                </a:lnTo>
                <a:lnTo>
                  <a:pt x="98227" y="669727"/>
                </a:lnTo>
                <a:lnTo>
                  <a:pt x="125016" y="678657"/>
                </a:lnTo>
                <a:lnTo>
                  <a:pt x="160734" y="696516"/>
                </a:lnTo>
                <a:lnTo>
                  <a:pt x="196453" y="714375"/>
                </a:lnTo>
                <a:lnTo>
                  <a:pt x="241102" y="723305"/>
                </a:lnTo>
                <a:lnTo>
                  <a:pt x="285750" y="741164"/>
                </a:lnTo>
                <a:lnTo>
                  <a:pt x="339328" y="750094"/>
                </a:lnTo>
                <a:lnTo>
                  <a:pt x="392906" y="750094"/>
                </a:lnTo>
                <a:lnTo>
                  <a:pt x="446484" y="759024"/>
                </a:lnTo>
                <a:lnTo>
                  <a:pt x="508992" y="767953"/>
                </a:lnTo>
                <a:lnTo>
                  <a:pt x="580430" y="776883"/>
                </a:lnTo>
                <a:lnTo>
                  <a:pt x="651867" y="776883"/>
                </a:lnTo>
                <a:lnTo>
                  <a:pt x="723305" y="785813"/>
                </a:lnTo>
                <a:lnTo>
                  <a:pt x="803672" y="785813"/>
                </a:lnTo>
                <a:lnTo>
                  <a:pt x="884039" y="785813"/>
                </a:lnTo>
                <a:lnTo>
                  <a:pt x="973336" y="785813"/>
                </a:lnTo>
                <a:lnTo>
                  <a:pt x="1062633" y="785813"/>
                </a:lnTo>
                <a:lnTo>
                  <a:pt x="1151930" y="785813"/>
                </a:lnTo>
                <a:lnTo>
                  <a:pt x="1250156" y="785813"/>
                </a:lnTo>
                <a:lnTo>
                  <a:pt x="1348383" y="785813"/>
                </a:lnTo>
                <a:lnTo>
                  <a:pt x="1455539" y="785813"/>
                </a:lnTo>
                <a:lnTo>
                  <a:pt x="1553766" y="785813"/>
                </a:lnTo>
                <a:lnTo>
                  <a:pt x="1660922" y="785813"/>
                </a:lnTo>
                <a:lnTo>
                  <a:pt x="1768078" y="785813"/>
                </a:lnTo>
                <a:lnTo>
                  <a:pt x="1875234" y="785813"/>
                </a:lnTo>
                <a:lnTo>
                  <a:pt x="1982391" y="776883"/>
                </a:lnTo>
                <a:lnTo>
                  <a:pt x="2098477" y="776883"/>
                </a:lnTo>
                <a:lnTo>
                  <a:pt x="2205633" y="776883"/>
                </a:lnTo>
                <a:lnTo>
                  <a:pt x="2321719" y="767953"/>
                </a:lnTo>
                <a:lnTo>
                  <a:pt x="2437805" y="767953"/>
                </a:lnTo>
                <a:lnTo>
                  <a:pt x="2553891" y="767953"/>
                </a:lnTo>
                <a:lnTo>
                  <a:pt x="2669977" y="767953"/>
                </a:lnTo>
                <a:lnTo>
                  <a:pt x="2786063" y="767953"/>
                </a:lnTo>
                <a:lnTo>
                  <a:pt x="2902149" y="776883"/>
                </a:lnTo>
                <a:lnTo>
                  <a:pt x="3009305" y="776883"/>
                </a:lnTo>
                <a:lnTo>
                  <a:pt x="3116461" y="776883"/>
                </a:lnTo>
                <a:lnTo>
                  <a:pt x="3223617" y="776883"/>
                </a:lnTo>
                <a:lnTo>
                  <a:pt x="3330774" y="776883"/>
                </a:lnTo>
                <a:lnTo>
                  <a:pt x="3429000" y="767953"/>
                </a:lnTo>
                <a:lnTo>
                  <a:pt x="3527227" y="759024"/>
                </a:lnTo>
                <a:lnTo>
                  <a:pt x="3625453" y="750094"/>
                </a:lnTo>
                <a:lnTo>
                  <a:pt x="3714750" y="741164"/>
                </a:lnTo>
                <a:lnTo>
                  <a:pt x="3795117" y="732235"/>
                </a:lnTo>
                <a:lnTo>
                  <a:pt x="3875484" y="723305"/>
                </a:lnTo>
                <a:lnTo>
                  <a:pt x="3955852" y="714375"/>
                </a:lnTo>
                <a:lnTo>
                  <a:pt x="4027289" y="696516"/>
                </a:lnTo>
                <a:lnTo>
                  <a:pt x="4080867" y="687586"/>
                </a:lnTo>
                <a:lnTo>
                  <a:pt x="4196953" y="642938"/>
                </a:lnTo>
                <a:lnTo>
                  <a:pt x="4196953" y="6429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4777383" y="6116835"/>
            <a:ext cx="1276946" cy="410767"/>
          </a:xfrm>
          <a:custGeom>
            <a:avLst/>
            <a:gdLst/>
            <a:ahLst/>
            <a:cxnLst/>
            <a:rect l="0" t="0" r="0" b="0"/>
            <a:pathLst>
              <a:path w="1276946" h="410767">
                <a:moveTo>
                  <a:pt x="1276945" y="410766"/>
                </a:moveTo>
                <a:lnTo>
                  <a:pt x="1276945" y="383977"/>
                </a:lnTo>
                <a:lnTo>
                  <a:pt x="1250156" y="357188"/>
                </a:lnTo>
                <a:lnTo>
                  <a:pt x="1214437" y="321469"/>
                </a:lnTo>
                <a:lnTo>
                  <a:pt x="1151930" y="294680"/>
                </a:lnTo>
                <a:lnTo>
                  <a:pt x="1080492" y="258961"/>
                </a:lnTo>
                <a:lnTo>
                  <a:pt x="991195" y="223242"/>
                </a:lnTo>
                <a:lnTo>
                  <a:pt x="892969" y="187524"/>
                </a:lnTo>
                <a:lnTo>
                  <a:pt x="785812" y="151805"/>
                </a:lnTo>
                <a:lnTo>
                  <a:pt x="678656" y="116086"/>
                </a:lnTo>
                <a:lnTo>
                  <a:pt x="562570" y="89297"/>
                </a:lnTo>
                <a:lnTo>
                  <a:pt x="446484" y="62508"/>
                </a:lnTo>
                <a:lnTo>
                  <a:pt x="330398" y="44649"/>
                </a:lnTo>
                <a:lnTo>
                  <a:pt x="214312" y="26789"/>
                </a:lnTo>
                <a:lnTo>
                  <a:pt x="107156" y="1786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625078" y="0"/>
            <a:ext cx="142876" cy="223243"/>
          </a:xfrm>
          <a:custGeom>
            <a:avLst/>
            <a:gdLst/>
            <a:ahLst/>
            <a:cxnLst/>
            <a:rect l="0" t="0" r="0" b="0"/>
            <a:pathLst>
              <a:path w="142876" h="223243">
                <a:moveTo>
                  <a:pt x="8930" y="0"/>
                </a:moveTo>
                <a:lnTo>
                  <a:pt x="0" y="0"/>
                </a:lnTo>
                <a:lnTo>
                  <a:pt x="0" y="0"/>
                </a:lnTo>
                <a:lnTo>
                  <a:pt x="0" y="0"/>
                </a:lnTo>
                <a:lnTo>
                  <a:pt x="0" y="0"/>
                </a:lnTo>
                <a:lnTo>
                  <a:pt x="0" y="0"/>
                </a:lnTo>
                <a:lnTo>
                  <a:pt x="0" y="0"/>
                </a:lnTo>
                <a:lnTo>
                  <a:pt x="0" y="0"/>
                </a:lnTo>
                <a:lnTo>
                  <a:pt x="0" y="0"/>
                </a:lnTo>
                <a:lnTo>
                  <a:pt x="0" y="0"/>
                </a:lnTo>
                <a:lnTo>
                  <a:pt x="0" y="0"/>
                </a:lnTo>
                <a:lnTo>
                  <a:pt x="8930" y="0"/>
                </a:lnTo>
                <a:lnTo>
                  <a:pt x="8930" y="0"/>
                </a:lnTo>
                <a:lnTo>
                  <a:pt x="8930" y="0"/>
                </a:lnTo>
                <a:lnTo>
                  <a:pt x="8930" y="0"/>
                </a:lnTo>
                <a:lnTo>
                  <a:pt x="8930" y="26789"/>
                </a:lnTo>
                <a:lnTo>
                  <a:pt x="8930" y="53578"/>
                </a:lnTo>
                <a:lnTo>
                  <a:pt x="8930" y="80367"/>
                </a:lnTo>
                <a:lnTo>
                  <a:pt x="8930" y="107156"/>
                </a:lnTo>
                <a:lnTo>
                  <a:pt x="17860" y="133945"/>
                </a:lnTo>
                <a:lnTo>
                  <a:pt x="17860" y="151805"/>
                </a:lnTo>
                <a:lnTo>
                  <a:pt x="26789" y="178594"/>
                </a:lnTo>
                <a:lnTo>
                  <a:pt x="35719" y="187523"/>
                </a:lnTo>
                <a:lnTo>
                  <a:pt x="44649" y="205383"/>
                </a:lnTo>
                <a:lnTo>
                  <a:pt x="62508" y="214312"/>
                </a:lnTo>
                <a:lnTo>
                  <a:pt x="80367" y="214312"/>
                </a:lnTo>
                <a:lnTo>
                  <a:pt x="98227" y="223242"/>
                </a:lnTo>
                <a:lnTo>
                  <a:pt x="107156" y="223242"/>
                </a:lnTo>
                <a:lnTo>
                  <a:pt x="125016" y="223242"/>
                </a:lnTo>
                <a:lnTo>
                  <a:pt x="142875" y="223242"/>
                </a:lnTo>
                <a:lnTo>
                  <a:pt x="142875"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651867" y="125016"/>
            <a:ext cx="71439" cy="44649"/>
          </a:xfrm>
          <a:custGeom>
            <a:avLst/>
            <a:gdLst/>
            <a:ahLst/>
            <a:cxnLst/>
            <a:rect l="0" t="0" r="0" b="0"/>
            <a:pathLst>
              <a:path w="71439" h="44649">
                <a:moveTo>
                  <a:pt x="26789" y="44648"/>
                </a:moveTo>
                <a:lnTo>
                  <a:pt x="17860" y="44648"/>
                </a:lnTo>
                <a:lnTo>
                  <a:pt x="8930" y="44648"/>
                </a:lnTo>
                <a:lnTo>
                  <a:pt x="8930" y="44648"/>
                </a:lnTo>
                <a:lnTo>
                  <a:pt x="0" y="44648"/>
                </a:lnTo>
                <a:lnTo>
                  <a:pt x="0" y="35718"/>
                </a:lnTo>
                <a:lnTo>
                  <a:pt x="8930" y="35718"/>
                </a:lnTo>
                <a:lnTo>
                  <a:pt x="8930" y="35718"/>
                </a:lnTo>
                <a:lnTo>
                  <a:pt x="17860" y="26789"/>
                </a:lnTo>
                <a:lnTo>
                  <a:pt x="26789" y="17859"/>
                </a:lnTo>
                <a:lnTo>
                  <a:pt x="35719" y="17859"/>
                </a:lnTo>
                <a:lnTo>
                  <a:pt x="53578" y="8929"/>
                </a:lnTo>
                <a:lnTo>
                  <a:pt x="62508" y="8929"/>
                </a:lnTo>
                <a:lnTo>
                  <a:pt x="71438" y="0"/>
                </a:lnTo>
                <a:lnTo>
                  <a:pt x="7143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687586" y="0"/>
            <a:ext cx="71439" cy="1"/>
          </a:xfrm>
          <a:custGeom>
            <a:avLst/>
            <a:gdLst/>
            <a:ahLst/>
            <a:cxnLst/>
            <a:rect l="0" t="0" r="0" b="0"/>
            <a:pathLst>
              <a:path w="71439" h="1">
                <a:moveTo>
                  <a:pt x="8930" y="0"/>
                </a:moveTo>
                <a:lnTo>
                  <a:pt x="8930" y="0"/>
                </a:lnTo>
                <a:lnTo>
                  <a:pt x="0" y="0"/>
                </a:lnTo>
                <a:lnTo>
                  <a:pt x="0" y="0"/>
                </a:lnTo>
                <a:lnTo>
                  <a:pt x="0" y="0"/>
                </a:lnTo>
                <a:lnTo>
                  <a:pt x="0" y="0"/>
                </a:lnTo>
                <a:lnTo>
                  <a:pt x="8930" y="0"/>
                </a:lnTo>
                <a:lnTo>
                  <a:pt x="17859" y="0"/>
                </a:lnTo>
                <a:lnTo>
                  <a:pt x="26789" y="0"/>
                </a:lnTo>
                <a:lnTo>
                  <a:pt x="35719" y="0"/>
                </a:lnTo>
                <a:lnTo>
                  <a:pt x="53578" y="0"/>
                </a:lnTo>
                <a:lnTo>
                  <a:pt x="71438" y="0"/>
                </a:lnTo>
                <a:lnTo>
                  <a:pt x="7143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910828" y="0"/>
            <a:ext cx="116087" cy="232173"/>
          </a:xfrm>
          <a:custGeom>
            <a:avLst/>
            <a:gdLst/>
            <a:ahLst/>
            <a:cxnLst/>
            <a:rect l="0" t="0" r="0" b="0"/>
            <a:pathLst>
              <a:path w="116087" h="232173">
                <a:moveTo>
                  <a:pt x="116086" y="26789"/>
                </a:moveTo>
                <a:lnTo>
                  <a:pt x="116086" y="17859"/>
                </a:lnTo>
                <a:lnTo>
                  <a:pt x="116086" y="0"/>
                </a:lnTo>
                <a:lnTo>
                  <a:pt x="107156" y="0"/>
                </a:lnTo>
                <a:lnTo>
                  <a:pt x="98227" y="0"/>
                </a:lnTo>
                <a:lnTo>
                  <a:pt x="89297" y="0"/>
                </a:lnTo>
                <a:lnTo>
                  <a:pt x="80367" y="0"/>
                </a:lnTo>
                <a:lnTo>
                  <a:pt x="62508" y="0"/>
                </a:lnTo>
                <a:lnTo>
                  <a:pt x="44649" y="8930"/>
                </a:lnTo>
                <a:lnTo>
                  <a:pt x="35719" y="17859"/>
                </a:lnTo>
                <a:lnTo>
                  <a:pt x="17860" y="26789"/>
                </a:lnTo>
                <a:lnTo>
                  <a:pt x="8930" y="35719"/>
                </a:lnTo>
                <a:lnTo>
                  <a:pt x="0" y="44648"/>
                </a:lnTo>
                <a:lnTo>
                  <a:pt x="0" y="53578"/>
                </a:lnTo>
                <a:lnTo>
                  <a:pt x="8930" y="71437"/>
                </a:lnTo>
                <a:lnTo>
                  <a:pt x="17860" y="80367"/>
                </a:lnTo>
                <a:lnTo>
                  <a:pt x="26789" y="89297"/>
                </a:lnTo>
                <a:lnTo>
                  <a:pt x="44649" y="107156"/>
                </a:lnTo>
                <a:lnTo>
                  <a:pt x="62508" y="116086"/>
                </a:lnTo>
                <a:lnTo>
                  <a:pt x="80367" y="133945"/>
                </a:lnTo>
                <a:lnTo>
                  <a:pt x="89297" y="151805"/>
                </a:lnTo>
                <a:lnTo>
                  <a:pt x="98227" y="169664"/>
                </a:lnTo>
                <a:lnTo>
                  <a:pt x="98227" y="187523"/>
                </a:lnTo>
                <a:lnTo>
                  <a:pt x="89297" y="196453"/>
                </a:lnTo>
                <a:lnTo>
                  <a:pt x="80367" y="214312"/>
                </a:lnTo>
                <a:lnTo>
                  <a:pt x="62508" y="223242"/>
                </a:lnTo>
                <a:lnTo>
                  <a:pt x="53578" y="232172"/>
                </a:lnTo>
                <a:lnTo>
                  <a:pt x="35719" y="232172"/>
                </a:lnTo>
                <a:lnTo>
                  <a:pt x="35719"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1223367" y="98227"/>
            <a:ext cx="133947" cy="196454"/>
          </a:xfrm>
          <a:custGeom>
            <a:avLst/>
            <a:gdLst/>
            <a:ahLst/>
            <a:cxnLst/>
            <a:rect l="0" t="0" r="0" b="0"/>
            <a:pathLst>
              <a:path w="133947" h="196454">
                <a:moveTo>
                  <a:pt x="53578" y="44648"/>
                </a:moveTo>
                <a:lnTo>
                  <a:pt x="53578" y="44648"/>
                </a:lnTo>
                <a:lnTo>
                  <a:pt x="62508" y="35718"/>
                </a:lnTo>
                <a:lnTo>
                  <a:pt x="62508" y="35718"/>
                </a:lnTo>
                <a:lnTo>
                  <a:pt x="71438" y="35718"/>
                </a:lnTo>
                <a:lnTo>
                  <a:pt x="71438" y="35718"/>
                </a:lnTo>
                <a:lnTo>
                  <a:pt x="71438" y="35718"/>
                </a:lnTo>
                <a:lnTo>
                  <a:pt x="71438" y="26789"/>
                </a:lnTo>
                <a:lnTo>
                  <a:pt x="71438" y="26789"/>
                </a:lnTo>
                <a:lnTo>
                  <a:pt x="62508" y="17859"/>
                </a:lnTo>
                <a:lnTo>
                  <a:pt x="62508" y="8929"/>
                </a:lnTo>
                <a:lnTo>
                  <a:pt x="53578" y="8929"/>
                </a:lnTo>
                <a:lnTo>
                  <a:pt x="53578" y="0"/>
                </a:lnTo>
                <a:lnTo>
                  <a:pt x="44649" y="0"/>
                </a:lnTo>
                <a:lnTo>
                  <a:pt x="35719" y="0"/>
                </a:lnTo>
                <a:lnTo>
                  <a:pt x="26789" y="8929"/>
                </a:lnTo>
                <a:lnTo>
                  <a:pt x="8930" y="44648"/>
                </a:lnTo>
                <a:lnTo>
                  <a:pt x="0" y="89296"/>
                </a:lnTo>
                <a:lnTo>
                  <a:pt x="0" y="133945"/>
                </a:lnTo>
                <a:lnTo>
                  <a:pt x="8930" y="178593"/>
                </a:lnTo>
                <a:lnTo>
                  <a:pt x="26789" y="196453"/>
                </a:lnTo>
                <a:lnTo>
                  <a:pt x="53578" y="196453"/>
                </a:lnTo>
                <a:lnTo>
                  <a:pt x="71438" y="196453"/>
                </a:lnTo>
                <a:lnTo>
                  <a:pt x="89297" y="196453"/>
                </a:lnTo>
                <a:lnTo>
                  <a:pt x="107156" y="187523"/>
                </a:lnTo>
                <a:lnTo>
                  <a:pt x="133946" y="169664"/>
                </a:lnTo>
                <a:lnTo>
                  <a:pt x="133946"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1393031" y="35719"/>
            <a:ext cx="241103" cy="258962"/>
          </a:xfrm>
          <a:custGeom>
            <a:avLst/>
            <a:gdLst/>
            <a:ahLst/>
            <a:cxnLst/>
            <a:rect l="0" t="0" r="0" b="0"/>
            <a:pathLst>
              <a:path w="241103" h="258962">
                <a:moveTo>
                  <a:pt x="26789" y="0"/>
                </a:moveTo>
                <a:lnTo>
                  <a:pt x="17860" y="0"/>
                </a:lnTo>
                <a:lnTo>
                  <a:pt x="8930" y="8929"/>
                </a:lnTo>
                <a:lnTo>
                  <a:pt x="8930" y="17859"/>
                </a:lnTo>
                <a:lnTo>
                  <a:pt x="0" y="35718"/>
                </a:lnTo>
                <a:lnTo>
                  <a:pt x="0" y="53578"/>
                </a:lnTo>
                <a:lnTo>
                  <a:pt x="8930" y="80367"/>
                </a:lnTo>
                <a:lnTo>
                  <a:pt x="17860" y="133945"/>
                </a:lnTo>
                <a:lnTo>
                  <a:pt x="26789" y="169664"/>
                </a:lnTo>
                <a:lnTo>
                  <a:pt x="35719" y="196453"/>
                </a:lnTo>
                <a:lnTo>
                  <a:pt x="53578" y="214312"/>
                </a:lnTo>
                <a:lnTo>
                  <a:pt x="62508" y="223242"/>
                </a:lnTo>
                <a:lnTo>
                  <a:pt x="71438" y="223242"/>
                </a:lnTo>
                <a:lnTo>
                  <a:pt x="80367" y="214312"/>
                </a:lnTo>
                <a:lnTo>
                  <a:pt x="89297" y="196453"/>
                </a:lnTo>
                <a:lnTo>
                  <a:pt x="89297" y="187523"/>
                </a:lnTo>
                <a:lnTo>
                  <a:pt x="98227" y="169664"/>
                </a:lnTo>
                <a:lnTo>
                  <a:pt x="107157" y="160734"/>
                </a:lnTo>
                <a:lnTo>
                  <a:pt x="107157" y="151804"/>
                </a:lnTo>
                <a:lnTo>
                  <a:pt x="116086" y="151804"/>
                </a:lnTo>
                <a:lnTo>
                  <a:pt x="133946" y="160734"/>
                </a:lnTo>
                <a:lnTo>
                  <a:pt x="151805" y="187523"/>
                </a:lnTo>
                <a:lnTo>
                  <a:pt x="169664" y="214312"/>
                </a:lnTo>
                <a:lnTo>
                  <a:pt x="187524" y="250031"/>
                </a:lnTo>
                <a:lnTo>
                  <a:pt x="205383" y="258961"/>
                </a:lnTo>
                <a:lnTo>
                  <a:pt x="214313" y="258961"/>
                </a:lnTo>
                <a:lnTo>
                  <a:pt x="232172" y="250031"/>
                </a:lnTo>
                <a:lnTo>
                  <a:pt x="241102" y="241101"/>
                </a:lnTo>
                <a:lnTo>
                  <a:pt x="241102" y="24110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1660922" y="133945"/>
            <a:ext cx="205384" cy="267892"/>
          </a:xfrm>
          <a:custGeom>
            <a:avLst/>
            <a:gdLst/>
            <a:ahLst/>
            <a:cxnLst/>
            <a:rect l="0" t="0" r="0" b="0"/>
            <a:pathLst>
              <a:path w="205384" h="267892">
                <a:moveTo>
                  <a:pt x="35719" y="0"/>
                </a:moveTo>
                <a:lnTo>
                  <a:pt x="35719" y="0"/>
                </a:lnTo>
                <a:lnTo>
                  <a:pt x="26789" y="0"/>
                </a:lnTo>
                <a:lnTo>
                  <a:pt x="17859" y="8930"/>
                </a:lnTo>
                <a:lnTo>
                  <a:pt x="17859" y="17860"/>
                </a:lnTo>
                <a:lnTo>
                  <a:pt x="8930" y="26789"/>
                </a:lnTo>
                <a:lnTo>
                  <a:pt x="8930" y="35719"/>
                </a:lnTo>
                <a:lnTo>
                  <a:pt x="0" y="53578"/>
                </a:lnTo>
                <a:lnTo>
                  <a:pt x="0" y="62508"/>
                </a:lnTo>
                <a:lnTo>
                  <a:pt x="0" y="80367"/>
                </a:lnTo>
                <a:lnTo>
                  <a:pt x="0" y="89297"/>
                </a:lnTo>
                <a:lnTo>
                  <a:pt x="8930" y="107157"/>
                </a:lnTo>
                <a:lnTo>
                  <a:pt x="8930" y="116086"/>
                </a:lnTo>
                <a:lnTo>
                  <a:pt x="17859" y="116086"/>
                </a:lnTo>
                <a:lnTo>
                  <a:pt x="26789" y="116086"/>
                </a:lnTo>
                <a:lnTo>
                  <a:pt x="35719" y="116086"/>
                </a:lnTo>
                <a:lnTo>
                  <a:pt x="44648" y="107157"/>
                </a:lnTo>
                <a:lnTo>
                  <a:pt x="53578" y="98227"/>
                </a:lnTo>
                <a:lnTo>
                  <a:pt x="62508" y="89297"/>
                </a:lnTo>
                <a:lnTo>
                  <a:pt x="71437" y="80367"/>
                </a:lnTo>
                <a:lnTo>
                  <a:pt x="71437" y="71438"/>
                </a:lnTo>
                <a:lnTo>
                  <a:pt x="80367" y="71438"/>
                </a:lnTo>
                <a:lnTo>
                  <a:pt x="80367" y="71438"/>
                </a:lnTo>
                <a:lnTo>
                  <a:pt x="80367" y="71438"/>
                </a:lnTo>
                <a:lnTo>
                  <a:pt x="89297" y="80367"/>
                </a:lnTo>
                <a:lnTo>
                  <a:pt x="89297" y="80367"/>
                </a:lnTo>
                <a:lnTo>
                  <a:pt x="89297" y="89297"/>
                </a:lnTo>
                <a:lnTo>
                  <a:pt x="98226" y="89297"/>
                </a:lnTo>
                <a:lnTo>
                  <a:pt x="98226" y="89297"/>
                </a:lnTo>
                <a:lnTo>
                  <a:pt x="107156" y="89297"/>
                </a:lnTo>
                <a:lnTo>
                  <a:pt x="116086" y="89297"/>
                </a:lnTo>
                <a:lnTo>
                  <a:pt x="116086" y="89297"/>
                </a:lnTo>
                <a:lnTo>
                  <a:pt x="125016" y="89297"/>
                </a:lnTo>
                <a:lnTo>
                  <a:pt x="133945" y="89297"/>
                </a:lnTo>
                <a:lnTo>
                  <a:pt x="142875" y="107157"/>
                </a:lnTo>
                <a:lnTo>
                  <a:pt x="151805" y="125016"/>
                </a:lnTo>
                <a:lnTo>
                  <a:pt x="160734" y="151805"/>
                </a:lnTo>
                <a:lnTo>
                  <a:pt x="169664" y="187524"/>
                </a:lnTo>
                <a:lnTo>
                  <a:pt x="178594" y="214313"/>
                </a:lnTo>
                <a:lnTo>
                  <a:pt x="178594" y="241102"/>
                </a:lnTo>
                <a:lnTo>
                  <a:pt x="178594" y="258961"/>
                </a:lnTo>
                <a:lnTo>
                  <a:pt x="169664" y="267891"/>
                </a:lnTo>
                <a:lnTo>
                  <a:pt x="169664" y="267891"/>
                </a:lnTo>
                <a:lnTo>
                  <a:pt x="160734" y="258961"/>
                </a:lnTo>
                <a:lnTo>
                  <a:pt x="151805" y="241102"/>
                </a:lnTo>
                <a:lnTo>
                  <a:pt x="142875" y="214313"/>
                </a:lnTo>
                <a:lnTo>
                  <a:pt x="133945" y="187524"/>
                </a:lnTo>
                <a:lnTo>
                  <a:pt x="133945" y="169664"/>
                </a:lnTo>
                <a:lnTo>
                  <a:pt x="125016" y="151805"/>
                </a:lnTo>
                <a:lnTo>
                  <a:pt x="125016" y="125016"/>
                </a:lnTo>
                <a:lnTo>
                  <a:pt x="133945" y="98227"/>
                </a:lnTo>
                <a:lnTo>
                  <a:pt x="133945" y="62508"/>
                </a:lnTo>
                <a:lnTo>
                  <a:pt x="151805" y="44649"/>
                </a:lnTo>
                <a:lnTo>
                  <a:pt x="160734" y="26789"/>
                </a:lnTo>
                <a:lnTo>
                  <a:pt x="169664" y="17860"/>
                </a:lnTo>
                <a:lnTo>
                  <a:pt x="178594" y="17860"/>
                </a:lnTo>
                <a:lnTo>
                  <a:pt x="187523" y="26789"/>
                </a:lnTo>
                <a:lnTo>
                  <a:pt x="196453" y="26789"/>
                </a:lnTo>
                <a:lnTo>
                  <a:pt x="205383" y="44649"/>
                </a:lnTo>
                <a:lnTo>
                  <a:pt x="205383" y="53578"/>
                </a:lnTo>
                <a:lnTo>
                  <a:pt x="205383" y="62508"/>
                </a:lnTo>
                <a:lnTo>
                  <a:pt x="196453" y="80367"/>
                </a:lnTo>
                <a:lnTo>
                  <a:pt x="196453" y="89297"/>
                </a:lnTo>
                <a:lnTo>
                  <a:pt x="187523" y="89297"/>
                </a:lnTo>
                <a:lnTo>
                  <a:pt x="178594" y="98227"/>
                </a:lnTo>
                <a:lnTo>
                  <a:pt x="178594" y="89297"/>
                </a:lnTo>
                <a:lnTo>
                  <a:pt x="178594"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1910953" y="8930"/>
            <a:ext cx="62509" cy="294680"/>
          </a:xfrm>
          <a:custGeom>
            <a:avLst/>
            <a:gdLst/>
            <a:ahLst/>
            <a:cxnLst/>
            <a:rect l="0" t="0" r="0" b="0"/>
            <a:pathLst>
              <a:path w="62509" h="294680">
                <a:moveTo>
                  <a:pt x="0" y="53578"/>
                </a:moveTo>
                <a:lnTo>
                  <a:pt x="0" y="35718"/>
                </a:lnTo>
                <a:lnTo>
                  <a:pt x="8930" y="17859"/>
                </a:lnTo>
                <a:lnTo>
                  <a:pt x="8930" y="8929"/>
                </a:lnTo>
                <a:lnTo>
                  <a:pt x="8930" y="0"/>
                </a:lnTo>
                <a:lnTo>
                  <a:pt x="8930" y="0"/>
                </a:lnTo>
                <a:lnTo>
                  <a:pt x="8930" y="8929"/>
                </a:lnTo>
                <a:lnTo>
                  <a:pt x="17860" y="8929"/>
                </a:lnTo>
                <a:lnTo>
                  <a:pt x="17860" y="26789"/>
                </a:lnTo>
                <a:lnTo>
                  <a:pt x="17860" y="44648"/>
                </a:lnTo>
                <a:lnTo>
                  <a:pt x="26789" y="107156"/>
                </a:lnTo>
                <a:lnTo>
                  <a:pt x="35719" y="169664"/>
                </a:lnTo>
                <a:lnTo>
                  <a:pt x="44649" y="223242"/>
                </a:lnTo>
                <a:lnTo>
                  <a:pt x="62508" y="267890"/>
                </a:lnTo>
                <a:lnTo>
                  <a:pt x="62508" y="294679"/>
                </a:lnTo>
                <a:lnTo>
                  <a:pt x="62508" y="294679"/>
                </a:lnTo>
                <a:lnTo>
                  <a:pt x="62508" y="294679"/>
                </a:lnTo>
                <a:lnTo>
                  <a:pt x="53578" y="285750"/>
                </a:lnTo>
                <a:lnTo>
                  <a:pt x="53578" y="276820"/>
                </a:lnTo>
                <a:lnTo>
                  <a:pt x="44649" y="250031"/>
                </a:lnTo>
                <a:lnTo>
                  <a:pt x="44649" y="25003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1839516" y="89297"/>
            <a:ext cx="80368" cy="17860"/>
          </a:xfrm>
          <a:custGeom>
            <a:avLst/>
            <a:gdLst/>
            <a:ahLst/>
            <a:cxnLst/>
            <a:rect l="0" t="0" r="0" b="0"/>
            <a:pathLst>
              <a:path w="80368" h="17860">
                <a:moveTo>
                  <a:pt x="8929" y="17859"/>
                </a:moveTo>
                <a:lnTo>
                  <a:pt x="0" y="8930"/>
                </a:lnTo>
                <a:lnTo>
                  <a:pt x="0" y="8930"/>
                </a:lnTo>
                <a:lnTo>
                  <a:pt x="0" y="0"/>
                </a:lnTo>
                <a:lnTo>
                  <a:pt x="0" y="0"/>
                </a:lnTo>
                <a:lnTo>
                  <a:pt x="8929" y="0"/>
                </a:lnTo>
                <a:lnTo>
                  <a:pt x="17859" y="0"/>
                </a:lnTo>
                <a:lnTo>
                  <a:pt x="35718" y="0"/>
                </a:lnTo>
                <a:lnTo>
                  <a:pt x="53578" y="0"/>
                </a:lnTo>
                <a:lnTo>
                  <a:pt x="80367" y="0"/>
                </a:lnTo>
                <a:lnTo>
                  <a:pt x="8036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1982391" y="142875"/>
            <a:ext cx="250032" cy="133946"/>
          </a:xfrm>
          <a:custGeom>
            <a:avLst/>
            <a:gdLst/>
            <a:ahLst/>
            <a:cxnLst/>
            <a:rect l="0" t="0" r="0" b="0"/>
            <a:pathLst>
              <a:path w="250032" h="133946">
                <a:moveTo>
                  <a:pt x="26789" y="35719"/>
                </a:moveTo>
                <a:lnTo>
                  <a:pt x="8929" y="44648"/>
                </a:lnTo>
                <a:lnTo>
                  <a:pt x="8929" y="44648"/>
                </a:lnTo>
                <a:lnTo>
                  <a:pt x="0" y="53578"/>
                </a:lnTo>
                <a:lnTo>
                  <a:pt x="0" y="53578"/>
                </a:lnTo>
                <a:lnTo>
                  <a:pt x="0" y="62508"/>
                </a:lnTo>
                <a:lnTo>
                  <a:pt x="0" y="62508"/>
                </a:lnTo>
                <a:lnTo>
                  <a:pt x="8929" y="71437"/>
                </a:lnTo>
                <a:lnTo>
                  <a:pt x="8929" y="71437"/>
                </a:lnTo>
                <a:lnTo>
                  <a:pt x="26789" y="71437"/>
                </a:lnTo>
                <a:lnTo>
                  <a:pt x="35718" y="71437"/>
                </a:lnTo>
                <a:lnTo>
                  <a:pt x="44648" y="62508"/>
                </a:lnTo>
                <a:lnTo>
                  <a:pt x="53578" y="53578"/>
                </a:lnTo>
                <a:lnTo>
                  <a:pt x="71437" y="44648"/>
                </a:lnTo>
                <a:lnTo>
                  <a:pt x="80367" y="44648"/>
                </a:lnTo>
                <a:lnTo>
                  <a:pt x="80367" y="26789"/>
                </a:lnTo>
                <a:lnTo>
                  <a:pt x="89297" y="17859"/>
                </a:lnTo>
                <a:lnTo>
                  <a:pt x="89297" y="8930"/>
                </a:lnTo>
                <a:lnTo>
                  <a:pt x="80367" y="0"/>
                </a:lnTo>
                <a:lnTo>
                  <a:pt x="80367" y="0"/>
                </a:lnTo>
                <a:lnTo>
                  <a:pt x="71437" y="0"/>
                </a:lnTo>
                <a:lnTo>
                  <a:pt x="62507" y="8930"/>
                </a:lnTo>
                <a:lnTo>
                  <a:pt x="62507" y="8930"/>
                </a:lnTo>
                <a:lnTo>
                  <a:pt x="62507" y="17859"/>
                </a:lnTo>
                <a:lnTo>
                  <a:pt x="62507" y="35719"/>
                </a:lnTo>
                <a:lnTo>
                  <a:pt x="62507" y="44648"/>
                </a:lnTo>
                <a:lnTo>
                  <a:pt x="62507" y="62508"/>
                </a:lnTo>
                <a:lnTo>
                  <a:pt x="71437" y="71437"/>
                </a:lnTo>
                <a:lnTo>
                  <a:pt x="80367" y="89297"/>
                </a:lnTo>
                <a:lnTo>
                  <a:pt x="98226" y="98227"/>
                </a:lnTo>
                <a:lnTo>
                  <a:pt x="107156" y="107156"/>
                </a:lnTo>
                <a:lnTo>
                  <a:pt x="125015" y="107156"/>
                </a:lnTo>
                <a:lnTo>
                  <a:pt x="133945" y="116086"/>
                </a:lnTo>
                <a:lnTo>
                  <a:pt x="142875" y="116086"/>
                </a:lnTo>
                <a:lnTo>
                  <a:pt x="151804" y="116086"/>
                </a:lnTo>
                <a:lnTo>
                  <a:pt x="151804" y="116086"/>
                </a:lnTo>
                <a:lnTo>
                  <a:pt x="160734" y="107156"/>
                </a:lnTo>
                <a:lnTo>
                  <a:pt x="160734" y="107156"/>
                </a:lnTo>
                <a:lnTo>
                  <a:pt x="160734" y="98227"/>
                </a:lnTo>
                <a:lnTo>
                  <a:pt x="160734" y="98227"/>
                </a:lnTo>
                <a:lnTo>
                  <a:pt x="160734" y="89297"/>
                </a:lnTo>
                <a:lnTo>
                  <a:pt x="160734" y="89297"/>
                </a:lnTo>
                <a:lnTo>
                  <a:pt x="160734" y="80367"/>
                </a:lnTo>
                <a:lnTo>
                  <a:pt x="160734" y="80367"/>
                </a:lnTo>
                <a:lnTo>
                  <a:pt x="160734" y="80367"/>
                </a:lnTo>
                <a:lnTo>
                  <a:pt x="169664" y="80367"/>
                </a:lnTo>
                <a:lnTo>
                  <a:pt x="169664" y="80367"/>
                </a:lnTo>
                <a:lnTo>
                  <a:pt x="169664" y="89297"/>
                </a:lnTo>
                <a:lnTo>
                  <a:pt x="178593" y="89297"/>
                </a:lnTo>
                <a:lnTo>
                  <a:pt x="178593" y="89297"/>
                </a:lnTo>
                <a:lnTo>
                  <a:pt x="178593" y="98227"/>
                </a:lnTo>
                <a:lnTo>
                  <a:pt x="187523" y="98227"/>
                </a:lnTo>
                <a:lnTo>
                  <a:pt x="187523" y="107156"/>
                </a:lnTo>
                <a:lnTo>
                  <a:pt x="187523" y="116086"/>
                </a:lnTo>
                <a:lnTo>
                  <a:pt x="196453" y="125016"/>
                </a:lnTo>
                <a:lnTo>
                  <a:pt x="196453" y="125016"/>
                </a:lnTo>
                <a:lnTo>
                  <a:pt x="196453" y="133945"/>
                </a:lnTo>
                <a:lnTo>
                  <a:pt x="196453" y="133945"/>
                </a:lnTo>
                <a:lnTo>
                  <a:pt x="196453" y="125016"/>
                </a:lnTo>
                <a:lnTo>
                  <a:pt x="205382" y="125016"/>
                </a:lnTo>
                <a:lnTo>
                  <a:pt x="205382" y="116086"/>
                </a:lnTo>
                <a:lnTo>
                  <a:pt x="205382" y="107156"/>
                </a:lnTo>
                <a:lnTo>
                  <a:pt x="205382" y="89297"/>
                </a:lnTo>
                <a:lnTo>
                  <a:pt x="214312" y="71437"/>
                </a:lnTo>
                <a:lnTo>
                  <a:pt x="214312" y="62508"/>
                </a:lnTo>
                <a:lnTo>
                  <a:pt x="223242" y="53578"/>
                </a:lnTo>
                <a:lnTo>
                  <a:pt x="232172" y="44648"/>
                </a:lnTo>
                <a:lnTo>
                  <a:pt x="232172" y="35719"/>
                </a:lnTo>
                <a:lnTo>
                  <a:pt x="241101" y="26789"/>
                </a:lnTo>
                <a:lnTo>
                  <a:pt x="250031" y="26789"/>
                </a:lnTo>
                <a:lnTo>
                  <a:pt x="250031"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2312789" y="26789"/>
            <a:ext cx="142876" cy="258962"/>
          </a:xfrm>
          <a:custGeom>
            <a:avLst/>
            <a:gdLst/>
            <a:ahLst/>
            <a:cxnLst/>
            <a:rect l="0" t="0" r="0" b="0"/>
            <a:pathLst>
              <a:path w="142876" h="258962">
                <a:moveTo>
                  <a:pt x="17859" y="8930"/>
                </a:moveTo>
                <a:lnTo>
                  <a:pt x="8930" y="0"/>
                </a:lnTo>
                <a:lnTo>
                  <a:pt x="8930" y="0"/>
                </a:lnTo>
                <a:lnTo>
                  <a:pt x="8930" y="0"/>
                </a:lnTo>
                <a:lnTo>
                  <a:pt x="0" y="0"/>
                </a:lnTo>
                <a:lnTo>
                  <a:pt x="0" y="0"/>
                </a:lnTo>
                <a:lnTo>
                  <a:pt x="0" y="0"/>
                </a:lnTo>
                <a:lnTo>
                  <a:pt x="0" y="8930"/>
                </a:lnTo>
                <a:lnTo>
                  <a:pt x="0" y="8930"/>
                </a:lnTo>
                <a:lnTo>
                  <a:pt x="0" y="8930"/>
                </a:lnTo>
                <a:lnTo>
                  <a:pt x="8930" y="8930"/>
                </a:lnTo>
                <a:lnTo>
                  <a:pt x="17859" y="8930"/>
                </a:lnTo>
                <a:lnTo>
                  <a:pt x="26789" y="8930"/>
                </a:lnTo>
                <a:lnTo>
                  <a:pt x="35719" y="8930"/>
                </a:lnTo>
                <a:lnTo>
                  <a:pt x="53578" y="8930"/>
                </a:lnTo>
                <a:lnTo>
                  <a:pt x="71438" y="8930"/>
                </a:lnTo>
                <a:lnTo>
                  <a:pt x="89297" y="8930"/>
                </a:lnTo>
                <a:lnTo>
                  <a:pt x="107156" y="8930"/>
                </a:lnTo>
                <a:lnTo>
                  <a:pt x="125016" y="8930"/>
                </a:lnTo>
                <a:lnTo>
                  <a:pt x="133945" y="17859"/>
                </a:lnTo>
                <a:lnTo>
                  <a:pt x="142875" y="26789"/>
                </a:lnTo>
                <a:lnTo>
                  <a:pt x="142875" y="35719"/>
                </a:lnTo>
                <a:lnTo>
                  <a:pt x="142875" y="53578"/>
                </a:lnTo>
                <a:lnTo>
                  <a:pt x="133945" y="80367"/>
                </a:lnTo>
                <a:lnTo>
                  <a:pt x="125016" y="107156"/>
                </a:lnTo>
                <a:lnTo>
                  <a:pt x="107156" y="160734"/>
                </a:lnTo>
                <a:lnTo>
                  <a:pt x="89297" y="196453"/>
                </a:lnTo>
                <a:lnTo>
                  <a:pt x="80367" y="223242"/>
                </a:lnTo>
                <a:lnTo>
                  <a:pt x="71438" y="250031"/>
                </a:lnTo>
                <a:lnTo>
                  <a:pt x="71438" y="258961"/>
                </a:lnTo>
                <a:lnTo>
                  <a:pt x="71438" y="25896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2464594" y="160734"/>
            <a:ext cx="8930" cy="1"/>
          </a:xfrm>
          <a:custGeom>
            <a:avLst/>
            <a:gdLst/>
            <a:ahLst/>
            <a:cxnLst/>
            <a:rect l="0" t="0" r="0" b="0"/>
            <a:pathLst>
              <a:path w="8930" h="1">
                <a:moveTo>
                  <a:pt x="0" y="0"/>
                </a:moveTo>
                <a:lnTo>
                  <a:pt x="0" y="0"/>
                </a:lnTo>
                <a:lnTo>
                  <a:pt x="8929" y="0"/>
                </a:lnTo>
                <a:lnTo>
                  <a:pt x="8929" y="0"/>
                </a:lnTo>
                <a:lnTo>
                  <a:pt x="8929" y="0"/>
                </a:lnTo>
                <a:lnTo>
                  <a:pt x="8929" y="0"/>
                </a:lnTo>
                <a:lnTo>
                  <a:pt x="8929" y="0"/>
                </a:lnTo>
                <a:lnTo>
                  <a:pt x="8929" y="0"/>
                </a:lnTo>
                <a:lnTo>
                  <a:pt x="892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2482453" y="267891"/>
            <a:ext cx="8931" cy="44649"/>
          </a:xfrm>
          <a:custGeom>
            <a:avLst/>
            <a:gdLst/>
            <a:ahLst/>
            <a:cxnLst/>
            <a:rect l="0" t="0" r="0" b="0"/>
            <a:pathLst>
              <a:path w="8931" h="44649">
                <a:moveTo>
                  <a:pt x="0" y="0"/>
                </a:moveTo>
                <a:lnTo>
                  <a:pt x="0" y="0"/>
                </a:lnTo>
                <a:lnTo>
                  <a:pt x="0" y="8929"/>
                </a:lnTo>
                <a:lnTo>
                  <a:pt x="8930" y="26789"/>
                </a:lnTo>
                <a:lnTo>
                  <a:pt x="8930" y="35718"/>
                </a:lnTo>
                <a:lnTo>
                  <a:pt x="8930" y="35718"/>
                </a:lnTo>
                <a:lnTo>
                  <a:pt x="8930" y="44648"/>
                </a:lnTo>
                <a:lnTo>
                  <a:pt x="0" y="44648"/>
                </a:lnTo>
                <a:lnTo>
                  <a:pt x="0"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5822156" y="214312"/>
            <a:ext cx="53579" cy="294681"/>
          </a:xfrm>
          <a:custGeom>
            <a:avLst/>
            <a:gdLst/>
            <a:ahLst/>
            <a:cxnLst/>
            <a:rect l="0" t="0" r="0" b="0"/>
            <a:pathLst>
              <a:path w="53579" h="294681">
                <a:moveTo>
                  <a:pt x="0" y="17860"/>
                </a:moveTo>
                <a:lnTo>
                  <a:pt x="0" y="17860"/>
                </a:lnTo>
                <a:lnTo>
                  <a:pt x="0" y="8930"/>
                </a:lnTo>
                <a:lnTo>
                  <a:pt x="0" y="8930"/>
                </a:lnTo>
                <a:lnTo>
                  <a:pt x="0" y="8930"/>
                </a:lnTo>
                <a:lnTo>
                  <a:pt x="0" y="8930"/>
                </a:lnTo>
                <a:lnTo>
                  <a:pt x="0" y="8930"/>
                </a:lnTo>
                <a:lnTo>
                  <a:pt x="0" y="8930"/>
                </a:lnTo>
                <a:lnTo>
                  <a:pt x="0" y="8930"/>
                </a:lnTo>
                <a:lnTo>
                  <a:pt x="0" y="0"/>
                </a:lnTo>
                <a:lnTo>
                  <a:pt x="0" y="0"/>
                </a:lnTo>
                <a:lnTo>
                  <a:pt x="0" y="0"/>
                </a:lnTo>
                <a:lnTo>
                  <a:pt x="0" y="0"/>
                </a:lnTo>
                <a:lnTo>
                  <a:pt x="0" y="8930"/>
                </a:lnTo>
                <a:lnTo>
                  <a:pt x="0" y="17860"/>
                </a:lnTo>
                <a:lnTo>
                  <a:pt x="8930" y="35719"/>
                </a:lnTo>
                <a:lnTo>
                  <a:pt x="17860" y="71438"/>
                </a:lnTo>
                <a:lnTo>
                  <a:pt x="26789" y="116086"/>
                </a:lnTo>
                <a:lnTo>
                  <a:pt x="35719" y="160735"/>
                </a:lnTo>
                <a:lnTo>
                  <a:pt x="44649" y="196454"/>
                </a:lnTo>
                <a:lnTo>
                  <a:pt x="44649" y="223243"/>
                </a:lnTo>
                <a:lnTo>
                  <a:pt x="53578" y="250032"/>
                </a:lnTo>
                <a:lnTo>
                  <a:pt x="53578" y="267891"/>
                </a:lnTo>
                <a:lnTo>
                  <a:pt x="53578" y="285750"/>
                </a:lnTo>
                <a:lnTo>
                  <a:pt x="53578" y="294680"/>
                </a:lnTo>
                <a:lnTo>
                  <a:pt x="44649" y="294680"/>
                </a:lnTo>
                <a:lnTo>
                  <a:pt x="44649" y="294680"/>
                </a:lnTo>
                <a:lnTo>
                  <a:pt x="44649" y="294680"/>
                </a:lnTo>
                <a:lnTo>
                  <a:pt x="35719" y="276821"/>
                </a:lnTo>
                <a:lnTo>
                  <a:pt x="35719" y="258961"/>
                </a:lnTo>
                <a:lnTo>
                  <a:pt x="35719" y="25896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5509617" y="178594"/>
            <a:ext cx="348259" cy="214313"/>
          </a:xfrm>
          <a:custGeom>
            <a:avLst/>
            <a:gdLst/>
            <a:ahLst/>
            <a:cxnLst/>
            <a:rect l="0" t="0" r="0" b="0"/>
            <a:pathLst>
              <a:path w="348259" h="214313">
                <a:moveTo>
                  <a:pt x="53578" y="26789"/>
                </a:moveTo>
                <a:lnTo>
                  <a:pt x="44649" y="26789"/>
                </a:lnTo>
                <a:lnTo>
                  <a:pt x="26789" y="26789"/>
                </a:lnTo>
                <a:lnTo>
                  <a:pt x="26789" y="26789"/>
                </a:lnTo>
                <a:lnTo>
                  <a:pt x="17860" y="26789"/>
                </a:lnTo>
                <a:lnTo>
                  <a:pt x="8930" y="26789"/>
                </a:lnTo>
                <a:lnTo>
                  <a:pt x="8930" y="26789"/>
                </a:lnTo>
                <a:lnTo>
                  <a:pt x="0" y="26789"/>
                </a:lnTo>
                <a:lnTo>
                  <a:pt x="0" y="26789"/>
                </a:lnTo>
                <a:lnTo>
                  <a:pt x="0" y="17859"/>
                </a:lnTo>
                <a:lnTo>
                  <a:pt x="0" y="17859"/>
                </a:lnTo>
                <a:lnTo>
                  <a:pt x="8930" y="17859"/>
                </a:lnTo>
                <a:lnTo>
                  <a:pt x="17860" y="8929"/>
                </a:lnTo>
                <a:lnTo>
                  <a:pt x="35719" y="8929"/>
                </a:lnTo>
                <a:lnTo>
                  <a:pt x="53578" y="8929"/>
                </a:lnTo>
                <a:lnTo>
                  <a:pt x="80367" y="8929"/>
                </a:lnTo>
                <a:lnTo>
                  <a:pt x="107156" y="0"/>
                </a:lnTo>
                <a:lnTo>
                  <a:pt x="142875" y="8929"/>
                </a:lnTo>
                <a:lnTo>
                  <a:pt x="187524" y="8929"/>
                </a:lnTo>
                <a:lnTo>
                  <a:pt x="223242" y="8929"/>
                </a:lnTo>
                <a:lnTo>
                  <a:pt x="258961" y="17859"/>
                </a:lnTo>
                <a:lnTo>
                  <a:pt x="294680" y="35718"/>
                </a:lnTo>
                <a:lnTo>
                  <a:pt x="312539" y="44648"/>
                </a:lnTo>
                <a:lnTo>
                  <a:pt x="330399" y="62508"/>
                </a:lnTo>
                <a:lnTo>
                  <a:pt x="348258" y="107156"/>
                </a:lnTo>
                <a:lnTo>
                  <a:pt x="330399" y="133945"/>
                </a:lnTo>
                <a:lnTo>
                  <a:pt x="285750" y="160734"/>
                </a:lnTo>
                <a:lnTo>
                  <a:pt x="241102" y="178593"/>
                </a:lnTo>
                <a:lnTo>
                  <a:pt x="196453" y="187523"/>
                </a:lnTo>
                <a:lnTo>
                  <a:pt x="160735" y="196453"/>
                </a:lnTo>
                <a:lnTo>
                  <a:pt x="142875" y="205383"/>
                </a:lnTo>
                <a:lnTo>
                  <a:pt x="125016" y="214312"/>
                </a:lnTo>
                <a:lnTo>
                  <a:pt x="133946" y="214312"/>
                </a:lnTo>
                <a:lnTo>
                  <a:pt x="160735" y="214312"/>
                </a:lnTo>
                <a:lnTo>
                  <a:pt x="187524" y="214312"/>
                </a:lnTo>
                <a:lnTo>
                  <a:pt x="232172" y="205383"/>
                </a:lnTo>
                <a:lnTo>
                  <a:pt x="232172"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5840016" y="276820"/>
            <a:ext cx="98227" cy="241103"/>
          </a:xfrm>
          <a:custGeom>
            <a:avLst/>
            <a:gdLst/>
            <a:ahLst/>
            <a:cxnLst/>
            <a:rect l="0" t="0" r="0" b="0"/>
            <a:pathLst>
              <a:path w="98227" h="241103">
                <a:moveTo>
                  <a:pt x="0" y="17860"/>
                </a:moveTo>
                <a:lnTo>
                  <a:pt x="8929" y="17860"/>
                </a:lnTo>
                <a:lnTo>
                  <a:pt x="8929" y="17860"/>
                </a:lnTo>
                <a:lnTo>
                  <a:pt x="8929" y="8930"/>
                </a:lnTo>
                <a:lnTo>
                  <a:pt x="8929" y="8930"/>
                </a:lnTo>
                <a:lnTo>
                  <a:pt x="17859" y="8930"/>
                </a:lnTo>
                <a:lnTo>
                  <a:pt x="17859" y="8930"/>
                </a:lnTo>
                <a:lnTo>
                  <a:pt x="17859" y="8930"/>
                </a:lnTo>
                <a:lnTo>
                  <a:pt x="17859" y="8930"/>
                </a:lnTo>
                <a:lnTo>
                  <a:pt x="17859" y="0"/>
                </a:lnTo>
                <a:lnTo>
                  <a:pt x="8929" y="0"/>
                </a:lnTo>
                <a:lnTo>
                  <a:pt x="8929" y="0"/>
                </a:lnTo>
                <a:lnTo>
                  <a:pt x="8929" y="0"/>
                </a:lnTo>
                <a:lnTo>
                  <a:pt x="8929" y="0"/>
                </a:lnTo>
                <a:lnTo>
                  <a:pt x="8929" y="0"/>
                </a:lnTo>
                <a:lnTo>
                  <a:pt x="8929" y="0"/>
                </a:lnTo>
                <a:lnTo>
                  <a:pt x="17859" y="8930"/>
                </a:lnTo>
                <a:lnTo>
                  <a:pt x="17859" y="8930"/>
                </a:lnTo>
                <a:lnTo>
                  <a:pt x="17859" y="26789"/>
                </a:lnTo>
                <a:lnTo>
                  <a:pt x="26789" y="44649"/>
                </a:lnTo>
                <a:lnTo>
                  <a:pt x="44648" y="71438"/>
                </a:lnTo>
                <a:lnTo>
                  <a:pt x="53578" y="107157"/>
                </a:lnTo>
                <a:lnTo>
                  <a:pt x="62507" y="142875"/>
                </a:lnTo>
                <a:lnTo>
                  <a:pt x="80367" y="169664"/>
                </a:lnTo>
                <a:lnTo>
                  <a:pt x="89297" y="196453"/>
                </a:lnTo>
                <a:lnTo>
                  <a:pt x="98226" y="214313"/>
                </a:lnTo>
                <a:lnTo>
                  <a:pt x="98226" y="232172"/>
                </a:lnTo>
                <a:lnTo>
                  <a:pt x="98226" y="241102"/>
                </a:lnTo>
                <a:lnTo>
                  <a:pt x="98226" y="241102"/>
                </a:lnTo>
                <a:lnTo>
                  <a:pt x="98226" y="241102"/>
                </a:lnTo>
                <a:lnTo>
                  <a:pt x="89297" y="232172"/>
                </a:lnTo>
                <a:lnTo>
                  <a:pt x="89297" y="214313"/>
                </a:lnTo>
                <a:lnTo>
                  <a:pt x="80367" y="187524"/>
                </a:lnTo>
                <a:lnTo>
                  <a:pt x="71437" y="169664"/>
                </a:lnTo>
                <a:lnTo>
                  <a:pt x="71437"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5795367" y="196453"/>
            <a:ext cx="205384" cy="89298"/>
          </a:xfrm>
          <a:custGeom>
            <a:avLst/>
            <a:gdLst/>
            <a:ahLst/>
            <a:cxnLst/>
            <a:rect l="0" t="0" r="0" b="0"/>
            <a:pathLst>
              <a:path w="205384" h="89298">
                <a:moveTo>
                  <a:pt x="17860" y="89297"/>
                </a:moveTo>
                <a:lnTo>
                  <a:pt x="8930" y="80367"/>
                </a:lnTo>
                <a:lnTo>
                  <a:pt x="8930" y="80367"/>
                </a:lnTo>
                <a:lnTo>
                  <a:pt x="0" y="80367"/>
                </a:lnTo>
                <a:lnTo>
                  <a:pt x="0" y="80367"/>
                </a:lnTo>
                <a:lnTo>
                  <a:pt x="8930" y="80367"/>
                </a:lnTo>
                <a:lnTo>
                  <a:pt x="17860" y="71438"/>
                </a:lnTo>
                <a:lnTo>
                  <a:pt x="26789" y="71438"/>
                </a:lnTo>
                <a:lnTo>
                  <a:pt x="44649" y="62508"/>
                </a:lnTo>
                <a:lnTo>
                  <a:pt x="62508" y="53578"/>
                </a:lnTo>
                <a:lnTo>
                  <a:pt x="80367" y="44649"/>
                </a:lnTo>
                <a:lnTo>
                  <a:pt x="107156" y="35719"/>
                </a:lnTo>
                <a:lnTo>
                  <a:pt x="133946" y="17859"/>
                </a:lnTo>
                <a:lnTo>
                  <a:pt x="151805" y="8930"/>
                </a:lnTo>
                <a:lnTo>
                  <a:pt x="178594" y="0"/>
                </a:lnTo>
                <a:lnTo>
                  <a:pt x="187524" y="0"/>
                </a:lnTo>
                <a:lnTo>
                  <a:pt x="196453" y="0"/>
                </a:lnTo>
                <a:lnTo>
                  <a:pt x="205383" y="0"/>
                </a:lnTo>
                <a:lnTo>
                  <a:pt x="205383" y="8930"/>
                </a:lnTo>
                <a:lnTo>
                  <a:pt x="205383" y="17859"/>
                </a:lnTo>
                <a:lnTo>
                  <a:pt x="205383" y="17859"/>
                </a:lnTo>
                <a:lnTo>
                  <a:pt x="205383" y="26789"/>
                </a:lnTo>
                <a:lnTo>
                  <a:pt x="205383"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5509617" y="178594"/>
            <a:ext cx="330400" cy="348259"/>
          </a:xfrm>
          <a:custGeom>
            <a:avLst/>
            <a:gdLst/>
            <a:ahLst/>
            <a:cxnLst/>
            <a:rect l="0" t="0" r="0" b="0"/>
            <a:pathLst>
              <a:path w="330400" h="348259">
                <a:moveTo>
                  <a:pt x="330399" y="133945"/>
                </a:moveTo>
                <a:lnTo>
                  <a:pt x="303610" y="142875"/>
                </a:lnTo>
                <a:lnTo>
                  <a:pt x="276821" y="142875"/>
                </a:lnTo>
                <a:lnTo>
                  <a:pt x="258961" y="142875"/>
                </a:lnTo>
                <a:lnTo>
                  <a:pt x="241102" y="142875"/>
                </a:lnTo>
                <a:lnTo>
                  <a:pt x="223242" y="142875"/>
                </a:lnTo>
                <a:lnTo>
                  <a:pt x="214313" y="133945"/>
                </a:lnTo>
                <a:lnTo>
                  <a:pt x="205383" y="133945"/>
                </a:lnTo>
                <a:lnTo>
                  <a:pt x="196453" y="125015"/>
                </a:lnTo>
                <a:lnTo>
                  <a:pt x="187524" y="116086"/>
                </a:lnTo>
                <a:lnTo>
                  <a:pt x="187524" y="98226"/>
                </a:lnTo>
                <a:lnTo>
                  <a:pt x="187524" y="89297"/>
                </a:lnTo>
                <a:lnTo>
                  <a:pt x="187524" y="71437"/>
                </a:lnTo>
                <a:lnTo>
                  <a:pt x="187524" y="62508"/>
                </a:lnTo>
                <a:lnTo>
                  <a:pt x="187524" y="44648"/>
                </a:lnTo>
                <a:lnTo>
                  <a:pt x="187524" y="26789"/>
                </a:lnTo>
                <a:lnTo>
                  <a:pt x="187524" y="17859"/>
                </a:lnTo>
                <a:lnTo>
                  <a:pt x="178594" y="8929"/>
                </a:lnTo>
                <a:lnTo>
                  <a:pt x="169664" y="0"/>
                </a:lnTo>
                <a:lnTo>
                  <a:pt x="151805" y="0"/>
                </a:lnTo>
                <a:lnTo>
                  <a:pt x="133946" y="8929"/>
                </a:lnTo>
                <a:lnTo>
                  <a:pt x="116086" y="17859"/>
                </a:lnTo>
                <a:lnTo>
                  <a:pt x="62508" y="62508"/>
                </a:lnTo>
                <a:lnTo>
                  <a:pt x="26789" y="107156"/>
                </a:lnTo>
                <a:lnTo>
                  <a:pt x="0" y="142875"/>
                </a:lnTo>
                <a:lnTo>
                  <a:pt x="8930" y="169664"/>
                </a:lnTo>
                <a:lnTo>
                  <a:pt x="26789" y="187523"/>
                </a:lnTo>
                <a:lnTo>
                  <a:pt x="53578" y="187523"/>
                </a:lnTo>
                <a:lnTo>
                  <a:pt x="89297" y="187523"/>
                </a:lnTo>
                <a:lnTo>
                  <a:pt x="116086" y="178593"/>
                </a:lnTo>
                <a:lnTo>
                  <a:pt x="133946" y="178593"/>
                </a:lnTo>
                <a:lnTo>
                  <a:pt x="178594" y="160734"/>
                </a:lnTo>
                <a:lnTo>
                  <a:pt x="214313" y="151804"/>
                </a:lnTo>
                <a:lnTo>
                  <a:pt x="250031" y="125015"/>
                </a:lnTo>
                <a:lnTo>
                  <a:pt x="267891" y="107156"/>
                </a:lnTo>
                <a:lnTo>
                  <a:pt x="285750" y="80367"/>
                </a:lnTo>
                <a:lnTo>
                  <a:pt x="276821" y="62508"/>
                </a:lnTo>
                <a:lnTo>
                  <a:pt x="267891" y="53578"/>
                </a:lnTo>
                <a:lnTo>
                  <a:pt x="250031" y="44648"/>
                </a:lnTo>
                <a:lnTo>
                  <a:pt x="223242" y="35718"/>
                </a:lnTo>
                <a:lnTo>
                  <a:pt x="187524" y="35718"/>
                </a:lnTo>
                <a:lnTo>
                  <a:pt x="151805" y="35718"/>
                </a:lnTo>
                <a:lnTo>
                  <a:pt x="80367" y="62508"/>
                </a:lnTo>
                <a:lnTo>
                  <a:pt x="35719" y="107156"/>
                </a:lnTo>
                <a:lnTo>
                  <a:pt x="17860" y="142875"/>
                </a:lnTo>
                <a:lnTo>
                  <a:pt x="35719" y="178593"/>
                </a:lnTo>
                <a:lnTo>
                  <a:pt x="71438" y="196453"/>
                </a:lnTo>
                <a:lnTo>
                  <a:pt x="125016" y="214312"/>
                </a:lnTo>
                <a:lnTo>
                  <a:pt x="187524" y="214312"/>
                </a:lnTo>
                <a:lnTo>
                  <a:pt x="232172" y="205383"/>
                </a:lnTo>
                <a:lnTo>
                  <a:pt x="258961" y="196453"/>
                </a:lnTo>
                <a:lnTo>
                  <a:pt x="285750" y="187523"/>
                </a:lnTo>
                <a:lnTo>
                  <a:pt x="303610" y="178593"/>
                </a:lnTo>
                <a:lnTo>
                  <a:pt x="321469" y="160734"/>
                </a:lnTo>
                <a:lnTo>
                  <a:pt x="330399" y="142875"/>
                </a:lnTo>
                <a:lnTo>
                  <a:pt x="330399" y="116086"/>
                </a:lnTo>
                <a:lnTo>
                  <a:pt x="321469" y="89297"/>
                </a:lnTo>
                <a:lnTo>
                  <a:pt x="294680" y="71437"/>
                </a:lnTo>
                <a:lnTo>
                  <a:pt x="258961" y="53578"/>
                </a:lnTo>
                <a:lnTo>
                  <a:pt x="241102" y="53578"/>
                </a:lnTo>
                <a:lnTo>
                  <a:pt x="214313" y="53578"/>
                </a:lnTo>
                <a:lnTo>
                  <a:pt x="151805" y="80367"/>
                </a:lnTo>
                <a:lnTo>
                  <a:pt x="107156" y="116086"/>
                </a:lnTo>
                <a:lnTo>
                  <a:pt x="80367" y="160734"/>
                </a:lnTo>
                <a:lnTo>
                  <a:pt x="80367" y="214312"/>
                </a:lnTo>
                <a:lnTo>
                  <a:pt x="89297" y="241101"/>
                </a:lnTo>
                <a:lnTo>
                  <a:pt x="125016" y="258961"/>
                </a:lnTo>
                <a:lnTo>
                  <a:pt x="169664" y="267890"/>
                </a:lnTo>
                <a:lnTo>
                  <a:pt x="205383" y="258961"/>
                </a:lnTo>
                <a:lnTo>
                  <a:pt x="250031" y="250031"/>
                </a:lnTo>
                <a:lnTo>
                  <a:pt x="276821" y="232172"/>
                </a:lnTo>
                <a:lnTo>
                  <a:pt x="294680" y="214312"/>
                </a:lnTo>
                <a:lnTo>
                  <a:pt x="294680" y="205383"/>
                </a:lnTo>
                <a:lnTo>
                  <a:pt x="303610" y="205383"/>
                </a:lnTo>
                <a:lnTo>
                  <a:pt x="303610" y="196453"/>
                </a:lnTo>
                <a:lnTo>
                  <a:pt x="285750" y="187523"/>
                </a:lnTo>
                <a:lnTo>
                  <a:pt x="258961" y="196453"/>
                </a:lnTo>
                <a:lnTo>
                  <a:pt x="214313" y="223242"/>
                </a:lnTo>
                <a:lnTo>
                  <a:pt x="196453" y="258961"/>
                </a:lnTo>
                <a:lnTo>
                  <a:pt x="187524" y="294679"/>
                </a:lnTo>
                <a:lnTo>
                  <a:pt x="187524" y="321468"/>
                </a:lnTo>
                <a:lnTo>
                  <a:pt x="205383" y="348258"/>
                </a:lnTo>
                <a:lnTo>
                  <a:pt x="205383" y="34825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776883" y="1616273"/>
            <a:ext cx="125017" cy="375048"/>
          </a:xfrm>
          <a:custGeom>
            <a:avLst/>
            <a:gdLst/>
            <a:ahLst/>
            <a:cxnLst/>
            <a:rect l="0" t="0" r="0" b="0"/>
            <a:pathLst>
              <a:path w="125017" h="375048">
                <a:moveTo>
                  <a:pt x="8930" y="0"/>
                </a:moveTo>
                <a:lnTo>
                  <a:pt x="0" y="0"/>
                </a:lnTo>
                <a:lnTo>
                  <a:pt x="0" y="8930"/>
                </a:lnTo>
                <a:lnTo>
                  <a:pt x="0" y="8930"/>
                </a:lnTo>
                <a:lnTo>
                  <a:pt x="0" y="17860"/>
                </a:lnTo>
                <a:lnTo>
                  <a:pt x="0" y="35719"/>
                </a:lnTo>
                <a:lnTo>
                  <a:pt x="8930" y="71438"/>
                </a:lnTo>
                <a:lnTo>
                  <a:pt x="17859" y="98227"/>
                </a:lnTo>
                <a:lnTo>
                  <a:pt x="35719" y="142875"/>
                </a:lnTo>
                <a:lnTo>
                  <a:pt x="53578" y="187524"/>
                </a:lnTo>
                <a:lnTo>
                  <a:pt x="80367" y="223242"/>
                </a:lnTo>
                <a:lnTo>
                  <a:pt x="98226" y="267891"/>
                </a:lnTo>
                <a:lnTo>
                  <a:pt x="107156" y="303610"/>
                </a:lnTo>
                <a:lnTo>
                  <a:pt x="116086" y="330399"/>
                </a:lnTo>
                <a:lnTo>
                  <a:pt x="125016" y="348258"/>
                </a:lnTo>
                <a:lnTo>
                  <a:pt x="125016" y="366117"/>
                </a:lnTo>
                <a:lnTo>
                  <a:pt x="125016" y="375047"/>
                </a:lnTo>
                <a:lnTo>
                  <a:pt x="125016" y="366117"/>
                </a:lnTo>
                <a:lnTo>
                  <a:pt x="116086" y="357188"/>
                </a:lnTo>
                <a:lnTo>
                  <a:pt x="107156" y="339328"/>
                </a:lnTo>
                <a:lnTo>
                  <a:pt x="89297" y="303610"/>
                </a:lnTo>
                <a:lnTo>
                  <a:pt x="71437" y="258961"/>
                </a:lnTo>
                <a:lnTo>
                  <a:pt x="71437" y="25896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553641" y="1464469"/>
            <a:ext cx="446485" cy="366118"/>
          </a:xfrm>
          <a:custGeom>
            <a:avLst/>
            <a:gdLst/>
            <a:ahLst/>
            <a:cxnLst/>
            <a:rect l="0" t="0" r="0" b="0"/>
            <a:pathLst>
              <a:path w="446485" h="366118">
                <a:moveTo>
                  <a:pt x="44648" y="267890"/>
                </a:moveTo>
                <a:lnTo>
                  <a:pt x="35718" y="267890"/>
                </a:lnTo>
                <a:lnTo>
                  <a:pt x="26789" y="267890"/>
                </a:lnTo>
                <a:lnTo>
                  <a:pt x="17859" y="276820"/>
                </a:lnTo>
                <a:lnTo>
                  <a:pt x="8929" y="285750"/>
                </a:lnTo>
                <a:lnTo>
                  <a:pt x="0" y="285750"/>
                </a:lnTo>
                <a:lnTo>
                  <a:pt x="0" y="285750"/>
                </a:lnTo>
                <a:lnTo>
                  <a:pt x="0" y="276820"/>
                </a:lnTo>
                <a:lnTo>
                  <a:pt x="17859" y="258960"/>
                </a:lnTo>
                <a:lnTo>
                  <a:pt x="35718" y="232171"/>
                </a:lnTo>
                <a:lnTo>
                  <a:pt x="71437" y="205382"/>
                </a:lnTo>
                <a:lnTo>
                  <a:pt x="116086" y="160734"/>
                </a:lnTo>
                <a:lnTo>
                  <a:pt x="169664" y="116085"/>
                </a:lnTo>
                <a:lnTo>
                  <a:pt x="232172" y="71437"/>
                </a:lnTo>
                <a:lnTo>
                  <a:pt x="294679" y="44648"/>
                </a:lnTo>
                <a:lnTo>
                  <a:pt x="348258" y="17859"/>
                </a:lnTo>
                <a:lnTo>
                  <a:pt x="392906" y="0"/>
                </a:lnTo>
                <a:lnTo>
                  <a:pt x="428625" y="8929"/>
                </a:lnTo>
                <a:lnTo>
                  <a:pt x="446484" y="17859"/>
                </a:lnTo>
                <a:lnTo>
                  <a:pt x="446484" y="53578"/>
                </a:lnTo>
                <a:lnTo>
                  <a:pt x="428625" y="98226"/>
                </a:lnTo>
                <a:lnTo>
                  <a:pt x="392906" y="151804"/>
                </a:lnTo>
                <a:lnTo>
                  <a:pt x="357187" y="205382"/>
                </a:lnTo>
                <a:lnTo>
                  <a:pt x="312539" y="258960"/>
                </a:lnTo>
                <a:lnTo>
                  <a:pt x="267890" y="303609"/>
                </a:lnTo>
                <a:lnTo>
                  <a:pt x="232172" y="339328"/>
                </a:lnTo>
                <a:lnTo>
                  <a:pt x="214312" y="366117"/>
                </a:lnTo>
                <a:lnTo>
                  <a:pt x="205383" y="366117"/>
                </a:lnTo>
                <a:lnTo>
                  <a:pt x="214312" y="357187"/>
                </a:lnTo>
                <a:lnTo>
                  <a:pt x="241101" y="339328"/>
                </a:lnTo>
                <a:lnTo>
                  <a:pt x="241101" y="33932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1009055" y="1330523"/>
            <a:ext cx="464344" cy="437556"/>
          </a:xfrm>
          <a:custGeom>
            <a:avLst/>
            <a:gdLst/>
            <a:ahLst/>
            <a:cxnLst/>
            <a:rect l="0" t="0" r="0" b="0"/>
            <a:pathLst>
              <a:path w="464344" h="437556">
                <a:moveTo>
                  <a:pt x="133945" y="116086"/>
                </a:moveTo>
                <a:lnTo>
                  <a:pt x="133945" y="116086"/>
                </a:lnTo>
                <a:lnTo>
                  <a:pt x="133945" y="125016"/>
                </a:lnTo>
                <a:lnTo>
                  <a:pt x="125015" y="133946"/>
                </a:lnTo>
                <a:lnTo>
                  <a:pt x="125015" y="151805"/>
                </a:lnTo>
                <a:lnTo>
                  <a:pt x="133945" y="169664"/>
                </a:lnTo>
                <a:lnTo>
                  <a:pt x="142875" y="196453"/>
                </a:lnTo>
                <a:lnTo>
                  <a:pt x="151804" y="232172"/>
                </a:lnTo>
                <a:lnTo>
                  <a:pt x="169664" y="267891"/>
                </a:lnTo>
                <a:lnTo>
                  <a:pt x="187523" y="303610"/>
                </a:lnTo>
                <a:lnTo>
                  <a:pt x="205383" y="339328"/>
                </a:lnTo>
                <a:lnTo>
                  <a:pt x="223242" y="375047"/>
                </a:lnTo>
                <a:lnTo>
                  <a:pt x="232172" y="401836"/>
                </a:lnTo>
                <a:lnTo>
                  <a:pt x="250031" y="419696"/>
                </a:lnTo>
                <a:lnTo>
                  <a:pt x="250031" y="428625"/>
                </a:lnTo>
                <a:lnTo>
                  <a:pt x="258961" y="437555"/>
                </a:lnTo>
                <a:lnTo>
                  <a:pt x="250031" y="437555"/>
                </a:lnTo>
                <a:lnTo>
                  <a:pt x="232172" y="428625"/>
                </a:lnTo>
                <a:lnTo>
                  <a:pt x="214312" y="410766"/>
                </a:lnTo>
                <a:lnTo>
                  <a:pt x="187523" y="383977"/>
                </a:lnTo>
                <a:lnTo>
                  <a:pt x="151804" y="357188"/>
                </a:lnTo>
                <a:lnTo>
                  <a:pt x="116086" y="321469"/>
                </a:lnTo>
                <a:lnTo>
                  <a:pt x="71437" y="276821"/>
                </a:lnTo>
                <a:lnTo>
                  <a:pt x="44648" y="250031"/>
                </a:lnTo>
                <a:lnTo>
                  <a:pt x="17859" y="223242"/>
                </a:lnTo>
                <a:lnTo>
                  <a:pt x="0" y="205383"/>
                </a:lnTo>
                <a:lnTo>
                  <a:pt x="0" y="187524"/>
                </a:lnTo>
                <a:lnTo>
                  <a:pt x="0" y="169664"/>
                </a:lnTo>
                <a:lnTo>
                  <a:pt x="17859" y="151805"/>
                </a:lnTo>
                <a:lnTo>
                  <a:pt x="44648" y="125016"/>
                </a:lnTo>
                <a:lnTo>
                  <a:pt x="89297" y="98227"/>
                </a:lnTo>
                <a:lnTo>
                  <a:pt x="133945" y="71438"/>
                </a:lnTo>
                <a:lnTo>
                  <a:pt x="178594" y="44649"/>
                </a:lnTo>
                <a:lnTo>
                  <a:pt x="223242" y="26790"/>
                </a:lnTo>
                <a:lnTo>
                  <a:pt x="258961" y="8930"/>
                </a:lnTo>
                <a:lnTo>
                  <a:pt x="285750" y="0"/>
                </a:lnTo>
                <a:lnTo>
                  <a:pt x="303609" y="8930"/>
                </a:lnTo>
                <a:lnTo>
                  <a:pt x="294679" y="17860"/>
                </a:lnTo>
                <a:lnTo>
                  <a:pt x="276820" y="44649"/>
                </a:lnTo>
                <a:lnTo>
                  <a:pt x="250031" y="80367"/>
                </a:lnTo>
                <a:lnTo>
                  <a:pt x="214312" y="125016"/>
                </a:lnTo>
                <a:lnTo>
                  <a:pt x="169664" y="160735"/>
                </a:lnTo>
                <a:lnTo>
                  <a:pt x="142875" y="196453"/>
                </a:lnTo>
                <a:lnTo>
                  <a:pt x="116086" y="223242"/>
                </a:lnTo>
                <a:lnTo>
                  <a:pt x="107156" y="250031"/>
                </a:lnTo>
                <a:lnTo>
                  <a:pt x="116086" y="250031"/>
                </a:lnTo>
                <a:lnTo>
                  <a:pt x="133945" y="250031"/>
                </a:lnTo>
                <a:lnTo>
                  <a:pt x="169664" y="241102"/>
                </a:lnTo>
                <a:lnTo>
                  <a:pt x="214312" y="223242"/>
                </a:lnTo>
                <a:lnTo>
                  <a:pt x="267890" y="196453"/>
                </a:lnTo>
                <a:lnTo>
                  <a:pt x="321468" y="187524"/>
                </a:lnTo>
                <a:lnTo>
                  <a:pt x="375047" y="178594"/>
                </a:lnTo>
                <a:lnTo>
                  <a:pt x="410765" y="178594"/>
                </a:lnTo>
                <a:lnTo>
                  <a:pt x="446484" y="178594"/>
                </a:lnTo>
                <a:lnTo>
                  <a:pt x="455414" y="205383"/>
                </a:lnTo>
                <a:lnTo>
                  <a:pt x="464343" y="232172"/>
                </a:lnTo>
                <a:lnTo>
                  <a:pt x="455414" y="267891"/>
                </a:lnTo>
                <a:lnTo>
                  <a:pt x="437554" y="303610"/>
                </a:lnTo>
                <a:lnTo>
                  <a:pt x="410765" y="339328"/>
                </a:lnTo>
                <a:lnTo>
                  <a:pt x="375047" y="375047"/>
                </a:lnTo>
                <a:lnTo>
                  <a:pt x="357187" y="401836"/>
                </a:lnTo>
                <a:lnTo>
                  <a:pt x="339328" y="410766"/>
                </a:lnTo>
                <a:lnTo>
                  <a:pt x="330398" y="410766"/>
                </a:lnTo>
                <a:lnTo>
                  <a:pt x="339328" y="392906"/>
                </a:lnTo>
                <a:lnTo>
                  <a:pt x="339328" y="39290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1589484" y="1303734"/>
            <a:ext cx="169665" cy="276821"/>
          </a:xfrm>
          <a:custGeom>
            <a:avLst/>
            <a:gdLst/>
            <a:ahLst/>
            <a:cxnLst/>
            <a:rect l="0" t="0" r="0" b="0"/>
            <a:pathLst>
              <a:path w="169665" h="276821">
                <a:moveTo>
                  <a:pt x="0" y="0"/>
                </a:moveTo>
                <a:lnTo>
                  <a:pt x="8930" y="0"/>
                </a:lnTo>
                <a:lnTo>
                  <a:pt x="8930" y="0"/>
                </a:lnTo>
                <a:lnTo>
                  <a:pt x="8930" y="0"/>
                </a:lnTo>
                <a:lnTo>
                  <a:pt x="8930" y="0"/>
                </a:lnTo>
                <a:lnTo>
                  <a:pt x="17860" y="8930"/>
                </a:lnTo>
                <a:lnTo>
                  <a:pt x="26789" y="17860"/>
                </a:lnTo>
                <a:lnTo>
                  <a:pt x="35719" y="35719"/>
                </a:lnTo>
                <a:lnTo>
                  <a:pt x="44649" y="53579"/>
                </a:lnTo>
                <a:lnTo>
                  <a:pt x="53579" y="80368"/>
                </a:lnTo>
                <a:lnTo>
                  <a:pt x="62508" y="107156"/>
                </a:lnTo>
                <a:lnTo>
                  <a:pt x="80368" y="142875"/>
                </a:lnTo>
                <a:lnTo>
                  <a:pt x="98227" y="169664"/>
                </a:lnTo>
                <a:lnTo>
                  <a:pt x="116086" y="205383"/>
                </a:lnTo>
                <a:lnTo>
                  <a:pt x="133946" y="232172"/>
                </a:lnTo>
                <a:lnTo>
                  <a:pt x="151805" y="258961"/>
                </a:lnTo>
                <a:lnTo>
                  <a:pt x="160735" y="267891"/>
                </a:lnTo>
                <a:lnTo>
                  <a:pt x="169664" y="276820"/>
                </a:lnTo>
                <a:lnTo>
                  <a:pt x="169664" y="27682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1589484" y="1473398"/>
            <a:ext cx="258962" cy="133947"/>
          </a:xfrm>
          <a:custGeom>
            <a:avLst/>
            <a:gdLst/>
            <a:ahLst/>
            <a:cxnLst/>
            <a:rect l="0" t="0" r="0" b="0"/>
            <a:pathLst>
              <a:path w="258962" h="133947">
                <a:moveTo>
                  <a:pt x="0" y="133946"/>
                </a:moveTo>
                <a:lnTo>
                  <a:pt x="0" y="133946"/>
                </a:lnTo>
                <a:lnTo>
                  <a:pt x="0" y="133946"/>
                </a:lnTo>
                <a:lnTo>
                  <a:pt x="8930" y="125016"/>
                </a:lnTo>
                <a:lnTo>
                  <a:pt x="17860" y="125016"/>
                </a:lnTo>
                <a:lnTo>
                  <a:pt x="35719" y="116086"/>
                </a:lnTo>
                <a:lnTo>
                  <a:pt x="62508" y="98227"/>
                </a:lnTo>
                <a:lnTo>
                  <a:pt x="89297" y="80367"/>
                </a:lnTo>
                <a:lnTo>
                  <a:pt x="116086" y="71438"/>
                </a:lnTo>
                <a:lnTo>
                  <a:pt x="151805" y="53578"/>
                </a:lnTo>
                <a:lnTo>
                  <a:pt x="178594" y="44649"/>
                </a:lnTo>
                <a:lnTo>
                  <a:pt x="205383" y="26789"/>
                </a:lnTo>
                <a:lnTo>
                  <a:pt x="223243" y="26789"/>
                </a:lnTo>
                <a:lnTo>
                  <a:pt x="241102" y="17860"/>
                </a:lnTo>
                <a:lnTo>
                  <a:pt x="250032" y="8930"/>
                </a:lnTo>
                <a:lnTo>
                  <a:pt x="258961" y="0"/>
                </a:lnTo>
                <a:lnTo>
                  <a:pt x="25896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 name="Freeform 29"/>
          <p:cNvSpPr/>
          <p:nvPr/>
        </p:nvSpPr>
        <p:spPr bwMode="auto">
          <a:xfrm>
            <a:off x="1419820" y="1178719"/>
            <a:ext cx="339329" cy="160735"/>
          </a:xfrm>
          <a:custGeom>
            <a:avLst/>
            <a:gdLst/>
            <a:ahLst/>
            <a:cxnLst/>
            <a:rect l="0" t="0" r="0" b="0"/>
            <a:pathLst>
              <a:path w="339329" h="160735">
                <a:moveTo>
                  <a:pt x="62508" y="142875"/>
                </a:moveTo>
                <a:lnTo>
                  <a:pt x="53578" y="151804"/>
                </a:lnTo>
                <a:lnTo>
                  <a:pt x="35719" y="151804"/>
                </a:lnTo>
                <a:lnTo>
                  <a:pt x="17860" y="151804"/>
                </a:lnTo>
                <a:lnTo>
                  <a:pt x="0" y="160734"/>
                </a:lnTo>
                <a:lnTo>
                  <a:pt x="0" y="151804"/>
                </a:lnTo>
                <a:lnTo>
                  <a:pt x="0" y="151804"/>
                </a:lnTo>
                <a:lnTo>
                  <a:pt x="17860" y="142875"/>
                </a:lnTo>
                <a:lnTo>
                  <a:pt x="44649" y="125015"/>
                </a:lnTo>
                <a:lnTo>
                  <a:pt x="89297" y="107156"/>
                </a:lnTo>
                <a:lnTo>
                  <a:pt x="142875" y="89297"/>
                </a:lnTo>
                <a:lnTo>
                  <a:pt x="196453" y="62508"/>
                </a:lnTo>
                <a:lnTo>
                  <a:pt x="241102" y="35718"/>
                </a:lnTo>
                <a:lnTo>
                  <a:pt x="285750" y="17859"/>
                </a:lnTo>
                <a:lnTo>
                  <a:pt x="321469" y="0"/>
                </a:lnTo>
                <a:lnTo>
                  <a:pt x="339328" y="0"/>
                </a:lnTo>
                <a:lnTo>
                  <a:pt x="339328" y="0"/>
                </a:lnTo>
                <a:lnTo>
                  <a:pt x="330399" y="0"/>
                </a:lnTo>
                <a:lnTo>
                  <a:pt x="321469" y="8929"/>
                </a:lnTo>
                <a:lnTo>
                  <a:pt x="294680" y="26789"/>
                </a:lnTo>
                <a:lnTo>
                  <a:pt x="294680"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 name="Freeform 30"/>
          <p:cNvSpPr/>
          <p:nvPr/>
        </p:nvSpPr>
        <p:spPr bwMode="auto">
          <a:xfrm>
            <a:off x="884039" y="1768078"/>
            <a:ext cx="714376" cy="348259"/>
          </a:xfrm>
          <a:custGeom>
            <a:avLst/>
            <a:gdLst/>
            <a:ahLst/>
            <a:cxnLst/>
            <a:rect l="0" t="0" r="0" b="0"/>
            <a:pathLst>
              <a:path w="714376" h="348259">
                <a:moveTo>
                  <a:pt x="8930" y="348258"/>
                </a:moveTo>
                <a:lnTo>
                  <a:pt x="0" y="348258"/>
                </a:lnTo>
                <a:lnTo>
                  <a:pt x="0" y="348258"/>
                </a:lnTo>
                <a:lnTo>
                  <a:pt x="0" y="348258"/>
                </a:lnTo>
                <a:lnTo>
                  <a:pt x="0" y="348258"/>
                </a:lnTo>
                <a:lnTo>
                  <a:pt x="8930" y="339328"/>
                </a:lnTo>
                <a:lnTo>
                  <a:pt x="17860" y="330398"/>
                </a:lnTo>
                <a:lnTo>
                  <a:pt x="35719" y="321469"/>
                </a:lnTo>
                <a:lnTo>
                  <a:pt x="53578" y="321469"/>
                </a:lnTo>
                <a:lnTo>
                  <a:pt x="80367" y="303609"/>
                </a:lnTo>
                <a:lnTo>
                  <a:pt x="116086" y="294680"/>
                </a:lnTo>
                <a:lnTo>
                  <a:pt x="151805" y="276820"/>
                </a:lnTo>
                <a:lnTo>
                  <a:pt x="205383" y="258961"/>
                </a:lnTo>
                <a:lnTo>
                  <a:pt x="250031" y="241101"/>
                </a:lnTo>
                <a:lnTo>
                  <a:pt x="303610" y="214312"/>
                </a:lnTo>
                <a:lnTo>
                  <a:pt x="357188" y="196453"/>
                </a:lnTo>
                <a:lnTo>
                  <a:pt x="410766" y="160734"/>
                </a:lnTo>
                <a:lnTo>
                  <a:pt x="464344" y="133945"/>
                </a:lnTo>
                <a:lnTo>
                  <a:pt x="517922" y="98226"/>
                </a:lnTo>
                <a:lnTo>
                  <a:pt x="562570" y="71437"/>
                </a:lnTo>
                <a:lnTo>
                  <a:pt x="607219" y="44648"/>
                </a:lnTo>
                <a:lnTo>
                  <a:pt x="651867" y="17859"/>
                </a:lnTo>
                <a:lnTo>
                  <a:pt x="678656" y="8930"/>
                </a:lnTo>
                <a:lnTo>
                  <a:pt x="705445" y="0"/>
                </a:lnTo>
                <a:lnTo>
                  <a:pt x="714375" y="8930"/>
                </a:lnTo>
                <a:lnTo>
                  <a:pt x="714375" y="17859"/>
                </a:lnTo>
                <a:lnTo>
                  <a:pt x="714375" y="26789"/>
                </a:lnTo>
                <a:lnTo>
                  <a:pt x="714375"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2" name="Freeform 31"/>
          <p:cNvSpPr/>
          <p:nvPr/>
        </p:nvSpPr>
        <p:spPr bwMode="auto">
          <a:xfrm>
            <a:off x="1125141" y="2053828"/>
            <a:ext cx="196454" cy="517923"/>
          </a:xfrm>
          <a:custGeom>
            <a:avLst/>
            <a:gdLst/>
            <a:ahLst/>
            <a:cxnLst/>
            <a:rect l="0" t="0" r="0" b="0"/>
            <a:pathLst>
              <a:path w="196454" h="517923">
                <a:moveTo>
                  <a:pt x="62508" y="196453"/>
                </a:moveTo>
                <a:lnTo>
                  <a:pt x="62508" y="196453"/>
                </a:lnTo>
                <a:lnTo>
                  <a:pt x="53578" y="196453"/>
                </a:lnTo>
                <a:lnTo>
                  <a:pt x="53578" y="187523"/>
                </a:lnTo>
                <a:lnTo>
                  <a:pt x="44648" y="178594"/>
                </a:lnTo>
                <a:lnTo>
                  <a:pt x="44648" y="169664"/>
                </a:lnTo>
                <a:lnTo>
                  <a:pt x="44648" y="169664"/>
                </a:lnTo>
                <a:lnTo>
                  <a:pt x="44648" y="169664"/>
                </a:lnTo>
                <a:lnTo>
                  <a:pt x="44648" y="169664"/>
                </a:lnTo>
                <a:lnTo>
                  <a:pt x="44648" y="178594"/>
                </a:lnTo>
                <a:lnTo>
                  <a:pt x="53578" y="196453"/>
                </a:lnTo>
                <a:lnTo>
                  <a:pt x="71437" y="232172"/>
                </a:lnTo>
                <a:lnTo>
                  <a:pt x="89297" y="276820"/>
                </a:lnTo>
                <a:lnTo>
                  <a:pt x="107156" y="321469"/>
                </a:lnTo>
                <a:lnTo>
                  <a:pt x="133945" y="366117"/>
                </a:lnTo>
                <a:lnTo>
                  <a:pt x="151804" y="410766"/>
                </a:lnTo>
                <a:lnTo>
                  <a:pt x="169664" y="446485"/>
                </a:lnTo>
                <a:lnTo>
                  <a:pt x="187523" y="473274"/>
                </a:lnTo>
                <a:lnTo>
                  <a:pt x="196453" y="491133"/>
                </a:lnTo>
                <a:lnTo>
                  <a:pt x="196453" y="508992"/>
                </a:lnTo>
                <a:lnTo>
                  <a:pt x="196453" y="517922"/>
                </a:lnTo>
                <a:lnTo>
                  <a:pt x="196453" y="508992"/>
                </a:lnTo>
                <a:lnTo>
                  <a:pt x="187523" y="500063"/>
                </a:lnTo>
                <a:lnTo>
                  <a:pt x="169664" y="473274"/>
                </a:lnTo>
                <a:lnTo>
                  <a:pt x="142875" y="437555"/>
                </a:lnTo>
                <a:lnTo>
                  <a:pt x="107156" y="401836"/>
                </a:lnTo>
                <a:lnTo>
                  <a:pt x="71437" y="348258"/>
                </a:lnTo>
                <a:lnTo>
                  <a:pt x="35718" y="294680"/>
                </a:lnTo>
                <a:lnTo>
                  <a:pt x="17859" y="241101"/>
                </a:lnTo>
                <a:lnTo>
                  <a:pt x="0" y="187523"/>
                </a:lnTo>
                <a:lnTo>
                  <a:pt x="0" y="142875"/>
                </a:lnTo>
                <a:lnTo>
                  <a:pt x="17859" y="98226"/>
                </a:lnTo>
                <a:lnTo>
                  <a:pt x="35718" y="62508"/>
                </a:lnTo>
                <a:lnTo>
                  <a:pt x="62508" y="35719"/>
                </a:lnTo>
                <a:lnTo>
                  <a:pt x="89297" y="8930"/>
                </a:lnTo>
                <a:lnTo>
                  <a:pt x="116086" y="0"/>
                </a:lnTo>
                <a:lnTo>
                  <a:pt x="133945" y="0"/>
                </a:lnTo>
                <a:lnTo>
                  <a:pt x="151804" y="8930"/>
                </a:lnTo>
                <a:lnTo>
                  <a:pt x="160734" y="35719"/>
                </a:lnTo>
                <a:lnTo>
                  <a:pt x="160734" y="71437"/>
                </a:lnTo>
                <a:lnTo>
                  <a:pt x="160734" y="116086"/>
                </a:lnTo>
                <a:lnTo>
                  <a:pt x="151804" y="160734"/>
                </a:lnTo>
                <a:lnTo>
                  <a:pt x="133945" y="196453"/>
                </a:lnTo>
                <a:lnTo>
                  <a:pt x="125015" y="223242"/>
                </a:lnTo>
                <a:lnTo>
                  <a:pt x="116086" y="241101"/>
                </a:lnTo>
                <a:lnTo>
                  <a:pt x="107156" y="250031"/>
                </a:lnTo>
                <a:lnTo>
                  <a:pt x="107156" y="241101"/>
                </a:lnTo>
                <a:lnTo>
                  <a:pt x="116086" y="214312"/>
                </a:lnTo>
                <a:lnTo>
                  <a:pt x="116086" y="21431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3" name="Freeform 32"/>
          <p:cNvSpPr/>
          <p:nvPr/>
        </p:nvSpPr>
        <p:spPr bwMode="auto">
          <a:xfrm>
            <a:off x="1366242" y="2098476"/>
            <a:ext cx="142876" cy="133947"/>
          </a:xfrm>
          <a:custGeom>
            <a:avLst/>
            <a:gdLst/>
            <a:ahLst/>
            <a:cxnLst/>
            <a:rect l="0" t="0" r="0" b="0"/>
            <a:pathLst>
              <a:path w="142876" h="133947">
                <a:moveTo>
                  <a:pt x="17860" y="35719"/>
                </a:moveTo>
                <a:lnTo>
                  <a:pt x="17860" y="44649"/>
                </a:lnTo>
                <a:lnTo>
                  <a:pt x="8930" y="71438"/>
                </a:lnTo>
                <a:lnTo>
                  <a:pt x="8930" y="89297"/>
                </a:lnTo>
                <a:lnTo>
                  <a:pt x="8930" y="116086"/>
                </a:lnTo>
                <a:lnTo>
                  <a:pt x="17860" y="133946"/>
                </a:lnTo>
                <a:lnTo>
                  <a:pt x="35719" y="133946"/>
                </a:lnTo>
                <a:lnTo>
                  <a:pt x="53578" y="133946"/>
                </a:lnTo>
                <a:lnTo>
                  <a:pt x="80367" y="125016"/>
                </a:lnTo>
                <a:lnTo>
                  <a:pt x="107156" y="98227"/>
                </a:lnTo>
                <a:lnTo>
                  <a:pt x="125016" y="80368"/>
                </a:lnTo>
                <a:lnTo>
                  <a:pt x="142875" y="53578"/>
                </a:lnTo>
                <a:lnTo>
                  <a:pt x="142875" y="26789"/>
                </a:lnTo>
                <a:lnTo>
                  <a:pt x="133946" y="8930"/>
                </a:lnTo>
                <a:lnTo>
                  <a:pt x="107156" y="0"/>
                </a:lnTo>
                <a:lnTo>
                  <a:pt x="80367" y="0"/>
                </a:lnTo>
                <a:lnTo>
                  <a:pt x="44649" y="8930"/>
                </a:lnTo>
                <a:lnTo>
                  <a:pt x="17860" y="35719"/>
                </a:lnTo>
                <a:lnTo>
                  <a:pt x="0" y="53578"/>
                </a:lnTo>
                <a:lnTo>
                  <a:pt x="0" y="80368"/>
                </a:lnTo>
                <a:lnTo>
                  <a:pt x="8930" y="98227"/>
                </a:lnTo>
                <a:lnTo>
                  <a:pt x="26789" y="98227"/>
                </a:lnTo>
                <a:lnTo>
                  <a:pt x="53578" y="98227"/>
                </a:lnTo>
                <a:lnTo>
                  <a:pt x="89297" y="89297"/>
                </a:lnTo>
                <a:lnTo>
                  <a:pt x="89297"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4" name="Freeform 33"/>
          <p:cNvSpPr/>
          <p:nvPr/>
        </p:nvSpPr>
        <p:spPr bwMode="auto">
          <a:xfrm>
            <a:off x="1562695" y="2027039"/>
            <a:ext cx="53579" cy="125016"/>
          </a:xfrm>
          <a:custGeom>
            <a:avLst/>
            <a:gdLst/>
            <a:ahLst/>
            <a:cxnLst/>
            <a:rect l="0" t="0" r="0" b="0"/>
            <a:pathLst>
              <a:path w="53579" h="125016">
                <a:moveTo>
                  <a:pt x="8930" y="26789"/>
                </a:moveTo>
                <a:lnTo>
                  <a:pt x="17860" y="35719"/>
                </a:lnTo>
                <a:lnTo>
                  <a:pt x="17860" y="44648"/>
                </a:lnTo>
                <a:lnTo>
                  <a:pt x="26789" y="62508"/>
                </a:lnTo>
                <a:lnTo>
                  <a:pt x="35719" y="89297"/>
                </a:lnTo>
                <a:lnTo>
                  <a:pt x="35719" y="98226"/>
                </a:lnTo>
                <a:lnTo>
                  <a:pt x="44649" y="116086"/>
                </a:lnTo>
                <a:lnTo>
                  <a:pt x="53578" y="116086"/>
                </a:lnTo>
                <a:lnTo>
                  <a:pt x="53578" y="125015"/>
                </a:lnTo>
                <a:lnTo>
                  <a:pt x="53578" y="116086"/>
                </a:lnTo>
                <a:lnTo>
                  <a:pt x="53578" y="98226"/>
                </a:lnTo>
                <a:lnTo>
                  <a:pt x="44649" y="71437"/>
                </a:lnTo>
                <a:lnTo>
                  <a:pt x="26789" y="35719"/>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5" name="Freeform 34"/>
          <p:cNvSpPr/>
          <p:nvPr/>
        </p:nvSpPr>
        <p:spPr bwMode="auto">
          <a:xfrm>
            <a:off x="1473398" y="1910953"/>
            <a:ext cx="35720" cy="35720"/>
          </a:xfrm>
          <a:custGeom>
            <a:avLst/>
            <a:gdLst/>
            <a:ahLst/>
            <a:cxnLst/>
            <a:rect l="0" t="0" r="0" b="0"/>
            <a:pathLst>
              <a:path w="35720" h="35720">
                <a:moveTo>
                  <a:pt x="0" y="26789"/>
                </a:moveTo>
                <a:lnTo>
                  <a:pt x="0" y="26789"/>
                </a:lnTo>
                <a:lnTo>
                  <a:pt x="0" y="35719"/>
                </a:lnTo>
                <a:lnTo>
                  <a:pt x="0" y="35719"/>
                </a:lnTo>
                <a:lnTo>
                  <a:pt x="0" y="26789"/>
                </a:lnTo>
                <a:lnTo>
                  <a:pt x="8930" y="26789"/>
                </a:lnTo>
                <a:lnTo>
                  <a:pt x="17860" y="17859"/>
                </a:lnTo>
                <a:lnTo>
                  <a:pt x="35719" y="0"/>
                </a:lnTo>
                <a:lnTo>
                  <a:pt x="3571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6" name="Freeform 35"/>
          <p:cNvSpPr/>
          <p:nvPr/>
        </p:nvSpPr>
        <p:spPr bwMode="auto">
          <a:xfrm>
            <a:off x="1651992" y="1768078"/>
            <a:ext cx="366118" cy="303610"/>
          </a:xfrm>
          <a:custGeom>
            <a:avLst/>
            <a:gdLst/>
            <a:ahLst/>
            <a:cxnLst/>
            <a:rect l="0" t="0" r="0" b="0"/>
            <a:pathLst>
              <a:path w="366118" h="303610">
                <a:moveTo>
                  <a:pt x="0" y="267891"/>
                </a:moveTo>
                <a:lnTo>
                  <a:pt x="0" y="267891"/>
                </a:lnTo>
                <a:lnTo>
                  <a:pt x="0" y="276820"/>
                </a:lnTo>
                <a:lnTo>
                  <a:pt x="0" y="285750"/>
                </a:lnTo>
                <a:lnTo>
                  <a:pt x="0" y="294680"/>
                </a:lnTo>
                <a:lnTo>
                  <a:pt x="8930" y="294680"/>
                </a:lnTo>
                <a:lnTo>
                  <a:pt x="17860" y="303609"/>
                </a:lnTo>
                <a:lnTo>
                  <a:pt x="35719" y="303609"/>
                </a:lnTo>
                <a:lnTo>
                  <a:pt x="44649" y="303609"/>
                </a:lnTo>
                <a:lnTo>
                  <a:pt x="53578" y="303609"/>
                </a:lnTo>
                <a:lnTo>
                  <a:pt x="62508" y="294680"/>
                </a:lnTo>
                <a:lnTo>
                  <a:pt x="62508" y="276820"/>
                </a:lnTo>
                <a:lnTo>
                  <a:pt x="53578" y="258961"/>
                </a:lnTo>
                <a:lnTo>
                  <a:pt x="44649" y="241101"/>
                </a:lnTo>
                <a:lnTo>
                  <a:pt x="44649" y="223242"/>
                </a:lnTo>
                <a:lnTo>
                  <a:pt x="35719" y="205383"/>
                </a:lnTo>
                <a:lnTo>
                  <a:pt x="35719" y="205383"/>
                </a:lnTo>
                <a:lnTo>
                  <a:pt x="44649" y="205383"/>
                </a:lnTo>
                <a:lnTo>
                  <a:pt x="53578" y="223242"/>
                </a:lnTo>
                <a:lnTo>
                  <a:pt x="62508" y="241101"/>
                </a:lnTo>
                <a:lnTo>
                  <a:pt x="80367" y="258961"/>
                </a:lnTo>
                <a:lnTo>
                  <a:pt x="89297" y="267891"/>
                </a:lnTo>
                <a:lnTo>
                  <a:pt x="107156" y="285750"/>
                </a:lnTo>
                <a:lnTo>
                  <a:pt x="116086" y="294680"/>
                </a:lnTo>
                <a:lnTo>
                  <a:pt x="125016" y="294680"/>
                </a:lnTo>
                <a:lnTo>
                  <a:pt x="142875" y="285750"/>
                </a:lnTo>
                <a:lnTo>
                  <a:pt x="142875" y="267891"/>
                </a:lnTo>
                <a:lnTo>
                  <a:pt x="151805" y="241101"/>
                </a:lnTo>
                <a:lnTo>
                  <a:pt x="160735" y="205383"/>
                </a:lnTo>
                <a:lnTo>
                  <a:pt x="151805" y="151805"/>
                </a:lnTo>
                <a:lnTo>
                  <a:pt x="151805" y="98226"/>
                </a:lnTo>
                <a:lnTo>
                  <a:pt x="151805" y="53578"/>
                </a:lnTo>
                <a:lnTo>
                  <a:pt x="151805" y="17859"/>
                </a:lnTo>
                <a:lnTo>
                  <a:pt x="151805" y="0"/>
                </a:lnTo>
                <a:lnTo>
                  <a:pt x="151805" y="0"/>
                </a:lnTo>
                <a:lnTo>
                  <a:pt x="160735" y="17859"/>
                </a:lnTo>
                <a:lnTo>
                  <a:pt x="169664" y="44648"/>
                </a:lnTo>
                <a:lnTo>
                  <a:pt x="169664" y="80367"/>
                </a:lnTo>
                <a:lnTo>
                  <a:pt x="169664" y="116086"/>
                </a:lnTo>
                <a:lnTo>
                  <a:pt x="178594" y="151805"/>
                </a:lnTo>
                <a:lnTo>
                  <a:pt x="187524" y="178594"/>
                </a:lnTo>
                <a:lnTo>
                  <a:pt x="196453" y="196453"/>
                </a:lnTo>
                <a:lnTo>
                  <a:pt x="205383" y="205383"/>
                </a:lnTo>
                <a:lnTo>
                  <a:pt x="214313" y="196453"/>
                </a:lnTo>
                <a:lnTo>
                  <a:pt x="232172" y="187523"/>
                </a:lnTo>
                <a:lnTo>
                  <a:pt x="250031" y="160734"/>
                </a:lnTo>
                <a:lnTo>
                  <a:pt x="267891" y="142875"/>
                </a:lnTo>
                <a:lnTo>
                  <a:pt x="294680" y="125016"/>
                </a:lnTo>
                <a:lnTo>
                  <a:pt x="312539" y="116086"/>
                </a:lnTo>
                <a:lnTo>
                  <a:pt x="339328" y="116086"/>
                </a:lnTo>
                <a:lnTo>
                  <a:pt x="357188" y="133945"/>
                </a:lnTo>
                <a:lnTo>
                  <a:pt x="366117" y="151805"/>
                </a:lnTo>
                <a:lnTo>
                  <a:pt x="366117" y="178594"/>
                </a:lnTo>
                <a:lnTo>
                  <a:pt x="366117" y="205383"/>
                </a:lnTo>
                <a:lnTo>
                  <a:pt x="357188" y="223242"/>
                </a:lnTo>
                <a:lnTo>
                  <a:pt x="348258" y="250031"/>
                </a:lnTo>
                <a:lnTo>
                  <a:pt x="330399" y="258961"/>
                </a:lnTo>
                <a:lnTo>
                  <a:pt x="312539" y="258961"/>
                </a:lnTo>
                <a:lnTo>
                  <a:pt x="285750" y="241101"/>
                </a:lnTo>
                <a:lnTo>
                  <a:pt x="250031" y="205383"/>
                </a:lnTo>
                <a:lnTo>
                  <a:pt x="250031"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7" name="Freeform 36"/>
          <p:cNvSpPr/>
          <p:nvPr/>
        </p:nvSpPr>
        <p:spPr bwMode="auto">
          <a:xfrm>
            <a:off x="1634133" y="1794867"/>
            <a:ext cx="178595" cy="89298"/>
          </a:xfrm>
          <a:custGeom>
            <a:avLst/>
            <a:gdLst/>
            <a:ahLst/>
            <a:cxnLst/>
            <a:rect l="0" t="0" r="0" b="0"/>
            <a:pathLst>
              <a:path w="178595" h="89298">
                <a:moveTo>
                  <a:pt x="0" y="71437"/>
                </a:moveTo>
                <a:lnTo>
                  <a:pt x="0" y="80367"/>
                </a:lnTo>
                <a:lnTo>
                  <a:pt x="0" y="80367"/>
                </a:lnTo>
                <a:lnTo>
                  <a:pt x="8930" y="89297"/>
                </a:lnTo>
                <a:lnTo>
                  <a:pt x="17859" y="89297"/>
                </a:lnTo>
                <a:lnTo>
                  <a:pt x="44648" y="89297"/>
                </a:lnTo>
                <a:lnTo>
                  <a:pt x="71437" y="80367"/>
                </a:lnTo>
                <a:lnTo>
                  <a:pt x="107156" y="53578"/>
                </a:lnTo>
                <a:lnTo>
                  <a:pt x="142875" y="26789"/>
                </a:lnTo>
                <a:lnTo>
                  <a:pt x="178594" y="0"/>
                </a:lnTo>
                <a:lnTo>
                  <a:pt x="17859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8" name="Freeform 37"/>
          <p:cNvSpPr/>
          <p:nvPr/>
        </p:nvSpPr>
        <p:spPr bwMode="auto">
          <a:xfrm>
            <a:off x="2062758" y="1116211"/>
            <a:ext cx="241102" cy="62509"/>
          </a:xfrm>
          <a:custGeom>
            <a:avLst/>
            <a:gdLst/>
            <a:ahLst/>
            <a:cxnLst/>
            <a:rect l="0" t="0" r="0" b="0"/>
            <a:pathLst>
              <a:path w="241102" h="62509">
                <a:moveTo>
                  <a:pt x="0" y="53578"/>
                </a:moveTo>
                <a:lnTo>
                  <a:pt x="0" y="53578"/>
                </a:lnTo>
                <a:lnTo>
                  <a:pt x="0" y="53578"/>
                </a:lnTo>
                <a:lnTo>
                  <a:pt x="8930" y="53578"/>
                </a:lnTo>
                <a:lnTo>
                  <a:pt x="17859" y="62508"/>
                </a:lnTo>
                <a:lnTo>
                  <a:pt x="35719" y="62508"/>
                </a:lnTo>
                <a:lnTo>
                  <a:pt x="62508" y="62508"/>
                </a:lnTo>
                <a:lnTo>
                  <a:pt x="89297" y="53578"/>
                </a:lnTo>
                <a:lnTo>
                  <a:pt x="125015" y="44648"/>
                </a:lnTo>
                <a:lnTo>
                  <a:pt x="160734" y="35719"/>
                </a:lnTo>
                <a:lnTo>
                  <a:pt x="187523" y="26789"/>
                </a:lnTo>
                <a:lnTo>
                  <a:pt x="214312" y="17859"/>
                </a:lnTo>
                <a:lnTo>
                  <a:pt x="232172" y="8930"/>
                </a:lnTo>
                <a:lnTo>
                  <a:pt x="241101" y="0"/>
                </a:lnTo>
                <a:lnTo>
                  <a:pt x="232172" y="0"/>
                </a:lnTo>
                <a:lnTo>
                  <a:pt x="214312" y="0"/>
                </a:lnTo>
                <a:lnTo>
                  <a:pt x="21431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9" name="Freeform 38"/>
          <p:cNvSpPr/>
          <p:nvPr/>
        </p:nvSpPr>
        <p:spPr bwMode="auto">
          <a:xfrm>
            <a:off x="2098477" y="1214437"/>
            <a:ext cx="276821" cy="53580"/>
          </a:xfrm>
          <a:custGeom>
            <a:avLst/>
            <a:gdLst/>
            <a:ahLst/>
            <a:cxnLst/>
            <a:rect l="0" t="0" r="0" b="0"/>
            <a:pathLst>
              <a:path w="276821" h="53580">
                <a:moveTo>
                  <a:pt x="8929" y="53579"/>
                </a:moveTo>
                <a:lnTo>
                  <a:pt x="8929" y="53579"/>
                </a:lnTo>
                <a:lnTo>
                  <a:pt x="0" y="53579"/>
                </a:lnTo>
                <a:lnTo>
                  <a:pt x="0" y="53579"/>
                </a:lnTo>
                <a:lnTo>
                  <a:pt x="0" y="53579"/>
                </a:lnTo>
                <a:lnTo>
                  <a:pt x="8929" y="53579"/>
                </a:lnTo>
                <a:lnTo>
                  <a:pt x="35718" y="44649"/>
                </a:lnTo>
                <a:lnTo>
                  <a:pt x="62507" y="44649"/>
                </a:lnTo>
                <a:lnTo>
                  <a:pt x="98226" y="35719"/>
                </a:lnTo>
                <a:lnTo>
                  <a:pt x="133945" y="17860"/>
                </a:lnTo>
                <a:lnTo>
                  <a:pt x="178593" y="17860"/>
                </a:lnTo>
                <a:lnTo>
                  <a:pt x="214312" y="8930"/>
                </a:lnTo>
                <a:lnTo>
                  <a:pt x="241101" y="0"/>
                </a:lnTo>
                <a:lnTo>
                  <a:pt x="258961" y="8930"/>
                </a:lnTo>
                <a:lnTo>
                  <a:pt x="276820" y="8930"/>
                </a:lnTo>
                <a:lnTo>
                  <a:pt x="267890" y="17860"/>
                </a:lnTo>
                <a:lnTo>
                  <a:pt x="267890"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0" name="Freeform 39"/>
          <p:cNvSpPr/>
          <p:nvPr/>
        </p:nvSpPr>
        <p:spPr bwMode="auto">
          <a:xfrm>
            <a:off x="2062758" y="1321594"/>
            <a:ext cx="330399" cy="80368"/>
          </a:xfrm>
          <a:custGeom>
            <a:avLst/>
            <a:gdLst/>
            <a:ahLst/>
            <a:cxnLst/>
            <a:rect l="0" t="0" r="0" b="0"/>
            <a:pathLst>
              <a:path w="330399" h="80368">
                <a:moveTo>
                  <a:pt x="0" y="80367"/>
                </a:moveTo>
                <a:lnTo>
                  <a:pt x="0" y="80367"/>
                </a:lnTo>
                <a:lnTo>
                  <a:pt x="8930" y="80367"/>
                </a:lnTo>
                <a:lnTo>
                  <a:pt x="17859" y="80367"/>
                </a:lnTo>
                <a:lnTo>
                  <a:pt x="44648" y="80367"/>
                </a:lnTo>
                <a:lnTo>
                  <a:pt x="80367" y="71437"/>
                </a:lnTo>
                <a:lnTo>
                  <a:pt x="133945" y="62508"/>
                </a:lnTo>
                <a:lnTo>
                  <a:pt x="187523" y="44648"/>
                </a:lnTo>
                <a:lnTo>
                  <a:pt x="232172" y="35719"/>
                </a:lnTo>
                <a:lnTo>
                  <a:pt x="276820" y="17859"/>
                </a:lnTo>
                <a:lnTo>
                  <a:pt x="312539" y="8929"/>
                </a:lnTo>
                <a:lnTo>
                  <a:pt x="330398" y="0"/>
                </a:lnTo>
                <a:lnTo>
                  <a:pt x="33039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1" name="Freeform 40"/>
          <p:cNvSpPr/>
          <p:nvPr/>
        </p:nvSpPr>
        <p:spPr bwMode="auto">
          <a:xfrm>
            <a:off x="2625328" y="955476"/>
            <a:ext cx="133946" cy="339330"/>
          </a:xfrm>
          <a:custGeom>
            <a:avLst/>
            <a:gdLst/>
            <a:ahLst/>
            <a:cxnLst/>
            <a:rect l="0" t="0" r="0" b="0"/>
            <a:pathLst>
              <a:path w="133946" h="339330">
                <a:moveTo>
                  <a:pt x="8930" y="35719"/>
                </a:moveTo>
                <a:lnTo>
                  <a:pt x="8930" y="35719"/>
                </a:lnTo>
                <a:lnTo>
                  <a:pt x="8930" y="26790"/>
                </a:lnTo>
                <a:lnTo>
                  <a:pt x="17860" y="17860"/>
                </a:lnTo>
                <a:lnTo>
                  <a:pt x="17860" y="8930"/>
                </a:lnTo>
                <a:lnTo>
                  <a:pt x="17860" y="0"/>
                </a:lnTo>
                <a:lnTo>
                  <a:pt x="17860" y="8930"/>
                </a:lnTo>
                <a:lnTo>
                  <a:pt x="17860" y="17860"/>
                </a:lnTo>
                <a:lnTo>
                  <a:pt x="8930" y="44649"/>
                </a:lnTo>
                <a:lnTo>
                  <a:pt x="8930" y="89297"/>
                </a:lnTo>
                <a:lnTo>
                  <a:pt x="0" y="142875"/>
                </a:lnTo>
                <a:lnTo>
                  <a:pt x="0" y="205383"/>
                </a:lnTo>
                <a:lnTo>
                  <a:pt x="0" y="250032"/>
                </a:lnTo>
                <a:lnTo>
                  <a:pt x="0" y="294680"/>
                </a:lnTo>
                <a:lnTo>
                  <a:pt x="17860" y="321469"/>
                </a:lnTo>
                <a:lnTo>
                  <a:pt x="26789" y="339329"/>
                </a:lnTo>
                <a:lnTo>
                  <a:pt x="44649" y="339329"/>
                </a:lnTo>
                <a:lnTo>
                  <a:pt x="71438" y="330399"/>
                </a:lnTo>
                <a:lnTo>
                  <a:pt x="89297" y="303610"/>
                </a:lnTo>
                <a:lnTo>
                  <a:pt x="107156" y="276821"/>
                </a:lnTo>
                <a:lnTo>
                  <a:pt x="125016" y="232172"/>
                </a:lnTo>
                <a:lnTo>
                  <a:pt x="133945" y="187524"/>
                </a:lnTo>
                <a:lnTo>
                  <a:pt x="133945" y="1875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2" name="Freeform 41"/>
          <p:cNvSpPr/>
          <p:nvPr/>
        </p:nvSpPr>
        <p:spPr bwMode="auto">
          <a:xfrm>
            <a:off x="2777133" y="910828"/>
            <a:ext cx="187524" cy="330400"/>
          </a:xfrm>
          <a:custGeom>
            <a:avLst/>
            <a:gdLst/>
            <a:ahLst/>
            <a:cxnLst/>
            <a:rect l="0" t="0" r="0" b="0"/>
            <a:pathLst>
              <a:path w="187524" h="330400">
                <a:moveTo>
                  <a:pt x="35719" y="0"/>
                </a:moveTo>
                <a:lnTo>
                  <a:pt x="35719" y="0"/>
                </a:lnTo>
                <a:lnTo>
                  <a:pt x="35719" y="0"/>
                </a:lnTo>
                <a:lnTo>
                  <a:pt x="26789" y="8930"/>
                </a:lnTo>
                <a:lnTo>
                  <a:pt x="17859" y="26789"/>
                </a:lnTo>
                <a:lnTo>
                  <a:pt x="8930" y="44648"/>
                </a:lnTo>
                <a:lnTo>
                  <a:pt x="8930" y="71438"/>
                </a:lnTo>
                <a:lnTo>
                  <a:pt x="8930" y="98227"/>
                </a:lnTo>
                <a:lnTo>
                  <a:pt x="0" y="125016"/>
                </a:lnTo>
                <a:lnTo>
                  <a:pt x="8930" y="142875"/>
                </a:lnTo>
                <a:lnTo>
                  <a:pt x="8930" y="160734"/>
                </a:lnTo>
                <a:lnTo>
                  <a:pt x="26789" y="160734"/>
                </a:lnTo>
                <a:lnTo>
                  <a:pt x="44648" y="160734"/>
                </a:lnTo>
                <a:lnTo>
                  <a:pt x="62508" y="160734"/>
                </a:lnTo>
                <a:lnTo>
                  <a:pt x="89297" y="151805"/>
                </a:lnTo>
                <a:lnTo>
                  <a:pt x="125015" y="142875"/>
                </a:lnTo>
                <a:lnTo>
                  <a:pt x="151805" y="151805"/>
                </a:lnTo>
                <a:lnTo>
                  <a:pt x="178594" y="160734"/>
                </a:lnTo>
                <a:lnTo>
                  <a:pt x="187523" y="187523"/>
                </a:lnTo>
                <a:lnTo>
                  <a:pt x="187523" y="205383"/>
                </a:lnTo>
                <a:lnTo>
                  <a:pt x="178594" y="241102"/>
                </a:lnTo>
                <a:lnTo>
                  <a:pt x="160734" y="267891"/>
                </a:lnTo>
                <a:lnTo>
                  <a:pt x="125015" y="294680"/>
                </a:lnTo>
                <a:lnTo>
                  <a:pt x="98226" y="312539"/>
                </a:lnTo>
                <a:lnTo>
                  <a:pt x="71437" y="330399"/>
                </a:lnTo>
                <a:lnTo>
                  <a:pt x="44648" y="330399"/>
                </a:lnTo>
                <a:lnTo>
                  <a:pt x="35719" y="321469"/>
                </a:lnTo>
                <a:lnTo>
                  <a:pt x="44648" y="294680"/>
                </a:lnTo>
                <a:lnTo>
                  <a:pt x="44648" y="29468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3" name="Freeform 42"/>
          <p:cNvSpPr/>
          <p:nvPr/>
        </p:nvSpPr>
        <p:spPr bwMode="auto">
          <a:xfrm>
            <a:off x="3000375" y="928687"/>
            <a:ext cx="366118" cy="214314"/>
          </a:xfrm>
          <a:custGeom>
            <a:avLst/>
            <a:gdLst/>
            <a:ahLst/>
            <a:cxnLst/>
            <a:rect l="0" t="0" r="0" b="0"/>
            <a:pathLst>
              <a:path w="366118" h="214314">
                <a:moveTo>
                  <a:pt x="8930" y="80368"/>
                </a:moveTo>
                <a:lnTo>
                  <a:pt x="0" y="89297"/>
                </a:lnTo>
                <a:lnTo>
                  <a:pt x="0" y="98227"/>
                </a:lnTo>
                <a:lnTo>
                  <a:pt x="0" y="116086"/>
                </a:lnTo>
                <a:lnTo>
                  <a:pt x="0" y="133946"/>
                </a:lnTo>
                <a:lnTo>
                  <a:pt x="8930" y="142875"/>
                </a:lnTo>
                <a:lnTo>
                  <a:pt x="26789" y="151805"/>
                </a:lnTo>
                <a:lnTo>
                  <a:pt x="44648" y="142875"/>
                </a:lnTo>
                <a:lnTo>
                  <a:pt x="62508" y="133946"/>
                </a:lnTo>
                <a:lnTo>
                  <a:pt x="80367" y="125016"/>
                </a:lnTo>
                <a:lnTo>
                  <a:pt x="98227" y="107157"/>
                </a:lnTo>
                <a:lnTo>
                  <a:pt x="107156" y="80368"/>
                </a:lnTo>
                <a:lnTo>
                  <a:pt x="116086" y="62508"/>
                </a:lnTo>
                <a:lnTo>
                  <a:pt x="116086" y="35719"/>
                </a:lnTo>
                <a:lnTo>
                  <a:pt x="116086" y="17860"/>
                </a:lnTo>
                <a:lnTo>
                  <a:pt x="107156" y="8930"/>
                </a:lnTo>
                <a:lnTo>
                  <a:pt x="98227" y="8930"/>
                </a:lnTo>
                <a:lnTo>
                  <a:pt x="89297" y="17860"/>
                </a:lnTo>
                <a:lnTo>
                  <a:pt x="71438" y="35719"/>
                </a:lnTo>
                <a:lnTo>
                  <a:pt x="62508" y="62508"/>
                </a:lnTo>
                <a:lnTo>
                  <a:pt x="53578" y="98227"/>
                </a:lnTo>
                <a:lnTo>
                  <a:pt x="53578" y="133946"/>
                </a:lnTo>
                <a:lnTo>
                  <a:pt x="53578" y="169664"/>
                </a:lnTo>
                <a:lnTo>
                  <a:pt x="62508" y="196454"/>
                </a:lnTo>
                <a:lnTo>
                  <a:pt x="80367" y="214313"/>
                </a:lnTo>
                <a:lnTo>
                  <a:pt x="98227" y="214313"/>
                </a:lnTo>
                <a:lnTo>
                  <a:pt x="116086" y="214313"/>
                </a:lnTo>
                <a:lnTo>
                  <a:pt x="133945" y="196454"/>
                </a:lnTo>
                <a:lnTo>
                  <a:pt x="151805" y="169664"/>
                </a:lnTo>
                <a:lnTo>
                  <a:pt x="160734" y="142875"/>
                </a:lnTo>
                <a:lnTo>
                  <a:pt x="169664" y="107157"/>
                </a:lnTo>
                <a:lnTo>
                  <a:pt x="178594" y="62508"/>
                </a:lnTo>
                <a:lnTo>
                  <a:pt x="187523" y="35719"/>
                </a:lnTo>
                <a:lnTo>
                  <a:pt x="187523" y="8930"/>
                </a:lnTo>
                <a:lnTo>
                  <a:pt x="196453" y="0"/>
                </a:lnTo>
                <a:lnTo>
                  <a:pt x="196453" y="0"/>
                </a:lnTo>
                <a:lnTo>
                  <a:pt x="205383" y="8930"/>
                </a:lnTo>
                <a:lnTo>
                  <a:pt x="205383" y="35719"/>
                </a:lnTo>
                <a:lnTo>
                  <a:pt x="205383" y="62508"/>
                </a:lnTo>
                <a:lnTo>
                  <a:pt x="214313" y="98227"/>
                </a:lnTo>
                <a:lnTo>
                  <a:pt x="214313" y="133946"/>
                </a:lnTo>
                <a:lnTo>
                  <a:pt x="223242" y="160735"/>
                </a:lnTo>
                <a:lnTo>
                  <a:pt x="223242" y="178594"/>
                </a:lnTo>
                <a:lnTo>
                  <a:pt x="223242" y="187524"/>
                </a:lnTo>
                <a:lnTo>
                  <a:pt x="223242" y="187524"/>
                </a:lnTo>
                <a:lnTo>
                  <a:pt x="223242" y="178594"/>
                </a:lnTo>
                <a:lnTo>
                  <a:pt x="232172" y="151805"/>
                </a:lnTo>
                <a:lnTo>
                  <a:pt x="241102" y="116086"/>
                </a:lnTo>
                <a:lnTo>
                  <a:pt x="258961" y="71438"/>
                </a:lnTo>
                <a:lnTo>
                  <a:pt x="267891" y="35719"/>
                </a:lnTo>
                <a:lnTo>
                  <a:pt x="294680" y="17860"/>
                </a:lnTo>
                <a:lnTo>
                  <a:pt x="312539" y="0"/>
                </a:lnTo>
                <a:lnTo>
                  <a:pt x="330398" y="0"/>
                </a:lnTo>
                <a:lnTo>
                  <a:pt x="348258" y="8930"/>
                </a:lnTo>
                <a:lnTo>
                  <a:pt x="357188" y="8930"/>
                </a:lnTo>
                <a:lnTo>
                  <a:pt x="366117" y="17860"/>
                </a:lnTo>
                <a:lnTo>
                  <a:pt x="366117"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4" name="Freeform 43"/>
          <p:cNvSpPr/>
          <p:nvPr/>
        </p:nvSpPr>
        <p:spPr bwMode="auto">
          <a:xfrm>
            <a:off x="3455789" y="866180"/>
            <a:ext cx="133946" cy="205383"/>
          </a:xfrm>
          <a:custGeom>
            <a:avLst/>
            <a:gdLst/>
            <a:ahLst/>
            <a:cxnLst/>
            <a:rect l="0" t="0" r="0" b="0"/>
            <a:pathLst>
              <a:path w="133946" h="205383">
                <a:moveTo>
                  <a:pt x="133945" y="26789"/>
                </a:moveTo>
                <a:lnTo>
                  <a:pt x="133945" y="26789"/>
                </a:lnTo>
                <a:lnTo>
                  <a:pt x="125016" y="17859"/>
                </a:lnTo>
                <a:lnTo>
                  <a:pt x="125016" y="17859"/>
                </a:lnTo>
                <a:lnTo>
                  <a:pt x="116086" y="8929"/>
                </a:lnTo>
                <a:lnTo>
                  <a:pt x="98227" y="0"/>
                </a:lnTo>
                <a:lnTo>
                  <a:pt x="89297" y="0"/>
                </a:lnTo>
                <a:lnTo>
                  <a:pt x="71438" y="0"/>
                </a:lnTo>
                <a:lnTo>
                  <a:pt x="62508" y="8929"/>
                </a:lnTo>
                <a:lnTo>
                  <a:pt x="53578" y="17859"/>
                </a:lnTo>
                <a:lnTo>
                  <a:pt x="44649" y="35718"/>
                </a:lnTo>
                <a:lnTo>
                  <a:pt x="44649" y="53578"/>
                </a:lnTo>
                <a:lnTo>
                  <a:pt x="62508" y="71437"/>
                </a:lnTo>
                <a:lnTo>
                  <a:pt x="71438" y="80367"/>
                </a:lnTo>
                <a:lnTo>
                  <a:pt x="89297" y="98226"/>
                </a:lnTo>
                <a:lnTo>
                  <a:pt x="107156" y="107156"/>
                </a:lnTo>
                <a:lnTo>
                  <a:pt x="125016" y="125015"/>
                </a:lnTo>
                <a:lnTo>
                  <a:pt x="133945" y="133945"/>
                </a:lnTo>
                <a:lnTo>
                  <a:pt x="133945" y="151804"/>
                </a:lnTo>
                <a:lnTo>
                  <a:pt x="116086" y="169664"/>
                </a:lnTo>
                <a:lnTo>
                  <a:pt x="98227" y="187523"/>
                </a:lnTo>
                <a:lnTo>
                  <a:pt x="71438" y="196453"/>
                </a:lnTo>
                <a:lnTo>
                  <a:pt x="53578" y="205382"/>
                </a:lnTo>
                <a:lnTo>
                  <a:pt x="26789" y="205382"/>
                </a:lnTo>
                <a:lnTo>
                  <a:pt x="8930" y="196453"/>
                </a:lnTo>
                <a:lnTo>
                  <a:pt x="0" y="187523"/>
                </a:lnTo>
                <a:lnTo>
                  <a:pt x="0" y="169664"/>
                </a:lnTo>
                <a:lnTo>
                  <a:pt x="8930" y="151804"/>
                </a:lnTo>
                <a:lnTo>
                  <a:pt x="8930"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5" name="Freeform 44"/>
          <p:cNvSpPr/>
          <p:nvPr/>
        </p:nvSpPr>
        <p:spPr bwMode="auto">
          <a:xfrm>
            <a:off x="3679031" y="732234"/>
            <a:ext cx="53579" cy="330400"/>
          </a:xfrm>
          <a:custGeom>
            <a:avLst/>
            <a:gdLst/>
            <a:ahLst/>
            <a:cxnLst/>
            <a:rect l="0" t="0" r="0" b="0"/>
            <a:pathLst>
              <a:path w="53579" h="330400">
                <a:moveTo>
                  <a:pt x="53578" y="0"/>
                </a:moveTo>
                <a:lnTo>
                  <a:pt x="53578" y="0"/>
                </a:lnTo>
                <a:lnTo>
                  <a:pt x="53578" y="0"/>
                </a:lnTo>
                <a:lnTo>
                  <a:pt x="53578" y="0"/>
                </a:lnTo>
                <a:lnTo>
                  <a:pt x="53578" y="8930"/>
                </a:lnTo>
                <a:lnTo>
                  <a:pt x="44649" y="26789"/>
                </a:lnTo>
                <a:lnTo>
                  <a:pt x="44649" y="53578"/>
                </a:lnTo>
                <a:lnTo>
                  <a:pt x="44649" y="89297"/>
                </a:lnTo>
                <a:lnTo>
                  <a:pt x="35719" y="125016"/>
                </a:lnTo>
                <a:lnTo>
                  <a:pt x="35719" y="169664"/>
                </a:lnTo>
                <a:lnTo>
                  <a:pt x="35719" y="214313"/>
                </a:lnTo>
                <a:lnTo>
                  <a:pt x="35719" y="250032"/>
                </a:lnTo>
                <a:lnTo>
                  <a:pt x="35719" y="276821"/>
                </a:lnTo>
                <a:lnTo>
                  <a:pt x="44649" y="303610"/>
                </a:lnTo>
                <a:lnTo>
                  <a:pt x="44649" y="312539"/>
                </a:lnTo>
                <a:lnTo>
                  <a:pt x="44649" y="321469"/>
                </a:lnTo>
                <a:lnTo>
                  <a:pt x="44649" y="330399"/>
                </a:lnTo>
                <a:lnTo>
                  <a:pt x="35719" y="321469"/>
                </a:lnTo>
                <a:lnTo>
                  <a:pt x="17860" y="303610"/>
                </a:lnTo>
                <a:lnTo>
                  <a:pt x="0" y="276821"/>
                </a:lnTo>
                <a:lnTo>
                  <a:pt x="0" y="27682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6" name="Freeform 45"/>
          <p:cNvSpPr/>
          <p:nvPr/>
        </p:nvSpPr>
        <p:spPr bwMode="auto">
          <a:xfrm>
            <a:off x="3509367" y="884039"/>
            <a:ext cx="214314" cy="44649"/>
          </a:xfrm>
          <a:custGeom>
            <a:avLst/>
            <a:gdLst/>
            <a:ahLst/>
            <a:cxnLst/>
            <a:rect l="0" t="0" r="0" b="0"/>
            <a:pathLst>
              <a:path w="214314" h="44649">
                <a:moveTo>
                  <a:pt x="0" y="35719"/>
                </a:moveTo>
                <a:lnTo>
                  <a:pt x="0" y="35719"/>
                </a:lnTo>
                <a:lnTo>
                  <a:pt x="8930" y="44648"/>
                </a:lnTo>
                <a:lnTo>
                  <a:pt x="26789" y="44648"/>
                </a:lnTo>
                <a:lnTo>
                  <a:pt x="44649" y="44648"/>
                </a:lnTo>
                <a:lnTo>
                  <a:pt x="80367" y="35719"/>
                </a:lnTo>
                <a:lnTo>
                  <a:pt x="116086" y="35719"/>
                </a:lnTo>
                <a:lnTo>
                  <a:pt x="151805" y="26789"/>
                </a:lnTo>
                <a:lnTo>
                  <a:pt x="178594" y="8930"/>
                </a:lnTo>
                <a:lnTo>
                  <a:pt x="214313" y="0"/>
                </a:lnTo>
                <a:lnTo>
                  <a:pt x="21431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7" name="Freeform 46"/>
          <p:cNvSpPr/>
          <p:nvPr/>
        </p:nvSpPr>
        <p:spPr bwMode="auto">
          <a:xfrm>
            <a:off x="3750469" y="892969"/>
            <a:ext cx="80368" cy="89298"/>
          </a:xfrm>
          <a:custGeom>
            <a:avLst/>
            <a:gdLst/>
            <a:ahLst/>
            <a:cxnLst/>
            <a:rect l="0" t="0" r="0" b="0"/>
            <a:pathLst>
              <a:path w="80368" h="89298">
                <a:moveTo>
                  <a:pt x="17859" y="26789"/>
                </a:moveTo>
                <a:lnTo>
                  <a:pt x="17859" y="35718"/>
                </a:lnTo>
                <a:lnTo>
                  <a:pt x="8929" y="35718"/>
                </a:lnTo>
                <a:lnTo>
                  <a:pt x="8929" y="44648"/>
                </a:lnTo>
                <a:lnTo>
                  <a:pt x="8929" y="53578"/>
                </a:lnTo>
                <a:lnTo>
                  <a:pt x="8929" y="62507"/>
                </a:lnTo>
                <a:lnTo>
                  <a:pt x="17859" y="71437"/>
                </a:lnTo>
                <a:lnTo>
                  <a:pt x="26789" y="80367"/>
                </a:lnTo>
                <a:lnTo>
                  <a:pt x="44648" y="89297"/>
                </a:lnTo>
                <a:lnTo>
                  <a:pt x="53578" y="89297"/>
                </a:lnTo>
                <a:lnTo>
                  <a:pt x="62508" y="80367"/>
                </a:lnTo>
                <a:lnTo>
                  <a:pt x="80367" y="71437"/>
                </a:lnTo>
                <a:lnTo>
                  <a:pt x="80367" y="62507"/>
                </a:lnTo>
                <a:lnTo>
                  <a:pt x="80367" y="44648"/>
                </a:lnTo>
                <a:lnTo>
                  <a:pt x="71437" y="35718"/>
                </a:lnTo>
                <a:lnTo>
                  <a:pt x="62508" y="17859"/>
                </a:lnTo>
                <a:lnTo>
                  <a:pt x="44648" y="8929"/>
                </a:lnTo>
                <a:lnTo>
                  <a:pt x="26789" y="0"/>
                </a:lnTo>
                <a:lnTo>
                  <a:pt x="8929" y="0"/>
                </a:lnTo>
                <a:lnTo>
                  <a:pt x="0" y="8929"/>
                </a:lnTo>
                <a:lnTo>
                  <a:pt x="0" y="17859"/>
                </a:lnTo>
                <a:lnTo>
                  <a:pt x="0" y="26789"/>
                </a:lnTo>
                <a:lnTo>
                  <a:pt x="0"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8" name="Freeform 47"/>
          <p:cNvSpPr/>
          <p:nvPr/>
        </p:nvSpPr>
        <p:spPr bwMode="auto">
          <a:xfrm>
            <a:off x="3884414" y="803672"/>
            <a:ext cx="151806" cy="160735"/>
          </a:xfrm>
          <a:custGeom>
            <a:avLst/>
            <a:gdLst/>
            <a:ahLst/>
            <a:cxnLst/>
            <a:rect l="0" t="0" r="0" b="0"/>
            <a:pathLst>
              <a:path w="151806" h="160735">
                <a:moveTo>
                  <a:pt x="8930" y="44648"/>
                </a:moveTo>
                <a:lnTo>
                  <a:pt x="8930" y="44648"/>
                </a:lnTo>
                <a:lnTo>
                  <a:pt x="0" y="44648"/>
                </a:lnTo>
                <a:lnTo>
                  <a:pt x="0" y="44648"/>
                </a:lnTo>
                <a:lnTo>
                  <a:pt x="0" y="53578"/>
                </a:lnTo>
                <a:lnTo>
                  <a:pt x="0" y="71437"/>
                </a:lnTo>
                <a:lnTo>
                  <a:pt x="0" y="89297"/>
                </a:lnTo>
                <a:lnTo>
                  <a:pt x="0" y="107156"/>
                </a:lnTo>
                <a:lnTo>
                  <a:pt x="8930" y="125015"/>
                </a:lnTo>
                <a:lnTo>
                  <a:pt x="8930" y="142875"/>
                </a:lnTo>
                <a:lnTo>
                  <a:pt x="8930" y="151804"/>
                </a:lnTo>
                <a:lnTo>
                  <a:pt x="17859" y="160734"/>
                </a:lnTo>
                <a:lnTo>
                  <a:pt x="17859" y="160734"/>
                </a:lnTo>
                <a:lnTo>
                  <a:pt x="17859" y="151804"/>
                </a:lnTo>
                <a:lnTo>
                  <a:pt x="17859" y="133945"/>
                </a:lnTo>
                <a:lnTo>
                  <a:pt x="26789" y="116086"/>
                </a:lnTo>
                <a:lnTo>
                  <a:pt x="35719" y="89297"/>
                </a:lnTo>
                <a:lnTo>
                  <a:pt x="53578" y="62508"/>
                </a:lnTo>
                <a:lnTo>
                  <a:pt x="71438" y="35719"/>
                </a:lnTo>
                <a:lnTo>
                  <a:pt x="89297" y="17859"/>
                </a:lnTo>
                <a:lnTo>
                  <a:pt x="116086" y="8929"/>
                </a:lnTo>
                <a:lnTo>
                  <a:pt x="125016" y="0"/>
                </a:lnTo>
                <a:lnTo>
                  <a:pt x="142875" y="8929"/>
                </a:lnTo>
                <a:lnTo>
                  <a:pt x="151805" y="8929"/>
                </a:lnTo>
                <a:lnTo>
                  <a:pt x="151805"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9" name="Freeform 48"/>
          <p:cNvSpPr/>
          <p:nvPr/>
        </p:nvSpPr>
        <p:spPr bwMode="auto">
          <a:xfrm>
            <a:off x="4027289" y="875109"/>
            <a:ext cx="26790" cy="125017"/>
          </a:xfrm>
          <a:custGeom>
            <a:avLst/>
            <a:gdLst/>
            <a:ahLst/>
            <a:cxnLst/>
            <a:rect l="0" t="0" r="0" b="0"/>
            <a:pathLst>
              <a:path w="26790" h="125017">
                <a:moveTo>
                  <a:pt x="26789" y="0"/>
                </a:moveTo>
                <a:lnTo>
                  <a:pt x="26789" y="8930"/>
                </a:lnTo>
                <a:lnTo>
                  <a:pt x="26789" y="17860"/>
                </a:lnTo>
                <a:lnTo>
                  <a:pt x="17859" y="44649"/>
                </a:lnTo>
                <a:lnTo>
                  <a:pt x="17859" y="62508"/>
                </a:lnTo>
                <a:lnTo>
                  <a:pt x="8930" y="89297"/>
                </a:lnTo>
                <a:lnTo>
                  <a:pt x="8930" y="98227"/>
                </a:lnTo>
                <a:lnTo>
                  <a:pt x="0" y="116086"/>
                </a:lnTo>
                <a:lnTo>
                  <a:pt x="0" y="125016"/>
                </a:lnTo>
                <a:lnTo>
                  <a:pt x="0" y="116086"/>
                </a:lnTo>
                <a:lnTo>
                  <a:pt x="0" y="107157"/>
                </a:lnTo>
                <a:lnTo>
                  <a:pt x="0" y="89297"/>
                </a:lnTo>
                <a:lnTo>
                  <a:pt x="0"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0" name="Freeform 49"/>
          <p:cNvSpPr/>
          <p:nvPr/>
        </p:nvSpPr>
        <p:spPr bwMode="auto">
          <a:xfrm>
            <a:off x="4009430" y="642938"/>
            <a:ext cx="17860" cy="8930"/>
          </a:xfrm>
          <a:custGeom>
            <a:avLst/>
            <a:gdLst/>
            <a:ahLst/>
            <a:cxnLst/>
            <a:rect l="0" t="0" r="0" b="0"/>
            <a:pathLst>
              <a:path w="17860" h="8930">
                <a:moveTo>
                  <a:pt x="17859" y="8929"/>
                </a:moveTo>
                <a:lnTo>
                  <a:pt x="17859" y="8929"/>
                </a:lnTo>
                <a:lnTo>
                  <a:pt x="17859" y="8929"/>
                </a:lnTo>
                <a:lnTo>
                  <a:pt x="8929" y="8929"/>
                </a:lnTo>
                <a:lnTo>
                  <a:pt x="8929" y="8929"/>
                </a:lnTo>
                <a:lnTo>
                  <a:pt x="8929" y="8929"/>
                </a:lnTo>
                <a:lnTo>
                  <a:pt x="0" y="8929"/>
                </a:lnTo>
                <a:lnTo>
                  <a:pt x="0" y="8929"/>
                </a:lnTo>
                <a:lnTo>
                  <a:pt x="8929" y="8929"/>
                </a:lnTo>
                <a:lnTo>
                  <a:pt x="8929" y="0"/>
                </a:lnTo>
                <a:lnTo>
                  <a:pt x="892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1" name="Freeform 50"/>
          <p:cNvSpPr/>
          <p:nvPr/>
        </p:nvSpPr>
        <p:spPr bwMode="auto">
          <a:xfrm>
            <a:off x="4054078" y="821531"/>
            <a:ext cx="116087" cy="160736"/>
          </a:xfrm>
          <a:custGeom>
            <a:avLst/>
            <a:gdLst/>
            <a:ahLst/>
            <a:cxnLst/>
            <a:rect l="0" t="0" r="0" b="0"/>
            <a:pathLst>
              <a:path w="116087" h="160736">
                <a:moveTo>
                  <a:pt x="0" y="44649"/>
                </a:moveTo>
                <a:lnTo>
                  <a:pt x="0" y="44649"/>
                </a:lnTo>
                <a:lnTo>
                  <a:pt x="0" y="53578"/>
                </a:lnTo>
                <a:lnTo>
                  <a:pt x="8930" y="62508"/>
                </a:lnTo>
                <a:lnTo>
                  <a:pt x="8930" y="80367"/>
                </a:lnTo>
                <a:lnTo>
                  <a:pt x="17860" y="80367"/>
                </a:lnTo>
                <a:lnTo>
                  <a:pt x="26789" y="89297"/>
                </a:lnTo>
                <a:lnTo>
                  <a:pt x="35719" y="80367"/>
                </a:lnTo>
                <a:lnTo>
                  <a:pt x="44649" y="80367"/>
                </a:lnTo>
                <a:lnTo>
                  <a:pt x="53578" y="62508"/>
                </a:lnTo>
                <a:lnTo>
                  <a:pt x="53578" y="53578"/>
                </a:lnTo>
                <a:lnTo>
                  <a:pt x="62508" y="35719"/>
                </a:lnTo>
                <a:lnTo>
                  <a:pt x="62508" y="17860"/>
                </a:lnTo>
                <a:lnTo>
                  <a:pt x="53578" y="8930"/>
                </a:lnTo>
                <a:lnTo>
                  <a:pt x="53578" y="0"/>
                </a:lnTo>
                <a:lnTo>
                  <a:pt x="35719" y="8930"/>
                </a:lnTo>
                <a:lnTo>
                  <a:pt x="26789" y="17860"/>
                </a:lnTo>
                <a:lnTo>
                  <a:pt x="17860" y="35719"/>
                </a:lnTo>
                <a:lnTo>
                  <a:pt x="8930" y="62508"/>
                </a:lnTo>
                <a:lnTo>
                  <a:pt x="0" y="80367"/>
                </a:lnTo>
                <a:lnTo>
                  <a:pt x="0" y="107156"/>
                </a:lnTo>
                <a:lnTo>
                  <a:pt x="8930" y="125016"/>
                </a:lnTo>
                <a:lnTo>
                  <a:pt x="26789" y="142875"/>
                </a:lnTo>
                <a:lnTo>
                  <a:pt x="44649" y="151805"/>
                </a:lnTo>
                <a:lnTo>
                  <a:pt x="62508" y="160735"/>
                </a:lnTo>
                <a:lnTo>
                  <a:pt x="80367" y="160735"/>
                </a:lnTo>
                <a:lnTo>
                  <a:pt x="98227" y="151805"/>
                </a:lnTo>
                <a:lnTo>
                  <a:pt x="116086" y="133945"/>
                </a:lnTo>
                <a:lnTo>
                  <a:pt x="116086"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2" name="Freeform 51"/>
          <p:cNvSpPr/>
          <p:nvPr/>
        </p:nvSpPr>
        <p:spPr bwMode="auto">
          <a:xfrm>
            <a:off x="4134445" y="723305"/>
            <a:ext cx="160736" cy="169665"/>
          </a:xfrm>
          <a:custGeom>
            <a:avLst/>
            <a:gdLst/>
            <a:ahLst/>
            <a:cxnLst/>
            <a:rect l="0" t="0" r="0" b="0"/>
            <a:pathLst>
              <a:path w="160736" h="169665">
                <a:moveTo>
                  <a:pt x="133946" y="0"/>
                </a:moveTo>
                <a:lnTo>
                  <a:pt x="133946" y="0"/>
                </a:lnTo>
                <a:lnTo>
                  <a:pt x="133946" y="0"/>
                </a:lnTo>
                <a:lnTo>
                  <a:pt x="125016" y="0"/>
                </a:lnTo>
                <a:lnTo>
                  <a:pt x="125016" y="0"/>
                </a:lnTo>
                <a:lnTo>
                  <a:pt x="116086" y="8929"/>
                </a:lnTo>
                <a:lnTo>
                  <a:pt x="107157" y="17859"/>
                </a:lnTo>
                <a:lnTo>
                  <a:pt x="107157" y="26789"/>
                </a:lnTo>
                <a:lnTo>
                  <a:pt x="116086" y="44648"/>
                </a:lnTo>
                <a:lnTo>
                  <a:pt x="125016" y="62507"/>
                </a:lnTo>
                <a:lnTo>
                  <a:pt x="133946" y="80367"/>
                </a:lnTo>
                <a:lnTo>
                  <a:pt x="142875" y="107156"/>
                </a:lnTo>
                <a:lnTo>
                  <a:pt x="151805" y="125015"/>
                </a:lnTo>
                <a:lnTo>
                  <a:pt x="160735" y="142875"/>
                </a:lnTo>
                <a:lnTo>
                  <a:pt x="160735" y="160734"/>
                </a:lnTo>
                <a:lnTo>
                  <a:pt x="160735" y="169664"/>
                </a:lnTo>
                <a:lnTo>
                  <a:pt x="142875" y="169664"/>
                </a:lnTo>
                <a:lnTo>
                  <a:pt x="125016" y="169664"/>
                </a:lnTo>
                <a:lnTo>
                  <a:pt x="98227" y="169664"/>
                </a:lnTo>
                <a:lnTo>
                  <a:pt x="71438" y="160734"/>
                </a:lnTo>
                <a:lnTo>
                  <a:pt x="35719" y="151804"/>
                </a:lnTo>
                <a:lnTo>
                  <a:pt x="0" y="151804"/>
                </a:lnTo>
                <a:lnTo>
                  <a:pt x="0"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3" name="Freeform 52"/>
          <p:cNvSpPr/>
          <p:nvPr/>
        </p:nvSpPr>
        <p:spPr bwMode="auto">
          <a:xfrm>
            <a:off x="2634258" y="937617"/>
            <a:ext cx="44649" cy="348259"/>
          </a:xfrm>
          <a:custGeom>
            <a:avLst/>
            <a:gdLst/>
            <a:ahLst/>
            <a:cxnLst/>
            <a:rect l="0" t="0" r="0" b="0"/>
            <a:pathLst>
              <a:path w="44649" h="348259">
                <a:moveTo>
                  <a:pt x="0" y="35719"/>
                </a:moveTo>
                <a:lnTo>
                  <a:pt x="0" y="35719"/>
                </a:lnTo>
                <a:lnTo>
                  <a:pt x="0" y="35719"/>
                </a:lnTo>
                <a:lnTo>
                  <a:pt x="0" y="26789"/>
                </a:lnTo>
                <a:lnTo>
                  <a:pt x="0" y="17859"/>
                </a:lnTo>
                <a:lnTo>
                  <a:pt x="0" y="8930"/>
                </a:lnTo>
                <a:lnTo>
                  <a:pt x="0" y="8930"/>
                </a:lnTo>
                <a:lnTo>
                  <a:pt x="0" y="0"/>
                </a:lnTo>
                <a:lnTo>
                  <a:pt x="0" y="8930"/>
                </a:lnTo>
                <a:lnTo>
                  <a:pt x="0" y="17859"/>
                </a:lnTo>
                <a:lnTo>
                  <a:pt x="0" y="35719"/>
                </a:lnTo>
                <a:lnTo>
                  <a:pt x="8930" y="62508"/>
                </a:lnTo>
                <a:lnTo>
                  <a:pt x="8930" y="107156"/>
                </a:lnTo>
                <a:lnTo>
                  <a:pt x="17859" y="169664"/>
                </a:lnTo>
                <a:lnTo>
                  <a:pt x="26789" y="223242"/>
                </a:lnTo>
                <a:lnTo>
                  <a:pt x="35719" y="276820"/>
                </a:lnTo>
                <a:lnTo>
                  <a:pt x="35719" y="321469"/>
                </a:lnTo>
                <a:lnTo>
                  <a:pt x="44648" y="348258"/>
                </a:lnTo>
                <a:lnTo>
                  <a:pt x="44648" y="34825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4" name="Freeform 53"/>
          <p:cNvSpPr/>
          <p:nvPr/>
        </p:nvSpPr>
        <p:spPr bwMode="auto">
          <a:xfrm>
            <a:off x="2428875" y="937617"/>
            <a:ext cx="133946" cy="357189"/>
          </a:xfrm>
          <a:custGeom>
            <a:avLst/>
            <a:gdLst/>
            <a:ahLst/>
            <a:cxnLst/>
            <a:rect l="0" t="0" r="0" b="0"/>
            <a:pathLst>
              <a:path w="133946" h="357189">
                <a:moveTo>
                  <a:pt x="8930" y="26789"/>
                </a:moveTo>
                <a:lnTo>
                  <a:pt x="8930" y="26789"/>
                </a:lnTo>
                <a:lnTo>
                  <a:pt x="8930" y="17859"/>
                </a:lnTo>
                <a:lnTo>
                  <a:pt x="8930" y="17859"/>
                </a:lnTo>
                <a:lnTo>
                  <a:pt x="8930" y="8930"/>
                </a:lnTo>
                <a:lnTo>
                  <a:pt x="8930" y="8930"/>
                </a:lnTo>
                <a:lnTo>
                  <a:pt x="8930" y="8930"/>
                </a:lnTo>
                <a:lnTo>
                  <a:pt x="8930" y="0"/>
                </a:lnTo>
                <a:lnTo>
                  <a:pt x="8930" y="0"/>
                </a:lnTo>
                <a:lnTo>
                  <a:pt x="8930" y="0"/>
                </a:lnTo>
                <a:lnTo>
                  <a:pt x="8930" y="0"/>
                </a:lnTo>
                <a:lnTo>
                  <a:pt x="8930" y="0"/>
                </a:lnTo>
                <a:lnTo>
                  <a:pt x="8930" y="0"/>
                </a:lnTo>
                <a:lnTo>
                  <a:pt x="8930" y="8930"/>
                </a:lnTo>
                <a:lnTo>
                  <a:pt x="0" y="8930"/>
                </a:lnTo>
                <a:lnTo>
                  <a:pt x="0" y="26789"/>
                </a:lnTo>
                <a:lnTo>
                  <a:pt x="0" y="44649"/>
                </a:lnTo>
                <a:lnTo>
                  <a:pt x="0" y="71438"/>
                </a:lnTo>
                <a:lnTo>
                  <a:pt x="0" y="107156"/>
                </a:lnTo>
                <a:lnTo>
                  <a:pt x="0" y="151805"/>
                </a:lnTo>
                <a:lnTo>
                  <a:pt x="0" y="205383"/>
                </a:lnTo>
                <a:lnTo>
                  <a:pt x="0" y="250031"/>
                </a:lnTo>
                <a:lnTo>
                  <a:pt x="8930" y="294680"/>
                </a:lnTo>
                <a:lnTo>
                  <a:pt x="26789" y="321469"/>
                </a:lnTo>
                <a:lnTo>
                  <a:pt x="35719" y="348258"/>
                </a:lnTo>
                <a:lnTo>
                  <a:pt x="53578" y="357188"/>
                </a:lnTo>
                <a:lnTo>
                  <a:pt x="71438" y="357188"/>
                </a:lnTo>
                <a:lnTo>
                  <a:pt x="98227" y="339328"/>
                </a:lnTo>
                <a:lnTo>
                  <a:pt x="107156" y="321469"/>
                </a:lnTo>
                <a:lnTo>
                  <a:pt x="125016" y="294680"/>
                </a:lnTo>
                <a:lnTo>
                  <a:pt x="133945" y="258961"/>
                </a:lnTo>
                <a:lnTo>
                  <a:pt x="133945" y="232172"/>
                </a:lnTo>
                <a:lnTo>
                  <a:pt x="133945" y="205383"/>
                </a:lnTo>
                <a:lnTo>
                  <a:pt x="133945" y="178594"/>
                </a:lnTo>
                <a:lnTo>
                  <a:pt x="125016" y="160734"/>
                </a:lnTo>
                <a:lnTo>
                  <a:pt x="125016" y="142875"/>
                </a:lnTo>
                <a:lnTo>
                  <a:pt x="125016" y="142875"/>
                </a:lnTo>
                <a:lnTo>
                  <a:pt x="125016" y="142875"/>
                </a:lnTo>
                <a:lnTo>
                  <a:pt x="125016" y="142875"/>
                </a:lnTo>
                <a:lnTo>
                  <a:pt x="125016" y="151805"/>
                </a:lnTo>
                <a:lnTo>
                  <a:pt x="133945" y="151805"/>
                </a:lnTo>
                <a:lnTo>
                  <a:pt x="133945" y="142875"/>
                </a:lnTo>
                <a:lnTo>
                  <a:pt x="133945"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5" name="Freeform 54"/>
          <p:cNvSpPr/>
          <p:nvPr/>
        </p:nvSpPr>
        <p:spPr bwMode="auto">
          <a:xfrm>
            <a:off x="2384227" y="910828"/>
            <a:ext cx="232172" cy="410767"/>
          </a:xfrm>
          <a:custGeom>
            <a:avLst/>
            <a:gdLst/>
            <a:ahLst/>
            <a:cxnLst/>
            <a:rect l="0" t="0" r="0" b="0"/>
            <a:pathLst>
              <a:path w="232172" h="410767">
                <a:moveTo>
                  <a:pt x="17859" y="8930"/>
                </a:moveTo>
                <a:lnTo>
                  <a:pt x="17859" y="8930"/>
                </a:lnTo>
                <a:lnTo>
                  <a:pt x="17859" y="8930"/>
                </a:lnTo>
                <a:lnTo>
                  <a:pt x="17859" y="0"/>
                </a:lnTo>
                <a:lnTo>
                  <a:pt x="17859" y="0"/>
                </a:lnTo>
                <a:lnTo>
                  <a:pt x="17859" y="0"/>
                </a:lnTo>
                <a:lnTo>
                  <a:pt x="17859" y="0"/>
                </a:lnTo>
                <a:lnTo>
                  <a:pt x="17859" y="0"/>
                </a:lnTo>
                <a:lnTo>
                  <a:pt x="17859" y="0"/>
                </a:lnTo>
                <a:lnTo>
                  <a:pt x="8929" y="8930"/>
                </a:lnTo>
                <a:lnTo>
                  <a:pt x="8929" y="17859"/>
                </a:lnTo>
                <a:lnTo>
                  <a:pt x="0" y="26789"/>
                </a:lnTo>
                <a:lnTo>
                  <a:pt x="0" y="44648"/>
                </a:lnTo>
                <a:lnTo>
                  <a:pt x="0" y="62508"/>
                </a:lnTo>
                <a:lnTo>
                  <a:pt x="0" y="89297"/>
                </a:lnTo>
                <a:lnTo>
                  <a:pt x="0" y="133945"/>
                </a:lnTo>
                <a:lnTo>
                  <a:pt x="0" y="178594"/>
                </a:lnTo>
                <a:lnTo>
                  <a:pt x="8929" y="232172"/>
                </a:lnTo>
                <a:lnTo>
                  <a:pt x="17859" y="285750"/>
                </a:lnTo>
                <a:lnTo>
                  <a:pt x="35718" y="321469"/>
                </a:lnTo>
                <a:lnTo>
                  <a:pt x="44648" y="357188"/>
                </a:lnTo>
                <a:lnTo>
                  <a:pt x="62507" y="383977"/>
                </a:lnTo>
                <a:lnTo>
                  <a:pt x="80367" y="401836"/>
                </a:lnTo>
                <a:lnTo>
                  <a:pt x="89296" y="410766"/>
                </a:lnTo>
                <a:lnTo>
                  <a:pt x="107156" y="401836"/>
                </a:lnTo>
                <a:lnTo>
                  <a:pt x="125015" y="392906"/>
                </a:lnTo>
                <a:lnTo>
                  <a:pt x="133945" y="375047"/>
                </a:lnTo>
                <a:lnTo>
                  <a:pt x="142875" y="348258"/>
                </a:lnTo>
                <a:lnTo>
                  <a:pt x="151804" y="312539"/>
                </a:lnTo>
                <a:lnTo>
                  <a:pt x="160734" y="276820"/>
                </a:lnTo>
                <a:lnTo>
                  <a:pt x="169664" y="241102"/>
                </a:lnTo>
                <a:lnTo>
                  <a:pt x="178593" y="196453"/>
                </a:lnTo>
                <a:lnTo>
                  <a:pt x="178593" y="160734"/>
                </a:lnTo>
                <a:lnTo>
                  <a:pt x="178593" y="125016"/>
                </a:lnTo>
                <a:lnTo>
                  <a:pt x="178593" y="98227"/>
                </a:lnTo>
                <a:lnTo>
                  <a:pt x="187523" y="80367"/>
                </a:lnTo>
                <a:lnTo>
                  <a:pt x="187523" y="62508"/>
                </a:lnTo>
                <a:lnTo>
                  <a:pt x="196453" y="44648"/>
                </a:lnTo>
                <a:lnTo>
                  <a:pt x="196453" y="35719"/>
                </a:lnTo>
                <a:lnTo>
                  <a:pt x="196453" y="26789"/>
                </a:lnTo>
                <a:lnTo>
                  <a:pt x="196453" y="17859"/>
                </a:lnTo>
                <a:lnTo>
                  <a:pt x="205382" y="8930"/>
                </a:lnTo>
                <a:lnTo>
                  <a:pt x="196453" y="8930"/>
                </a:lnTo>
                <a:lnTo>
                  <a:pt x="196453" y="8930"/>
                </a:lnTo>
                <a:lnTo>
                  <a:pt x="196453" y="8930"/>
                </a:lnTo>
                <a:lnTo>
                  <a:pt x="196453" y="8930"/>
                </a:lnTo>
                <a:lnTo>
                  <a:pt x="196453" y="0"/>
                </a:lnTo>
                <a:lnTo>
                  <a:pt x="196453" y="0"/>
                </a:lnTo>
                <a:lnTo>
                  <a:pt x="196453" y="8930"/>
                </a:lnTo>
                <a:lnTo>
                  <a:pt x="196453" y="8930"/>
                </a:lnTo>
                <a:lnTo>
                  <a:pt x="196453" y="8930"/>
                </a:lnTo>
                <a:lnTo>
                  <a:pt x="196453" y="8930"/>
                </a:lnTo>
                <a:lnTo>
                  <a:pt x="196453" y="8930"/>
                </a:lnTo>
                <a:lnTo>
                  <a:pt x="196453" y="8930"/>
                </a:lnTo>
                <a:lnTo>
                  <a:pt x="196453" y="17859"/>
                </a:lnTo>
                <a:lnTo>
                  <a:pt x="196453" y="17859"/>
                </a:lnTo>
                <a:lnTo>
                  <a:pt x="196453" y="26789"/>
                </a:lnTo>
                <a:lnTo>
                  <a:pt x="196453" y="44648"/>
                </a:lnTo>
                <a:lnTo>
                  <a:pt x="205382" y="71438"/>
                </a:lnTo>
                <a:lnTo>
                  <a:pt x="205382" y="116086"/>
                </a:lnTo>
                <a:lnTo>
                  <a:pt x="205382" y="169664"/>
                </a:lnTo>
                <a:lnTo>
                  <a:pt x="214312" y="223242"/>
                </a:lnTo>
                <a:lnTo>
                  <a:pt x="214312" y="276820"/>
                </a:lnTo>
                <a:lnTo>
                  <a:pt x="223242" y="321469"/>
                </a:lnTo>
                <a:lnTo>
                  <a:pt x="223242" y="348258"/>
                </a:lnTo>
                <a:lnTo>
                  <a:pt x="232171" y="357188"/>
                </a:lnTo>
                <a:lnTo>
                  <a:pt x="232171" y="35718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6" name="Freeform 55"/>
          <p:cNvSpPr/>
          <p:nvPr/>
        </p:nvSpPr>
        <p:spPr bwMode="auto">
          <a:xfrm>
            <a:off x="1321594" y="2527102"/>
            <a:ext cx="250032" cy="544711"/>
          </a:xfrm>
          <a:custGeom>
            <a:avLst/>
            <a:gdLst/>
            <a:ahLst/>
            <a:cxnLst/>
            <a:rect l="0" t="0" r="0" b="0"/>
            <a:pathLst>
              <a:path w="250032" h="544711">
                <a:moveTo>
                  <a:pt x="26789" y="187523"/>
                </a:moveTo>
                <a:lnTo>
                  <a:pt x="26789" y="196453"/>
                </a:lnTo>
                <a:lnTo>
                  <a:pt x="35719" y="214312"/>
                </a:lnTo>
                <a:lnTo>
                  <a:pt x="44648" y="241101"/>
                </a:lnTo>
                <a:lnTo>
                  <a:pt x="62508" y="267890"/>
                </a:lnTo>
                <a:lnTo>
                  <a:pt x="98226" y="312538"/>
                </a:lnTo>
                <a:lnTo>
                  <a:pt x="125015" y="366116"/>
                </a:lnTo>
                <a:lnTo>
                  <a:pt x="160734" y="410765"/>
                </a:lnTo>
                <a:lnTo>
                  <a:pt x="196453" y="446484"/>
                </a:lnTo>
                <a:lnTo>
                  <a:pt x="223242" y="491132"/>
                </a:lnTo>
                <a:lnTo>
                  <a:pt x="241101" y="517921"/>
                </a:lnTo>
                <a:lnTo>
                  <a:pt x="250031" y="526851"/>
                </a:lnTo>
                <a:lnTo>
                  <a:pt x="250031" y="544710"/>
                </a:lnTo>
                <a:lnTo>
                  <a:pt x="250031" y="544710"/>
                </a:lnTo>
                <a:lnTo>
                  <a:pt x="232172" y="535780"/>
                </a:lnTo>
                <a:lnTo>
                  <a:pt x="205383" y="517921"/>
                </a:lnTo>
                <a:lnTo>
                  <a:pt x="178594" y="482202"/>
                </a:lnTo>
                <a:lnTo>
                  <a:pt x="133945" y="446484"/>
                </a:lnTo>
                <a:lnTo>
                  <a:pt x="98226" y="392905"/>
                </a:lnTo>
                <a:lnTo>
                  <a:pt x="62508" y="330398"/>
                </a:lnTo>
                <a:lnTo>
                  <a:pt x="35719" y="267890"/>
                </a:lnTo>
                <a:lnTo>
                  <a:pt x="8929" y="205382"/>
                </a:lnTo>
                <a:lnTo>
                  <a:pt x="0" y="151804"/>
                </a:lnTo>
                <a:lnTo>
                  <a:pt x="0" y="98226"/>
                </a:lnTo>
                <a:lnTo>
                  <a:pt x="8929" y="62507"/>
                </a:lnTo>
                <a:lnTo>
                  <a:pt x="26789" y="35718"/>
                </a:lnTo>
                <a:lnTo>
                  <a:pt x="44648" y="8929"/>
                </a:lnTo>
                <a:lnTo>
                  <a:pt x="62508" y="0"/>
                </a:lnTo>
                <a:lnTo>
                  <a:pt x="80367" y="8929"/>
                </a:lnTo>
                <a:lnTo>
                  <a:pt x="98226" y="17859"/>
                </a:lnTo>
                <a:lnTo>
                  <a:pt x="107156" y="44648"/>
                </a:lnTo>
                <a:lnTo>
                  <a:pt x="116086" y="89296"/>
                </a:lnTo>
                <a:lnTo>
                  <a:pt x="125015" y="125015"/>
                </a:lnTo>
                <a:lnTo>
                  <a:pt x="116086" y="169664"/>
                </a:lnTo>
                <a:lnTo>
                  <a:pt x="107156" y="214312"/>
                </a:lnTo>
                <a:lnTo>
                  <a:pt x="98226" y="241101"/>
                </a:lnTo>
                <a:lnTo>
                  <a:pt x="89297" y="258961"/>
                </a:lnTo>
                <a:lnTo>
                  <a:pt x="80367" y="250031"/>
                </a:lnTo>
                <a:lnTo>
                  <a:pt x="71437" y="232171"/>
                </a:lnTo>
                <a:lnTo>
                  <a:pt x="62508" y="205382"/>
                </a:lnTo>
                <a:lnTo>
                  <a:pt x="62508" y="20538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7" name="Freeform 56"/>
          <p:cNvSpPr/>
          <p:nvPr/>
        </p:nvSpPr>
        <p:spPr bwMode="auto">
          <a:xfrm>
            <a:off x="1473398" y="2491383"/>
            <a:ext cx="107158" cy="196454"/>
          </a:xfrm>
          <a:custGeom>
            <a:avLst/>
            <a:gdLst/>
            <a:ahLst/>
            <a:cxnLst/>
            <a:rect l="0" t="0" r="0" b="0"/>
            <a:pathLst>
              <a:path w="107158" h="196454">
                <a:moveTo>
                  <a:pt x="8930" y="26789"/>
                </a:moveTo>
                <a:lnTo>
                  <a:pt x="0" y="35719"/>
                </a:lnTo>
                <a:lnTo>
                  <a:pt x="0" y="35719"/>
                </a:lnTo>
                <a:lnTo>
                  <a:pt x="0" y="53578"/>
                </a:lnTo>
                <a:lnTo>
                  <a:pt x="8930" y="71437"/>
                </a:lnTo>
                <a:lnTo>
                  <a:pt x="26790" y="98226"/>
                </a:lnTo>
                <a:lnTo>
                  <a:pt x="44649" y="116086"/>
                </a:lnTo>
                <a:lnTo>
                  <a:pt x="62508" y="142875"/>
                </a:lnTo>
                <a:lnTo>
                  <a:pt x="80368" y="169664"/>
                </a:lnTo>
                <a:lnTo>
                  <a:pt x="89297" y="187523"/>
                </a:lnTo>
                <a:lnTo>
                  <a:pt x="98227" y="196453"/>
                </a:lnTo>
                <a:lnTo>
                  <a:pt x="107157" y="187523"/>
                </a:lnTo>
                <a:lnTo>
                  <a:pt x="98227" y="178594"/>
                </a:lnTo>
                <a:lnTo>
                  <a:pt x="89297" y="160734"/>
                </a:lnTo>
                <a:lnTo>
                  <a:pt x="80368" y="125015"/>
                </a:lnTo>
                <a:lnTo>
                  <a:pt x="71438" y="89297"/>
                </a:lnTo>
                <a:lnTo>
                  <a:pt x="62508" y="53578"/>
                </a:lnTo>
                <a:lnTo>
                  <a:pt x="62508" y="35719"/>
                </a:lnTo>
                <a:lnTo>
                  <a:pt x="71438" y="17859"/>
                </a:lnTo>
                <a:lnTo>
                  <a:pt x="80368" y="8930"/>
                </a:lnTo>
                <a:lnTo>
                  <a:pt x="89297" y="0"/>
                </a:lnTo>
                <a:lnTo>
                  <a:pt x="107157" y="8930"/>
                </a:lnTo>
                <a:lnTo>
                  <a:pt x="107157"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8" name="Freeform 57"/>
          <p:cNvSpPr/>
          <p:nvPr/>
        </p:nvSpPr>
        <p:spPr bwMode="auto">
          <a:xfrm>
            <a:off x="1625203" y="2553891"/>
            <a:ext cx="53579" cy="53579"/>
          </a:xfrm>
          <a:custGeom>
            <a:avLst/>
            <a:gdLst/>
            <a:ahLst/>
            <a:cxnLst/>
            <a:rect l="0" t="0" r="0" b="0"/>
            <a:pathLst>
              <a:path w="53579" h="53579">
                <a:moveTo>
                  <a:pt x="0" y="0"/>
                </a:moveTo>
                <a:lnTo>
                  <a:pt x="0" y="0"/>
                </a:lnTo>
                <a:lnTo>
                  <a:pt x="8930" y="8929"/>
                </a:lnTo>
                <a:lnTo>
                  <a:pt x="17860" y="17859"/>
                </a:lnTo>
                <a:lnTo>
                  <a:pt x="26789" y="26789"/>
                </a:lnTo>
                <a:lnTo>
                  <a:pt x="35719" y="35718"/>
                </a:lnTo>
                <a:lnTo>
                  <a:pt x="44649" y="44648"/>
                </a:lnTo>
                <a:lnTo>
                  <a:pt x="53578" y="53578"/>
                </a:lnTo>
                <a:lnTo>
                  <a:pt x="53578" y="53578"/>
                </a:lnTo>
                <a:lnTo>
                  <a:pt x="53578" y="53578"/>
                </a:lnTo>
                <a:lnTo>
                  <a:pt x="44649" y="44648"/>
                </a:lnTo>
                <a:lnTo>
                  <a:pt x="35719" y="17859"/>
                </a:lnTo>
                <a:lnTo>
                  <a:pt x="35719"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9" name="Freeform 58"/>
          <p:cNvSpPr/>
          <p:nvPr/>
        </p:nvSpPr>
        <p:spPr bwMode="auto">
          <a:xfrm>
            <a:off x="1553766" y="2402086"/>
            <a:ext cx="17860" cy="26790"/>
          </a:xfrm>
          <a:custGeom>
            <a:avLst/>
            <a:gdLst/>
            <a:ahLst/>
            <a:cxnLst/>
            <a:rect l="0" t="0" r="0" b="0"/>
            <a:pathLst>
              <a:path w="17860" h="26790">
                <a:moveTo>
                  <a:pt x="8929" y="0"/>
                </a:moveTo>
                <a:lnTo>
                  <a:pt x="8929" y="0"/>
                </a:lnTo>
                <a:lnTo>
                  <a:pt x="0" y="8929"/>
                </a:lnTo>
                <a:lnTo>
                  <a:pt x="0" y="8929"/>
                </a:lnTo>
                <a:lnTo>
                  <a:pt x="0" y="8929"/>
                </a:lnTo>
                <a:lnTo>
                  <a:pt x="0" y="17859"/>
                </a:lnTo>
                <a:lnTo>
                  <a:pt x="8929" y="26789"/>
                </a:lnTo>
                <a:lnTo>
                  <a:pt x="17859" y="26789"/>
                </a:lnTo>
                <a:lnTo>
                  <a:pt x="17859"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0" name="Freeform 59"/>
          <p:cNvSpPr/>
          <p:nvPr/>
        </p:nvSpPr>
        <p:spPr bwMode="auto">
          <a:xfrm>
            <a:off x="1660922" y="2428875"/>
            <a:ext cx="151806" cy="116087"/>
          </a:xfrm>
          <a:custGeom>
            <a:avLst/>
            <a:gdLst/>
            <a:ahLst/>
            <a:cxnLst/>
            <a:rect l="0" t="0" r="0" b="0"/>
            <a:pathLst>
              <a:path w="151806" h="116087">
                <a:moveTo>
                  <a:pt x="26789" y="17859"/>
                </a:moveTo>
                <a:lnTo>
                  <a:pt x="26789" y="26789"/>
                </a:lnTo>
                <a:lnTo>
                  <a:pt x="35719" y="35719"/>
                </a:lnTo>
                <a:lnTo>
                  <a:pt x="44648" y="53578"/>
                </a:lnTo>
                <a:lnTo>
                  <a:pt x="62508" y="71438"/>
                </a:lnTo>
                <a:lnTo>
                  <a:pt x="80367" y="89297"/>
                </a:lnTo>
                <a:lnTo>
                  <a:pt x="98226" y="107156"/>
                </a:lnTo>
                <a:lnTo>
                  <a:pt x="116086" y="116086"/>
                </a:lnTo>
                <a:lnTo>
                  <a:pt x="133945" y="116086"/>
                </a:lnTo>
                <a:lnTo>
                  <a:pt x="151805" y="116086"/>
                </a:lnTo>
                <a:lnTo>
                  <a:pt x="151805" y="107156"/>
                </a:lnTo>
                <a:lnTo>
                  <a:pt x="151805" y="98227"/>
                </a:lnTo>
                <a:lnTo>
                  <a:pt x="142875" y="71438"/>
                </a:lnTo>
                <a:lnTo>
                  <a:pt x="125016" y="53578"/>
                </a:lnTo>
                <a:lnTo>
                  <a:pt x="98226" y="26789"/>
                </a:lnTo>
                <a:lnTo>
                  <a:pt x="71437" y="8929"/>
                </a:lnTo>
                <a:lnTo>
                  <a:pt x="44648" y="0"/>
                </a:lnTo>
                <a:lnTo>
                  <a:pt x="17859" y="8929"/>
                </a:lnTo>
                <a:lnTo>
                  <a:pt x="8930" y="17859"/>
                </a:lnTo>
                <a:lnTo>
                  <a:pt x="0" y="44648"/>
                </a:lnTo>
                <a:lnTo>
                  <a:pt x="0" y="62508"/>
                </a:lnTo>
                <a:lnTo>
                  <a:pt x="0" y="80367"/>
                </a:lnTo>
                <a:lnTo>
                  <a:pt x="17859" y="98227"/>
                </a:lnTo>
                <a:lnTo>
                  <a:pt x="35719" y="107156"/>
                </a:lnTo>
                <a:lnTo>
                  <a:pt x="62508" y="107156"/>
                </a:lnTo>
                <a:lnTo>
                  <a:pt x="80367" y="107156"/>
                </a:lnTo>
                <a:lnTo>
                  <a:pt x="80367"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1" name="Freeform 60"/>
          <p:cNvSpPr/>
          <p:nvPr/>
        </p:nvSpPr>
        <p:spPr bwMode="auto">
          <a:xfrm>
            <a:off x="1794867" y="2357437"/>
            <a:ext cx="89298" cy="169666"/>
          </a:xfrm>
          <a:custGeom>
            <a:avLst/>
            <a:gdLst/>
            <a:ahLst/>
            <a:cxnLst/>
            <a:rect l="0" t="0" r="0" b="0"/>
            <a:pathLst>
              <a:path w="89298" h="169666">
                <a:moveTo>
                  <a:pt x="0" y="62508"/>
                </a:moveTo>
                <a:lnTo>
                  <a:pt x="0" y="62508"/>
                </a:lnTo>
                <a:lnTo>
                  <a:pt x="8930" y="71438"/>
                </a:lnTo>
                <a:lnTo>
                  <a:pt x="17860" y="80367"/>
                </a:lnTo>
                <a:lnTo>
                  <a:pt x="26789" y="98227"/>
                </a:lnTo>
                <a:lnTo>
                  <a:pt x="35719" y="116086"/>
                </a:lnTo>
                <a:lnTo>
                  <a:pt x="44649" y="133946"/>
                </a:lnTo>
                <a:lnTo>
                  <a:pt x="62508" y="142876"/>
                </a:lnTo>
                <a:lnTo>
                  <a:pt x="71438" y="160735"/>
                </a:lnTo>
                <a:lnTo>
                  <a:pt x="71438" y="160735"/>
                </a:lnTo>
                <a:lnTo>
                  <a:pt x="80367" y="169665"/>
                </a:lnTo>
                <a:lnTo>
                  <a:pt x="71438" y="160735"/>
                </a:lnTo>
                <a:lnTo>
                  <a:pt x="71438" y="151805"/>
                </a:lnTo>
                <a:lnTo>
                  <a:pt x="62508" y="125016"/>
                </a:lnTo>
                <a:lnTo>
                  <a:pt x="53578" y="98227"/>
                </a:lnTo>
                <a:lnTo>
                  <a:pt x="44649" y="71438"/>
                </a:lnTo>
                <a:lnTo>
                  <a:pt x="44649" y="44649"/>
                </a:lnTo>
                <a:lnTo>
                  <a:pt x="53578" y="17860"/>
                </a:lnTo>
                <a:lnTo>
                  <a:pt x="62508" y="8930"/>
                </a:lnTo>
                <a:lnTo>
                  <a:pt x="71438" y="0"/>
                </a:lnTo>
                <a:lnTo>
                  <a:pt x="80367" y="0"/>
                </a:lnTo>
                <a:lnTo>
                  <a:pt x="89297" y="8930"/>
                </a:lnTo>
                <a:lnTo>
                  <a:pt x="89297"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2" name="Freeform 61"/>
          <p:cNvSpPr/>
          <p:nvPr/>
        </p:nvSpPr>
        <p:spPr bwMode="auto">
          <a:xfrm>
            <a:off x="1946672" y="2366367"/>
            <a:ext cx="53579" cy="107157"/>
          </a:xfrm>
          <a:custGeom>
            <a:avLst/>
            <a:gdLst/>
            <a:ahLst/>
            <a:cxnLst/>
            <a:rect l="0" t="0" r="0" b="0"/>
            <a:pathLst>
              <a:path w="53579" h="107157">
                <a:moveTo>
                  <a:pt x="0" y="26789"/>
                </a:moveTo>
                <a:lnTo>
                  <a:pt x="0" y="35719"/>
                </a:lnTo>
                <a:lnTo>
                  <a:pt x="8930" y="44648"/>
                </a:lnTo>
                <a:lnTo>
                  <a:pt x="17859" y="53578"/>
                </a:lnTo>
                <a:lnTo>
                  <a:pt x="17859" y="71437"/>
                </a:lnTo>
                <a:lnTo>
                  <a:pt x="26789" y="80367"/>
                </a:lnTo>
                <a:lnTo>
                  <a:pt x="35719" y="89297"/>
                </a:lnTo>
                <a:lnTo>
                  <a:pt x="44648" y="98227"/>
                </a:lnTo>
                <a:lnTo>
                  <a:pt x="53578" y="107156"/>
                </a:lnTo>
                <a:lnTo>
                  <a:pt x="53578" y="98227"/>
                </a:lnTo>
                <a:lnTo>
                  <a:pt x="53578" y="89297"/>
                </a:lnTo>
                <a:lnTo>
                  <a:pt x="44648" y="71437"/>
                </a:lnTo>
                <a:lnTo>
                  <a:pt x="26789" y="44648"/>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3" name="Freeform 62"/>
          <p:cNvSpPr/>
          <p:nvPr/>
        </p:nvSpPr>
        <p:spPr bwMode="auto">
          <a:xfrm>
            <a:off x="1830586" y="2178844"/>
            <a:ext cx="35720" cy="44649"/>
          </a:xfrm>
          <a:custGeom>
            <a:avLst/>
            <a:gdLst/>
            <a:ahLst/>
            <a:cxnLst/>
            <a:rect l="0" t="0" r="0" b="0"/>
            <a:pathLst>
              <a:path w="35720" h="44649">
                <a:moveTo>
                  <a:pt x="0" y="0"/>
                </a:moveTo>
                <a:lnTo>
                  <a:pt x="0" y="0"/>
                </a:lnTo>
                <a:lnTo>
                  <a:pt x="0" y="8929"/>
                </a:lnTo>
                <a:lnTo>
                  <a:pt x="0" y="17859"/>
                </a:lnTo>
                <a:lnTo>
                  <a:pt x="0" y="17859"/>
                </a:lnTo>
                <a:lnTo>
                  <a:pt x="0" y="35718"/>
                </a:lnTo>
                <a:lnTo>
                  <a:pt x="8930" y="35718"/>
                </a:lnTo>
                <a:lnTo>
                  <a:pt x="8930" y="44648"/>
                </a:lnTo>
                <a:lnTo>
                  <a:pt x="17859" y="44648"/>
                </a:lnTo>
                <a:lnTo>
                  <a:pt x="26789" y="44648"/>
                </a:lnTo>
                <a:lnTo>
                  <a:pt x="26789" y="26789"/>
                </a:lnTo>
                <a:lnTo>
                  <a:pt x="35719" y="8929"/>
                </a:lnTo>
                <a:lnTo>
                  <a:pt x="35719"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4" name="Freeform 63"/>
          <p:cNvSpPr/>
          <p:nvPr/>
        </p:nvSpPr>
        <p:spPr bwMode="auto">
          <a:xfrm>
            <a:off x="1910953" y="2107406"/>
            <a:ext cx="187525" cy="276821"/>
          </a:xfrm>
          <a:custGeom>
            <a:avLst/>
            <a:gdLst/>
            <a:ahLst/>
            <a:cxnLst/>
            <a:rect l="0" t="0" r="0" b="0"/>
            <a:pathLst>
              <a:path w="187525" h="276821">
                <a:moveTo>
                  <a:pt x="0" y="8930"/>
                </a:moveTo>
                <a:lnTo>
                  <a:pt x="0" y="0"/>
                </a:lnTo>
                <a:lnTo>
                  <a:pt x="0" y="0"/>
                </a:lnTo>
                <a:lnTo>
                  <a:pt x="0" y="0"/>
                </a:lnTo>
                <a:lnTo>
                  <a:pt x="0" y="0"/>
                </a:lnTo>
                <a:lnTo>
                  <a:pt x="8930" y="8930"/>
                </a:lnTo>
                <a:lnTo>
                  <a:pt x="17860" y="17859"/>
                </a:lnTo>
                <a:lnTo>
                  <a:pt x="26789" y="35719"/>
                </a:lnTo>
                <a:lnTo>
                  <a:pt x="44649" y="71438"/>
                </a:lnTo>
                <a:lnTo>
                  <a:pt x="71438" y="107156"/>
                </a:lnTo>
                <a:lnTo>
                  <a:pt x="98227" y="142875"/>
                </a:lnTo>
                <a:lnTo>
                  <a:pt x="116086" y="187523"/>
                </a:lnTo>
                <a:lnTo>
                  <a:pt x="142875" y="223242"/>
                </a:lnTo>
                <a:lnTo>
                  <a:pt x="160735" y="250031"/>
                </a:lnTo>
                <a:lnTo>
                  <a:pt x="178594" y="267891"/>
                </a:lnTo>
                <a:lnTo>
                  <a:pt x="187524" y="276820"/>
                </a:lnTo>
                <a:lnTo>
                  <a:pt x="187524" y="276820"/>
                </a:lnTo>
                <a:lnTo>
                  <a:pt x="178594" y="258961"/>
                </a:lnTo>
                <a:lnTo>
                  <a:pt x="178594" y="25896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5" name="Freeform 64"/>
          <p:cNvSpPr/>
          <p:nvPr/>
        </p:nvSpPr>
        <p:spPr bwMode="auto">
          <a:xfrm>
            <a:off x="1910953" y="2241351"/>
            <a:ext cx="151806" cy="116087"/>
          </a:xfrm>
          <a:custGeom>
            <a:avLst/>
            <a:gdLst/>
            <a:ahLst/>
            <a:cxnLst/>
            <a:rect l="0" t="0" r="0" b="0"/>
            <a:pathLst>
              <a:path w="151806" h="116087">
                <a:moveTo>
                  <a:pt x="0" y="116086"/>
                </a:moveTo>
                <a:lnTo>
                  <a:pt x="0" y="116086"/>
                </a:lnTo>
                <a:lnTo>
                  <a:pt x="8930" y="107157"/>
                </a:lnTo>
                <a:lnTo>
                  <a:pt x="17860" y="98227"/>
                </a:lnTo>
                <a:lnTo>
                  <a:pt x="26789" y="80368"/>
                </a:lnTo>
                <a:lnTo>
                  <a:pt x="44649" y="62508"/>
                </a:lnTo>
                <a:lnTo>
                  <a:pt x="71438" y="35719"/>
                </a:lnTo>
                <a:lnTo>
                  <a:pt x="98227" y="26789"/>
                </a:lnTo>
                <a:lnTo>
                  <a:pt x="133945" y="8930"/>
                </a:lnTo>
                <a:lnTo>
                  <a:pt x="151805" y="0"/>
                </a:lnTo>
                <a:lnTo>
                  <a:pt x="15180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6" name="Freeform 65"/>
          <p:cNvSpPr/>
          <p:nvPr/>
        </p:nvSpPr>
        <p:spPr bwMode="auto">
          <a:xfrm>
            <a:off x="2107406" y="2259211"/>
            <a:ext cx="62509" cy="98227"/>
          </a:xfrm>
          <a:custGeom>
            <a:avLst/>
            <a:gdLst/>
            <a:ahLst/>
            <a:cxnLst/>
            <a:rect l="0" t="0" r="0" b="0"/>
            <a:pathLst>
              <a:path w="62509" h="98227">
                <a:moveTo>
                  <a:pt x="0" y="0"/>
                </a:moveTo>
                <a:lnTo>
                  <a:pt x="0" y="0"/>
                </a:lnTo>
                <a:lnTo>
                  <a:pt x="8930" y="8929"/>
                </a:lnTo>
                <a:lnTo>
                  <a:pt x="17860" y="26789"/>
                </a:lnTo>
                <a:lnTo>
                  <a:pt x="26789" y="44648"/>
                </a:lnTo>
                <a:lnTo>
                  <a:pt x="35719" y="62508"/>
                </a:lnTo>
                <a:lnTo>
                  <a:pt x="44649" y="80367"/>
                </a:lnTo>
                <a:lnTo>
                  <a:pt x="53578" y="89297"/>
                </a:lnTo>
                <a:lnTo>
                  <a:pt x="53578" y="98226"/>
                </a:lnTo>
                <a:lnTo>
                  <a:pt x="62508" y="98226"/>
                </a:lnTo>
                <a:lnTo>
                  <a:pt x="62508" y="89297"/>
                </a:lnTo>
                <a:lnTo>
                  <a:pt x="62508" y="80367"/>
                </a:lnTo>
                <a:lnTo>
                  <a:pt x="62508"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7" name="Freeform 66"/>
          <p:cNvSpPr/>
          <p:nvPr/>
        </p:nvSpPr>
        <p:spPr bwMode="auto">
          <a:xfrm>
            <a:off x="2018109" y="2152054"/>
            <a:ext cx="80369" cy="17861"/>
          </a:xfrm>
          <a:custGeom>
            <a:avLst/>
            <a:gdLst/>
            <a:ahLst/>
            <a:cxnLst/>
            <a:rect l="0" t="0" r="0" b="0"/>
            <a:pathLst>
              <a:path w="80369" h="17861">
                <a:moveTo>
                  <a:pt x="0" y="17860"/>
                </a:moveTo>
                <a:lnTo>
                  <a:pt x="0" y="17860"/>
                </a:lnTo>
                <a:lnTo>
                  <a:pt x="0" y="17860"/>
                </a:lnTo>
                <a:lnTo>
                  <a:pt x="0" y="17860"/>
                </a:lnTo>
                <a:lnTo>
                  <a:pt x="8930" y="17860"/>
                </a:lnTo>
                <a:lnTo>
                  <a:pt x="17860" y="17860"/>
                </a:lnTo>
                <a:lnTo>
                  <a:pt x="26789" y="17860"/>
                </a:lnTo>
                <a:lnTo>
                  <a:pt x="44649" y="8930"/>
                </a:lnTo>
                <a:lnTo>
                  <a:pt x="62508" y="0"/>
                </a:lnTo>
                <a:lnTo>
                  <a:pt x="80368" y="0"/>
                </a:lnTo>
                <a:lnTo>
                  <a:pt x="8036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8" name="Freeform 67"/>
          <p:cNvSpPr/>
          <p:nvPr/>
        </p:nvSpPr>
        <p:spPr bwMode="auto">
          <a:xfrm>
            <a:off x="2178844" y="2169914"/>
            <a:ext cx="53579" cy="151806"/>
          </a:xfrm>
          <a:custGeom>
            <a:avLst/>
            <a:gdLst/>
            <a:ahLst/>
            <a:cxnLst/>
            <a:rect l="0" t="0" r="0" b="0"/>
            <a:pathLst>
              <a:path w="53579" h="151806">
                <a:moveTo>
                  <a:pt x="0" y="98226"/>
                </a:moveTo>
                <a:lnTo>
                  <a:pt x="0" y="98226"/>
                </a:lnTo>
                <a:lnTo>
                  <a:pt x="0" y="98226"/>
                </a:lnTo>
                <a:lnTo>
                  <a:pt x="0" y="107156"/>
                </a:lnTo>
                <a:lnTo>
                  <a:pt x="8929" y="107156"/>
                </a:lnTo>
                <a:lnTo>
                  <a:pt x="17859" y="107156"/>
                </a:lnTo>
                <a:lnTo>
                  <a:pt x="17859" y="98226"/>
                </a:lnTo>
                <a:lnTo>
                  <a:pt x="35719" y="98226"/>
                </a:lnTo>
                <a:lnTo>
                  <a:pt x="44648" y="80367"/>
                </a:lnTo>
                <a:lnTo>
                  <a:pt x="44648" y="71437"/>
                </a:lnTo>
                <a:lnTo>
                  <a:pt x="53578" y="53578"/>
                </a:lnTo>
                <a:lnTo>
                  <a:pt x="53578" y="35719"/>
                </a:lnTo>
                <a:lnTo>
                  <a:pt x="53578" y="26789"/>
                </a:lnTo>
                <a:lnTo>
                  <a:pt x="53578" y="8930"/>
                </a:lnTo>
                <a:lnTo>
                  <a:pt x="44648" y="0"/>
                </a:lnTo>
                <a:lnTo>
                  <a:pt x="44648" y="0"/>
                </a:lnTo>
                <a:lnTo>
                  <a:pt x="35719" y="17859"/>
                </a:lnTo>
                <a:lnTo>
                  <a:pt x="26789" y="35719"/>
                </a:lnTo>
                <a:lnTo>
                  <a:pt x="26789" y="62508"/>
                </a:lnTo>
                <a:lnTo>
                  <a:pt x="26789" y="80367"/>
                </a:lnTo>
                <a:lnTo>
                  <a:pt x="26789" y="107156"/>
                </a:lnTo>
                <a:lnTo>
                  <a:pt x="26789" y="125015"/>
                </a:lnTo>
                <a:lnTo>
                  <a:pt x="35719" y="142875"/>
                </a:lnTo>
                <a:lnTo>
                  <a:pt x="44648" y="151805"/>
                </a:lnTo>
                <a:lnTo>
                  <a:pt x="53578" y="142875"/>
                </a:lnTo>
                <a:lnTo>
                  <a:pt x="53578" y="133945"/>
                </a:lnTo>
                <a:lnTo>
                  <a:pt x="53578"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9" name="Freeform 68"/>
          <p:cNvSpPr/>
          <p:nvPr/>
        </p:nvSpPr>
        <p:spPr bwMode="auto">
          <a:xfrm>
            <a:off x="2294930" y="2098476"/>
            <a:ext cx="62509" cy="160736"/>
          </a:xfrm>
          <a:custGeom>
            <a:avLst/>
            <a:gdLst/>
            <a:ahLst/>
            <a:cxnLst/>
            <a:rect l="0" t="0" r="0" b="0"/>
            <a:pathLst>
              <a:path w="62509" h="160736">
                <a:moveTo>
                  <a:pt x="17859" y="0"/>
                </a:moveTo>
                <a:lnTo>
                  <a:pt x="17859" y="0"/>
                </a:lnTo>
                <a:lnTo>
                  <a:pt x="8929" y="8930"/>
                </a:lnTo>
                <a:lnTo>
                  <a:pt x="8929" y="17860"/>
                </a:lnTo>
                <a:lnTo>
                  <a:pt x="0" y="17860"/>
                </a:lnTo>
                <a:lnTo>
                  <a:pt x="0" y="26789"/>
                </a:lnTo>
                <a:lnTo>
                  <a:pt x="0" y="35719"/>
                </a:lnTo>
                <a:lnTo>
                  <a:pt x="8929" y="44649"/>
                </a:lnTo>
                <a:lnTo>
                  <a:pt x="17859" y="53578"/>
                </a:lnTo>
                <a:lnTo>
                  <a:pt x="26789" y="62508"/>
                </a:lnTo>
                <a:lnTo>
                  <a:pt x="35718" y="62508"/>
                </a:lnTo>
                <a:lnTo>
                  <a:pt x="53578" y="71438"/>
                </a:lnTo>
                <a:lnTo>
                  <a:pt x="53578" y="80368"/>
                </a:lnTo>
                <a:lnTo>
                  <a:pt x="62508" y="89297"/>
                </a:lnTo>
                <a:lnTo>
                  <a:pt x="62508" y="98227"/>
                </a:lnTo>
                <a:lnTo>
                  <a:pt x="62508" y="107157"/>
                </a:lnTo>
                <a:lnTo>
                  <a:pt x="53578" y="125016"/>
                </a:lnTo>
                <a:lnTo>
                  <a:pt x="44648" y="133946"/>
                </a:lnTo>
                <a:lnTo>
                  <a:pt x="26789" y="151805"/>
                </a:lnTo>
                <a:lnTo>
                  <a:pt x="8929" y="160735"/>
                </a:lnTo>
                <a:lnTo>
                  <a:pt x="8929"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0" name="Freeform 69"/>
          <p:cNvSpPr/>
          <p:nvPr/>
        </p:nvSpPr>
        <p:spPr bwMode="auto">
          <a:xfrm>
            <a:off x="1384102" y="2348508"/>
            <a:ext cx="1125141" cy="607219"/>
          </a:xfrm>
          <a:custGeom>
            <a:avLst/>
            <a:gdLst/>
            <a:ahLst/>
            <a:cxnLst/>
            <a:rect l="0" t="0" r="0" b="0"/>
            <a:pathLst>
              <a:path w="1125141" h="607219">
                <a:moveTo>
                  <a:pt x="80367" y="535781"/>
                </a:moveTo>
                <a:lnTo>
                  <a:pt x="71437" y="544710"/>
                </a:lnTo>
                <a:lnTo>
                  <a:pt x="62507" y="544710"/>
                </a:lnTo>
                <a:lnTo>
                  <a:pt x="35718" y="562570"/>
                </a:lnTo>
                <a:lnTo>
                  <a:pt x="17859" y="580429"/>
                </a:lnTo>
                <a:lnTo>
                  <a:pt x="8929" y="598288"/>
                </a:lnTo>
                <a:lnTo>
                  <a:pt x="0" y="607218"/>
                </a:lnTo>
                <a:lnTo>
                  <a:pt x="0" y="607218"/>
                </a:lnTo>
                <a:lnTo>
                  <a:pt x="8929" y="607218"/>
                </a:lnTo>
                <a:lnTo>
                  <a:pt x="26789" y="598288"/>
                </a:lnTo>
                <a:lnTo>
                  <a:pt x="71437" y="571499"/>
                </a:lnTo>
                <a:lnTo>
                  <a:pt x="116086" y="535781"/>
                </a:lnTo>
                <a:lnTo>
                  <a:pt x="187523" y="491132"/>
                </a:lnTo>
                <a:lnTo>
                  <a:pt x="276820" y="428625"/>
                </a:lnTo>
                <a:lnTo>
                  <a:pt x="375046" y="375047"/>
                </a:lnTo>
                <a:lnTo>
                  <a:pt x="482203" y="312539"/>
                </a:lnTo>
                <a:lnTo>
                  <a:pt x="598289" y="250031"/>
                </a:lnTo>
                <a:lnTo>
                  <a:pt x="705445" y="196453"/>
                </a:lnTo>
                <a:lnTo>
                  <a:pt x="803671" y="151805"/>
                </a:lnTo>
                <a:lnTo>
                  <a:pt x="901898" y="107156"/>
                </a:lnTo>
                <a:lnTo>
                  <a:pt x="973336" y="71437"/>
                </a:lnTo>
                <a:lnTo>
                  <a:pt x="1035843" y="44648"/>
                </a:lnTo>
                <a:lnTo>
                  <a:pt x="1080492" y="17859"/>
                </a:lnTo>
                <a:lnTo>
                  <a:pt x="1116211" y="0"/>
                </a:lnTo>
                <a:lnTo>
                  <a:pt x="1125140" y="0"/>
                </a:lnTo>
                <a:lnTo>
                  <a:pt x="1125140" y="0"/>
                </a:lnTo>
                <a:lnTo>
                  <a:pt x="112514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1" name="Freeform 70"/>
          <p:cNvSpPr/>
          <p:nvPr/>
        </p:nvSpPr>
        <p:spPr bwMode="auto">
          <a:xfrm>
            <a:off x="2580680" y="1660922"/>
            <a:ext cx="303610" cy="366118"/>
          </a:xfrm>
          <a:custGeom>
            <a:avLst/>
            <a:gdLst/>
            <a:ahLst/>
            <a:cxnLst/>
            <a:rect l="0" t="0" r="0" b="0"/>
            <a:pathLst>
              <a:path w="303610" h="366118">
                <a:moveTo>
                  <a:pt x="0" y="160734"/>
                </a:moveTo>
                <a:lnTo>
                  <a:pt x="0" y="169664"/>
                </a:lnTo>
                <a:lnTo>
                  <a:pt x="0" y="169664"/>
                </a:lnTo>
                <a:lnTo>
                  <a:pt x="8929" y="187523"/>
                </a:lnTo>
                <a:lnTo>
                  <a:pt x="17859" y="214312"/>
                </a:lnTo>
                <a:lnTo>
                  <a:pt x="35718" y="241101"/>
                </a:lnTo>
                <a:lnTo>
                  <a:pt x="53578" y="267890"/>
                </a:lnTo>
                <a:lnTo>
                  <a:pt x="80367" y="303609"/>
                </a:lnTo>
                <a:lnTo>
                  <a:pt x="107156" y="330398"/>
                </a:lnTo>
                <a:lnTo>
                  <a:pt x="125015" y="348257"/>
                </a:lnTo>
                <a:lnTo>
                  <a:pt x="142875" y="366117"/>
                </a:lnTo>
                <a:lnTo>
                  <a:pt x="160734" y="366117"/>
                </a:lnTo>
                <a:lnTo>
                  <a:pt x="169664" y="366117"/>
                </a:lnTo>
                <a:lnTo>
                  <a:pt x="169664" y="348257"/>
                </a:lnTo>
                <a:lnTo>
                  <a:pt x="169664" y="321468"/>
                </a:lnTo>
                <a:lnTo>
                  <a:pt x="169664" y="285750"/>
                </a:lnTo>
                <a:lnTo>
                  <a:pt x="160734" y="250031"/>
                </a:lnTo>
                <a:lnTo>
                  <a:pt x="160734" y="223242"/>
                </a:lnTo>
                <a:lnTo>
                  <a:pt x="160734" y="196453"/>
                </a:lnTo>
                <a:lnTo>
                  <a:pt x="160734" y="178593"/>
                </a:lnTo>
                <a:lnTo>
                  <a:pt x="169664" y="178593"/>
                </a:lnTo>
                <a:lnTo>
                  <a:pt x="178593" y="187523"/>
                </a:lnTo>
                <a:lnTo>
                  <a:pt x="187523" y="196453"/>
                </a:lnTo>
                <a:lnTo>
                  <a:pt x="205383" y="214312"/>
                </a:lnTo>
                <a:lnTo>
                  <a:pt x="223242" y="241101"/>
                </a:lnTo>
                <a:lnTo>
                  <a:pt x="241101" y="250031"/>
                </a:lnTo>
                <a:lnTo>
                  <a:pt x="258961" y="258961"/>
                </a:lnTo>
                <a:lnTo>
                  <a:pt x="276820" y="267890"/>
                </a:lnTo>
                <a:lnTo>
                  <a:pt x="285750" y="258961"/>
                </a:lnTo>
                <a:lnTo>
                  <a:pt x="294679" y="241101"/>
                </a:lnTo>
                <a:lnTo>
                  <a:pt x="303609" y="223242"/>
                </a:lnTo>
                <a:lnTo>
                  <a:pt x="303609" y="187523"/>
                </a:lnTo>
                <a:lnTo>
                  <a:pt x="294679" y="151804"/>
                </a:lnTo>
                <a:lnTo>
                  <a:pt x="285750" y="116086"/>
                </a:lnTo>
                <a:lnTo>
                  <a:pt x="267890" y="80367"/>
                </a:lnTo>
                <a:lnTo>
                  <a:pt x="250031" y="44648"/>
                </a:lnTo>
                <a:lnTo>
                  <a:pt x="232172" y="17859"/>
                </a:lnTo>
                <a:lnTo>
                  <a:pt x="223242" y="8929"/>
                </a:lnTo>
                <a:lnTo>
                  <a:pt x="214312" y="0"/>
                </a:lnTo>
                <a:lnTo>
                  <a:pt x="205383" y="0"/>
                </a:lnTo>
                <a:lnTo>
                  <a:pt x="205383" y="0"/>
                </a:lnTo>
                <a:lnTo>
                  <a:pt x="205383" y="8929"/>
                </a:lnTo>
                <a:lnTo>
                  <a:pt x="214312" y="8929"/>
                </a:lnTo>
                <a:lnTo>
                  <a:pt x="223242" y="17859"/>
                </a:lnTo>
                <a:lnTo>
                  <a:pt x="223242"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2" name="Freeform 71"/>
          <p:cNvSpPr/>
          <p:nvPr/>
        </p:nvSpPr>
        <p:spPr bwMode="auto">
          <a:xfrm>
            <a:off x="2875359" y="1580554"/>
            <a:ext cx="241103" cy="214314"/>
          </a:xfrm>
          <a:custGeom>
            <a:avLst/>
            <a:gdLst/>
            <a:ahLst/>
            <a:cxnLst/>
            <a:rect l="0" t="0" r="0" b="0"/>
            <a:pathLst>
              <a:path w="241103" h="214314">
                <a:moveTo>
                  <a:pt x="0" y="0"/>
                </a:moveTo>
                <a:lnTo>
                  <a:pt x="0" y="8930"/>
                </a:lnTo>
                <a:lnTo>
                  <a:pt x="0" y="8930"/>
                </a:lnTo>
                <a:lnTo>
                  <a:pt x="0" y="17860"/>
                </a:lnTo>
                <a:lnTo>
                  <a:pt x="8930" y="26790"/>
                </a:lnTo>
                <a:lnTo>
                  <a:pt x="8930" y="35719"/>
                </a:lnTo>
                <a:lnTo>
                  <a:pt x="17860" y="53579"/>
                </a:lnTo>
                <a:lnTo>
                  <a:pt x="26789" y="80368"/>
                </a:lnTo>
                <a:lnTo>
                  <a:pt x="35719" y="107157"/>
                </a:lnTo>
                <a:lnTo>
                  <a:pt x="53579" y="133946"/>
                </a:lnTo>
                <a:lnTo>
                  <a:pt x="62508" y="160735"/>
                </a:lnTo>
                <a:lnTo>
                  <a:pt x="71438" y="187524"/>
                </a:lnTo>
                <a:lnTo>
                  <a:pt x="89297" y="205383"/>
                </a:lnTo>
                <a:lnTo>
                  <a:pt x="98227" y="214313"/>
                </a:lnTo>
                <a:lnTo>
                  <a:pt x="98227" y="214313"/>
                </a:lnTo>
                <a:lnTo>
                  <a:pt x="107157" y="205383"/>
                </a:lnTo>
                <a:lnTo>
                  <a:pt x="107157" y="187524"/>
                </a:lnTo>
                <a:lnTo>
                  <a:pt x="116086" y="160735"/>
                </a:lnTo>
                <a:lnTo>
                  <a:pt x="116086" y="125016"/>
                </a:lnTo>
                <a:lnTo>
                  <a:pt x="125016" y="98227"/>
                </a:lnTo>
                <a:lnTo>
                  <a:pt x="133946" y="80368"/>
                </a:lnTo>
                <a:lnTo>
                  <a:pt x="151805" y="71438"/>
                </a:lnTo>
                <a:lnTo>
                  <a:pt x="160735" y="71438"/>
                </a:lnTo>
                <a:lnTo>
                  <a:pt x="169664" y="89297"/>
                </a:lnTo>
                <a:lnTo>
                  <a:pt x="187524" y="107157"/>
                </a:lnTo>
                <a:lnTo>
                  <a:pt x="196454" y="133946"/>
                </a:lnTo>
                <a:lnTo>
                  <a:pt x="205383" y="160735"/>
                </a:lnTo>
                <a:lnTo>
                  <a:pt x="214313" y="178594"/>
                </a:lnTo>
                <a:lnTo>
                  <a:pt x="223243" y="196454"/>
                </a:lnTo>
                <a:lnTo>
                  <a:pt x="232172" y="196454"/>
                </a:lnTo>
                <a:lnTo>
                  <a:pt x="232172" y="187524"/>
                </a:lnTo>
                <a:lnTo>
                  <a:pt x="241102" y="178594"/>
                </a:lnTo>
                <a:lnTo>
                  <a:pt x="241102" y="151805"/>
                </a:lnTo>
                <a:lnTo>
                  <a:pt x="241102" y="116086"/>
                </a:lnTo>
                <a:lnTo>
                  <a:pt x="241102"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3" name="Freeform 72"/>
          <p:cNvSpPr/>
          <p:nvPr/>
        </p:nvSpPr>
        <p:spPr bwMode="auto">
          <a:xfrm>
            <a:off x="3107531" y="1571625"/>
            <a:ext cx="71439" cy="160735"/>
          </a:xfrm>
          <a:custGeom>
            <a:avLst/>
            <a:gdLst/>
            <a:ahLst/>
            <a:cxnLst/>
            <a:rect l="0" t="0" r="0" b="0"/>
            <a:pathLst>
              <a:path w="71439" h="160735">
                <a:moveTo>
                  <a:pt x="26789" y="26789"/>
                </a:moveTo>
                <a:lnTo>
                  <a:pt x="26789" y="35719"/>
                </a:lnTo>
                <a:lnTo>
                  <a:pt x="26789" y="62508"/>
                </a:lnTo>
                <a:lnTo>
                  <a:pt x="26789" y="89297"/>
                </a:lnTo>
                <a:lnTo>
                  <a:pt x="26789" y="107156"/>
                </a:lnTo>
                <a:lnTo>
                  <a:pt x="26789" y="133945"/>
                </a:lnTo>
                <a:lnTo>
                  <a:pt x="35719" y="151804"/>
                </a:lnTo>
                <a:lnTo>
                  <a:pt x="44649" y="160734"/>
                </a:lnTo>
                <a:lnTo>
                  <a:pt x="53578" y="160734"/>
                </a:lnTo>
                <a:lnTo>
                  <a:pt x="62508" y="142875"/>
                </a:lnTo>
                <a:lnTo>
                  <a:pt x="71438" y="133945"/>
                </a:lnTo>
                <a:lnTo>
                  <a:pt x="71438" y="107156"/>
                </a:lnTo>
                <a:lnTo>
                  <a:pt x="71438" y="80367"/>
                </a:lnTo>
                <a:lnTo>
                  <a:pt x="71438" y="44648"/>
                </a:lnTo>
                <a:lnTo>
                  <a:pt x="62508" y="26789"/>
                </a:lnTo>
                <a:lnTo>
                  <a:pt x="44649" y="8929"/>
                </a:lnTo>
                <a:lnTo>
                  <a:pt x="35719" y="0"/>
                </a:lnTo>
                <a:lnTo>
                  <a:pt x="17860" y="8929"/>
                </a:lnTo>
                <a:lnTo>
                  <a:pt x="8930" y="26789"/>
                </a:lnTo>
                <a:lnTo>
                  <a:pt x="0" y="35719"/>
                </a:lnTo>
                <a:lnTo>
                  <a:pt x="0" y="62508"/>
                </a:lnTo>
                <a:lnTo>
                  <a:pt x="0" y="62508"/>
                </a:lnTo>
                <a:lnTo>
                  <a:pt x="17860" y="71437"/>
                </a:lnTo>
                <a:lnTo>
                  <a:pt x="26789" y="62508"/>
                </a:lnTo>
                <a:lnTo>
                  <a:pt x="26789"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4" name="Freeform 73"/>
          <p:cNvSpPr/>
          <p:nvPr/>
        </p:nvSpPr>
        <p:spPr bwMode="auto">
          <a:xfrm>
            <a:off x="3339703" y="1401961"/>
            <a:ext cx="133946" cy="223243"/>
          </a:xfrm>
          <a:custGeom>
            <a:avLst/>
            <a:gdLst/>
            <a:ahLst/>
            <a:cxnLst/>
            <a:rect l="0" t="0" r="0" b="0"/>
            <a:pathLst>
              <a:path w="133946" h="223243">
                <a:moveTo>
                  <a:pt x="62508" y="0"/>
                </a:moveTo>
                <a:lnTo>
                  <a:pt x="62508" y="0"/>
                </a:lnTo>
                <a:lnTo>
                  <a:pt x="53578" y="0"/>
                </a:lnTo>
                <a:lnTo>
                  <a:pt x="44649" y="0"/>
                </a:lnTo>
                <a:lnTo>
                  <a:pt x="35719" y="8929"/>
                </a:lnTo>
                <a:lnTo>
                  <a:pt x="26789" y="17859"/>
                </a:lnTo>
                <a:lnTo>
                  <a:pt x="8930" y="26789"/>
                </a:lnTo>
                <a:lnTo>
                  <a:pt x="0" y="44648"/>
                </a:lnTo>
                <a:lnTo>
                  <a:pt x="0" y="53578"/>
                </a:lnTo>
                <a:lnTo>
                  <a:pt x="8930" y="62508"/>
                </a:lnTo>
                <a:lnTo>
                  <a:pt x="17860" y="71437"/>
                </a:lnTo>
                <a:lnTo>
                  <a:pt x="26789" y="89297"/>
                </a:lnTo>
                <a:lnTo>
                  <a:pt x="53578" y="98226"/>
                </a:lnTo>
                <a:lnTo>
                  <a:pt x="71438" y="107156"/>
                </a:lnTo>
                <a:lnTo>
                  <a:pt x="98227" y="125015"/>
                </a:lnTo>
                <a:lnTo>
                  <a:pt x="116086" y="133945"/>
                </a:lnTo>
                <a:lnTo>
                  <a:pt x="125016" y="151804"/>
                </a:lnTo>
                <a:lnTo>
                  <a:pt x="133945" y="169664"/>
                </a:lnTo>
                <a:lnTo>
                  <a:pt x="116086" y="187523"/>
                </a:lnTo>
                <a:lnTo>
                  <a:pt x="98227" y="205383"/>
                </a:lnTo>
                <a:lnTo>
                  <a:pt x="71438" y="214312"/>
                </a:lnTo>
                <a:lnTo>
                  <a:pt x="44649" y="223242"/>
                </a:lnTo>
                <a:lnTo>
                  <a:pt x="17860" y="214312"/>
                </a:lnTo>
                <a:lnTo>
                  <a:pt x="0" y="205383"/>
                </a:lnTo>
                <a:lnTo>
                  <a:pt x="0"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5" name="Freeform 74"/>
          <p:cNvSpPr/>
          <p:nvPr/>
        </p:nvSpPr>
        <p:spPr bwMode="auto">
          <a:xfrm>
            <a:off x="3402211" y="1285875"/>
            <a:ext cx="383978" cy="294680"/>
          </a:xfrm>
          <a:custGeom>
            <a:avLst/>
            <a:gdLst/>
            <a:ahLst/>
            <a:cxnLst/>
            <a:rect l="0" t="0" r="0" b="0"/>
            <a:pathLst>
              <a:path w="383978" h="294680">
                <a:moveTo>
                  <a:pt x="8930" y="223242"/>
                </a:moveTo>
                <a:lnTo>
                  <a:pt x="8930" y="223242"/>
                </a:lnTo>
                <a:lnTo>
                  <a:pt x="0" y="232172"/>
                </a:lnTo>
                <a:lnTo>
                  <a:pt x="0" y="241101"/>
                </a:lnTo>
                <a:lnTo>
                  <a:pt x="0" y="250031"/>
                </a:lnTo>
                <a:lnTo>
                  <a:pt x="0" y="258961"/>
                </a:lnTo>
                <a:lnTo>
                  <a:pt x="8930" y="258961"/>
                </a:lnTo>
                <a:lnTo>
                  <a:pt x="17859" y="258961"/>
                </a:lnTo>
                <a:lnTo>
                  <a:pt x="26789" y="250031"/>
                </a:lnTo>
                <a:lnTo>
                  <a:pt x="44648" y="241101"/>
                </a:lnTo>
                <a:lnTo>
                  <a:pt x="53578" y="223242"/>
                </a:lnTo>
                <a:lnTo>
                  <a:pt x="62508" y="205383"/>
                </a:lnTo>
                <a:lnTo>
                  <a:pt x="80367" y="196453"/>
                </a:lnTo>
                <a:lnTo>
                  <a:pt x="80367" y="178594"/>
                </a:lnTo>
                <a:lnTo>
                  <a:pt x="80367" y="160734"/>
                </a:lnTo>
                <a:lnTo>
                  <a:pt x="80367" y="151804"/>
                </a:lnTo>
                <a:lnTo>
                  <a:pt x="71437" y="151804"/>
                </a:lnTo>
                <a:lnTo>
                  <a:pt x="62508" y="160734"/>
                </a:lnTo>
                <a:lnTo>
                  <a:pt x="53578" y="178594"/>
                </a:lnTo>
                <a:lnTo>
                  <a:pt x="44648" y="196453"/>
                </a:lnTo>
                <a:lnTo>
                  <a:pt x="44648" y="223242"/>
                </a:lnTo>
                <a:lnTo>
                  <a:pt x="44648" y="250031"/>
                </a:lnTo>
                <a:lnTo>
                  <a:pt x="44648" y="276820"/>
                </a:lnTo>
                <a:lnTo>
                  <a:pt x="53578" y="285750"/>
                </a:lnTo>
                <a:lnTo>
                  <a:pt x="71437" y="294679"/>
                </a:lnTo>
                <a:lnTo>
                  <a:pt x="89297" y="294679"/>
                </a:lnTo>
                <a:lnTo>
                  <a:pt x="107156" y="294679"/>
                </a:lnTo>
                <a:lnTo>
                  <a:pt x="125016" y="285750"/>
                </a:lnTo>
                <a:lnTo>
                  <a:pt x="142875" y="267890"/>
                </a:lnTo>
                <a:lnTo>
                  <a:pt x="160734" y="241101"/>
                </a:lnTo>
                <a:lnTo>
                  <a:pt x="178594" y="214312"/>
                </a:lnTo>
                <a:lnTo>
                  <a:pt x="187523" y="187523"/>
                </a:lnTo>
                <a:lnTo>
                  <a:pt x="187523" y="151804"/>
                </a:lnTo>
                <a:lnTo>
                  <a:pt x="187523" y="116086"/>
                </a:lnTo>
                <a:lnTo>
                  <a:pt x="178594" y="80367"/>
                </a:lnTo>
                <a:lnTo>
                  <a:pt x="169664" y="53578"/>
                </a:lnTo>
                <a:lnTo>
                  <a:pt x="160734" y="26789"/>
                </a:lnTo>
                <a:lnTo>
                  <a:pt x="151805" y="8930"/>
                </a:lnTo>
                <a:lnTo>
                  <a:pt x="142875" y="0"/>
                </a:lnTo>
                <a:lnTo>
                  <a:pt x="142875" y="8930"/>
                </a:lnTo>
                <a:lnTo>
                  <a:pt x="133945" y="17859"/>
                </a:lnTo>
                <a:lnTo>
                  <a:pt x="133945" y="35719"/>
                </a:lnTo>
                <a:lnTo>
                  <a:pt x="125016" y="71438"/>
                </a:lnTo>
                <a:lnTo>
                  <a:pt x="133945" y="98227"/>
                </a:lnTo>
                <a:lnTo>
                  <a:pt x="133945" y="133945"/>
                </a:lnTo>
                <a:lnTo>
                  <a:pt x="142875" y="160734"/>
                </a:lnTo>
                <a:lnTo>
                  <a:pt x="151805" y="187523"/>
                </a:lnTo>
                <a:lnTo>
                  <a:pt x="169664" y="205383"/>
                </a:lnTo>
                <a:lnTo>
                  <a:pt x="187523" y="214312"/>
                </a:lnTo>
                <a:lnTo>
                  <a:pt x="205383" y="214312"/>
                </a:lnTo>
                <a:lnTo>
                  <a:pt x="223242" y="214312"/>
                </a:lnTo>
                <a:lnTo>
                  <a:pt x="250031" y="196453"/>
                </a:lnTo>
                <a:lnTo>
                  <a:pt x="267891" y="178594"/>
                </a:lnTo>
                <a:lnTo>
                  <a:pt x="294680" y="160734"/>
                </a:lnTo>
                <a:lnTo>
                  <a:pt x="321469" y="142875"/>
                </a:lnTo>
                <a:lnTo>
                  <a:pt x="348258" y="133945"/>
                </a:lnTo>
                <a:lnTo>
                  <a:pt x="366117" y="133945"/>
                </a:lnTo>
                <a:lnTo>
                  <a:pt x="375047" y="142875"/>
                </a:lnTo>
                <a:lnTo>
                  <a:pt x="383977" y="160734"/>
                </a:lnTo>
                <a:lnTo>
                  <a:pt x="375047" y="178594"/>
                </a:lnTo>
                <a:lnTo>
                  <a:pt x="366117" y="205383"/>
                </a:lnTo>
                <a:lnTo>
                  <a:pt x="348258" y="214312"/>
                </a:lnTo>
                <a:lnTo>
                  <a:pt x="330398" y="232172"/>
                </a:lnTo>
                <a:lnTo>
                  <a:pt x="303609" y="232172"/>
                </a:lnTo>
                <a:lnTo>
                  <a:pt x="285750" y="232172"/>
                </a:lnTo>
                <a:lnTo>
                  <a:pt x="258961" y="223242"/>
                </a:lnTo>
                <a:lnTo>
                  <a:pt x="223242" y="205383"/>
                </a:lnTo>
                <a:lnTo>
                  <a:pt x="187523" y="187523"/>
                </a:lnTo>
                <a:lnTo>
                  <a:pt x="187523"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6" name="Freeform 75"/>
          <p:cNvSpPr/>
          <p:nvPr/>
        </p:nvSpPr>
        <p:spPr bwMode="auto">
          <a:xfrm>
            <a:off x="3321844" y="1312664"/>
            <a:ext cx="232173" cy="98227"/>
          </a:xfrm>
          <a:custGeom>
            <a:avLst/>
            <a:gdLst/>
            <a:ahLst/>
            <a:cxnLst/>
            <a:rect l="0" t="0" r="0" b="0"/>
            <a:pathLst>
              <a:path w="232173" h="98227">
                <a:moveTo>
                  <a:pt x="0" y="98226"/>
                </a:moveTo>
                <a:lnTo>
                  <a:pt x="0" y="98226"/>
                </a:lnTo>
                <a:lnTo>
                  <a:pt x="0" y="98226"/>
                </a:lnTo>
                <a:lnTo>
                  <a:pt x="8929" y="98226"/>
                </a:lnTo>
                <a:lnTo>
                  <a:pt x="26789" y="89297"/>
                </a:lnTo>
                <a:lnTo>
                  <a:pt x="62508" y="80367"/>
                </a:lnTo>
                <a:lnTo>
                  <a:pt x="98226" y="62508"/>
                </a:lnTo>
                <a:lnTo>
                  <a:pt x="142875" y="44649"/>
                </a:lnTo>
                <a:lnTo>
                  <a:pt x="187523" y="26789"/>
                </a:lnTo>
                <a:lnTo>
                  <a:pt x="232172" y="0"/>
                </a:lnTo>
                <a:lnTo>
                  <a:pt x="23217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7" name="Freeform 76"/>
          <p:cNvSpPr/>
          <p:nvPr/>
        </p:nvSpPr>
        <p:spPr bwMode="auto">
          <a:xfrm>
            <a:off x="3777258" y="1205508"/>
            <a:ext cx="125016" cy="205383"/>
          </a:xfrm>
          <a:custGeom>
            <a:avLst/>
            <a:gdLst/>
            <a:ahLst/>
            <a:cxnLst/>
            <a:rect l="0" t="0" r="0" b="0"/>
            <a:pathLst>
              <a:path w="125016" h="205383">
                <a:moveTo>
                  <a:pt x="53578" y="17859"/>
                </a:moveTo>
                <a:lnTo>
                  <a:pt x="53578" y="8929"/>
                </a:lnTo>
                <a:lnTo>
                  <a:pt x="53578" y="8929"/>
                </a:lnTo>
                <a:lnTo>
                  <a:pt x="53578" y="0"/>
                </a:lnTo>
                <a:lnTo>
                  <a:pt x="53578" y="0"/>
                </a:lnTo>
                <a:lnTo>
                  <a:pt x="53578" y="0"/>
                </a:lnTo>
                <a:lnTo>
                  <a:pt x="62508" y="17859"/>
                </a:lnTo>
                <a:lnTo>
                  <a:pt x="80367" y="35719"/>
                </a:lnTo>
                <a:lnTo>
                  <a:pt x="89297" y="62508"/>
                </a:lnTo>
                <a:lnTo>
                  <a:pt x="98226" y="89297"/>
                </a:lnTo>
                <a:lnTo>
                  <a:pt x="107156" y="116086"/>
                </a:lnTo>
                <a:lnTo>
                  <a:pt x="116086" y="142875"/>
                </a:lnTo>
                <a:lnTo>
                  <a:pt x="125015" y="160734"/>
                </a:lnTo>
                <a:lnTo>
                  <a:pt x="125015" y="178594"/>
                </a:lnTo>
                <a:lnTo>
                  <a:pt x="125015" y="187523"/>
                </a:lnTo>
                <a:lnTo>
                  <a:pt x="125015" y="196453"/>
                </a:lnTo>
                <a:lnTo>
                  <a:pt x="116086" y="205382"/>
                </a:lnTo>
                <a:lnTo>
                  <a:pt x="98226" y="205382"/>
                </a:lnTo>
                <a:lnTo>
                  <a:pt x="80367" y="196453"/>
                </a:lnTo>
                <a:lnTo>
                  <a:pt x="53578" y="187523"/>
                </a:lnTo>
                <a:lnTo>
                  <a:pt x="26789" y="178594"/>
                </a:lnTo>
                <a:lnTo>
                  <a:pt x="0" y="160734"/>
                </a:lnTo>
                <a:lnTo>
                  <a:pt x="0"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8" name="Freeform 77"/>
          <p:cNvSpPr/>
          <p:nvPr/>
        </p:nvSpPr>
        <p:spPr bwMode="auto">
          <a:xfrm>
            <a:off x="3705820" y="1187648"/>
            <a:ext cx="517923" cy="187525"/>
          </a:xfrm>
          <a:custGeom>
            <a:avLst/>
            <a:gdLst/>
            <a:ahLst/>
            <a:cxnLst/>
            <a:rect l="0" t="0" r="0" b="0"/>
            <a:pathLst>
              <a:path w="517923" h="187525">
                <a:moveTo>
                  <a:pt x="0" y="169665"/>
                </a:moveTo>
                <a:lnTo>
                  <a:pt x="8930" y="178594"/>
                </a:lnTo>
                <a:lnTo>
                  <a:pt x="8930" y="178594"/>
                </a:lnTo>
                <a:lnTo>
                  <a:pt x="26789" y="187524"/>
                </a:lnTo>
                <a:lnTo>
                  <a:pt x="44649" y="187524"/>
                </a:lnTo>
                <a:lnTo>
                  <a:pt x="71438" y="187524"/>
                </a:lnTo>
                <a:lnTo>
                  <a:pt x="107157" y="187524"/>
                </a:lnTo>
                <a:lnTo>
                  <a:pt x="142875" y="178594"/>
                </a:lnTo>
                <a:lnTo>
                  <a:pt x="178594" y="160735"/>
                </a:lnTo>
                <a:lnTo>
                  <a:pt x="214313" y="142875"/>
                </a:lnTo>
                <a:lnTo>
                  <a:pt x="232172" y="125016"/>
                </a:lnTo>
                <a:lnTo>
                  <a:pt x="258961" y="98227"/>
                </a:lnTo>
                <a:lnTo>
                  <a:pt x="267891" y="71438"/>
                </a:lnTo>
                <a:lnTo>
                  <a:pt x="267891" y="53579"/>
                </a:lnTo>
                <a:lnTo>
                  <a:pt x="267891" y="26789"/>
                </a:lnTo>
                <a:lnTo>
                  <a:pt x="267891" y="17860"/>
                </a:lnTo>
                <a:lnTo>
                  <a:pt x="258961" y="0"/>
                </a:lnTo>
                <a:lnTo>
                  <a:pt x="258961" y="0"/>
                </a:lnTo>
                <a:lnTo>
                  <a:pt x="258961" y="17860"/>
                </a:lnTo>
                <a:lnTo>
                  <a:pt x="250032" y="35719"/>
                </a:lnTo>
                <a:lnTo>
                  <a:pt x="250032" y="62508"/>
                </a:lnTo>
                <a:lnTo>
                  <a:pt x="258961" y="89297"/>
                </a:lnTo>
                <a:lnTo>
                  <a:pt x="258961" y="125016"/>
                </a:lnTo>
                <a:lnTo>
                  <a:pt x="267891" y="151805"/>
                </a:lnTo>
                <a:lnTo>
                  <a:pt x="276821" y="169665"/>
                </a:lnTo>
                <a:lnTo>
                  <a:pt x="285750" y="178594"/>
                </a:lnTo>
                <a:lnTo>
                  <a:pt x="294680" y="187524"/>
                </a:lnTo>
                <a:lnTo>
                  <a:pt x="303610" y="187524"/>
                </a:lnTo>
                <a:lnTo>
                  <a:pt x="321469" y="187524"/>
                </a:lnTo>
                <a:lnTo>
                  <a:pt x="330399" y="169665"/>
                </a:lnTo>
                <a:lnTo>
                  <a:pt x="339328" y="160735"/>
                </a:lnTo>
                <a:lnTo>
                  <a:pt x="348258" y="133946"/>
                </a:lnTo>
                <a:lnTo>
                  <a:pt x="348258" y="116086"/>
                </a:lnTo>
                <a:lnTo>
                  <a:pt x="348258" y="98227"/>
                </a:lnTo>
                <a:lnTo>
                  <a:pt x="357188" y="89297"/>
                </a:lnTo>
                <a:lnTo>
                  <a:pt x="357188" y="89297"/>
                </a:lnTo>
                <a:lnTo>
                  <a:pt x="357188" y="89297"/>
                </a:lnTo>
                <a:lnTo>
                  <a:pt x="366118" y="98227"/>
                </a:lnTo>
                <a:lnTo>
                  <a:pt x="375047" y="107157"/>
                </a:lnTo>
                <a:lnTo>
                  <a:pt x="383977" y="116086"/>
                </a:lnTo>
                <a:lnTo>
                  <a:pt x="401836" y="125016"/>
                </a:lnTo>
                <a:lnTo>
                  <a:pt x="410766" y="133946"/>
                </a:lnTo>
                <a:lnTo>
                  <a:pt x="428625" y="133946"/>
                </a:lnTo>
                <a:lnTo>
                  <a:pt x="446485" y="125016"/>
                </a:lnTo>
                <a:lnTo>
                  <a:pt x="464344" y="116086"/>
                </a:lnTo>
                <a:lnTo>
                  <a:pt x="473274" y="98227"/>
                </a:lnTo>
                <a:lnTo>
                  <a:pt x="482203" y="71438"/>
                </a:lnTo>
                <a:lnTo>
                  <a:pt x="482203" y="53579"/>
                </a:lnTo>
                <a:lnTo>
                  <a:pt x="482203" y="44649"/>
                </a:lnTo>
                <a:lnTo>
                  <a:pt x="482203" y="35719"/>
                </a:lnTo>
                <a:lnTo>
                  <a:pt x="482203" y="26789"/>
                </a:lnTo>
                <a:lnTo>
                  <a:pt x="482203" y="35719"/>
                </a:lnTo>
                <a:lnTo>
                  <a:pt x="473274" y="53579"/>
                </a:lnTo>
                <a:lnTo>
                  <a:pt x="473274" y="71438"/>
                </a:lnTo>
                <a:lnTo>
                  <a:pt x="473274" y="80368"/>
                </a:lnTo>
                <a:lnTo>
                  <a:pt x="482203" y="98227"/>
                </a:lnTo>
                <a:lnTo>
                  <a:pt x="482203" y="98227"/>
                </a:lnTo>
                <a:lnTo>
                  <a:pt x="491133" y="98227"/>
                </a:lnTo>
                <a:lnTo>
                  <a:pt x="500063" y="98227"/>
                </a:lnTo>
                <a:lnTo>
                  <a:pt x="517922" y="80368"/>
                </a:lnTo>
                <a:lnTo>
                  <a:pt x="517922" y="8036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9" name="Freeform 78"/>
          <p:cNvSpPr/>
          <p:nvPr/>
        </p:nvSpPr>
        <p:spPr bwMode="auto">
          <a:xfrm>
            <a:off x="4313039" y="1107281"/>
            <a:ext cx="196454" cy="285751"/>
          </a:xfrm>
          <a:custGeom>
            <a:avLst/>
            <a:gdLst/>
            <a:ahLst/>
            <a:cxnLst/>
            <a:rect l="0" t="0" r="0" b="0"/>
            <a:pathLst>
              <a:path w="196454" h="285751">
                <a:moveTo>
                  <a:pt x="26789" y="71438"/>
                </a:moveTo>
                <a:lnTo>
                  <a:pt x="26789" y="80367"/>
                </a:lnTo>
                <a:lnTo>
                  <a:pt x="17859" y="80367"/>
                </a:lnTo>
                <a:lnTo>
                  <a:pt x="17859" y="89297"/>
                </a:lnTo>
                <a:lnTo>
                  <a:pt x="26789" y="98227"/>
                </a:lnTo>
                <a:lnTo>
                  <a:pt x="35719" y="116086"/>
                </a:lnTo>
                <a:lnTo>
                  <a:pt x="53578" y="133946"/>
                </a:lnTo>
                <a:lnTo>
                  <a:pt x="71438" y="151805"/>
                </a:lnTo>
                <a:lnTo>
                  <a:pt x="98227" y="178594"/>
                </a:lnTo>
                <a:lnTo>
                  <a:pt x="125016" y="205383"/>
                </a:lnTo>
                <a:lnTo>
                  <a:pt x="142875" y="232172"/>
                </a:lnTo>
                <a:lnTo>
                  <a:pt x="151805" y="250032"/>
                </a:lnTo>
                <a:lnTo>
                  <a:pt x="160734" y="267891"/>
                </a:lnTo>
                <a:lnTo>
                  <a:pt x="169664" y="285750"/>
                </a:lnTo>
                <a:lnTo>
                  <a:pt x="160734" y="285750"/>
                </a:lnTo>
                <a:lnTo>
                  <a:pt x="151805" y="285750"/>
                </a:lnTo>
                <a:lnTo>
                  <a:pt x="142875" y="285750"/>
                </a:lnTo>
                <a:lnTo>
                  <a:pt x="116086" y="267891"/>
                </a:lnTo>
                <a:lnTo>
                  <a:pt x="89297" y="241102"/>
                </a:lnTo>
                <a:lnTo>
                  <a:pt x="62508" y="214313"/>
                </a:lnTo>
                <a:lnTo>
                  <a:pt x="35719" y="169664"/>
                </a:lnTo>
                <a:lnTo>
                  <a:pt x="8930" y="133946"/>
                </a:lnTo>
                <a:lnTo>
                  <a:pt x="0" y="89297"/>
                </a:lnTo>
                <a:lnTo>
                  <a:pt x="8930" y="53578"/>
                </a:lnTo>
                <a:lnTo>
                  <a:pt x="26789" y="26789"/>
                </a:lnTo>
                <a:lnTo>
                  <a:pt x="53578" y="8930"/>
                </a:lnTo>
                <a:lnTo>
                  <a:pt x="89297" y="0"/>
                </a:lnTo>
                <a:lnTo>
                  <a:pt x="125016" y="0"/>
                </a:lnTo>
                <a:lnTo>
                  <a:pt x="160734" y="8930"/>
                </a:lnTo>
                <a:lnTo>
                  <a:pt x="187524" y="17860"/>
                </a:lnTo>
                <a:lnTo>
                  <a:pt x="196453" y="44649"/>
                </a:lnTo>
                <a:lnTo>
                  <a:pt x="196453" y="62508"/>
                </a:lnTo>
                <a:lnTo>
                  <a:pt x="178594" y="89297"/>
                </a:lnTo>
                <a:lnTo>
                  <a:pt x="160734" y="116086"/>
                </a:lnTo>
                <a:lnTo>
                  <a:pt x="142875" y="133946"/>
                </a:lnTo>
                <a:lnTo>
                  <a:pt x="116086" y="151805"/>
                </a:lnTo>
                <a:lnTo>
                  <a:pt x="98227" y="160735"/>
                </a:lnTo>
                <a:lnTo>
                  <a:pt x="89297" y="151805"/>
                </a:lnTo>
                <a:lnTo>
                  <a:pt x="80367" y="133946"/>
                </a:lnTo>
                <a:lnTo>
                  <a:pt x="89297" y="116086"/>
                </a:lnTo>
                <a:lnTo>
                  <a:pt x="89297"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0" name="Freeform 79"/>
          <p:cNvSpPr/>
          <p:nvPr/>
        </p:nvSpPr>
        <p:spPr bwMode="auto">
          <a:xfrm>
            <a:off x="4536281" y="1053703"/>
            <a:ext cx="142876" cy="178595"/>
          </a:xfrm>
          <a:custGeom>
            <a:avLst/>
            <a:gdLst/>
            <a:ahLst/>
            <a:cxnLst/>
            <a:rect l="0" t="0" r="0" b="0"/>
            <a:pathLst>
              <a:path w="142876" h="178595">
                <a:moveTo>
                  <a:pt x="0" y="26789"/>
                </a:moveTo>
                <a:lnTo>
                  <a:pt x="0" y="35719"/>
                </a:lnTo>
                <a:lnTo>
                  <a:pt x="0" y="44648"/>
                </a:lnTo>
                <a:lnTo>
                  <a:pt x="8930" y="53578"/>
                </a:lnTo>
                <a:lnTo>
                  <a:pt x="8930" y="80367"/>
                </a:lnTo>
                <a:lnTo>
                  <a:pt x="17860" y="98227"/>
                </a:lnTo>
                <a:lnTo>
                  <a:pt x="17860" y="116086"/>
                </a:lnTo>
                <a:lnTo>
                  <a:pt x="26789" y="133945"/>
                </a:lnTo>
                <a:lnTo>
                  <a:pt x="35719" y="151805"/>
                </a:lnTo>
                <a:lnTo>
                  <a:pt x="35719" y="169664"/>
                </a:lnTo>
                <a:lnTo>
                  <a:pt x="44649" y="178594"/>
                </a:lnTo>
                <a:lnTo>
                  <a:pt x="44649" y="178594"/>
                </a:lnTo>
                <a:lnTo>
                  <a:pt x="44649" y="169664"/>
                </a:lnTo>
                <a:lnTo>
                  <a:pt x="44649" y="151805"/>
                </a:lnTo>
                <a:lnTo>
                  <a:pt x="53578" y="125016"/>
                </a:lnTo>
                <a:lnTo>
                  <a:pt x="53578" y="98227"/>
                </a:lnTo>
                <a:lnTo>
                  <a:pt x="53578" y="71438"/>
                </a:lnTo>
                <a:lnTo>
                  <a:pt x="62508" y="44648"/>
                </a:lnTo>
                <a:lnTo>
                  <a:pt x="80367" y="17859"/>
                </a:lnTo>
                <a:lnTo>
                  <a:pt x="107157" y="8930"/>
                </a:lnTo>
                <a:lnTo>
                  <a:pt x="125016" y="0"/>
                </a:lnTo>
                <a:lnTo>
                  <a:pt x="142875" y="0"/>
                </a:lnTo>
                <a:lnTo>
                  <a:pt x="14287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1" name="Freeform 80"/>
          <p:cNvSpPr/>
          <p:nvPr/>
        </p:nvSpPr>
        <p:spPr bwMode="auto">
          <a:xfrm>
            <a:off x="4723805" y="1125141"/>
            <a:ext cx="26790" cy="44649"/>
          </a:xfrm>
          <a:custGeom>
            <a:avLst/>
            <a:gdLst/>
            <a:ahLst/>
            <a:cxnLst/>
            <a:rect l="0" t="0" r="0" b="0"/>
            <a:pathLst>
              <a:path w="26790" h="44649">
                <a:moveTo>
                  <a:pt x="0" y="0"/>
                </a:moveTo>
                <a:lnTo>
                  <a:pt x="0" y="8929"/>
                </a:lnTo>
                <a:lnTo>
                  <a:pt x="0" y="17859"/>
                </a:lnTo>
                <a:lnTo>
                  <a:pt x="0" y="26789"/>
                </a:lnTo>
                <a:lnTo>
                  <a:pt x="8929" y="26789"/>
                </a:lnTo>
                <a:lnTo>
                  <a:pt x="8929" y="35718"/>
                </a:lnTo>
                <a:lnTo>
                  <a:pt x="8929" y="44648"/>
                </a:lnTo>
                <a:lnTo>
                  <a:pt x="17859" y="44648"/>
                </a:lnTo>
                <a:lnTo>
                  <a:pt x="17859" y="44648"/>
                </a:lnTo>
                <a:lnTo>
                  <a:pt x="26789" y="35718"/>
                </a:lnTo>
                <a:lnTo>
                  <a:pt x="26789" y="26789"/>
                </a:lnTo>
                <a:lnTo>
                  <a:pt x="17859" y="8929"/>
                </a:lnTo>
                <a:lnTo>
                  <a:pt x="17859"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 name="Freeform 81"/>
          <p:cNvSpPr/>
          <p:nvPr/>
        </p:nvSpPr>
        <p:spPr bwMode="auto">
          <a:xfrm>
            <a:off x="4616648" y="973336"/>
            <a:ext cx="62509" cy="17860"/>
          </a:xfrm>
          <a:custGeom>
            <a:avLst/>
            <a:gdLst/>
            <a:ahLst/>
            <a:cxnLst/>
            <a:rect l="0" t="0" r="0" b="0"/>
            <a:pathLst>
              <a:path w="62509" h="17860">
                <a:moveTo>
                  <a:pt x="8930" y="17859"/>
                </a:moveTo>
                <a:lnTo>
                  <a:pt x="8930" y="8930"/>
                </a:lnTo>
                <a:lnTo>
                  <a:pt x="0" y="8930"/>
                </a:lnTo>
                <a:lnTo>
                  <a:pt x="0" y="8930"/>
                </a:lnTo>
                <a:lnTo>
                  <a:pt x="0" y="0"/>
                </a:lnTo>
                <a:lnTo>
                  <a:pt x="8930" y="0"/>
                </a:lnTo>
                <a:lnTo>
                  <a:pt x="17860" y="0"/>
                </a:lnTo>
                <a:lnTo>
                  <a:pt x="26790" y="0"/>
                </a:lnTo>
                <a:lnTo>
                  <a:pt x="35719" y="8930"/>
                </a:lnTo>
                <a:lnTo>
                  <a:pt x="62508" y="8930"/>
                </a:lnTo>
                <a:lnTo>
                  <a:pt x="62508"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3" name="Freeform 82"/>
          <p:cNvSpPr/>
          <p:nvPr/>
        </p:nvSpPr>
        <p:spPr bwMode="auto">
          <a:xfrm>
            <a:off x="4741664" y="1044773"/>
            <a:ext cx="89298" cy="125017"/>
          </a:xfrm>
          <a:custGeom>
            <a:avLst/>
            <a:gdLst/>
            <a:ahLst/>
            <a:cxnLst/>
            <a:rect l="0" t="0" r="0" b="0"/>
            <a:pathLst>
              <a:path w="89298" h="125017">
                <a:moveTo>
                  <a:pt x="17859" y="8930"/>
                </a:moveTo>
                <a:lnTo>
                  <a:pt x="17859" y="17860"/>
                </a:lnTo>
                <a:lnTo>
                  <a:pt x="17859" y="26789"/>
                </a:lnTo>
                <a:lnTo>
                  <a:pt x="26789" y="44649"/>
                </a:lnTo>
                <a:lnTo>
                  <a:pt x="35719" y="62508"/>
                </a:lnTo>
                <a:lnTo>
                  <a:pt x="35719" y="80368"/>
                </a:lnTo>
                <a:lnTo>
                  <a:pt x="44649" y="98227"/>
                </a:lnTo>
                <a:lnTo>
                  <a:pt x="62508" y="116086"/>
                </a:lnTo>
                <a:lnTo>
                  <a:pt x="71438" y="125016"/>
                </a:lnTo>
                <a:lnTo>
                  <a:pt x="80367" y="125016"/>
                </a:lnTo>
                <a:lnTo>
                  <a:pt x="80367" y="125016"/>
                </a:lnTo>
                <a:lnTo>
                  <a:pt x="89297" y="116086"/>
                </a:lnTo>
                <a:lnTo>
                  <a:pt x="89297" y="98227"/>
                </a:lnTo>
                <a:lnTo>
                  <a:pt x="80367" y="71438"/>
                </a:lnTo>
                <a:lnTo>
                  <a:pt x="80367" y="53578"/>
                </a:lnTo>
                <a:lnTo>
                  <a:pt x="62508" y="26789"/>
                </a:lnTo>
                <a:lnTo>
                  <a:pt x="44649" y="8930"/>
                </a:lnTo>
                <a:lnTo>
                  <a:pt x="26789" y="0"/>
                </a:lnTo>
                <a:lnTo>
                  <a:pt x="17859" y="0"/>
                </a:lnTo>
                <a:lnTo>
                  <a:pt x="8930" y="0"/>
                </a:lnTo>
                <a:lnTo>
                  <a:pt x="0" y="8930"/>
                </a:lnTo>
                <a:lnTo>
                  <a:pt x="0" y="17860"/>
                </a:lnTo>
                <a:lnTo>
                  <a:pt x="8930" y="35719"/>
                </a:lnTo>
                <a:lnTo>
                  <a:pt x="17859" y="44649"/>
                </a:lnTo>
                <a:lnTo>
                  <a:pt x="17859"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4" name="Freeform 83"/>
          <p:cNvSpPr/>
          <p:nvPr/>
        </p:nvSpPr>
        <p:spPr bwMode="auto">
          <a:xfrm>
            <a:off x="4866680" y="1009055"/>
            <a:ext cx="107157" cy="116087"/>
          </a:xfrm>
          <a:custGeom>
            <a:avLst/>
            <a:gdLst/>
            <a:ahLst/>
            <a:cxnLst/>
            <a:rect l="0" t="0" r="0" b="0"/>
            <a:pathLst>
              <a:path w="107157" h="116087">
                <a:moveTo>
                  <a:pt x="0" y="35718"/>
                </a:moveTo>
                <a:lnTo>
                  <a:pt x="0" y="35718"/>
                </a:lnTo>
                <a:lnTo>
                  <a:pt x="0" y="44648"/>
                </a:lnTo>
                <a:lnTo>
                  <a:pt x="8929" y="53578"/>
                </a:lnTo>
                <a:lnTo>
                  <a:pt x="8929" y="62507"/>
                </a:lnTo>
                <a:lnTo>
                  <a:pt x="17859" y="71437"/>
                </a:lnTo>
                <a:lnTo>
                  <a:pt x="17859" y="89296"/>
                </a:lnTo>
                <a:lnTo>
                  <a:pt x="26789" y="98226"/>
                </a:lnTo>
                <a:lnTo>
                  <a:pt x="35718" y="107156"/>
                </a:lnTo>
                <a:lnTo>
                  <a:pt x="35718" y="107156"/>
                </a:lnTo>
                <a:lnTo>
                  <a:pt x="35718" y="116086"/>
                </a:lnTo>
                <a:lnTo>
                  <a:pt x="35718" y="107156"/>
                </a:lnTo>
                <a:lnTo>
                  <a:pt x="35718" y="107156"/>
                </a:lnTo>
                <a:lnTo>
                  <a:pt x="35718" y="89296"/>
                </a:lnTo>
                <a:lnTo>
                  <a:pt x="35718" y="71437"/>
                </a:lnTo>
                <a:lnTo>
                  <a:pt x="44648" y="53578"/>
                </a:lnTo>
                <a:lnTo>
                  <a:pt x="53578" y="35718"/>
                </a:lnTo>
                <a:lnTo>
                  <a:pt x="62508" y="17859"/>
                </a:lnTo>
                <a:lnTo>
                  <a:pt x="71437" y="8929"/>
                </a:lnTo>
                <a:lnTo>
                  <a:pt x="89297" y="8929"/>
                </a:lnTo>
                <a:lnTo>
                  <a:pt x="98226" y="0"/>
                </a:lnTo>
                <a:lnTo>
                  <a:pt x="107156" y="8929"/>
                </a:lnTo>
                <a:lnTo>
                  <a:pt x="107156"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5" name="Freeform 84"/>
          <p:cNvSpPr/>
          <p:nvPr/>
        </p:nvSpPr>
        <p:spPr bwMode="auto">
          <a:xfrm>
            <a:off x="5009555" y="1044773"/>
            <a:ext cx="26790" cy="89298"/>
          </a:xfrm>
          <a:custGeom>
            <a:avLst/>
            <a:gdLst/>
            <a:ahLst/>
            <a:cxnLst/>
            <a:rect l="0" t="0" r="0" b="0"/>
            <a:pathLst>
              <a:path w="26790" h="89298">
                <a:moveTo>
                  <a:pt x="0" y="17860"/>
                </a:moveTo>
                <a:lnTo>
                  <a:pt x="0" y="26789"/>
                </a:lnTo>
                <a:lnTo>
                  <a:pt x="0" y="35719"/>
                </a:lnTo>
                <a:lnTo>
                  <a:pt x="0" y="44649"/>
                </a:lnTo>
                <a:lnTo>
                  <a:pt x="8929" y="62508"/>
                </a:lnTo>
                <a:lnTo>
                  <a:pt x="8929" y="71438"/>
                </a:lnTo>
                <a:lnTo>
                  <a:pt x="8929" y="80368"/>
                </a:lnTo>
                <a:lnTo>
                  <a:pt x="8929" y="89297"/>
                </a:lnTo>
                <a:lnTo>
                  <a:pt x="8929" y="89297"/>
                </a:lnTo>
                <a:lnTo>
                  <a:pt x="8929" y="80368"/>
                </a:lnTo>
                <a:lnTo>
                  <a:pt x="17859" y="71438"/>
                </a:lnTo>
                <a:lnTo>
                  <a:pt x="17859" y="53578"/>
                </a:lnTo>
                <a:lnTo>
                  <a:pt x="26789" y="26789"/>
                </a:lnTo>
                <a:lnTo>
                  <a:pt x="26789" y="0"/>
                </a:lnTo>
                <a:lnTo>
                  <a:pt x="2678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6" name="Freeform 85"/>
          <p:cNvSpPr/>
          <p:nvPr/>
        </p:nvSpPr>
        <p:spPr bwMode="auto">
          <a:xfrm>
            <a:off x="4938117" y="767953"/>
            <a:ext cx="26790" cy="26790"/>
          </a:xfrm>
          <a:custGeom>
            <a:avLst/>
            <a:gdLst/>
            <a:ahLst/>
            <a:cxnLst/>
            <a:rect l="0" t="0" r="0" b="0"/>
            <a:pathLst>
              <a:path w="26790" h="26790">
                <a:moveTo>
                  <a:pt x="17860" y="26789"/>
                </a:moveTo>
                <a:lnTo>
                  <a:pt x="17860" y="26789"/>
                </a:lnTo>
                <a:lnTo>
                  <a:pt x="8930" y="26789"/>
                </a:lnTo>
                <a:lnTo>
                  <a:pt x="8930" y="17859"/>
                </a:lnTo>
                <a:lnTo>
                  <a:pt x="8930" y="8930"/>
                </a:lnTo>
                <a:lnTo>
                  <a:pt x="0" y="8930"/>
                </a:lnTo>
                <a:lnTo>
                  <a:pt x="8930" y="0"/>
                </a:lnTo>
                <a:lnTo>
                  <a:pt x="8930" y="0"/>
                </a:lnTo>
                <a:lnTo>
                  <a:pt x="17860" y="0"/>
                </a:lnTo>
                <a:lnTo>
                  <a:pt x="26789" y="0"/>
                </a:lnTo>
                <a:lnTo>
                  <a:pt x="2678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7" name="Freeform 86"/>
          <p:cNvSpPr/>
          <p:nvPr/>
        </p:nvSpPr>
        <p:spPr bwMode="auto">
          <a:xfrm>
            <a:off x="5045273" y="776883"/>
            <a:ext cx="169666" cy="321469"/>
          </a:xfrm>
          <a:custGeom>
            <a:avLst/>
            <a:gdLst/>
            <a:ahLst/>
            <a:cxnLst/>
            <a:rect l="0" t="0" r="0" b="0"/>
            <a:pathLst>
              <a:path w="169666" h="321469">
                <a:moveTo>
                  <a:pt x="0" y="0"/>
                </a:moveTo>
                <a:lnTo>
                  <a:pt x="0" y="0"/>
                </a:lnTo>
                <a:lnTo>
                  <a:pt x="0" y="0"/>
                </a:lnTo>
                <a:lnTo>
                  <a:pt x="0" y="0"/>
                </a:lnTo>
                <a:lnTo>
                  <a:pt x="8930" y="0"/>
                </a:lnTo>
                <a:lnTo>
                  <a:pt x="17860" y="0"/>
                </a:lnTo>
                <a:lnTo>
                  <a:pt x="26790" y="8929"/>
                </a:lnTo>
                <a:lnTo>
                  <a:pt x="35719" y="26789"/>
                </a:lnTo>
                <a:lnTo>
                  <a:pt x="44649" y="53578"/>
                </a:lnTo>
                <a:lnTo>
                  <a:pt x="62508" y="89297"/>
                </a:lnTo>
                <a:lnTo>
                  <a:pt x="71438" y="125015"/>
                </a:lnTo>
                <a:lnTo>
                  <a:pt x="89297" y="160734"/>
                </a:lnTo>
                <a:lnTo>
                  <a:pt x="98227" y="187523"/>
                </a:lnTo>
                <a:lnTo>
                  <a:pt x="116086" y="223242"/>
                </a:lnTo>
                <a:lnTo>
                  <a:pt x="133946" y="250031"/>
                </a:lnTo>
                <a:lnTo>
                  <a:pt x="151805" y="267890"/>
                </a:lnTo>
                <a:lnTo>
                  <a:pt x="160735" y="294679"/>
                </a:lnTo>
                <a:lnTo>
                  <a:pt x="169665" y="303609"/>
                </a:lnTo>
                <a:lnTo>
                  <a:pt x="169665" y="312539"/>
                </a:lnTo>
                <a:lnTo>
                  <a:pt x="169665" y="321468"/>
                </a:lnTo>
                <a:lnTo>
                  <a:pt x="169665" y="321468"/>
                </a:lnTo>
                <a:lnTo>
                  <a:pt x="160735" y="312539"/>
                </a:lnTo>
                <a:lnTo>
                  <a:pt x="160735" y="31253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 name="Freeform 87"/>
          <p:cNvSpPr/>
          <p:nvPr/>
        </p:nvSpPr>
        <p:spPr bwMode="auto">
          <a:xfrm>
            <a:off x="4929188" y="973336"/>
            <a:ext cx="294680" cy="71438"/>
          </a:xfrm>
          <a:custGeom>
            <a:avLst/>
            <a:gdLst/>
            <a:ahLst/>
            <a:cxnLst/>
            <a:rect l="0" t="0" r="0" b="0"/>
            <a:pathLst>
              <a:path w="294680" h="71438">
                <a:moveTo>
                  <a:pt x="0" y="71437"/>
                </a:moveTo>
                <a:lnTo>
                  <a:pt x="0" y="71437"/>
                </a:lnTo>
                <a:lnTo>
                  <a:pt x="8929" y="71437"/>
                </a:lnTo>
                <a:lnTo>
                  <a:pt x="8929" y="71437"/>
                </a:lnTo>
                <a:lnTo>
                  <a:pt x="35718" y="71437"/>
                </a:lnTo>
                <a:lnTo>
                  <a:pt x="71437" y="62508"/>
                </a:lnTo>
                <a:lnTo>
                  <a:pt x="107156" y="62508"/>
                </a:lnTo>
                <a:lnTo>
                  <a:pt x="151804" y="53578"/>
                </a:lnTo>
                <a:lnTo>
                  <a:pt x="187523" y="44648"/>
                </a:lnTo>
                <a:lnTo>
                  <a:pt x="223242" y="26789"/>
                </a:lnTo>
                <a:lnTo>
                  <a:pt x="250031" y="17859"/>
                </a:lnTo>
                <a:lnTo>
                  <a:pt x="276820" y="17859"/>
                </a:lnTo>
                <a:lnTo>
                  <a:pt x="285750" y="8930"/>
                </a:lnTo>
                <a:lnTo>
                  <a:pt x="294679" y="0"/>
                </a:lnTo>
                <a:lnTo>
                  <a:pt x="29467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9" name="Freeform 88"/>
          <p:cNvSpPr/>
          <p:nvPr/>
        </p:nvSpPr>
        <p:spPr bwMode="auto">
          <a:xfrm>
            <a:off x="5179219" y="964406"/>
            <a:ext cx="214313" cy="232173"/>
          </a:xfrm>
          <a:custGeom>
            <a:avLst/>
            <a:gdLst/>
            <a:ahLst/>
            <a:cxnLst/>
            <a:rect l="0" t="0" r="0" b="0"/>
            <a:pathLst>
              <a:path w="214313" h="232173">
                <a:moveTo>
                  <a:pt x="0" y="26789"/>
                </a:moveTo>
                <a:lnTo>
                  <a:pt x="0" y="26789"/>
                </a:lnTo>
                <a:lnTo>
                  <a:pt x="0" y="35719"/>
                </a:lnTo>
                <a:lnTo>
                  <a:pt x="0" y="44649"/>
                </a:lnTo>
                <a:lnTo>
                  <a:pt x="0" y="53578"/>
                </a:lnTo>
                <a:lnTo>
                  <a:pt x="8929" y="62508"/>
                </a:lnTo>
                <a:lnTo>
                  <a:pt x="8929" y="62508"/>
                </a:lnTo>
                <a:lnTo>
                  <a:pt x="17859" y="71438"/>
                </a:lnTo>
                <a:lnTo>
                  <a:pt x="35719" y="62508"/>
                </a:lnTo>
                <a:lnTo>
                  <a:pt x="44648" y="53578"/>
                </a:lnTo>
                <a:lnTo>
                  <a:pt x="62508" y="44649"/>
                </a:lnTo>
                <a:lnTo>
                  <a:pt x="71437" y="35719"/>
                </a:lnTo>
                <a:lnTo>
                  <a:pt x="80367" y="17860"/>
                </a:lnTo>
                <a:lnTo>
                  <a:pt x="89297" y="8930"/>
                </a:lnTo>
                <a:lnTo>
                  <a:pt x="98226" y="0"/>
                </a:lnTo>
                <a:lnTo>
                  <a:pt x="107156" y="0"/>
                </a:lnTo>
                <a:lnTo>
                  <a:pt x="107156" y="8930"/>
                </a:lnTo>
                <a:lnTo>
                  <a:pt x="116086" y="26789"/>
                </a:lnTo>
                <a:lnTo>
                  <a:pt x="133945" y="35719"/>
                </a:lnTo>
                <a:lnTo>
                  <a:pt x="142875" y="53578"/>
                </a:lnTo>
                <a:lnTo>
                  <a:pt x="151804" y="71438"/>
                </a:lnTo>
                <a:lnTo>
                  <a:pt x="151804" y="89297"/>
                </a:lnTo>
                <a:lnTo>
                  <a:pt x="169664" y="107156"/>
                </a:lnTo>
                <a:lnTo>
                  <a:pt x="169664" y="125016"/>
                </a:lnTo>
                <a:lnTo>
                  <a:pt x="178594" y="142875"/>
                </a:lnTo>
                <a:lnTo>
                  <a:pt x="187523" y="160735"/>
                </a:lnTo>
                <a:lnTo>
                  <a:pt x="196453" y="178594"/>
                </a:lnTo>
                <a:lnTo>
                  <a:pt x="196453" y="196453"/>
                </a:lnTo>
                <a:lnTo>
                  <a:pt x="196453" y="214313"/>
                </a:lnTo>
                <a:lnTo>
                  <a:pt x="205383" y="223242"/>
                </a:lnTo>
                <a:lnTo>
                  <a:pt x="205383" y="232172"/>
                </a:lnTo>
                <a:lnTo>
                  <a:pt x="214312" y="232172"/>
                </a:lnTo>
                <a:lnTo>
                  <a:pt x="214312"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 name="Freeform 89"/>
          <p:cNvSpPr/>
          <p:nvPr/>
        </p:nvSpPr>
        <p:spPr bwMode="auto">
          <a:xfrm>
            <a:off x="5214938" y="616148"/>
            <a:ext cx="357188" cy="294681"/>
          </a:xfrm>
          <a:custGeom>
            <a:avLst/>
            <a:gdLst/>
            <a:ahLst/>
            <a:cxnLst/>
            <a:rect l="0" t="0" r="0" b="0"/>
            <a:pathLst>
              <a:path w="357188" h="294681">
                <a:moveTo>
                  <a:pt x="35718" y="80368"/>
                </a:moveTo>
                <a:lnTo>
                  <a:pt x="35718" y="80368"/>
                </a:lnTo>
                <a:lnTo>
                  <a:pt x="26789" y="71438"/>
                </a:lnTo>
                <a:lnTo>
                  <a:pt x="17859" y="62508"/>
                </a:lnTo>
                <a:lnTo>
                  <a:pt x="8929" y="62508"/>
                </a:lnTo>
                <a:lnTo>
                  <a:pt x="0" y="53579"/>
                </a:lnTo>
                <a:lnTo>
                  <a:pt x="8929" y="53579"/>
                </a:lnTo>
                <a:lnTo>
                  <a:pt x="17859" y="44649"/>
                </a:lnTo>
                <a:lnTo>
                  <a:pt x="35718" y="35719"/>
                </a:lnTo>
                <a:lnTo>
                  <a:pt x="62507" y="26790"/>
                </a:lnTo>
                <a:lnTo>
                  <a:pt x="107156" y="17860"/>
                </a:lnTo>
                <a:lnTo>
                  <a:pt x="151804" y="8930"/>
                </a:lnTo>
                <a:lnTo>
                  <a:pt x="196453" y="8930"/>
                </a:lnTo>
                <a:lnTo>
                  <a:pt x="250031" y="0"/>
                </a:lnTo>
                <a:lnTo>
                  <a:pt x="294679" y="0"/>
                </a:lnTo>
                <a:lnTo>
                  <a:pt x="330398" y="8930"/>
                </a:lnTo>
                <a:lnTo>
                  <a:pt x="348257" y="26790"/>
                </a:lnTo>
                <a:lnTo>
                  <a:pt x="357187" y="53579"/>
                </a:lnTo>
                <a:lnTo>
                  <a:pt x="348257" y="80368"/>
                </a:lnTo>
                <a:lnTo>
                  <a:pt x="330398" y="133946"/>
                </a:lnTo>
                <a:lnTo>
                  <a:pt x="303609" y="178594"/>
                </a:lnTo>
                <a:lnTo>
                  <a:pt x="276820" y="223243"/>
                </a:lnTo>
                <a:lnTo>
                  <a:pt x="250031" y="267891"/>
                </a:lnTo>
                <a:lnTo>
                  <a:pt x="232171" y="294680"/>
                </a:lnTo>
                <a:lnTo>
                  <a:pt x="232171" y="29468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1" name="Freeform 90"/>
          <p:cNvSpPr/>
          <p:nvPr/>
        </p:nvSpPr>
        <p:spPr bwMode="auto">
          <a:xfrm>
            <a:off x="5634633" y="1089422"/>
            <a:ext cx="26790" cy="89298"/>
          </a:xfrm>
          <a:custGeom>
            <a:avLst/>
            <a:gdLst/>
            <a:ahLst/>
            <a:cxnLst/>
            <a:rect l="0" t="0" r="0" b="0"/>
            <a:pathLst>
              <a:path w="26790" h="89298">
                <a:moveTo>
                  <a:pt x="8930" y="0"/>
                </a:moveTo>
                <a:lnTo>
                  <a:pt x="17859" y="8929"/>
                </a:lnTo>
                <a:lnTo>
                  <a:pt x="17859" y="17859"/>
                </a:lnTo>
                <a:lnTo>
                  <a:pt x="26789" y="35719"/>
                </a:lnTo>
                <a:lnTo>
                  <a:pt x="26789" y="53578"/>
                </a:lnTo>
                <a:lnTo>
                  <a:pt x="26789" y="62508"/>
                </a:lnTo>
                <a:lnTo>
                  <a:pt x="26789" y="80367"/>
                </a:lnTo>
                <a:lnTo>
                  <a:pt x="17859" y="89297"/>
                </a:lnTo>
                <a:lnTo>
                  <a:pt x="8930" y="89297"/>
                </a:lnTo>
                <a:lnTo>
                  <a:pt x="0" y="89297"/>
                </a:lnTo>
                <a:lnTo>
                  <a:pt x="0"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2" name="Freeform 91"/>
          <p:cNvSpPr/>
          <p:nvPr/>
        </p:nvSpPr>
        <p:spPr bwMode="auto">
          <a:xfrm>
            <a:off x="5956102" y="535781"/>
            <a:ext cx="107157" cy="401837"/>
          </a:xfrm>
          <a:custGeom>
            <a:avLst/>
            <a:gdLst/>
            <a:ahLst/>
            <a:cxnLst/>
            <a:rect l="0" t="0" r="0" b="0"/>
            <a:pathLst>
              <a:path w="107157" h="401837">
                <a:moveTo>
                  <a:pt x="0" y="0"/>
                </a:moveTo>
                <a:lnTo>
                  <a:pt x="0" y="0"/>
                </a:lnTo>
                <a:lnTo>
                  <a:pt x="0" y="0"/>
                </a:lnTo>
                <a:lnTo>
                  <a:pt x="0" y="0"/>
                </a:lnTo>
                <a:lnTo>
                  <a:pt x="0" y="0"/>
                </a:lnTo>
                <a:lnTo>
                  <a:pt x="8929" y="0"/>
                </a:lnTo>
                <a:lnTo>
                  <a:pt x="8929" y="17860"/>
                </a:lnTo>
                <a:lnTo>
                  <a:pt x="17859" y="35719"/>
                </a:lnTo>
                <a:lnTo>
                  <a:pt x="26789" y="71438"/>
                </a:lnTo>
                <a:lnTo>
                  <a:pt x="35718" y="107157"/>
                </a:lnTo>
                <a:lnTo>
                  <a:pt x="44648" y="160735"/>
                </a:lnTo>
                <a:lnTo>
                  <a:pt x="62507" y="214313"/>
                </a:lnTo>
                <a:lnTo>
                  <a:pt x="71437" y="267891"/>
                </a:lnTo>
                <a:lnTo>
                  <a:pt x="89296" y="312539"/>
                </a:lnTo>
                <a:lnTo>
                  <a:pt x="98226" y="348258"/>
                </a:lnTo>
                <a:lnTo>
                  <a:pt x="107156" y="375047"/>
                </a:lnTo>
                <a:lnTo>
                  <a:pt x="107156" y="392906"/>
                </a:lnTo>
                <a:lnTo>
                  <a:pt x="107156" y="401836"/>
                </a:lnTo>
                <a:lnTo>
                  <a:pt x="107156" y="401836"/>
                </a:lnTo>
                <a:lnTo>
                  <a:pt x="107156" y="392906"/>
                </a:lnTo>
                <a:lnTo>
                  <a:pt x="89296" y="366117"/>
                </a:lnTo>
                <a:lnTo>
                  <a:pt x="80367" y="330399"/>
                </a:lnTo>
                <a:lnTo>
                  <a:pt x="62507" y="285750"/>
                </a:lnTo>
                <a:lnTo>
                  <a:pt x="44648" y="241102"/>
                </a:lnTo>
                <a:lnTo>
                  <a:pt x="44648" y="24110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3" name="Freeform 92"/>
          <p:cNvSpPr/>
          <p:nvPr/>
        </p:nvSpPr>
        <p:spPr bwMode="auto">
          <a:xfrm>
            <a:off x="5777508" y="464344"/>
            <a:ext cx="464345" cy="232173"/>
          </a:xfrm>
          <a:custGeom>
            <a:avLst/>
            <a:gdLst/>
            <a:ahLst/>
            <a:cxnLst/>
            <a:rect l="0" t="0" r="0" b="0"/>
            <a:pathLst>
              <a:path w="464345" h="232173">
                <a:moveTo>
                  <a:pt x="26789" y="116086"/>
                </a:moveTo>
                <a:lnTo>
                  <a:pt x="26789" y="116086"/>
                </a:lnTo>
                <a:lnTo>
                  <a:pt x="17859" y="116086"/>
                </a:lnTo>
                <a:lnTo>
                  <a:pt x="8930" y="116086"/>
                </a:lnTo>
                <a:lnTo>
                  <a:pt x="0" y="116086"/>
                </a:lnTo>
                <a:lnTo>
                  <a:pt x="0" y="107156"/>
                </a:lnTo>
                <a:lnTo>
                  <a:pt x="17859" y="98226"/>
                </a:lnTo>
                <a:lnTo>
                  <a:pt x="35719" y="80367"/>
                </a:lnTo>
                <a:lnTo>
                  <a:pt x="80367" y="62508"/>
                </a:lnTo>
                <a:lnTo>
                  <a:pt x="133945" y="44648"/>
                </a:lnTo>
                <a:lnTo>
                  <a:pt x="196453" y="26789"/>
                </a:lnTo>
                <a:lnTo>
                  <a:pt x="258961" y="8929"/>
                </a:lnTo>
                <a:lnTo>
                  <a:pt x="321469" y="0"/>
                </a:lnTo>
                <a:lnTo>
                  <a:pt x="375047" y="0"/>
                </a:lnTo>
                <a:lnTo>
                  <a:pt x="419695" y="0"/>
                </a:lnTo>
                <a:lnTo>
                  <a:pt x="455414" y="8929"/>
                </a:lnTo>
                <a:lnTo>
                  <a:pt x="464344" y="17859"/>
                </a:lnTo>
                <a:lnTo>
                  <a:pt x="464344" y="35718"/>
                </a:lnTo>
                <a:lnTo>
                  <a:pt x="446484" y="62508"/>
                </a:lnTo>
                <a:lnTo>
                  <a:pt x="410765" y="89297"/>
                </a:lnTo>
                <a:lnTo>
                  <a:pt x="366117" y="125015"/>
                </a:lnTo>
                <a:lnTo>
                  <a:pt x="321469" y="151804"/>
                </a:lnTo>
                <a:lnTo>
                  <a:pt x="285750" y="178594"/>
                </a:lnTo>
                <a:lnTo>
                  <a:pt x="241101" y="196453"/>
                </a:lnTo>
                <a:lnTo>
                  <a:pt x="214312" y="205383"/>
                </a:lnTo>
                <a:lnTo>
                  <a:pt x="187523" y="223242"/>
                </a:lnTo>
                <a:lnTo>
                  <a:pt x="178594" y="223242"/>
                </a:lnTo>
                <a:lnTo>
                  <a:pt x="178594" y="232172"/>
                </a:lnTo>
                <a:lnTo>
                  <a:pt x="187523" y="232172"/>
                </a:lnTo>
                <a:lnTo>
                  <a:pt x="205383" y="232172"/>
                </a:lnTo>
                <a:lnTo>
                  <a:pt x="205383"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4" name="Freeform 93"/>
          <p:cNvSpPr/>
          <p:nvPr/>
        </p:nvSpPr>
        <p:spPr bwMode="auto">
          <a:xfrm>
            <a:off x="6072188" y="696516"/>
            <a:ext cx="160735" cy="250032"/>
          </a:xfrm>
          <a:custGeom>
            <a:avLst/>
            <a:gdLst/>
            <a:ahLst/>
            <a:cxnLst/>
            <a:rect l="0" t="0" r="0" b="0"/>
            <a:pathLst>
              <a:path w="160735" h="250032">
                <a:moveTo>
                  <a:pt x="8929" y="0"/>
                </a:moveTo>
                <a:lnTo>
                  <a:pt x="0" y="0"/>
                </a:lnTo>
                <a:lnTo>
                  <a:pt x="0" y="0"/>
                </a:lnTo>
                <a:lnTo>
                  <a:pt x="0" y="8929"/>
                </a:lnTo>
                <a:lnTo>
                  <a:pt x="8929" y="26789"/>
                </a:lnTo>
                <a:lnTo>
                  <a:pt x="17859" y="44648"/>
                </a:lnTo>
                <a:lnTo>
                  <a:pt x="26789" y="71437"/>
                </a:lnTo>
                <a:lnTo>
                  <a:pt x="44648" y="107156"/>
                </a:lnTo>
                <a:lnTo>
                  <a:pt x="53578" y="142875"/>
                </a:lnTo>
                <a:lnTo>
                  <a:pt x="62507" y="178593"/>
                </a:lnTo>
                <a:lnTo>
                  <a:pt x="80367" y="205382"/>
                </a:lnTo>
                <a:lnTo>
                  <a:pt x="80367" y="223242"/>
                </a:lnTo>
                <a:lnTo>
                  <a:pt x="89296" y="241101"/>
                </a:lnTo>
                <a:lnTo>
                  <a:pt x="89296" y="250031"/>
                </a:lnTo>
                <a:lnTo>
                  <a:pt x="89296" y="241101"/>
                </a:lnTo>
                <a:lnTo>
                  <a:pt x="89296" y="232171"/>
                </a:lnTo>
                <a:lnTo>
                  <a:pt x="89296" y="205382"/>
                </a:lnTo>
                <a:lnTo>
                  <a:pt x="80367" y="160734"/>
                </a:lnTo>
                <a:lnTo>
                  <a:pt x="89296" y="125015"/>
                </a:lnTo>
                <a:lnTo>
                  <a:pt x="98226" y="89296"/>
                </a:lnTo>
                <a:lnTo>
                  <a:pt x="107156" y="71437"/>
                </a:lnTo>
                <a:lnTo>
                  <a:pt x="125015" y="53578"/>
                </a:lnTo>
                <a:lnTo>
                  <a:pt x="133945" y="44648"/>
                </a:lnTo>
                <a:lnTo>
                  <a:pt x="142875" y="44648"/>
                </a:lnTo>
                <a:lnTo>
                  <a:pt x="151804" y="44648"/>
                </a:lnTo>
                <a:lnTo>
                  <a:pt x="160734" y="44648"/>
                </a:lnTo>
                <a:lnTo>
                  <a:pt x="160734"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5" name="Freeform 94"/>
          <p:cNvSpPr/>
          <p:nvPr/>
        </p:nvSpPr>
        <p:spPr bwMode="auto">
          <a:xfrm>
            <a:off x="6250781" y="732234"/>
            <a:ext cx="107158" cy="169665"/>
          </a:xfrm>
          <a:custGeom>
            <a:avLst/>
            <a:gdLst/>
            <a:ahLst/>
            <a:cxnLst/>
            <a:rect l="0" t="0" r="0" b="0"/>
            <a:pathLst>
              <a:path w="107158" h="169665">
                <a:moveTo>
                  <a:pt x="0" y="44649"/>
                </a:moveTo>
                <a:lnTo>
                  <a:pt x="0" y="62508"/>
                </a:lnTo>
                <a:lnTo>
                  <a:pt x="0" y="80367"/>
                </a:lnTo>
                <a:lnTo>
                  <a:pt x="8930" y="107157"/>
                </a:lnTo>
                <a:lnTo>
                  <a:pt x="8930" y="133946"/>
                </a:lnTo>
                <a:lnTo>
                  <a:pt x="26789" y="151805"/>
                </a:lnTo>
                <a:lnTo>
                  <a:pt x="44649" y="169664"/>
                </a:lnTo>
                <a:lnTo>
                  <a:pt x="62508" y="169664"/>
                </a:lnTo>
                <a:lnTo>
                  <a:pt x="80367" y="169664"/>
                </a:lnTo>
                <a:lnTo>
                  <a:pt x="98227" y="151805"/>
                </a:lnTo>
                <a:lnTo>
                  <a:pt x="98227" y="125016"/>
                </a:lnTo>
                <a:lnTo>
                  <a:pt x="107157" y="98227"/>
                </a:lnTo>
                <a:lnTo>
                  <a:pt x="98227" y="62508"/>
                </a:lnTo>
                <a:lnTo>
                  <a:pt x="80367" y="26789"/>
                </a:lnTo>
                <a:lnTo>
                  <a:pt x="71438" y="8930"/>
                </a:lnTo>
                <a:lnTo>
                  <a:pt x="53578" y="0"/>
                </a:lnTo>
                <a:lnTo>
                  <a:pt x="35719" y="0"/>
                </a:lnTo>
                <a:lnTo>
                  <a:pt x="17860" y="17860"/>
                </a:lnTo>
                <a:lnTo>
                  <a:pt x="17860" y="35719"/>
                </a:lnTo>
                <a:lnTo>
                  <a:pt x="26789" y="44649"/>
                </a:lnTo>
                <a:lnTo>
                  <a:pt x="35719" y="62508"/>
                </a:lnTo>
                <a:lnTo>
                  <a:pt x="62508" y="71438"/>
                </a:lnTo>
                <a:lnTo>
                  <a:pt x="62508"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6" name="Freeform 95"/>
          <p:cNvSpPr/>
          <p:nvPr/>
        </p:nvSpPr>
        <p:spPr bwMode="auto">
          <a:xfrm>
            <a:off x="6393656" y="535781"/>
            <a:ext cx="285751" cy="375048"/>
          </a:xfrm>
          <a:custGeom>
            <a:avLst/>
            <a:gdLst/>
            <a:ahLst/>
            <a:cxnLst/>
            <a:rect l="0" t="0" r="0" b="0"/>
            <a:pathLst>
              <a:path w="285751" h="375048">
                <a:moveTo>
                  <a:pt x="89297" y="196453"/>
                </a:moveTo>
                <a:lnTo>
                  <a:pt x="89297" y="196453"/>
                </a:lnTo>
                <a:lnTo>
                  <a:pt x="89297" y="187524"/>
                </a:lnTo>
                <a:lnTo>
                  <a:pt x="80367" y="169664"/>
                </a:lnTo>
                <a:lnTo>
                  <a:pt x="80367" y="160735"/>
                </a:lnTo>
                <a:lnTo>
                  <a:pt x="71438" y="142875"/>
                </a:lnTo>
                <a:lnTo>
                  <a:pt x="71438" y="133946"/>
                </a:lnTo>
                <a:lnTo>
                  <a:pt x="62508" y="142875"/>
                </a:lnTo>
                <a:lnTo>
                  <a:pt x="53578" y="160735"/>
                </a:lnTo>
                <a:lnTo>
                  <a:pt x="35719" y="187524"/>
                </a:lnTo>
                <a:lnTo>
                  <a:pt x="26789" y="223242"/>
                </a:lnTo>
                <a:lnTo>
                  <a:pt x="8930" y="267891"/>
                </a:lnTo>
                <a:lnTo>
                  <a:pt x="0" y="303610"/>
                </a:lnTo>
                <a:lnTo>
                  <a:pt x="0" y="339328"/>
                </a:lnTo>
                <a:lnTo>
                  <a:pt x="0" y="357188"/>
                </a:lnTo>
                <a:lnTo>
                  <a:pt x="8930" y="375047"/>
                </a:lnTo>
                <a:lnTo>
                  <a:pt x="17860" y="375047"/>
                </a:lnTo>
                <a:lnTo>
                  <a:pt x="35719" y="375047"/>
                </a:lnTo>
                <a:lnTo>
                  <a:pt x="53578" y="357188"/>
                </a:lnTo>
                <a:lnTo>
                  <a:pt x="62508" y="330399"/>
                </a:lnTo>
                <a:lnTo>
                  <a:pt x="80367" y="294680"/>
                </a:lnTo>
                <a:lnTo>
                  <a:pt x="89297" y="241102"/>
                </a:lnTo>
                <a:lnTo>
                  <a:pt x="89297" y="187524"/>
                </a:lnTo>
                <a:lnTo>
                  <a:pt x="89297" y="125016"/>
                </a:lnTo>
                <a:lnTo>
                  <a:pt x="89297" y="71438"/>
                </a:lnTo>
                <a:lnTo>
                  <a:pt x="89297" y="35719"/>
                </a:lnTo>
                <a:lnTo>
                  <a:pt x="89297" y="8930"/>
                </a:lnTo>
                <a:lnTo>
                  <a:pt x="89297" y="0"/>
                </a:lnTo>
                <a:lnTo>
                  <a:pt x="80367" y="0"/>
                </a:lnTo>
                <a:lnTo>
                  <a:pt x="80367" y="17860"/>
                </a:lnTo>
                <a:lnTo>
                  <a:pt x="71438" y="53578"/>
                </a:lnTo>
                <a:lnTo>
                  <a:pt x="62508" y="98227"/>
                </a:lnTo>
                <a:lnTo>
                  <a:pt x="53578" y="151805"/>
                </a:lnTo>
                <a:lnTo>
                  <a:pt x="53578" y="205383"/>
                </a:lnTo>
                <a:lnTo>
                  <a:pt x="53578" y="250031"/>
                </a:lnTo>
                <a:lnTo>
                  <a:pt x="53578" y="294680"/>
                </a:lnTo>
                <a:lnTo>
                  <a:pt x="62508" y="321469"/>
                </a:lnTo>
                <a:lnTo>
                  <a:pt x="80367" y="339328"/>
                </a:lnTo>
                <a:lnTo>
                  <a:pt x="89297" y="348258"/>
                </a:lnTo>
                <a:lnTo>
                  <a:pt x="107157" y="339328"/>
                </a:lnTo>
                <a:lnTo>
                  <a:pt x="125016" y="330399"/>
                </a:lnTo>
                <a:lnTo>
                  <a:pt x="142875" y="303610"/>
                </a:lnTo>
                <a:lnTo>
                  <a:pt x="151805" y="267891"/>
                </a:lnTo>
                <a:lnTo>
                  <a:pt x="169664" y="232172"/>
                </a:lnTo>
                <a:lnTo>
                  <a:pt x="169664" y="196453"/>
                </a:lnTo>
                <a:lnTo>
                  <a:pt x="178594" y="169664"/>
                </a:lnTo>
                <a:lnTo>
                  <a:pt x="187524" y="160735"/>
                </a:lnTo>
                <a:lnTo>
                  <a:pt x="187524" y="160735"/>
                </a:lnTo>
                <a:lnTo>
                  <a:pt x="187524" y="169664"/>
                </a:lnTo>
                <a:lnTo>
                  <a:pt x="187524" y="196453"/>
                </a:lnTo>
                <a:lnTo>
                  <a:pt x="178594" y="232172"/>
                </a:lnTo>
                <a:lnTo>
                  <a:pt x="178594" y="267891"/>
                </a:lnTo>
                <a:lnTo>
                  <a:pt x="178594" y="294680"/>
                </a:lnTo>
                <a:lnTo>
                  <a:pt x="178594" y="321469"/>
                </a:lnTo>
                <a:lnTo>
                  <a:pt x="178594" y="339328"/>
                </a:lnTo>
                <a:lnTo>
                  <a:pt x="187524" y="348258"/>
                </a:lnTo>
                <a:lnTo>
                  <a:pt x="196453" y="348258"/>
                </a:lnTo>
                <a:lnTo>
                  <a:pt x="214313" y="330399"/>
                </a:lnTo>
                <a:lnTo>
                  <a:pt x="232172" y="312539"/>
                </a:lnTo>
                <a:lnTo>
                  <a:pt x="250032" y="276820"/>
                </a:lnTo>
                <a:lnTo>
                  <a:pt x="267891" y="241102"/>
                </a:lnTo>
                <a:lnTo>
                  <a:pt x="285750" y="205383"/>
                </a:lnTo>
                <a:lnTo>
                  <a:pt x="285750"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7" name="Freeform 96"/>
          <p:cNvSpPr/>
          <p:nvPr/>
        </p:nvSpPr>
        <p:spPr bwMode="auto">
          <a:xfrm>
            <a:off x="6590109" y="696516"/>
            <a:ext cx="80369" cy="205383"/>
          </a:xfrm>
          <a:custGeom>
            <a:avLst/>
            <a:gdLst/>
            <a:ahLst/>
            <a:cxnLst/>
            <a:rect l="0" t="0" r="0" b="0"/>
            <a:pathLst>
              <a:path w="80369" h="205383">
                <a:moveTo>
                  <a:pt x="8930" y="0"/>
                </a:moveTo>
                <a:lnTo>
                  <a:pt x="8930" y="8929"/>
                </a:lnTo>
                <a:lnTo>
                  <a:pt x="8930" y="17859"/>
                </a:lnTo>
                <a:lnTo>
                  <a:pt x="8930" y="35718"/>
                </a:lnTo>
                <a:lnTo>
                  <a:pt x="0" y="71437"/>
                </a:lnTo>
                <a:lnTo>
                  <a:pt x="8930" y="107156"/>
                </a:lnTo>
                <a:lnTo>
                  <a:pt x="8930" y="133945"/>
                </a:lnTo>
                <a:lnTo>
                  <a:pt x="17860" y="160734"/>
                </a:lnTo>
                <a:lnTo>
                  <a:pt x="35719" y="187523"/>
                </a:lnTo>
                <a:lnTo>
                  <a:pt x="44649" y="196453"/>
                </a:lnTo>
                <a:lnTo>
                  <a:pt x="62508" y="205382"/>
                </a:lnTo>
                <a:lnTo>
                  <a:pt x="80368" y="196453"/>
                </a:lnTo>
                <a:lnTo>
                  <a:pt x="80368"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8" name="Freeform 97"/>
          <p:cNvSpPr/>
          <p:nvPr/>
        </p:nvSpPr>
        <p:spPr bwMode="auto">
          <a:xfrm>
            <a:off x="6741914" y="401836"/>
            <a:ext cx="187525" cy="437556"/>
          </a:xfrm>
          <a:custGeom>
            <a:avLst/>
            <a:gdLst/>
            <a:ahLst/>
            <a:cxnLst/>
            <a:rect l="0" t="0" r="0" b="0"/>
            <a:pathLst>
              <a:path w="187525" h="437556">
                <a:moveTo>
                  <a:pt x="44649" y="276820"/>
                </a:moveTo>
                <a:lnTo>
                  <a:pt x="44649" y="276820"/>
                </a:lnTo>
                <a:lnTo>
                  <a:pt x="35719" y="276820"/>
                </a:lnTo>
                <a:lnTo>
                  <a:pt x="26789" y="276820"/>
                </a:lnTo>
                <a:lnTo>
                  <a:pt x="26789" y="276820"/>
                </a:lnTo>
                <a:lnTo>
                  <a:pt x="17859" y="285750"/>
                </a:lnTo>
                <a:lnTo>
                  <a:pt x="8930" y="294680"/>
                </a:lnTo>
                <a:lnTo>
                  <a:pt x="0" y="303609"/>
                </a:lnTo>
                <a:lnTo>
                  <a:pt x="0" y="321469"/>
                </a:lnTo>
                <a:lnTo>
                  <a:pt x="0" y="348258"/>
                </a:lnTo>
                <a:lnTo>
                  <a:pt x="0" y="366117"/>
                </a:lnTo>
                <a:lnTo>
                  <a:pt x="0" y="392906"/>
                </a:lnTo>
                <a:lnTo>
                  <a:pt x="8930" y="401836"/>
                </a:lnTo>
                <a:lnTo>
                  <a:pt x="17859" y="410765"/>
                </a:lnTo>
                <a:lnTo>
                  <a:pt x="26789" y="419695"/>
                </a:lnTo>
                <a:lnTo>
                  <a:pt x="44649" y="410765"/>
                </a:lnTo>
                <a:lnTo>
                  <a:pt x="62508" y="401836"/>
                </a:lnTo>
                <a:lnTo>
                  <a:pt x="71438" y="383976"/>
                </a:lnTo>
                <a:lnTo>
                  <a:pt x="89297" y="348258"/>
                </a:lnTo>
                <a:lnTo>
                  <a:pt x="98227" y="312539"/>
                </a:lnTo>
                <a:lnTo>
                  <a:pt x="107156" y="267891"/>
                </a:lnTo>
                <a:lnTo>
                  <a:pt x="107156" y="214312"/>
                </a:lnTo>
                <a:lnTo>
                  <a:pt x="125016" y="151805"/>
                </a:lnTo>
                <a:lnTo>
                  <a:pt x="133945" y="98226"/>
                </a:lnTo>
                <a:lnTo>
                  <a:pt x="142875" y="62508"/>
                </a:lnTo>
                <a:lnTo>
                  <a:pt x="151805" y="26789"/>
                </a:lnTo>
                <a:lnTo>
                  <a:pt x="151805" y="8930"/>
                </a:lnTo>
                <a:lnTo>
                  <a:pt x="151805" y="0"/>
                </a:lnTo>
                <a:lnTo>
                  <a:pt x="151805" y="0"/>
                </a:lnTo>
                <a:lnTo>
                  <a:pt x="142875" y="8930"/>
                </a:lnTo>
                <a:lnTo>
                  <a:pt x="133945" y="17859"/>
                </a:lnTo>
                <a:lnTo>
                  <a:pt x="125016" y="26789"/>
                </a:lnTo>
                <a:lnTo>
                  <a:pt x="107156" y="35719"/>
                </a:lnTo>
                <a:lnTo>
                  <a:pt x="98227" y="44648"/>
                </a:lnTo>
                <a:lnTo>
                  <a:pt x="98227" y="53578"/>
                </a:lnTo>
                <a:lnTo>
                  <a:pt x="98227" y="53578"/>
                </a:lnTo>
                <a:lnTo>
                  <a:pt x="98227" y="62508"/>
                </a:lnTo>
                <a:lnTo>
                  <a:pt x="98227" y="62508"/>
                </a:lnTo>
                <a:lnTo>
                  <a:pt x="98227" y="62508"/>
                </a:lnTo>
                <a:lnTo>
                  <a:pt x="98227" y="62508"/>
                </a:lnTo>
                <a:lnTo>
                  <a:pt x="98227" y="62508"/>
                </a:lnTo>
                <a:lnTo>
                  <a:pt x="98227" y="62508"/>
                </a:lnTo>
                <a:lnTo>
                  <a:pt x="98227" y="62508"/>
                </a:lnTo>
                <a:lnTo>
                  <a:pt x="98227" y="62508"/>
                </a:lnTo>
                <a:lnTo>
                  <a:pt x="98227" y="62508"/>
                </a:lnTo>
                <a:lnTo>
                  <a:pt x="98227" y="53578"/>
                </a:lnTo>
                <a:lnTo>
                  <a:pt x="98227" y="53578"/>
                </a:lnTo>
                <a:lnTo>
                  <a:pt x="98227" y="53578"/>
                </a:lnTo>
                <a:lnTo>
                  <a:pt x="98227" y="44648"/>
                </a:lnTo>
                <a:lnTo>
                  <a:pt x="107156" y="35719"/>
                </a:lnTo>
                <a:lnTo>
                  <a:pt x="107156" y="35719"/>
                </a:lnTo>
                <a:lnTo>
                  <a:pt x="107156" y="26789"/>
                </a:lnTo>
                <a:lnTo>
                  <a:pt x="107156" y="26789"/>
                </a:lnTo>
                <a:lnTo>
                  <a:pt x="107156" y="26789"/>
                </a:lnTo>
                <a:lnTo>
                  <a:pt x="107156" y="44648"/>
                </a:lnTo>
                <a:lnTo>
                  <a:pt x="107156" y="62508"/>
                </a:lnTo>
                <a:lnTo>
                  <a:pt x="98227" y="107156"/>
                </a:lnTo>
                <a:lnTo>
                  <a:pt x="89297" y="160734"/>
                </a:lnTo>
                <a:lnTo>
                  <a:pt x="89297" y="214312"/>
                </a:lnTo>
                <a:lnTo>
                  <a:pt x="89297" y="276820"/>
                </a:lnTo>
                <a:lnTo>
                  <a:pt x="98227" y="330398"/>
                </a:lnTo>
                <a:lnTo>
                  <a:pt x="116086" y="375047"/>
                </a:lnTo>
                <a:lnTo>
                  <a:pt x="133945" y="401836"/>
                </a:lnTo>
                <a:lnTo>
                  <a:pt x="151805" y="428625"/>
                </a:lnTo>
                <a:lnTo>
                  <a:pt x="160734" y="437555"/>
                </a:lnTo>
                <a:lnTo>
                  <a:pt x="178594" y="428625"/>
                </a:lnTo>
                <a:lnTo>
                  <a:pt x="187524" y="410765"/>
                </a:lnTo>
                <a:lnTo>
                  <a:pt x="187524" y="375047"/>
                </a:lnTo>
                <a:lnTo>
                  <a:pt x="187524" y="37504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 name="Freeform 98"/>
          <p:cNvSpPr/>
          <p:nvPr/>
        </p:nvSpPr>
        <p:spPr bwMode="auto">
          <a:xfrm>
            <a:off x="6634758" y="500062"/>
            <a:ext cx="401837" cy="98228"/>
          </a:xfrm>
          <a:custGeom>
            <a:avLst/>
            <a:gdLst/>
            <a:ahLst/>
            <a:cxnLst/>
            <a:rect l="0" t="0" r="0" b="0"/>
            <a:pathLst>
              <a:path w="401837" h="98228">
                <a:moveTo>
                  <a:pt x="8930" y="98227"/>
                </a:moveTo>
                <a:lnTo>
                  <a:pt x="0" y="98227"/>
                </a:lnTo>
                <a:lnTo>
                  <a:pt x="8930" y="98227"/>
                </a:lnTo>
                <a:lnTo>
                  <a:pt x="26789" y="89297"/>
                </a:lnTo>
                <a:lnTo>
                  <a:pt x="62508" y="80368"/>
                </a:lnTo>
                <a:lnTo>
                  <a:pt x="116086" y="62508"/>
                </a:lnTo>
                <a:lnTo>
                  <a:pt x="178594" y="44649"/>
                </a:lnTo>
                <a:lnTo>
                  <a:pt x="241101" y="26790"/>
                </a:lnTo>
                <a:lnTo>
                  <a:pt x="294680" y="17860"/>
                </a:lnTo>
                <a:lnTo>
                  <a:pt x="348258" y="8930"/>
                </a:lnTo>
                <a:lnTo>
                  <a:pt x="383976" y="8930"/>
                </a:lnTo>
                <a:lnTo>
                  <a:pt x="401836" y="0"/>
                </a:lnTo>
                <a:lnTo>
                  <a:pt x="40183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0" name="Freeform 99"/>
          <p:cNvSpPr/>
          <p:nvPr/>
        </p:nvSpPr>
        <p:spPr bwMode="auto">
          <a:xfrm>
            <a:off x="6027539" y="1116211"/>
            <a:ext cx="169665" cy="294680"/>
          </a:xfrm>
          <a:custGeom>
            <a:avLst/>
            <a:gdLst/>
            <a:ahLst/>
            <a:cxnLst/>
            <a:rect l="0" t="0" r="0" b="0"/>
            <a:pathLst>
              <a:path w="169665" h="294680">
                <a:moveTo>
                  <a:pt x="26789" y="44648"/>
                </a:moveTo>
                <a:lnTo>
                  <a:pt x="17859" y="35719"/>
                </a:lnTo>
                <a:lnTo>
                  <a:pt x="17859" y="35719"/>
                </a:lnTo>
                <a:lnTo>
                  <a:pt x="17859" y="26789"/>
                </a:lnTo>
                <a:lnTo>
                  <a:pt x="8930" y="17859"/>
                </a:lnTo>
                <a:lnTo>
                  <a:pt x="8930" y="26789"/>
                </a:lnTo>
                <a:lnTo>
                  <a:pt x="0" y="35719"/>
                </a:lnTo>
                <a:lnTo>
                  <a:pt x="0" y="53578"/>
                </a:lnTo>
                <a:lnTo>
                  <a:pt x="0" y="89297"/>
                </a:lnTo>
                <a:lnTo>
                  <a:pt x="0" y="133945"/>
                </a:lnTo>
                <a:lnTo>
                  <a:pt x="8930" y="178594"/>
                </a:lnTo>
                <a:lnTo>
                  <a:pt x="17859" y="223242"/>
                </a:lnTo>
                <a:lnTo>
                  <a:pt x="26789" y="250031"/>
                </a:lnTo>
                <a:lnTo>
                  <a:pt x="44649" y="276820"/>
                </a:lnTo>
                <a:lnTo>
                  <a:pt x="62508" y="294679"/>
                </a:lnTo>
                <a:lnTo>
                  <a:pt x="89297" y="294679"/>
                </a:lnTo>
                <a:lnTo>
                  <a:pt x="116086" y="285750"/>
                </a:lnTo>
                <a:lnTo>
                  <a:pt x="142875" y="267891"/>
                </a:lnTo>
                <a:lnTo>
                  <a:pt x="160734" y="241102"/>
                </a:lnTo>
                <a:lnTo>
                  <a:pt x="169664" y="205383"/>
                </a:lnTo>
                <a:lnTo>
                  <a:pt x="160734" y="160734"/>
                </a:lnTo>
                <a:lnTo>
                  <a:pt x="151805" y="116086"/>
                </a:lnTo>
                <a:lnTo>
                  <a:pt x="125016" y="71437"/>
                </a:lnTo>
                <a:lnTo>
                  <a:pt x="98227" y="35719"/>
                </a:lnTo>
                <a:lnTo>
                  <a:pt x="80367" y="8930"/>
                </a:lnTo>
                <a:lnTo>
                  <a:pt x="62508" y="0"/>
                </a:lnTo>
                <a:lnTo>
                  <a:pt x="53578" y="0"/>
                </a:lnTo>
                <a:lnTo>
                  <a:pt x="44649" y="0"/>
                </a:lnTo>
                <a:lnTo>
                  <a:pt x="44649" y="8930"/>
                </a:lnTo>
                <a:lnTo>
                  <a:pt x="53578" y="17859"/>
                </a:lnTo>
                <a:lnTo>
                  <a:pt x="80367" y="26789"/>
                </a:lnTo>
                <a:lnTo>
                  <a:pt x="107156" y="35719"/>
                </a:lnTo>
                <a:lnTo>
                  <a:pt x="107156"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1" name="Freeform 100"/>
          <p:cNvSpPr/>
          <p:nvPr/>
        </p:nvSpPr>
        <p:spPr bwMode="auto">
          <a:xfrm>
            <a:off x="6223992" y="1223367"/>
            <a:ext cx="223243" cy="187524"/>
          </a:xfrm>
          <a:custGeom>
            <a:avLst/>
            <a:gdLst/>
            <a:ahLst/>
            <a:cxnLst/>
            <a:rect l="0" t="0" r="0" b="0"/>
            <a:pathLst>
              <a:path w="223243" h="187524">
                <a:moveTo>
                  <a:pt x="0" y="8930"/>
                </a:moveTo>
                <a:lnTo>
                  <a:pt x="0" y="8930"/>
                </a:lnTo>
                <a:lnTo>
                  <a:pt x="0" y="8930"/>
                </a:lnTo>
                <a:lnTo>
                  <a:pt x="0" y="8930"/>
                </a:lnTo>
                <a:lnTo>
                  <a:pt x="0" y="17860"/>
                </a:lnTo>
                <a:lnTo>
                  <a:pt x="0" y="26789"/>
                </a:lnTo>
                <a:lnTo>
                  <a:pt x="0" y="53578"/>
                </a:lnTo>
                <a:lnTo>
                  <a:pt x="8930" y="89297"/>
                </a:lnTo>
                <a:lnTo>
                  <a:pt x="17860" y="116086"/>
                </a:lnTo>
                <a:lnTo>
                  <a:pt x="17860" y="142875"/>
                </a:lnTo>
                <a:lnTo>
                  <a:pt x="26789" y="169664"/>
                </a:lnTo>
                <a:lnTo>
                  <a:pt x="35719" y="187523"/>
                </a:lnTo>
                <a:lnTo>
                  <a:pt x="35719" y="187523"/>
                </a:lnTo>
                <a:lnTo>
                  <a:pt x="44649" y="187523"/>
                </a:lnTo>
                <a:lnTo>
                  <a:pt x="62508" y="169664"/>
                </a:lnTo>
                <a:lnTo>
                  <a:pt x="62508" y="142875"/>
                </a:lnTo>
                <a:lnTo>
                  <a:pt x="80367" y="107156"/>
                </a:lnTo>
                <a:lnTo>
                  <a:pt x="80367" y="71438"/>
                </a:lnTo>
                <a:lnTo>
                  <a:pt x="80367" y="35719"/>
                </a:lnTo>
                <a:lnTo>
                  <a:pt x="80367" y="8930"/>
                </a:lnTo>
                <a:lnTo>
                  <a:pt x="80367" y="0"/>
                </a:lnTo>
                <a:lnTo>
                  <a:pt x="80367" y="0"/>
                </a:lnTo>
                <a:lnTo>
                  <a:pt x="80367" y="17860"/>
                </a:lnTo>
                <a:lnTo>
                  <a:pt x="80367" y="53578"/>
                </a:lnTo>
                <a:lnTo>
                  <a:pt x="80367" y="80367"/>
                </a:lnTo>
                <a:lnTo>
                  <a:pt x="89297" y="107156"/>
                </a:lnTo>
                <a:lnTo>
                  <a:pt x="98227" y="125016"/>
                </a:lnTo>
                <a:lnTo>
                  <a:pt x="107156" y="142875"/>
                </a:lnTo>
                <a:lnTo>
                  <a:pt x="125016" y="142875"/>
                </a:lnTo>
                <a:lnTo>
                  <a:pt x="142875" y="142875"/>
                </a:lnTo>
                <a:lnTo>
                  <a:pt x="160735" y="125016"/>
                </a:lnTo>
                <a:lnTo>
                  <a:pt x="187524" y="98227"/>
                </a:lnTo>
                <a:lnTo>
                  <a:pt x="214313" y="62508"/>
                </a:lnTo>
                <a:lnTo>
                  <a:pt x="223242" y="35719"/>
                </a:lnTo>
                <a:lnTo>
                  <a:pt x="223242"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2" name="Freeform 101"/>
          <p:cNvSpPr/>
          <p:nvPr/>
        </p:nvSpPr>
        <p:spPr bwMode="auto">
          <a:xfrm>
            <a:off x="6402586" y="1178719"/>
            <a:ext cx="35720" cy="26790"/>
          </a:xfrm>
          <a:custGeom>
            <a:avLst/>
            <a:gdLst/>
            <a:ahLst/>
            <a:cxnLst/>
            <a:rect l="0" t="0" r="0" b="0"/>
            <a:pathLst>
              <a:path w="35720" h="26790">
                <a:moveTo>
                  <a:pt x="35719" y="0"/>
                </a:moveTo>
                <a:lnTo>
                  <a:pt x="35719" y="0"/>
                </a:lnTo>
                <a:lnTo>
                  <a:pt x="26789" y="8929"/>
                </a:lnTo>
                <a:lnTo>
                  <a:pt x="17859" y="8929"/>
                </a:lnTo>
                <a:lnTo>
                  <a:pt x="8930" y="17859"/>
                </a:lnTo>
                <a:lnTo>
                  <a:pt x="0" y="26789"/>
                </a:lnTo>
                <a:lnTo>
                  <a:pt x="0" y="26789"/>
                </a:lnTo>
                <a:lnTo>
                  <a:pt x="8930" y="26789"/>
                </a:lnTo>
                <a:lnTo>
                  <a:pt x="17859" y="26789"/>
                </a:lnTo>
                <a:lnTo>
                  <a:pt x="26789" y="17859"/>
                </a:lnTo>
                <a:lnTo>
                  <a:pt x="26789"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3" name="Freeform 102"/>
          <p:cNvSpPr/>
          <p:nvPr/>
        </p:nvSpPr>
        <p:spPr bwMode="auto">
          <a:xfrm>
            <a:off x="6429375" y="1160859"/>
            <a:ext cx="169665" cy="187525"/>
          </a:xfrm>
          <a:custGeom>
            <a:avLst/>
            <a:gdLst/>
            <a:ahLst/>
            <a:cxnLst/>
            <a:rect l="0" t="0" r="0" b="0"/>
            <a:pathLst>
              <a:path w="169665" h="187525">
                <a:moveTo>
                  <a:pt x="8930" y="8930"/>
                </a:moveTo>
                <a:lnTo>
                  <a:pt x="0" y="8930"/>
                </a:lnTo>
                <a:lnTo>
                  <a:pt x="0" y="8930"/>
                </a:lnTo>
                <a:lnTo>
                  <a:pt x="0" y="8930"/>
                </a:lnTo>
                <a:lnTo>
                  <a:pt x="0" y="8930"/>
                </a:lnTo>
                <a:lnTo>
                  <a:pt x="0" y="17860"/>
                </a:lnTo>
                <a:lnTo>
                  <a:pt x="0" y="17860"/>
                </a:lnTo>
                <a:lnTo>
                  <a:pt x="0" y="35719"/>
                </a:lnTo>
                <a:lnTo>
                  <a:pt x="0" y="53578"/>
                </a:lnTo>
                <a:lnTo>
                  <a:pt x="8930" y="71438"/>
                </a:lnTo>
                <a:lnTo>
                  <a:pt x="8930" y="98227"/>
                </a:lnTo>
                <a:lnTo>
                  <a:pt x="8930" y="125016"/>
                </a:lnTo>
                <a:lnTo>
                  <a:pt x="8930" y="151805"/>
                </a:lnTo>
                <a:lnTo>
                  <a:pt x="8930" y="169664"/>
                </a:lnTo>
                <a:lnTo>
                  <a:pt x="8930" y="178594"/>
                </a:lnTo>
                <a:lnTo>
                  <a:pt x="8930" y="187524"/>
                </a:lnTo>
                <a:lnTo>
                  <a:pt x="8930" y="187524"/>
                </a:lnTo>
                <a:lnTo>
                  <a:pt x="17859" y="178594"/>
                </a:lnTo>
                <a:lnTo>
                  <a:pt x="17859" y="151805"/>
                </a:lnTo>
                <a:lnTo>
                  <a:pt x="26789" y="125016"/>
                </a:lnTo>
                <a:lnTo>
                  <a:pt x="44648" y="98227"/>
                </a:lnTo>
                <a:lnTo>
                  <a:pt x="53578" y="62508"/>
                </a:lnTo>
                <a:lnTo>
                  <a:pt x="71438" y="26789"/>
                </a:lnTo>
                <a:lnTo>
                  <a:pt x="89297" y="8930"/>
                </a:lnTo>
                <a:lnTo>
                  <a:pt x="98227" y="0"/>
                </a:lnTo>
                <a:lnTo>
                  <a:pt x="116086" y="8930"/>
                </a:lnTo>
                <a:lnTo>
                  <a:pt x="125016" y="26789"/>
                </a:lnTo>
                <a:lnTo>
                  <a:pt x="133945" y="62508"/>
                </a:lnTo>
                <a:lnTo>
                  <a:pt x="142875" y="89297"/>
                </a:lnTo>
                <a:lnTo>
                  <a:pt x="151805" y="125016"/>
                </a:lnTo>
                <a:lnTo>
                  <a:pt x="151805" y="151805"/>
                </a:lnTo>
                <a:lnTo>
                  <a:pt x="160734" y="178594"/>
                </a:lnTo>
                <a:lnTo>
                  <a:pt x="160734" y="187524"/>
                </a:lnTo>
                <a:lnTo>
                  <a:pt x="169664" y="187524"/>
                </a:lnTo>
                <a:lnTo>
                  <a:pt x="169664" y="187524"/>
                </a:lnTo>
                <a:lnTo>
                  <a:pt x="169664" y="169664"/>
                </a:lnTo>
                <a:lnTo>
                  <a:pt x="169664" y="142875"/>
                </a:lnTo>
                <a:lnTo>
                  <a:pt x="169664" y="98227"/>
                </a:lnTo>
                <a:lnTo>
                  <a:pt x="169664"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4" name="Freeform 103"/>
          <p:cNvSpPr/>
          <p:nvPr/>
        </p:nvSpPr>
        <p:spPr bwMode="auto">
          <a:xfrm>
            <a:off x="6545461" y="1080492"/>
            <a:ext cx="392907" cy="250032"/>
          </a:xfrm>
          <a:custGeom>
            <a:avLst/>
            <a:gdLst/>
            <a:ahLst/>
            <a:cxnLst/>
            <a:rect l="0" t="0" r="0" b="0"/>
            <a:pathLst>
              <a:path w="392907" h="250032">
                <a:moveTo>
                  <a:pt x="0" y="160735"/>
                </a:moveTo>
                <a:lnTo>
                  <a:pt x="0" y="160735"/>
                </a:lnTo>
                <a:lnTo>
                  <a:pt x="8930" y="151805"/>
                </a:lnTo>
                <a:lnTo>
                  <a:pt x="8930" y="151805"/>
                </a:lnTo>
                <a:lnTo>
                  <a:pt x="17859" y="142875"/>
                </a:lnTo>
                <a:lnTo>
                  <a:pt x="35719" y="142875"/>
                </a:lnTo>
                <a:lnTo>
                  <a:pt x="53578" y="142875"/>
                </a:lnTo>
                <a:lnTo>
                  <a:pt x="62508" y="142875"/>
                </a:lnTo>
                <a:lnTo>
                  <a:pt x="80367" y="133945"/>
                </a:lnTo>
                <a:lnTo>
                  <a:pt x="98227" y="133945"/>
                </a:lnTo>
                <a:lnTo>
                  <a:pt x="107156" y="125016"/>
                </a:lnTo>
                <a:lnTo>
                  <a:pt x="116086" y="125016"/>
                </a:lnTo>
                <a:lnTo>
                  <a:pt x="116086" y="107156"/>
                </a:lnTo>
                <a:lnTo>
                  <a:pt x="116086" y="98227"/>
                </a:lnTo>
                <a:lnTo>
                  <a:pt x="116086" y="80367"/>
                </a:lnTo>
                <a:lnTo>
                  <a:pt x="116086" y="71438"/>
                </a:lnTo>
                <a:lnTo>
                  <a:pt x="107156" y="53578"/>
                </a:lnTo>
                <a:lnTo>
                  <a:pt x="98227" y="53578"/>
                </a:lnTo>
                <a:lnTo>
                  <a:pt x="98227" y="62508"/>
                </a:lnTo>
                <a:lnTo>
                  <a:pt x="89297" y="80367"/>
                </a:lnTo>
                <a:lnTo>
                  <a:pt x="80367" y="107156"/>
                </a:lnTo>
                <a:lnTo>
                  <a:pt x="71437" y="133945"/>
                </a:lnTo>
                <a:lnTo>
                  <a:pt x="71437" y="169664"/>
                </a:lnTo>
                <a:lnTo>
                  <a:pt x="80367" y="196453"/>
                </a:lnTo>
                <a:lnTo>
                  <a:pt x="80367" y="223242"/>
                </a:lnTo>
                <a:lnTo>
                  <a:pt x="89297" y="241102"/>
                </a:lnTo>
                <a:lnTo>
                  <a:pt x="98227" y="250031"/>
                </a:lnTo>
                <a:lnTo>
                  <a:pt x="116086" y="250031"/>
                </a:lnTo>
                <a:lnTo>
                  <a:pt x="125016" y="241102"/>
                </a:lnTo>
                <a:lnTo>
                  <a:pt x="142875" y="223242"/>
                </a:lnTo>
                <a:lnTo>
                  <a:pt x="160734" y="187524"/>
                </a:lnTo>
                <a:lnTo>
                  <a:pt x="169664" y="151805"/>
                </a:lnTo>
                <a:lnTo>
                  <a:pt x="187523" y="107156"/>
                </a:lnTo>
                <a:lnTo>
                  <a:pt x="205383" y="71438"/>
                </a:lnTo>
                <a:lnTo>
                  <a:pt x="214312" y="44649"/>
                </a:lnTo>
                <a:lnTo>
                  <a:pt x="223242" y="44649"/>
                </a:lnTo>
                <a:lnTo>
                  <a:pt x="232172" y="53578"/>
                </a:lnTo>
                <a:lnTo>
                  <a:pt x="232172" y="71438"/>
                </a:lnTo>
                <a:lnTo>
                  <a:pt x="232172" y="98227"/>
                </a:lnTo>
                <a:lnTo>
                  <a:pt x="232172" y="125016"/>
                </a:lnTo>
                <a:lnTo>
                  <a:pt x="241102" y="151805"/>
                </a:lnTo>
                <a:lnTo>
                  <a:pt x="241102" y="178594"/>
                </a:lnTo>
                <a:lnTo>
                  <a:pt x="241102" y="205383"/>
                </a:lnTo>
                <a:lnTo>
                  <a:pt x="241102" y="214313"/>
                </a:lnTo>
                <a:lnTo>
                  <a:pt x="250031" y="214313"/>
                </a:lnTo>
                <a:lnTo>
                  <a:pt x="258961" y="214313"/>
                </a:lnTo>
                <a:lnTo>
                  <a:pt x="267891" y="196453"/>
                </a:lnTo>
                <a:lnTo>
                  <a:pt x="267891" y="160735"/>
                </a:lnTo>
                <a:lnTo>
                  <a:pt x="285750" y="125016"/>
                </a:lnTo>
                <a:lnTo>
                  <a:pt x="294680" y="80367"/>
                </a:lnTo>
                <a:lnTo>
                  <a:pt x="312539" y="44649"/>
                </a:lnTo>
                <a:lnTo>
                  <a:pt x="330398" y="17859"/>
                </a:lnTo>
                <a:lnTo>
                  <a:pt x="339328" y="0"/>
                </a:lnTo>
                <a:lnTo>
                  <a:pt x="357187" y="0"/>
                </a:lnTo>
                <a:lnTo>
                  <a:pt x="366117" y="0"/>
                </a:lnTo>
                <a:lnTo>
                  <a:pt x="375047" y="0"/>
                </a:lnTo>
                <a:lnTo>
                  <a:pt x="383977" y="8930"/>
                </a:lnTo>
                <a:lnTo>
                  <a:pt x="392906" y="8930"/>
                </a:lnTo>
                <a:lnTo>
                  <a:pt x="392906"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5" name="Freeform 104"/>
          <p:cNvSpPr/>
          <p:nvPr/>
        </p:nvSpPr>
        <p:spPr bwMode="auto">
          <a:xfrm>
            <a:off x="723305" y="2294929"/>
            <a:ext cx="348259" cy="241103"/>
          </a:xfrm>
          <a:custGeom>
            <a:avLst/>
            <a:gdLst/>
            <a:ahLst/>
            <a:cxnLst/>
            <a:rect l="0" t="0" r="0" b="0"/>
            <a:pathLst>
              <a:path w="348259" h="241103">
                <a:moveTo>
                  <a:pt x="348258" y="0"/>
                </a:moveTo>
                <a:lnTo>
                  <a:pt x="348258" y="0"/>
                </a:lnTo>
                <a:lnTo>
                  <a:pt x="339328" y="0"/>
                </a:lnTo>
                <a:lnTo>
                  <a:pt x="339328" y="0"/>
                </a:lnTo>
                <a:lnTo>
                  <a:pt x="339328" y="0"/>
                </a:lnTo>
                <a:lnTo>
                  <a:pt x="339328" y="0"/>
                </a:lnTo>
                <a:lnTo>
                  <a:pt x="339328" y="0"/>
                </a:lnTo>
                <a:lnTo>
                  <a:pt x="330398" y="0"/>
                </a:lnTo>
                <a:lnTo>
                  <a:pt x="330398" y="0"/>
                </a:lnTo>
                <a:lnTo>
                  <a:pt x="330398" y="0"/>
                </a:lnTo>
                <a:lnTo>
                  <a:pt x="321469" y="8930"/>
                </a:lnTo>
                <a:lnTo>
                  <a:pt x="312539" y="17860"/>
                </a:lnTo>
                <a:lnTo>
                  <a:pt x="303609" y="35719"/>
                </a:lnTo>
                <a:lnTo>
                  <a:pt x="276820" y="62508"/>
                </a:lnTo>
                <a:lnTo>
                  <a:pt x="241101" y="89297"/>
                </a:lnTo>
                <a:lnTo>
                  <a:pt x="187523" y="133946"/>
                </a:lnTo>
                <a:lnTo>
                  <a:pt x="125015" y="169665"/>
                </a:lnTo>
                <a:lnTo>
                  <a:pt x="71437" y="205384"/>
                </a:lnTo>
                <a:lnTo>
                  <a:pt x="26789" y="232173"/>
                </a:lnTo>
                <a:lnTo>
                  <a:pt x="0" y="241102"/>
                </a:lnTo>
                <a:lnTo>
                  <a:pt x="0" y="24110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6" name="Freeform 105"/>
          <p:cNvSpPr/>
          <p:nvPr/>
        </p:nvSpPr>
        <p:spPr bwMode="auto">
          <a:xfrm>
            <a:off x="732234" y="2509242"/>
            <a:ext cx="98228" cy="1259087"/>
          </a:xfrm>
          <a:custGeom>
            <a:avLst/>
            <a:gdLst/>
            <a:ahLst/>
            <a:cxnLst/>
            <a:rect l="0" t="0" r="0" b="0"/>
            <a:pathLst>
              <a:path w="98228" h="1259087">
                <a:moveTo>
                  <a:pt x="17860" y="0"/>
                </a:moveTo>
                <a:lnTo>
                  <a:pt x="17860" y="0"/>
                </a:lnTo>
                <a:lnTo>
                  <a:pt x="8930" y="8930"/>
                </a:lnTo>
                <a:lnTo>
                  <a:pt x="8930" y="8930"/>
                </a:lnTo>
                <a:lnTo>
                  <a:pt x="0" y="17860"/>
                </a:lnTo>
                <a:lnTo>
                  <a:pt x="0" y="17860"/>
                </a:lnTo>
                <a:lnTo>
                  <a:pt x="0" y="17860"/>
                </a:lnTo>
                <a:lnTo>
                  <a:pt x="0" y="17860"/>
                </a:lnTo>
                <a:lnTo>
                  <a:pt x="0" y="17860"/>
                </a:lnTo>
                <a:lnTo>
                  <a:pt x="0" y="26789"/>
                </a:lnTo>
                <a:lnTo>
                  <a:pt x="8930" y="35719"/>
                </a:lnTo>
                <a:lnTo>
                  <a:pt x="8930" y="44649"/>
                </a:lnTo>
                <a:lnTo>
                  <a:pt x="17860" y="71438"/>
                </a:lnTo>
                <a:lnTo>
                  <a:pt x="17860" y="116086"/>
                </a:lnTo>
                <a:lnTo>
                  <a:pt x="17860" y="160735"/>
                </a:lnTo>
                <a:lnTo>
                  <a:pt x="26790" y="223242"/>
                </a:lnTo>
                <a:lnTo>
                  <a:pt x="26790" y="303609"/>
                </a:lnTo>
                <a:lnTo>
                  <a:pt x="35719" y="383976"/>
                </a:lnTo>
                <a:lnTo>
                  <a:pt x="44649" y="482203"/>
                </a:lnTo>
                <a:lnTo>
                  <a:pt x="53579" y="580429"/>
                </a:lnTo>
                <a:lnTo>
                  <a:pt x="62508" y="687586"/>
                </a:lnTo>
                <a:lnTo>
                  <a:pt x="80368" y="803672"/>
                </a:lnTo>
                <a:lnTo>
                  <a:pt x="89297" y="901898"/>
                </a:lnTo>
                <a:lnTo>
                  <a:pt x="98227" y="1000125"/>
                </a:lnTo>
                <a:lnTo>
                  <a:pt x="98227" y="1089422"/>
                </a:lnTo>
                <a:lnTo>
                  <a:pt x="98227" y="1151929"/>
                </a:lnTo>
                <a:lnTo>
                  <a:pt x="98227" y="1205508"/>
                </a:lnTo>
                <a:lnTo>
                  <a:pt x="98227" y="1241226"/>
                </a:lnTo>
                <a:lnTo>
                  <a:pt x="98227" y="1259086"/>
                </a:lnTo>
                <a:lnTo>
                  <a:pt x="89297" y="1259086"/>
                </a:lnTo>
                <a:lnTo>
                  <a:pt x="89297" y="1259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7" name="Freeform 106"/>
          <p:cNvSpPr/>
          <p:nvPr/>
        </p:nvSpPr>
        <p:spPr bwMode="auto">
          <a:xfrm>
            <a:off x="482203" y="3893343"/>
            <a:ext cx="285751" cy="294681"/>
          </a:xfrm>
          <a:custGeom>
            <a:avLst/>
            <a:gdLst/>
            <a:ahLst/>
            <a:cxnLst/>
            <a:rect l="0" t="0" r="0" b="0"/>
            <a:pathLst>
              <a:path w="285751" h="294681">
                <a:moveTo>
                  <a:pt x="17860" y="35719"/>
                </a:moveTo>
                <a:lnTo>
                  <a:pt x="8930" y="35719"/>
                </a:lnTo>
                <a:lnTo>
                  <a:pt x="8930" y="26789"/>
                </a:lnTo>
                <a:lnTo>
                  <a:pt x="0" y="26789"/>
                </a:lnTo>
                <a:lnTo>
                  <a:pt x="0" y="35719"/>
                </a:lnTo>
                <a:lnTo>
                  <a:pt x="8930" y="44649"/>
                </a:lnTo>
                <a:lnTo>
                  <a:pt x="17860" y="80368"/>
                </a:lnTo>
                <a:lnTo>
                  <a:pt x="35719" y="116086"/>
                </a:lnTo>
                <a:lnTo>
                  <a:pt x="44649" y="151805"/>
                </a:lnTo>
                <a:lnTo>
                  <a:pt x="71438" y="196453"/>
                </a:lnTo>
                <a:lnTo>
                  <a:pt x="89297" y="232172"/>
                </a:lnTo>
                <a:lnTo>
                  <a:pt x="107156" y="267891"/>
                </a:lnTo>
                <a:lnTo>
                  <a:pt x="125016" y="285750"/>
                </a:lnTo>
                <a:lnTo>
                  <a:pt x="133946" y="294680"/>
                </a:lnTo>
                <a:lnTo>
                  <a:pt x="142875" y="294680"/>
                </a:lnTo>
                <a:lnTo>
                  <a:pt x="151805" y="285750"/>
                </a:lnTo>
                <a:lnTo>
                  <a:pt x="151805" y="267891"/>
                </a:lnTo>
                <a:lnTo>
                  <a:pt x="151805" y="241102"/>
                </a:lnTo>
                <a:lnTo>
                  <a:pt x="151805" y="214313"/>
                </a:lnTo>
                <a:lnTo>
                  <a:pt x="151805" y="187524"/>
                </a:lnTo>
                <a:lnTo>
                  <a:pt x="151805" y="169664"/>
                </a:lnTo>
                <a:lnTo>
                  <a:pt x="151805" y="160735"/>
                </a:lnTo>
                <a:lnTo>
                  <a:pt x="160735" y="169664"/>
                </a:lnTo>
                <a:lnTo>
                  <a:pt x="178594" y="187524"/>
                </a:lnTo>
                <a:lnTo>
                  <a:pt x="196453" y="205383"/>
                </a:lnTo>
                <a:lnTo>
                  <a:pt x="223242" y="223243"/>
                </a:lnTo>
                <a:lnTo>
                  <a:pt x="241102" y="232172"/>
                </a:lnTo>
                <a:lnTo>
                  <a:pt x="258961" y="232172"/>
                </a:lnTo>
                <a:lnTo>
                  <a:pt x="276821" y="223243"/>
                </a:lnTo>
                <a:lnTo>
                  <a:pt x="285750" y="196453"/>
                </a:lnTo>
                <a:lnTo>
                  <a:pt x="285750" y="169664"/>
                </a:lnTo>
                <a:lnTo>
                  <a:pt x="285750" y="133946"/>
                </a:lnTo>
                <a:lnTo>
                  <a:pt x="267891" y="98227"/>
                </a:lnTo>
                <a:lnTo>
                  <a:pt x="241102" y="62508"/>
                </a:lnTo>
                <a:lnTo>
                  <a:pt x="214313" y="26789"/>
                </a:lnTo>
                <a:lnTo>
                  <a:pt x="187524" y="8930"/>
                </a:lnTo>
                <a:lnTo>
                  <a:pt x="169664" y="0"/>
                </a:lnTo>
                <a:lnTo>
                  <a:pt x="151805" y="0"/>
                </a:lnTo>
                <a:lnTo>
                  <a:pt x="151805" y="0"/>
                </a:lnTo>
                <a:lnTo>
                  <a:pt x="151805" y="17860"/>
                </a:lnTo>
                <a:lnTo>
                  <a:pt x="160735" y="26789"/>
                </a:lnTo>
                <a:lnTo>
                  <a:pt x="169664" y="26789"/>
                </a:lnTo>
                <a:lnTo>
                  <a:pt x="187524" y="35719"/>
                </a:lnTo>
                <a:lnTo>
                  <a:pt x="196453" y="26789"/>
                </a:lnTo>
                <a:lnTo>
                  <a:pt x="214313" y="17860"/>
                </a:lnTo>
                <a:lnTo>
                  <a:pt x="232172" y="0"/>
                </a:lnTo>
                <a:lnTo>
                  <a:pt x="23217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8" name="Freeform 107"/>
          <p:cNvSpPr/>
          <p:nvPr/>
        </p:nvSpPr>
        <p:spPr bwMode="auto">
          <a:xfrm>
            <a:off x="732234" y="3759398"/>
            <a:ext cx="241103" cy="267892"/>
          </a:xfrm>
          <a:custGeom>
            <a:avLst/>
            <a:gdLst/>
            <a:ahLst/>
            <a:cxnLst/>
            <a:rect l="0" t="0" r="0" b="0"/>
            <a:pathLst>
              <a:path w="241103" h="267892">
                <a:moveTo>
                  <a:pt x="0" y="0"/>
                </a:moveTo>
                <a:lnTo>
                  <a:pt x="0" y="8930"/>
                </a:lnTo>
                <a:lnTo>
                  <a:pt x="8930" y="17859"/>
                </a:lnTo>
                <a:lnTo>
                  <a:pt x="17860" y="44648"/>
                </a:lnTo>
                <a:lnTo>
                  <a:pt x="35719" y="71438"/>
                </a:lnTo>
                <a:lnTo>
                  <a:pt x="53579" y="116086"/>
                </a:lnTo>
                <a:lnTo>
                  <a:pt x="71438" y="160734"/>
                </a:lnTo>
                <a:lnTo>
                  <a:pt x="89297" y="196453"/>
                </a:lnTo>
                <a:lnTo>
                  <a:pt x="98227" y="232172"/>
                </a:lnTo>
                <a:lnTo>
                  <a:pt x="116086" y="250031"/>
                </a:lnTo>
                <a:lnTo>
                  <a:pt x="125016" y="267891"/>
                </a:lnTo>
                <a:lnTo>
                  <a:pt x="125016" y="258961"/>
                </a:lnTo>
                <a:lnTo>
                  <a:pt x="125016" y="250031"/>
                </a:lnTo>
                <a:lnTo>
                  <a:pt x="125016" y="223242"/>
                </a:lnTo>
                <a:lnTo>
                  <a:pt x="125016" y="196453"/>
                </a:lnTo>
                <a:lnTo>
                  <a:pt x="125016" y="169664"/>
                </a:lnTo>
                <a:lnTo>
                  <a:pt x="125016" y="151805"/>
                </a:lnTo>
                <a:lnTo>
                  <a:pt x="142875" y="151805"/>
                </a:lnTo>
                <a:lnTo>
                  <a:pt x="160735" y="151805"/>
                </a:lnTo>
                <a:lnTo>
                  <a:pt x="178594" y="169664"/>
                </a:lnTo>
                <a:lnTo>
                  <a:pt x="196454" y="196453"/>
                </a:lnTo>
                <a:lnTo>
                  <a:pt x="205383" y="214313"/>
                </a:lnTo>
                <a:lnTo>
                  <a:pt x="223243" y="241102"/>
                </a:lnTo>
                <a:lnTo>
                  <a:pt x="232172" y="250031"/>
                </a:lnTo>
                <a:lnTo>
                  <a:pt x="232172" y="250031"/>
                </a:lnTo>
                <a:lnTo>
                  <a:pt x="241102" y="241102"/>
                </a:lnTo>
                <a:lnTo>
                  <a:pt x="241102" y="24110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9" name="Freeform 108"/>
          <p:cNvSpPr/>
          <p:nvPr/>
        </p:nvSpPr>
        <p:spPr bwMode="auto">
          <a:xfrm>
            <a:off x="1000125" y="3830836"/>
            <a:ext cx="71439" cy="196454"/>
          </a:xfrm>
          <a:custGeom>
            <a:avLst/>
            <a:gdLst/>
            <a:ahLst/>
            <a:cxnLst/>
            <a:rect l="0" t="0" r="0" b="0"/>
            <a:pathLst>
              <a:path w="71439" h="196454">
                <a:moveTo>
                  <a:pt x="0" y="125015"/>
                </a:moveTo>
                <a:lnTo>
                  <a:pt x="0" y="133945"/>
                </a:lnTo>
                <a:lnTo>
                  <a:pt x="8930" y="151804"/>
                </a:lnTo>
                <a:lnTo>
                  <a:pt x="17859" y="169664"/>
                </a:lnTo>
                <a:lnTo>
                  <a:pt x="26789" y="187523"/>
                </a:lnTo>
                <a:lnTo>
                  <a:pt x="35719" y="196453"/>
                </a:lnTo>
                <a:lnTo>
                  <a:pt x="53578" y="196453"/>
                </a:lnTo>
                <a:lnTo>
                  <a:pt x="62508" y="178593"/>
                </a:lnTo>
                <a:lnTo>
                  <a:pt x="71438" y="151804"/>
                </a:lnTo>
                <a:lnTo>
                  <a:pt x="71438" y="116085"/>
                </a:lnTo>
                <a:lnTo>
                  <a:pt x="62508" y="71437"/>
                </a:lnTo>
                <a:lnTo>
                  <a:pt x="53578" y="35718"/>
                </a:lnTo>
                <a:lnTo>
                  <a:pt x="44649" y="8929"/>
                </a:lnTo>
                <a:lnTo>
                  <a:pt x="35719" y="0"/>
                </a:lnTo>
                <a:lnTo>
                  <a:pt x="26789" y="8929"/>
                </a:lnTo>
                <a:lnTo>
                  <a:pt x="26789" y="35718"/>
                </a:lnTo>
                <a:lnTo>
                  <a:pt x="26789" y="71437"/>
                </a:lnTo>
                <a:lnTo>
                  <a:pt x="26789" y="107156"/>
                </a:lnTo>
                <a:lnTo>
                  <a:pt x="35719" y="133945"/>
                </a:lnTo>
                <a:lnTo>
                  <a:pt x="53578" y="151804"/>
                </a:lnTo>
                <a:lnTo>
                  <a:pt x="62508" y="151804"/>
                </a:lnTo>
                <a:lnTo>
                  <a:pt x="71438" y="133945"/>
                </a:lnTo>
                <a:lnTo>
                  <a:pt x="71438"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0" name="Freeform 109"/>
          <p:cNvSpPr/>
          <p:nvPr/>
        </p:nvSpPr>
        <p:spPr bwMode="auto">
          <a:xfrm>
            <a:off x="1214438" y="3652242"/>
            <a:ext cx="125016" cy="241102"/>
          </a:xfrm>
          <a:custGeom>
            <a:avLst/>
            <a:gdLst/>
            <a:ahLst/>
            <a:cxnLst/>
            <a:rect l="0" t="0" r="0" b="0"/>
            <a:pathLst>
              <a:path w="125016" h="241102">
                <a:moveTo>
                  <a:pt x="35718" y="26789"/>
                </a:moveTo>
                <a:lnTo>
                  <a:pt x="35718" y="26789"/>
                </a:lnTo>
                <a:lnTo>
                  <a:pt x="35718" y="26789"/>
                </a:lnTo>
                <a:lnTo>
                  <a:pt x="35718" y="26789"/>
                </a:lnTo>
                <a:lnTo>
                  <a:pt x="35718" y="17859"/>
                </a:lnTo>
                <a:lnTo>
                  <a:pt x="44648" y="17859"/>
                </a:lnTo>
                <a:lnTo>
                  <a:pt x="44648" y="8929"/>
                </a:lnTo>
                <a:lnTo>
                  <a:pt x="44648" y="8929"/>
                </a:lnTo>
                <a:lnTo>
                  <a:pt x="53578" y="0"/>
                </a:lnTo>
                <a:lnTo>
                  <a:pt x="62507" y="0"/>
                </a:lnTo>
                <a:lnTo>
                  <a:pt x="71437" y="0"/>
                </a:lnTo>
                <a:lnTo>
                  <a:pt x="80367" y="8929"/>
                </a:lnTo>
                <a:lnTo>
                  <a:pt x="89296" y="17859"/>
                </a:lnTo>
                <a:lnTo>
                  <a:pt x="107156" y="26789"/>
                </a:lnTo>
                <a:lnTo>
                  <a:pt x="116085" y="53578"/>
                </a:lnTo>
                <a:lnTo>
                  <a:pt x="125015" y="71437"/>
                </a:lnTo>
                <a:lnTo>
                  <a:pt x="125015" y="98226"/>
                </a:lnTo>
                <a:lnTo>
                  <a:pt x="125015" y="125015"/>
                </a:lnTo>
                <a:lnTo>
                  <a:pt x="107156" y="151804"/>
                </a:lnTo>
                <a:lnTo>
                  <a:pt x="89296" y="178594"/>
                </a:lnTo>
                <a:lnTo>
                  <a:pt x="62507" y="205383"/>
                </a:lnTo>
                <a:lnTo>
                  <a:pt x="44648" y="223242"/>
                </a:lnTo>
                <a:lnTo>
                  <a:pt x="26789" y="232172"/>
                </a:lnTo>
                <a:lnTo>
                  <a:pt x="8929" y="241101"/>
                </a:lnTo>
                <a:lnTo>
                  <a:pt x="0" y="241101"/>
                </a:lnTo>
                <a:lnTo>
                  <a:pt x="0" y="241101"/>
                </a:lnTo>
                <a:lnTo>
                  <a:pt x="8929" y="223242"/>
                </a:lnTo>
                <a:lnTo>
                  <a:pt x="17859" y="196453"/>
                </a:lnTo>
                <a:lnTo>
                  <a:pt x="17859"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1" name="Freeform 110"/>
          <p:cNvSpPr/>
          <p:nvPr/>
        </p:nvSpPr>
        <p:spPr bwMode="auto">
          <a:xfrm>
            <a:off x="1384102" y="3420070"/>
            <a:ext cx="357188" cy="383977"/>
          </a:xfrm>
          <a:custGeom>
            <a:avLst/>
            <a:gdLst/>
            <a:ahLst/>
            <a:cxnLst/>
            <a:rect l="0" t="0" r="0" b="0"/>
            <a:pathLst>
              <a:path w="357188" h="383977">
                <a:moveTo>
                  <a:pt x="17859" y="178594"/>
                </a:moveTo>
                <a:lnTo>
                  <a:pt x="8929" y="178594"/>
                </a:lnTo>
                <a:lnTo>
                  <a:pt x="8929" y="187523"/>
                </a:lnTo>
                <a:lnTo>
                  <a:pt x="0" y="196453"/>
                </a:lnTo>
                <a:lnTo>
                  <a:pt x="0" y="214312"/>
                </a:lnTo>
                <a:lnTo>
                  <a:pt x="0" y="232172"/>
                </a:lnTo>
                <a:lnTo>
                  <a:pt x="0" y="250031"/>
                </a:lnTo>
                <a:lnTo>
                  <a:pt x="8929" y="276820"/>
                </a:lnTo>
                <a:lnTo>
                  <a:pt x="17859" y="294680"/>
                </a:lnTo>
                <a:lnTo>
                  <a:pt x="26789" y="312539"/>
                </a:lnTo>
                <a:lnTo>
                  <a:pt x="44648" y="321469"/>
                </a:lnTo>
                <a:lnTo>
                  <a:pt x="53578" y="321469"/>
                </a:lnTo>
                <a:lnTo>
                  <a:pt x="62507" y="312539"/>
                </a:lnTo>
                <a:lnTo>
                  <a:pt x="71437" y="294680"/>
                </a:lnTo>
                <a:lnTo>
                  <a:pt x="80367" y="276820"/>
                </a:lnTo>
                <a:lnTo>
                  <a:pt x="80367" y="241101"/>
                </a:lnTo>
                <a:lnTo>
                  <a:pt x="89296" y="214312"/>
                </a:lnTo>
                <a:lnTo>
                  <a:pt x="89296" y="187523"/>
                </a:lnTo>
                <a:lnTo>
                  <a:pt x="89296" y="169664"/>
                </a:lnTo>
                <a:lnTo>
                  <a:pt x="89296" y="160734"/>
                </a:lnTo>
                <a:lnTo>
                  <a:pt x="89296" y="160734"/>
                </a:lnTo>
                <a:lnTo>
                  <a:pt x="89296" y="178594"/>
                </a:lnTo>
                <a:lnTo>
                  <a:pt x="98226" y="196453"/>
                </a:lnTo>
                <a:lnTo>
                  <a:pt x="98226" y="214312"/>
                </a:lnTo>
                <a:lnTo>
                  <a:pt x="107156" y="232172"/>
                </a:lnTo>
                <a:lnTo>
                  <a:pt x="107156" y="241101"/>
                </a:lnTo>
                <a:lnTo>
                  <a:pt x="116086" y="250031"/>
                </a:lnTo>
                <a:lnTo>
                  <a:pt x="125015" y="250031"/>
                </a:lnTo>
                <a:lnTo>
                  <a:pt x="125015" y="241101"/>
                </a:lnTo>
                <a:lnTo>
                  <a:pt x="133945" y="232172"/>
                </a:lnTo>
                <a:lnTo>
                  <a:pt x="133945" y="214312"/>
                </a:lnTo>
                <a:lnTo>
                  <a:pt x="133945" y="187523"/>
                </a:lnTo>
                <a:lnTo>
                  <a:pt x="133945" y="169664"/>
                </a:lnTo>
                <a:lnTo>
                  <a:pt x="133945" y="151805"/>
                </a:lnTo>
                <a:lnTo>
                  <a:pt x="133945" y="142875"/>
                </a:lnTo>
                <a:lnTo>
                  <a:pt x="142875" y="142875"/>
                </a:lnTo>
                <a:lnTo>
                  <a:pt x="142875" y="160734"/>
                </a:lnTo>
                <a:lnTo>
                  <a:pt x="142875" y="169664"/>
                </a:lnTo>
                <a:lnTo>
                  <a:pt x="151804" y="187523"/>
                </a:lnTo>
                <a:lnTo>
                  <a:pt x="160734" y="205383"/>
                </a:lnTo>
                <a:lnTo>
                  <a:pt x="169664" y="214312"/>
                </a:lnTo>
                <a:lnTo>
                  <a:pt x="169664" y="214312"/>
                </a:lnTo>
                <a:lnTo>
                  <a:pt x="178593" y="205383"/>
                </a:lnTo>
                <a:lnTo>
                  <a:pt x="187523" y="196453"/>
                </a:lnTo>
                <a:lnTo>
                  <a:pt x="187523" y="169664"/>
                </a:lnTo>
                <a:lnTo>
                  <a:pt x="187523" y="151805"/>
                </a:lnTo>
                <a:lnTo>
                  <a:pt x="196453" y="125016"/>
                </a:lnTo>
                <a:lnTo>
                  <a:pt x="196453" y="107156"/>
                </a:lnTo>
                <a:lnTo>
                  <a:pt x="196453" y="98226"/>
                </a:lnTo>
                <a:lnTo>
                  <a:pt x="205382" y="98226"/>
                </a:lnTo>
                <a:lnTo>
                  <a:pt x="205382" y="107156"/>
                </a:lnTo>
                <a:lnTo>
                  <a:pt x="223242" y="116086"/>
                </a:lnTo>
                <a:lnTo>
                  <a:pt x="232171" y="142875"/>
                </a:lnTo>
                <a:lnTo>
                  <a:pt x="241101" y="160734"/>
                </a:lnTo>
                <a:lnTo>
                  <a:pt x="258961" y="187523"/>
                </a:lnTo>
                <a:lnTo>
                  <a:pt x="267890" y="205383"/>
                </a:lnTo>
                <a:lnTo>
                  <a:pt x="276820" y="223242"/>
                </a:lnTo>
                <a:lnTo>
                  <a:pt x="285750" y="250031"/>
                </a:lnTo>
                <a:lnTo>
                  <a:pt x="294679" y="267891"/>
                </a:lnTo>
                <a:lnTo>
                  <a:pt x="303609" y="294680"/>
                </a:lnTo>
                <a:lnTo>
                  <a:pt x="303609" y="330398"/>
                </a:lnTo>
                <a:lnTo>
                  <a:pt x="303609" y="357187"/>
                </a:lnTo>
                <a:lnTo>
                  <a:pt x="303609" y="375047"/>
                </a:lnTo>
                <a:lnTo>
                  <a:pt x="303609" y="383976"/>
                </a:lnTo>
                <a:lnTo>
                  <a:pt x="303609" y="383976"/>
                </a:lnTo>
                <a:lnTo>
                  <a:pt x="294679" y="366117"/>
                </a:lnTo>
                <a:lnTo>
                  <a:pt x="285750" y="330398"/>
                </a:lnTo>
                <a:lnTo>
                  <a:pt x="276820" y="276820"/>
                </a:lnTo>
                <a:lnTo>
                  <a:pt x="267890" y="214312"/>
                </a:lnTo>
                <a:lnTo>
                  <a:pt x="267890" y="151805"/>
                </a:lnTo>
                <a:lnTo>
                  <a:pt x="267890" y="89297"/>
                </a:lnTo>
                <a:lnTo>
                  <a:pt x="276820" y="44648"/>
                </a:lnTo>
                <a:lnTo>
                  <a:pt x="294679" y="17859"/>
                </a:lnTo>
                <a:lnTo>
                  <a:pt x="312539" y="0"/>
                </a:lnTo>
                <a:lnTo>
                  <a:pt x="330398" y="0"/>
                </a:lnTo>
                <a:lnTo>
                  <a:pt x="339328" y="8930"/>
                </a:lnTo>
                <a:lnTo>
                  <a:pt x="357187" y="17859"/>
                </a:lnTo>
                <a:lnTo>
                  <a:pt x="357187" y="44648"/>
                </a:lnTo>
                <a:lnTo>
                  <a:pt x="357187" y="62508"/>
                </a:lnTo>
                <a:lnTo>
                  <a:pt x="339328" y="80367"/>
                </a:lnTo>
                <a:lnTo>
                  <a:pt x="321468" y="98226"/>
                </a:lnTo>
                <a:lnTo>
                  <a:pt x="303609" y="107156"/>
                </a:lnTo>
                <a:lnTo>
                  <a:pt x="303609"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2" name="Freeform 111"/>
          <p:cNvSpPr/>
          <p:nvPr/>
        </p:nvSpPr>
        <p:spPr bwMode="auto">
          <a:xfrm>
            <a:off x="580430" y="4339828"/>
            <a:ext cx="321470" cy="232173"/>
          </a:xfrm>
          <a:custGeom>
            <a:avLst/>
            <a:gdLst/>
            <a:ahLst/>
            <a:cxnLst/>
            <a:rect l="0" t="0" r="0" b="0"/>
            <a:pathLst>
              <a:path w="321470" h="232173">
                <a:moveTo>
                  <a:pt x="0" y="0"/>
                </a:moveTo>
                <a:lnTo>
                  <a:pt x="0" y="0"/>
                </a:lnTo>
                <a:lnTo>
                  <a:pt x="0" y="0"/>
                </a:lnTo>
                <a:lnTo>
                  <a:pt x="0" y="0"/>
                </a:lnTo>
                <a:lnTo>
                  <a:pt x="8929" y="0"/>
                </a:lnTo>
                <a:lnTo>
                  <a:pt x="17859" y="17859"/>
                </a:lnTo>
                <a:lnTo>
                  <a:pt x="26789" y="35718"/>
                </a:lnTo>
                <a:lnTo>
                  <a:pt x="44648" y="62508"/>
                </a:lnTo>
                <a:lnTo>
                  <a:pt x="62508" y="98226"/>
                </a:lnTo>
                <a:lnTo>
                  <a:pt x="89297" y="133945"/>
                </a:lnTo>
                <a:lnTo>
                  <a:pt x="107156" y="178593"/>
                </a:lnTo>
                <a:lnTo>
                  <a:pt x="125015" y="205383"/>
                </a:lnTo>
                <a:lnTo>
                  <a:pt x="142875" y="223242"/>
                </a:lnTo>
                <a:lnTo>
                  <a:pt x="151804" y="232172"/>
                </a:lnTo>
                <a:lnTo>
                  <a:pt x="160734" y="223242"/>
                </a:lnTo>
                <a:lnTo>
                  <a:pt x="160734" y="205383"/>
                </a:lnTo>
                <a:lnTo>
                  <a:pt x="160734" y="169664"/>
                </a:lnTo>
                <a:lnTo>
                  <a:pt x="151804" y="133945"/>
                </a:lnTo>
                <a:lnTo>
                  <a:pt x="151804" y="89297"/>
                </a:lnTo>
                <a:lnTo>
                  <a:pt x="142875" y="53578"/>
                </a:lnTo>
                <a:lnTo>
                  <a:pt x="142875" y="26789"/>
                </a:lnTo>
                <a:lnTo>
                  <a:pt x="142875" y="8929"/>
                </a:lnTo>
                <a:lnTo>
                  <a:pt x="142875" y="8929"/>
                </a:lnTo>
                <a:lnTo>
                  <a:pt x="151804" y="8929"/>
                </a:lnTo>
                <a:lnTo>
                  <a:pt x="160734" y="17859"/>
                </a:lnTo>
                <a:lnTo>
                  <a:pt x="160734" y="35718"/>
                </a:lnTo>
                <a:lnTo>
                  <a:pt x="169664" y="44648"/>
                </a:lnTo>
                <a:lnTo>
                  <a:pt x="178594" y="53578"/>
                </a:lnTo>
                <a:lnTo>
                  <a:pt x="178594" y="62508"/>
                </a:lnTo>
                <a:lnTo>
                  <a:pt x="178594" y="62508"/>
                </a:lnTo>
                <a:lnTo>
                  <a:pt x="178594" y="62508"/>
                </a:lnTo>
                <a:lnTo>
                  <a:pt x="169664" y="53578"/>
                </a:lnTo>
                <a:lnTo>
                  <a:pt x="169664" y="44648"/>
                </a:lnTo>
                <a:lnTo>
                  <a:pt x="160734" y="35718"/>
                </a:lnTo>
                <a:lnTo>
                  <a:pt x="160734" y="26789"/>
                </a:lnTo>
                <a:lnTo>
                  <a:pt x="151804" y="26789"/>
                </a:lnTo>
                <a:lnTo>
                  <a:pt x="151804" y="17859"/>
                </a:lnTo>
                <a:lnTo>
                  <a:pt x="151804" y="17859"/>
                </a:lnTo>
                <a:lnTo>
                  <a:pt x="151804" y="17859"/>
                </a:lnTo>
                <a:lnTo>
                  <a:pt x="151804" y="17859"/>
                </a:lnTo>
                <a:lnTo>
                  <a:pt x="151804" y="17859"/>
                </a:lnTo>
                <a:lnTo>
                  <a:pt x="151804" y="17859"/>
                </a:lnTo>
                <a:lnTo>
                  <a:pt x="142875" y="26789"/>
                </a:lnTo>
                <a:lnTo>
                  <a:pt x="142875" y="26789"/>
                </a:lnTo>
                <a:lnTo>
                  <a:pt x="142875" y="17859"/>
                </a:lnTo>
                <a:lnTo>
                  <a:pt x="142875" y="17859"/>
                </a:lnTo>
                <a:lnTo>
                  <a:pt x="142875" y="8929"/>
                </a:lnTo>
                <a:lnTo>
                  <a:pt x="142875" y="0"/>
                </a:lnTo>
                <a:lnTo>
                  <a:pt x="142875" y="0"/>
                </a:lnTo>
                <a:lnTo>
                  <a:pt x="151804" y="0"/>
                </a:lnTo>
                <a:lnTo>
                  <a:pt x="169664" y="17859"/>
                </a:lnTo>
                <a:lnTo>
                  <a:pt x="196453" y="35718"/>
                </a:lnTo>
                <a:lnTo>
                  <a:pt x="223242" y="62508"/>
                </a:lnTo>
                <a:lnTo>
                  <a:pt x="250031" y="89297"/>
                </a:lnTo>
                <a:lnTo>
                  <a:pt x="276820" y="116086"/>
                </a:lnTo>
                <a:lnTo>
                  <a:pt x="294679" y="133945"/>
                </a:lnTo>
                <a:lnTo>
                  <a:pt x="312539" y="142875"/>
                </a:lnTo>
                <a:lnTo>
                  <a:pt x="321469" y="151804"/>
                </a:lnTo>
                <a:lnTo>
                  <a:pt x="321469" y="142875"/>
                </a:lnTo>
                <a:lnTo>
                  <a:pt x="321469" y="125015"/>
                </a:lnTo>
                <a:lnTo>
                  <a:pt x="321469" y="107156"/>
                </a:lnTo>
                <a:lnTo>
                  <a:pt x="312539" y="89297"/>
                </a:lnTo>
                <a:lnTo>
                  <a:pt x="312539"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3" name="Freeform 112"/>
          <p:cNvSpPr/>
          <p:nvPr/>
        </p:nvSpPr>
        <p:spPr bwMode="auto">
          <a:xfrm>
            <a:off x="884039" y="4268390"/>
            <a:ext cx="107157" cy="160736"/>
          </a:xfrm>
          <a:custGeom>
            <a:avLst/>
            <a:gdLst/>
            <a:ahLst/>
            <a:cxnLst/>
            <a:rect l="0" t="0" r="0" b="0"/>
            <a:pathLst>
              <a:path w="107157" h="160736">
                <a:moveTo>
                  <a:pt x="8930" y="0"/>
                </a:moveTo>
                <a:lnTo>
                  <a:pt x="8930" y="0"/>
                </a:lnTo>
                <a:lnTo>
                  <a:pt x="0" y="0"/>
                </a:lnTo>
                <a:lnTo>
                  <a:pt x="0" y="0"/>
                </a:lnTo>
                <a:lnTo>
                  <a:pt x="0" y="8930"/>
                </a:lnTo>
                <a:lnTo>
                  <a:pt x="0" y="26789"/>
                </a:lnTo>
                <a:lnTo>
                  <a:pt x="8930" y="44649"/>
                </a:lnTo>
                <a:lnTo>
                  <a:pt x="17860" y="80367"/>
                </a:lnTo>
                <a:lnTo>
                  <a:pt x="26789" y="107156"/>
                </a:lnTo>
                <a:lnTo>
                  <a:pt x="44649" y="133946"/>
                </a:lnTo>
                <a:lnTo>
                  <a:pt x="53578" y="151805"/>
                </a:lnTo>
                <a:lnTo>
                  <a:pt x="71438" y="160735"/>
                </a:lnTo>
                <a:lnTo>
                  <a:pt x="89297" y="160735"/>
                </a:lnTo>
                <a:lnTo>
                  <a:pt x="98227" y="160735"/>
                </a:lnTo>
                <a:lnTo>
                  <a:pt x="107156" y="142875"/>
                </a:lnTo>
                <a:lnTo>
                  <a:pt x="107156" y="125016"/>
                </a:lnTo>
                <a:lnTo>
                  <a:pt x="107156" y="107156"/>
                </a:lnTo>
                <a:lnTo>
                  <a:pt x="98227" y="89297"/>
                </a:lnTo>
                <a:lnTo>
                  <a:pt x="80367" y="71438"/>
                </a:lnTo>
                <a:lnTo>
                  <a:pt x="62508" y="53578"/>
                </a:lnTo>
                <a:lnTo>
                  <a:pt x="44649" y="53578"/>
                </a:lnTo>
                <a:lnTo>
                  <a:pt x="35719" y="53578"/>
                </a:lnTo>
                <a:lnTo>
                  <a:pt x="26789" y="62508"/>
                </a:lnTo>
                <a:lnTo>
                  <a:pt x="26789" y="62508"/>
                </a:lnTo>
                <a:lnTo>
                  <a:pt x="26789" y="71438"/>
                </a:lnTo>
                <a:lnTo>
                  <a:pt x="35719" y="71438"/>
                </a:lnTo>
                <a:lnTo>
                  <a:pt x="35719"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4" name="Freeform 113"/>
          <p:cNvSpPr/>
          <p:nvPr/>
        </p:nvSpPr>
        <p:spPr bwMode="auto">
          <a:xfrm>
            <a:off x="1026914" y="4188023"/>
            <a:ext cx="151806" cy="187524"/>
          </a:xfrm>
          <a:custGeom>
            <a:avLst/>
            <a:gdLst/>
            <a:ahLst/>
            <a:cxnLst/>
            <a:rect l="0" t="0" r="0" b="0"/>
            <a:pathLst>
              <a:path w="151806" h="187524">
                <a:moveTo>
                  <a:pt x="17860" y="26789"/>
                </a:moveTo>
                <a:lnTo>
                  <a:pt x="8930" y="26789"/>
                </a:lnTo>
                <a:lnTo>
                  <a:pt x="8930" y="44648"/>
                </a:lnTo>
                <a:lnTo>
                  <a:pt x="0" y="62508"/>
                </a:lnTo>
                <a:lnTo>
                  <a:pt x="8930" y="89297"/>
                </a:lnTo>
                <a:lnTo>
                  <a:pt x="8930" y="116086"/>
                </a:lnTo>
                <a:lnTo>
                  <a:pt x="17860" y="142875"/>
                </a:lnTo>
                <a:lnTo>
                  <a:pt x="26789" y="160734"/>
                </a:lnTo>
                <a:lnTo>
                  <a:pt x="35719" y="178594"/>
                </a:lnTo>
                <a:lnTo>
                  <a:pt x="44649" y="187523"/>
                </a:lnTo>
                <a:lnTo>
                  <a:pt x="53578" y="187523"/>
                </a:lnTo>
                <a:lnTo>
                  <a:pt x="62508" y="178594"/>
                </a:lnTo>
                <a:lnTo>
                  <a:pt x="71438" y="169664"/>
                </a:lnTo>
                <a:lnTo>
                  <a:pt x="71438" y="151805"/>
                </a:lnTo>
                <a:lnTo>
                  <a:pt x="71438" y="125016"/>
                </a:lnTo>
                <a:lnTo>
                  <a:pt x="62508" y="107156"/>
                </a:lnTo>
                <a:lnTo>
                  <a:pt x="62508" y="89297"/>
                </a:lnTo>
                <a:lnTo>
                  <a:pt x="62508" y="80367"/>
                </a:lnTo>
                <a:lnTo>
                  <a:pt x="62508" y="80367"/>
                </a:lnTo>
                <a:lnTo>
                  <a:pt x="62508" y="80367"/>
                </a:lnTo>
                <a:lnTo>
                  <a:pt x="71438" y="98227"/>
                </a:lnTo>
                <a:lnTo>
                  <a:pt x="89297" y="116086"/>
                </a:lnTo>
                <a:lnTo>
                  <a:pt x="98227" y="133945"/>
                </a:lnTo>
                <a:lnTo>
                  <a:pt x="116086" y="142875"/>
                </a:lnTo>
                <a:lnTo>
                  <a:pt x="133945" y="142875"/>
                </a:lnTo>
                <a:lnTo>
                  <a:pt x="142875" y="142875"/>
                </a:lnTo>
                <a:lnTo>
                  <a:pt x="151805" y="133945"/>
                </a:lnTo>
                <a:lnTo>
                  <a:pt x="151805" y="116086"/>
                </a:lnTo>
                <a:lnTo>
                  <a:pt x="151805" y="98227"/>
                </a:lnTo>
                <a:lnTo>
                  <a:pt x="142875" y="71438"/>
                </a:lnTo>
                <a:lnTo>
                  <a:pt x="125016" y="44648"/>
                </a:lnTo>
                <a:lnTo>
                  <a:pt x="107156" y="17859"/>
                </a:lnTo>
                <a:lnTo>
                  <a:pt x="89297" y="0"/>
                </a:lnTo>
                <a:lnTo>
                  <a:pt x="71438" y="0"/>
                </a:lnTo>
                <a:lnTo>
                  <a:pt x="71438" y="0"/>
                </a:lnTo>
                <a:lnTo>
                  <a:pt x="62508" y="0"/>
                </a:lnTo>
                <a:lnTo>
                  <a:pt x="71438" y="8930"/>
                </a:lnTo>
                <a:lnTo>
                  <a:pt x="80367" y="8930"/>
                </a:lnTo>
                <a:lnTo>
                  <a:pt x="80367"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5" name="Freeform 114"/>
          <p:cNvSpPr/>
          <p:nvPr/>
        </p:nvSpPr>
        <p:spPr bwMode="auto">
          <a:xfrm>
            <a:off x="1259086" y="3893343"/>
            <a:ext cx="250032" cy="258962"/>
          </a:xfrm>
          <a:custGeom>
            <a:avLst/>
            <a:gdLst/>
            <a:ahLst/>
            <a:cxnLst/>
            <a:rect l="0" t="0" r="0" b="0"/>
            <a:pathLst>
              <a:path w="250032" h="258962">
                <a:moveTo>
                  <a:pt x="0" y="0"/>
                </a:moveTo>
                <a:lnTo>
                  <a:pt x="0" y="8930"/>
                </a:lnTo>
                <a:lnTo>
                  <a:pt x="0" y="26789"/>
                </a:lnTo>
                <a:lnTo>
                  <a:pt x="8930" y="53578"/>
                </a:lnTo>
                <a:lnTo>
                  <a:pt x="17859" y="80368"/>
                </a:lnTo>
                <a:lnTo>
                  <a:pt x="26789" y="125016"/>
                </a:lnTo>
                <a:lnTo>
                  <a:pt x="44648" y="160735"/>
                </a:lnTo>
                <a:lnTo>
                  <a:pt x="53578" y="196453"/>
                </a:lnTo>
                <a:lnTo>
                  <a:pt x="62508" y="223243"/>
                </a:lnTo>
                <a:lnTo>
                  <a:pt x="71437" y="250032"/>
                </a:lnTo>
                <a:lnTo>
                  <a:pt x="80367" y="258961"/>
                </a:lnTo>
                <a:lnTo>
                  <a:pt x="80367" y="258961"/>
                </a:lnTo>
                <a:lnTo>
                  <a:pt x="89297" y="250032"/>
                </a:lnTo>
                <a:lnTo>
                  <a:pt x="89297" y="232172"/>
                </a:lnTo>
                <a:lnTo>
                  <a:pt x="98227" y="196453"/>
                </a:lnTo>
                <a:lnTo>
                  <a:pt x="98227" y="169664"/>
                </a:lnTo>
                <a:lnTo>
                  <a:pt x="107156" y="142875"/>
                </a:lnTo>
                <a:lnTo>
                  <a:pt x="116086" y="125016"/>
                </a:lnTo>
                <a:lnTo>
                  <a:pt x="133945" y="125016"/>
                </a:lnTo>
                <a:lnTo>
                  <a:pt x="151805" y="133946"/>
                </a:lnTo>
                <a:lnTo>
                  <a:pt x="169664" y="151805"/>
                </a:lnTo>
                <a:lnTo>
                  <a:pt x="187523" y="178594"/>
                </a:lnTo>
                <a:lnTo>
                  <a:pt x="205383" y="205383"/>
                </a:lnTo>
                <a:lnTo>
                  <a:pt x="223242" y="232172"/>
                </a:lnTo>
                <a:lnTo>
                  <a:pt x="232172" y="241102"/>
                </a:lnTo>
                <a:lnTo>
                  <a:pt x="241102" y="241102"/>
                </a:lnTo>
                <a:lnTo>
                  <a:pt x="250031" y="232172"/>
                </a:lnTo>
                <a:lnTo>
                  <a:pt x="250031" y="205383"/>
                </a:lnTo>
                <a:lnTo>
                  <a:pt x="250031"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6" name="Freeform 115"/>
          <p:cNvSpPr/>
          <p:nvPr/>
        </p:nvSpPr>
        <p:spPr bwMode="auto">
          <a:xfrm>
            <a:off x="1464469" y="3839765"/>
            <a:ext cx="276821" cy="232173"/>
          </a:xfrm>
          <a:custGeom>
            <a:avLst/>
            <a:gdLst/>
            <a:ahLst/>
            <a:cxnLst/>
            <a:rect l="0" t="0" r="0" b="0"/>
            <a:pathLst>
              <a:path w="276821" h="232173">
                <a:moveTo>
                  <a:pt x="35719" y="80367"/>
                </a:moveTo>
                <a:lnTo>
                  <a:pt x="35719" y="80367"/>
                </a:lnTo>
                <a:lnTo>
                  <a:pt x="26789" y="89297"/>
                </a:lnTo>
                <a:lnTo>
                  <a:pt x="17859" y="98227"/>
                </a:lnTo>
                <a:lnTo>
                  <a:pt x="8929" y="107156"/>
                </a:lnTo>
                <a:lnTo>
                  <a:pt x="0" y="125016"/>
                </a:lnTo>
                <a:lnTo>
                  <a:pt x="0" y="142875"/>
                </a:lnTo>
                <a:lnTo>
                  <a:pt x="0" y="169664"/>
                </a:lnTo>
                <a:lnTo>
                  <a:pt x="0" y="187524"/>
                </a:lnTo>
                <a:lnTo>
                  <a:pt x="8929" y="205383"/>
                </a:lnTo>
                <a:lnTo>
                  <a:pt x="26789" y="223242"/>
                </a:lnTo>
                <a:lnTo>
                  <a:pt x="35719" y="232172"/>
                </a:lnTo>
                <a:lnTo>
                  <a:pt x="53578" y="232172"/>
                </a:lnTo>
                <a:lnTo>
                  <a:pt x="62508" y="223242"/>
                </a:lnTo>
                <a:lnTo>
                  <a:pt x="80367" y="205383"/>
                </a:lnTo>
                <a:lnTo>
                  <a:pt x="80367" y="187524"/>
                </a:lnTo>
                <a:lnTo>
                  <a:pt x="89297" y="160735"/>
                </a:lnTo>
                <a:lnTo>
                  <a:pt x="89297" y="133946"/>
                </a:lnTo>
                <a:lnTo>
                  <a:pt x="89297" y="107156"/>
                </a:lnTo>
                <a:lnTo>
                  <a:pt x="80367" y="89297"/>
                </a:lnTo>
                <a:lnTo>
                  <a:pt x="80367" y="80367"/>
                </a:lnTo>
                <a:lnTo>
                  <a:pt x="71437" y="80367"/>
                </a:lnTo>
                <a:lnTo>
                  <a:pt x="80367" y="89297"/>
                </a:lnTo>
                <a:lnTo>
                  <a:pt x="80367" y="98227"/>
                </a:lnTo>
                <a:lnTo>
                  <a:pt x="89297" y="125016"/>
                </a:lnTo>
                <a:lnTo>
                  <a:pt x="98226" y="142875"/>
                </a:lnTo>
                <a:lnTo>
                  <a:pt x="107156" y="160735"/>
                </a:lnTo>
                <a:lnTo>
                  <a:pt x="125015" y="178594"/>
                </a:lnTo>
                <a:lnTo>
                  <a:pt x="133945" y="187524"/>
                </a:lnTo>
                <a:lnTo>
                  <a:pt x="142875" y="187524"/>
                </a:lnTo>
                <a:lnTo>
                  <a:pt x="142875" y="187524"/>
                </a:lnTo>
                <a:lnTo>
                  <a:pt x="151804" y="169664"/>
                </a:lnTo>
                <a:lnTo>
                  <a:pt x="151804" y="151805"/>
                </a:lnTo>
                <a:lnTo>
                  <a:pt x="160734" y="125016"/>
                </a:lnTo>
                <a:lnTo>
                  <a:pt x="160734" y="98227"/>
                </a:lnTo>
                <a:lnTo>
                  <a:pt x="160734" y="71438"/>
                </a:lnTo>
                <a:lnTo>
                  <a:pt x="169664" y="62508"/>
                </a:lnTo>
                <a:lnTo>
                  <a:pt x="169664" y="71438"/>
                </a:lnTo>
                <a:lnTo>
                  <a:pt x="187523" y="80367"/>
                </a:lnTo>
                <a:lnTo>
                  <a:pt x="196453" y="89297"/>
                </a:lnTo>
                <a:lnTo>
                  <a:pt x="205383" y="107156"/>
                </a:lnTo>
                <a:lnTo>
                  <a:pt x="214312" y="125016"/>
                </a:lnTo>
                <a:lnTo>
                  <a:pt x="223242" y="133946"/>
                </a:lnTo>
                <a:lnTo>
                  <a:pt x="232172" y="142875"/>
                </a:lnTo>
                <a:lnTo>
                  <a:pt x="232172" y="142875"/>
                </a:lnTo>
                <a:lnTo>
                  <a:pt x="232172" y="133946"/>
                </a:lnTo>
                <a:lnTo>
                  <a:pt x="232172" y="116086"/>
                </a:lnTo>
                <a:lnTo>
                  <a:pt x="232172" y="89297"/>
                </a:lnTo>
                <a:lnTo>
                  <a:pt x="232172" y="62508"/>
                </a:lnTo>
                <a:lnTo>
                  <a:pt x="232172" y="35719"/>
                </a:lnTo>
                <a:lnTo>
                  <a:pt x="232172" y="17860"/>
                </a:lnTo>
                <a:lnTo>
                  <a:pt x="241101" y="0"/>
                </a:lnTo>
                <a:lnTo>
                  <a:pt x="250031" y="0"/>
                </a:lnTo>
                <a:lnTo>
                  <a:pt x="258961" y="8930"/>
                </a:lnTo>
                <a:lnTo>
                  <a:pt x="267890" y="8930"/>
                </a:lnTo>
                <a:lnTo>
                  <a:pt x="276820" y="17860"/>
                </a:lnTo>
                <a:lnTo>
                  <a:pt x="276820"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7" name="Freeform 116"/>
          <p:cNvSpPr/>
          <p:nvPr/>
        </p:nvSpPr>
        <p:spPr bwMode="auto">
          <a:xfrm>
            <a:off x="1777008" y="3536156"/>
            <a:ext cx="151806" cy="375048"/>
          </a:xfrm>
          <a:custGeom>
            <a:avLst/>
            <a:gdLst/>
            <a:ahLst/>
            <a:cxnLst/>
            <a:rect l="0" t="0" r="0" b="0"/>
            <a:pathLst>
              <a:path w="151806" h="375048">
                <a:moveTo>
                  <a:pt x="8930" y="214312"/>
                </a:moveTo>
                <a:lnTo>
                  <a:pt x="8930" y="223242"/>
                </a:lnTo>
                <a:lnTo>
                  <a:pt x="0" y="232172"/>
                </a:lnTo>
                <a:lnTo>
                  <a:pt x="0" y="258961"/>
                </a:lnTo>
                <a:lnTo>
                  <a:pt x="0" y="285750"/>
                </a:lnTo>
                <a:lnTo>
                  <a:pt x="0" y="312539"/>
                </a:lnTo>
                <a:lnTo>
                  <a:pt x="8930" y="339328"/>
                </a:lnTo>
                <a:lnTo>
                  <a:pt x="8930" y="357187"/>
                </a:lnTo>
                <a:lnTo>
                  <a:pt x="17859" y="375047"/>
                </a:lnTo>
                <a:lnTo>
                  <a:pt x="26789" y="375047"/>
                </a:lnTo>
                <a:lnTo>
                  <a:pt x="26789" y="375047"/>
                </a:lnTo>
                <a:lnTo>
                  <a:pt x="35719" y="357187"/>
                </a:lnTo>
                <a:lnTo>
                  <a:pt x="53578" y="339328"/>
                </a:lnTo>
                <a:lnTo>
                  <a:pt x="62508" y="303609"/>
                </a:lnTo>
                <a:lnTo>
                  <a:pt x="71437" y="267890"/>
                </a:lnTo>
                <a:lnTo>
                  <a:pt x="80367" y="223242"/>
                </a:lnTo>
                <a:lnTo>
                  <a:pt x="80367" y="178594"/>
                </a:lnTo>
                <a:lnTo>
                  <a:pt x="71437" y="125015"/>
                </a:lnTo>
                <a:lnTo>
                  <a:pt x="62508" y="80367"/>
                </a:lnTo>
                <a:lnTo>
                  <a:pt x="44648" y="35719"/>
                </a:lnTo>
                <a:lnTo>
                  <a:pt x="35719" y="8930"/>
                </a:lnTo>
                <a:lnTo>
                  <a:pt x="17859" y="0"/>
                </a:lnTo>
                <a:lnTo>
                  <a:pt x="8930" y="8930"/>
                </a:lnTo>
                <a:lnTo>
                  <a:pt x="0" y="35719"/>
                </a:lnTo>
                <a:lnTo>
                  <a:pt x="0" y="80367"/>
                </a:lnTo>
                <a:lnTo>
                  <a:pt x="8930" y="133945"/>
                </a:lnTo>
                <a:lnTo>
                  <a:pt x="17859" y="178594"/>
                </a:lnTo>
                <a:lnTo>
                  <a:pt x="44648" y="232172"/>
                </a:lnTo>
                <a:lnTo>
                  <a:pt x="62508" y="267890"/>
                </a:lnTo>
                <a:lnTo>
                  <a:pt x="89297" y="294680"/>
                </a:lnTo>
                <a:lnTo>
                  <a:pt x="125015" y="312539"/>
                </a:lnTo>
                <a:lnTo>
                  <a:pt x="151805" y="321469"/>
                </a:lnTo>
                <a:lnTo>
                  <a:pt x="151805" y="32146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8" name="Freeform 117"/>
          <p:cNvSpPr/>
          <p:nvPr/>
        </p:nvSpPr>
        <p:spPr bwMode="auto">
          <a:xfrm>
            <a:off x="830461" y="4697015"/>
            <a:ext cx="71439" cy="71439"/>
          </a:xfrm>
          <a:custGeom>
            <a:avLst/>
            <a:gdLst/>
            <a:ahLst/>
            <a:cxnLst/>
            <a:rect l="0" t="0" r="0" b="0"/>
            <a:pathLst>
              <a:path w="71439" h="71439">
                <a:moveTo>
                  <a:pt x="0" y="0"/>
                </a:moveTo>
                <a:lnTo>
                  <a:pt x="8930" y="0"/>
                </a:lnTo>
                <a:lnTo>
                  <a:pt x="8930" y="17860"/>
                </a:lnTo>
                <a:lnTo>
                  <a:pt x="26789" y="26789"/>
                </a:lnTo>
                <a:lnTo>
                  <a:pt x="35719" y="44649"/>
                </a:lnTo>
                <a:lnTo>
                  <a:pt x="44648" y="53578"/>
                </a:lnTo>
                <a:lnTo>
                  <a:pt x="53578" y="62508"/>
                </a:lnTo>
                <a:lnTo>
                  <a:pt x="62508" y="71438"/>
                </a:lnTo>
                <a:lnTo>
                  <a:pt x="71438" y="71438"/>
                </a:lnTo>
                <a:lnTo>
                  <a:pt x="71438" y="71438"/>
                </a:lnTo>
                <a:lnTo>
                  <a:pt x="71438"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9" name="Freeform 118"/>
          <p:cNvSpPr/>
          <p:nvPr/>
        </p:nvSpPr>
        <p:spPr bwMode="auto">
          <a:xfrm>
            <a:off x="812602" y="4527351"/>
            <a:ext cx="17860" cy="8931"/>
          </a:xfrm>
          <a:custGeom>
            <a:avLst/>
            <a:gdLst/>
            <a:ahLst/>
            <a:cxnLst/>
            <a:rect l="0" t="0" r="0" b="0"/>
            <a:pathLst>
              <a:path w="17860" h="8931">
                <a:moveTo>
                  <a:pt x="17859" y="0"/>
                </a:moveTo>
                <a:lnTo>
                  <a:pt x="17859" y="0"/>
                </a:lnTo>
                <a:lnTo>
                  <a:pt x="8929" y="0"/>
                </a:lnTo>
                <a:lnTo>
                  <a:pt x="0" y="0"/>
                </a:lnTo>
                <a:lnTo>
                  <a:pt x="0" y="0"/>
                </a:lnTo>
                <a:lnTo>
                  <a:pt x="0" y="0"/>
                </a:lnTo>
                <a:lnTo>
                  <a:pt x="0" y="8930"/>
                </a:lnTo>
                <a:lnTo>
                  <a:pt x="8929" y="8930"/>
                </a:lnTo>
                <a:lnTo>
                  <a:pt x="8929"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0" name="Freeform 119"/>
          <p:cNvSpPr/>
          <p:nvPr/>
        </p:nvSpPr>
        <p:spPr bwMode="auto">
          <a:xfrm>
            <a:off x="928688" y="4500562"/>
            <a:ext cx="187524" cy="223243"/>
          </a:xfrm>
          <a:custGeom>
            <a:avLst/>
            <a:gdLst/>
            <a:ahLst/>
            <a:cxnLst/>
            <a:rect l="0" t="0" r="0" b="0"/>
            <a:pathLst>
              <a:path w="187524" h="223243">
                <a:moveTo>
                  <a:pt x="0" y="0"/>
                </a:moveTo>
                <a:lnTo>
                  <a:pt x="0" y="8930"/>
                </a:lnTo>
                <a:lnTo>
                  <a:pt x="0" y="17859"/>
                </a:lnTo>
                <a:lnTo>
                  <a:pt x="0" y="26789"/>
                </a:lnTo>
                <a:lnTo>
                  <a:pt x="17859" y="53578"/>
                </a:lnTo>
                <a:lnTo>
                  <a:pt x="35718" y="80367"/>
                </a:lnTo>
                <a:lnTo>
                  <a:pt x="53578" y="107156"/>
                </a:lnTo>
                <a:lnTo>
                  <a:pt x="89296" y="142875"/>
                </a:lnTo>
                <a:lnTo>
                  <a:pt x="107156" y="169664"/>
                </a:lnTo>
                <a:lnTo>
                  <a:pt x="133945" y="196453"/>
                </a:lnTo>
                <a:lnTo>
                  <a:pt x="151804" y="214313"/>
                </a:lnTo>
                <a:lnTo>
                  <a:pt x="169664" y="223242"/>
                </a:lnTo>
                <a:lnTo>
                  <a:pt x="178593" y="223242"/>
                </a:lnTo>
                <a:lnTo>
                  <a:pt x="187523" y="214313"/>
                </a:lnTo>
                <a:lnTo>
                  <a:pt x="178593" y="205383"/>
                </a:lnTo>
                <a:lnTo>
                  <a:pt x="178593" y="187524"/>
                </a:lnTo>
                <a:lnTo>
                  <a:pt x="160734" y="160734"/>
                </a:lnTo>
                <a:lnTo>
                  <a:pt x="133945" y="142875"/>
                </a:lnTo>
                <a:lnTo>
                  <a:pt x="133945"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1" name="Freeform 120"/>
          <p:cNvSpPr/>
          <p:nvPr/>
        </p:nvSpPr>
        <p:spPr bwMode="auto">
          <a:xfrm>
            <a:off x="892969" y="4563070"/>
            <a:ext cx="169665" cy="89298"/>
          </a:xfrm>
          <a:custGeom>
            <a:avLst/>
            <a:gdLst/>
            <a:ahLst/>
            <a:cxnLst/>
            <a:rect l="0" t="0" r="0" b="0"/>
            <a:pathLst>
              <a:path w="169665" h="89298">
                <a:moveTo>
                  <a:pt x="0" y="71437"/>
                </a:moveTo>
                <a:lnTo>
                  <a:pt x="0" y="80367"/>
                </a:lnTo>
                <a:lnTo>
                  <a:pt x="0" y="80367"/>
                </a:lnTo>
                <a:lnTo>
                  <a:pt x="8930" y="89297"/>
                </a:lnTo>
                <a:lnTo>
                  <a:pt x="17859" y="89297"/>
                </a:lnTo>
                <a:lnTo>
                  <a:pt x="44648" y="80367"/>
                </a:lnTo>
                <a:lnTo>
                  <a:pt x="71437" y="71437"/>
                </a:lnTo>
                <a:lnTo>
                  <a:pt x="107156" y="53578"/>
                </a:lnTo>
                <a:lnTo>
                  <a:pt x="133945" y="26789"/>
                </a:lnTo>
                <a:lnTo>
                  <a:pt x="169664" y="0"/>
                </a:lnTo>
                <a:lnTo>
                  <a:pt x="16966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2" name="Freeform 121"/>
          <p:cNvSpPr/>
          <p:nvPr/>
        </p:nvSpPr>
        <p:spPr bwMode="auto">
          <a:xfrm>
            <a:off x="1223367" y="4473773"/>
            <a:ext cx="133947" cy="107157"/>
          </a:xfrm>
          <a:custGeom>
            <a:avLst/>
            <a:gdLst/>
            <a:ahLst/>
            <a:cxnLst/>
            <a:rect l="0" t="0" r="0" b="0"/>
            <a:pathLst>
              <a:path w="133947" h="107157">
                <a:moveTo>
                  <a:pt x="0" y="8930"/>
                </a:moveTo>
                <a:lnTo>
                  <a:pt x="8930" y="17859"/>
                </a:lnTo>
                <a:lnTo>
                  <a:pt x="8930" y="26789"/>
                </a:lnTo>
                <a:lnTo>
                  <a:pt x="17860" y="53578"/>
                </a:lnTo>
                <a:lnTo>
                  <a:pt x="26789" y="71438"/>
                </a:lnTo>
                <a:lnTo>
                  <a:pt x="26789" y="89297"/>
                </a:lnTo>
                <a:lnTo>
                  <a:pt x="35719" y="98227"/>
                </a:lnTo>
                <a:lnTo>
                  <a:pt x="44649" y="107156"/>
                </a:lnTo>
                <a:lnTo>
                  <a:pt x="44649" y="98227"/>
                </a:lnTo>
                <a:lnTo>
                  <a:pt x="53578" y="89297"/>
                </a:lnTo>
                <a:lnTo>
                  <a:pt x="53578" y="80367"/>
                </a:lnTo>
                <a:lnTo>
                  <a:pt x="53578" y="53578"/>
                </a:lnTo>
                <a:lnTo>
                  <a:pt x="62508" y="26789"/>
                </a:lnTo>
                <a:lnTo>
                  <a:pt x="62508" y="8930"/>
                </a:lnTo>
                <a:lnTo>
                  <a:pt x="71438" y="0"/>
                </a:lnTo>
                <a:lnTo>
                  <a:pt x="80367" y="0"/>
                </a:lnTo>
                <a:lnTo>
                  <a:pt x="98227" y="0"/>
                </a:lnTo>
                <a:lnTo>
                  <a:pt x="107156" y="8930"/>
                </a:lnTo>
                <a:lnTo>
                  <a:pt x="116086" y="17859"/>
                </a:lnTo>
                <a:lnTo>
                  <a:pt x="125016" y="35719"/>
                </a:lnTo>
                <a:lnTo>
                  <a:pt x="133946" y="44648"/>
                </a:lnTo>
                <a:lnTo>
                  <a:pt x="125016" y="53578"/>
                </a:lnTo>
                <a:lnTo>
                  <a:pt x="116086" y="53578"/>
                </a:lnTo>
                <a:lnTo>
                  <a:pt x="98227" y="44648"/>
                </a:lnTo>
                <a:lnTo>
                  <a:pt x="98227"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 name="Freeform 122"/>
          <p:cNvSpPr/>
          <p:nvPr/>
        </p:nvSpPr>
        <p:spPr bwMode="auto">
          <a:xfrm>
            <a:off x="1160859" y="4313039"/>
            <a:ext cx="35720" cy="62508"/>
          </a:xfrm>
          <a:custGeom>
            <a:avLst/>
            <a:gdLst/>
            <a:ahLst/>
            <a:cxnLst/>
            <a:rect l="0" t="0" r="0" b="0"/>
            <a:pathLst>
              <a:path w="35720" h="62508">
                <a:moveTo>
                  <a:pt x="0" y="62507"/>
                </a:moveTo>
                <a:lnTo>
                  <a:pt x="0" y="62507"/>
                </a:lnTo>
                <a:lnTo>
                  <a:pt x="0" y="62507"/>
                </a:lnTo>
                <a:lnTo>
                  <a:pt x="0" y="62507"/>
                </a:lnTo>
                <a:lnTo>
                  <a:pt x="0" y="62507"/>
                </a:lnTo>
                <a:lnTo>
                  <a:pt x="8930" y="62507"/>
                </a:lnTo>
                <a:lnTo>
                  <a:pt x="8930" y="53578"/>
                </a:lnTo>
                <a:lnTo>
                  <a:pt x="17860" y="44648"/>
                </a:lnTo>
                <a:lnTo>
                  <a:pt x="26790" y="26789"/>
                </a:lnTo>
                <a:lnTo>
                  <a:pt x="35719" y="0"/>
                </a:lnTo>
                <a:lnTo>
                  <a:pt x="3571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4" name="Freeform 123"/>
          <p:cNvSpPr/>
          <p:nvPr/>
        </p:nvSpPr>
        <p:spPr bwMode="auto">
          <a:xfrm>
            <a:off x="1428750" y="4143375"/>
            <a:ext cx="125017" cy="285751"/>
          </a:xfrm>
          <a:custGeom>
            <a:avLst/>
            <a:gdLst/>
            <a:ahLst/>
            <a:cxnLst/>
            <a:rect l="0" t="0" r="0" b="0"/>
            <a:pathLst>
              <a:path w="125017" h="285751">
                <a:moveTo>
                  <a:pt x="0" y="0"/>
                </a:moveTo>
                <a:lnTo>
                  <a:pt x="0" y="0"/>
                </a:lnTo>
                <a:lnTo>
                  <a:pt x="0" y="0"/>
                </a:lnTo>
                <a:lnTo>
                  <a:pt x="0" y="8929"/>
                </a:lnTo>
                <a:lnTo>
                  <a:pt x="8930" y="26789"/>
                </a:lnTo>
                <a:lnTo>
                  <a:pt x="17859" y="53578"/>
                </a:lnTo>
                <a:lnTo>
                  <a:pt x="35719" y="89296"/>
                </a:lnTo>
                <a:lnTo>
                  <a:pt x="53578" y="125015"/>
                </a:lnTo>
                <a:lnTo>
                  <a:pt x="71438" y="160734"/>
                </a:lnTo>
                <a:lnTo>
                  <a:pt x="89297" y="196453"/>
                </a:lnTo>
                <a:lnTo>
                  <a:pt x="98227" y="232171"/>
                </a:lnTo>
                <a:lnTo>
                  <a:pt x="116086" y="250031"/>
                </a:lnTo>
                <a:lnTo>
                  <a:pt x="116086" y="267890"/>
                </a:lnTo>
                <a:lnTo>
                  <a:pt x="125016" y="276820"/>
                </a:lnTo>
                <a:lnTo>
                  <a:pt x="125016" y="285750"/>
                </a:lnTo>
                <a:lnTo>
                  <a:pt x="125016" y="285750"/>
                </a:lnTo>
                <a:lnTo>
                  <a:pt x="107156" y="276820"/>
                </a:lnTo>
                <a:lnTo>
                  <a:pt x="89297" y="258961"/>
                </a:lnTo>
                <a:lnTo>
                  <a:pt x="89297" y="25896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5" name="Freeform 124"/>
          <p:cNvSpPr/>
          <p:nvPr/>
        </p:nvSpPr>
        <p:spPr bwMode="auto">
          <a:xfrm>
            <a:off x="1410891" y="4259461"/>
            <a:ext cx="276821" cy="160735"/>
          </a:xfrm>
          <a:custGeom>
            <a:avLst/>
            <a:gdLst/>
            <a:ahLst/>
            <a:cxnLst/>
            <a:rect l="0" t="0" r="0" b="0"/>
            <a:pathLst>
              <a:path w="276821" h="160735">
                <a:moveTo>
                  <a:pt x="0" y="107156"/>
                </a:moveTo>
                <a:lnTo>
                  <a:pt x="0" y="107156"/>
                </a:lnTo>
                <a:lnTo>
                  <a:pt x="8929" y="125015"/>
                </a:lnTo>
                <a:lnTo>
                  <a:pt x="17859" y="133945"/>
                </a:lnTo>
                <a:lnTo>
                  <a:pt x="35718" y="151804"/>
                </a:lnTo>
                <a:lnTo>
                  <a:pt x="53578" y="160734"/>
                </a:lnTo>
                <a:lnTo>
                  <a:pt x="71437" y="160734"/>
                </a:lnTo>
                <a:lnTo>
                  <a:pt x="89297" y="160734"/>
                </a:lnTo>
                <a:lnTo>
                  <a:pt x="107156" y="151804"/>
                </a:lnTo>
                <a:lnTo>
                  <a:pt x="116086" y="142875"/>
                </a:lnTo>
                <a:lnTo>
                  <a:pt x="133945" y="133945"/>
                </a:lnTo>
                <a:lnTo>
                  <a:pt x="142875" y="116085"/>
                </a:lnTo>
                <a:lnTo>
                  <a:pt x="151804" y="107156"/>
                </a:lnTo>
                <a:lnTo>
                  <a:pt x="160734" y="98226"/>
                </a:lnTo>
                <a:lnTo>
                  <a:pt x="169664" y="98226"/>
                </a:lnTo>
                <a:lnTo>
                  <a:pt x="178593" y="107156"/>
                </a:lnTo>
                <a:lnTo>
                  <a:pt x="187523" y="116085"/>
                </a:lnTo>
                <a:lnTo>
                  <a:pt x="205382" y="125015"/>
                </a:lnTo>
                <a:lnTo>
                  <a:pt x="214312" y="133945"/>
                </a:lnTo>
                <a:lnTo>
                  <a:pt x="232172" y="133945"/>
                </a:lnTo>
                <a:lnTo>
                  <a:pt x="241101" y="133945"/>
                </a:lnTo>
                <a:lnTo>
                  <a:pt x="258961" y="125015"/>
                </a:lnTo>
                <a:lnTo>
                  <a:pt x="267890" y="107156"/>
                </a:lnTo>
                <a:lnTo>
                  <a:pt x="276820" y="80367"/>
                </a:lnTo>
                <a:lnTo>
                  <a:pt x="276820" y="53578"/>
                </a:lnTo>
                <a:lnTo>
                  <a:pt x="276820" y="35718"/>
                </a:lnTo>
                <a:lnTo>
                  <a:pt x="267890" y="17859"/>
                </a:lnTo>
                <a:lnTo>
                  <a:pt x="258961" y="0"/>
                </a:lnTo>
                <a:lnTo>
                  <a:pt x="250031" y="8929"/>
                </a:lnTo>
                <a:lnTo>
                  <a:pt x="241101" y="17859"/>
                </a:lnTo>
                <a:lnTo>
                  <a:pt x="232172" y="35718"/>
                </a:lnTo>
                <a:lnTo>
                  <a:pt x="223242" y="62507"/>
                </a:lnTo>
                <a:lnTo>
                  <a:pt x="223242" y="80367"/>
                </a:lnTo>
                <a:lnTo>
                  <a:pt x="223242" y="107156"/>
                </a:lnTo>
                <a:lnTo>
                  <a:pt x="223242" y="125015"/>
                </a:lnTo>
                <a:lnTo>
                  <a:pt x="223242" y="133945"/>
                </a:lnTo>
                <a:lnTo>
                  <a:pt x="223242"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6" name="Freeform 125"/>
          <p:cNvSpPr/>
          <p:nvPr/>
        </p:nvSpPr>
        <p:spPr bwMode="auto">
          <a:xfrm>
            <a:off x="955477" y="4947047"/>
            <a:ext cx="80368" cy="169665"/>
          </a:xfrm>
          <a:custGeom>
            <a:avLst/>
            <a:gdLst/>
            <a:ahLst/>
            <a:cxnLst/>
            <a:rect l="0" t="0" r="0" b="0"/>
            <a:pathLst>
              <a:path w="80368" h="169665">
                <a:moveTo>
                  <a:pt x="26789" y="0"/>
                </a:moveTo>
                <a:lnTo>
                  <a:pt x="17859" y="0"/>
                </a:lnTo>
                <a:lnTo>
                  <a:pt x="8929" y="8930"/>
                </a:lnTo>
                <a:lnTo>
                  <a:pt x="8929" y="8930"/>
                </a:lnTo>
                <a:lnTo>
                  <a:pt x="0" y="26789"/>
                </a:lnTo>
                <a:lnTo>
                  <a:pt x="8929" y="53578"/>
                </a:lnTo>
                <a:lnTo>
                  <a:pt x="17859" y="71437"/>
                </a:lnTo>
                <a:lnTo>
                  <a:pt x="26789" y="98226"/>
                </a:lnTo>
                <a:lnTo>
                  <a:pt x="44648" y="125016"/>
                </a:lnTo>
                <a:lnTo>
                  <a:pt x="62507" y="142875"/>
                </a:lnTo>
                <a:lnTo>
                  <a:pt x="71437" y="160734"/>
                </a:lnTo>
                <a:lnTo>
                  <a:pt x="80367" y="169664"/>
                </a:lnTo>
                <a:lnTo>
                  <a:pt x="80367" y="169664"/>
                </a:lnTo>
                <a:lnTo>
                  <a:pt x="71437" y="169664"/>
                </a:lnTo>
                <a:lnTo>
                  <a:pt x="62507" y="151805"/>
                </a:lnTo>
                <a:lnTo>
                  <a:pt x="44648" y="125016"/>
                </a:lnTo>
                <a:lnTo>
                  <a:pt x="44648"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7" name="Freeform 126"/>
          <p:cNvSpPr/>
          <p:nvPr/>
        </p:nvSpPr>
        <p:spPr bwMode="auto">
          <a:xfrm>
            <a:off x="830461" y="4875609"/>
            <a:ext cx="44649" cy="8931"/>
          </a:xfrm>
          <a:custGeom>
            <a:avLst/>
            <a:gdLst/>
            <a:ahLst/>
            <a:cxnLst/>
            <a:rect l="0" t="0" r="0" b="0"/>
            <a:pathLst>
              <a:path w="44649" h="8931">
                <a:moveTo>
                  <a:pt x="0" y="8930"/>
                </a:moveTo>
                <a:lnTo>
                  <a:pt x="0" y="8930"/>
                </a:lnTo>
                <a:lnTo>
                  <a:pt x="0" y="8930"/>
                </a:lnTo>
                <a:lnTo>
                  <a:pt x="8930" y="8930"/>
                </a:lnTo>
                <a:lnTo>
                  <a:pt x="17859" y="8930"/>
                </a:lnTo>
                <a:lnTo>
                  <a:pt x="26789" y="8930"/>
                </a:lnTo>
                <a:lnTo>
                  <a:pt x="35719" y="0"/>
                </a:lnTo>
                <a:lnTo>
                  <a:pt x="44648" y="0"/>
                </a:lnTo>
                <a:lnTo>
                  <a:pt x="4464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8" name="Freeform 127"/>
          <p:cNvSpPr/>
          <p:nvPr/>
        </p:nvSpPr>
        <p:spPr bwMode="auto">
          <a:xfrm>
            <a:off x="1035844" y="4786312"/>
            <a:ext cx="401837" cy="312541"/>
          </a:xfrm>
          <a:custGeom>
            <a:avLst/>
            <a:gdLst/>
            <a:ahLst/>
            <a:cxnLst/>
            <a:rect l="0" t="0" r="0" b="0"/>
            <a:pathLst>
              <a:path w="401837" h="312541">
                <a:moveTo>
                  <a:pt x="0" y="133946"/>
                </a:moveTo>
                <a:lnTo>
                  <a:pt x="8930" y="142876"/>
                </a:lnTo>
                <a:lnTo>
                  <a:pt x="26789" y="151805"/>
                </a:lnTo>
                <a:lnTo>
                  <a:pt x="44648" y="178594"/>
                </a:lnTo>
                <a:lnTo>
                  <a:pt x="62508" y="196454"/>
                </a:lnTo>
                <a:lnTo>
                  <a:pt x="80367" y="223243"/>
                </a:lnTo>
                <a:lnTo>
                  <a:pt x="89297" y="250032"/>
                </a:lnTo>
                <a:lnTo>
                  <a:pt x="98226" y="258961"/>
                </a:lnTo>
                <a:lnTo>
                  <a:pt x="98226" y="267891"/>
                </a:lnTo>
                <a:lnTo>
                  <a:pt x="89297" y="258961"/>
                </a:lnTo>
                <a:lnTo>
                  <a:pt x="80367" y="250032"/>
                </a:lnTo>
                <a:lnTo>
                  <a:pt x="62508" y="223243"/>
                </a:lnTo>
                <a:lnTo>
                  <a:pt x="53578" y="196454"/>
                </a:lnTo>
                <a:lnTo>
                  <a:pt x="44648" y="160735"/>
                </a:lnTo>
                <a:lnTo>
                  <a:pt x="35719" y="133946"/>
                </a:lnTo>
                <a:lnTo>
                  <a:pt x="35719" y="125016"/>
                </a:lnTo>
                <a:lnTo>
                  <a:pt x="44648" y="116086"/>
                </a:lnTo>
                <a:lnTo>
                  <a:pt x="62508" y="125016"/>
                </a:lnTo>
                <a:lnTo>
                  <a:pt x="80367" y="142876"/>
                </a:lnTo>
                <a:lnTo>
                  <a:pt x="98226" y="160735"/>
                </a:lnTo>
                <a:lnTo>
                  <a:pt x="116086" y="178594"/>
                </a:lnTo>
                <a:lnTo>
                  <a:pt x="133945" y="196454"/>
                </a:lnTo>
                <a:lnTo>
                  <a:pt x="151805" y="205383"/>
                </a:lnTo>
                <a:lnTo>
                  <a:pt x="160734" y="214313"/>
                </a:lnTo>
                <a:lnTo>
                  <a:pt x="160734" y="214313"/>
                </a:lnTo>
                <a:lnTo>
                  <a:pt x="160734" y="205383"/>
                </a:lnTo>
                <a:lnTo>
                  <a:pt x="160734" y="187524"/>
                </a:lnTo>
                <a:lnTo>
                  <a:pt x="151805" y="160735"/>
                </a:lnTo>
                <a:lnTo>
                  <a:pt x="142875" y="142876"/>
                </a:lnTo>
                <a:lnTo>
                  <a:pt x="142875" y="116086"/>
                </a:lnTo>
                <a:lnTo>
                  <a:pt x="142875" y="107157"/>
                </a:lnTo>
                <a:lnTo>
                  <a:pt x="151805" y="98227"/>
                </a:lnTo>
                <a:lnTo>
                  <a:pt x="160734" y="107157"/>
                </a:lnTo>
                <a:lnTo>
                  <a:pt x="178594" y="125016"/>
                </a:lnTo>
                <a:lnTo>
                  <a:pt x="205383" y="142876"/>
                </a:lnTo>
                <a:lnTo>
                  <a:pt x="223242" y="160735"/>
                </a:lnTo>
                <a:lnTo>
                  <a:pt x="241101" y="178594"/>
                </a:lnTo>
                <a:lnTo>
                  <a:pt x="250031" y="187524"/>
                </a:lnTo>
                <a:lnTo>
                  <a:pt x="258961" y="187524"/>
                </a:lnTo>
                <a:lnTo>
                  <a:pt x="258961" y="187524"/>
                </a:lnTo>
                <a:lnTo>
                  <a:pt x="250031" y="169665"/>
                </a:lnTo>
                <a:lnTo>
                  <a:pt x="250031" y="151805"/>
                </a:lnTo>
                <a:lnTo>
                  <a:pt x="241101" y="125016"/>
                </a:lnTo>
                <a:lnTo>
                  <a:pt x="241101" y="107157"/>
                </a:lnTo>
                <a:lnTo>
                  <a:pt x="241101" y="98227"/>
                </a:lnTo>
                <a:lnTo>
                  <a:pt x="250031" y="98227"/>
                </a:lnTo>
                <a:lnTo>
                  <a:pt x="267890" y="107157"/>
                </a:lnTo>
                <a:lnTo>
                  <a:pt x="285750" y="133946"/>
                </a:lnTo>
                <a:lnTo>
                  <a:pt x="312539" y="151805"/>
                </a:lnTo>
                <a:lnTo>
                  <a:pt x="330398" y="187524"/>
                </a:lnTo>
                <a:lnTo>
                  <a:pt x="357187" y="214313"/>
                </a:lnTo>
                <a:lnTo>
                  <a:pt x="375047" y="250032"/>
                </a:lnTo>
                <a:lnTo>
                  <a:pt x="392906" y="276821"/>
                </a:lnTo>
                <a:lnTo>
                  <a:pt x="401836" y="294680"/>
                </a:lnTo>
                <a:lnTo>
                  <a:pt x="401836" y="312540"/>
                </a:lnTo>
                <a:lnTo>
                  <a:pt x="401836" y="312540"/>
                </a:lnTo>
                <a:lnTo>
                  <a:pt x="383976" y="303610"/>
                </a:lnTo>
                <a:lnTo>
                  <a:pt x="366117" y="285751"/>
                </a:lnTo>
                <a:lnTo>
                  <a:pt x="339328" y="250032"/>
                </a:lnTo>
                <a:lnTo>
                  <a:pt x="303609" y="205383"/>
                </a:lnTo>
                <a:lnTo>
                  <a:pt x="276820" y="151805"/>
                </a:lnTo>
                <a:lnTo>
                  <a:pt x="250031" y="98227"/>
                </a:lnTo>
                <a:lnTo>
                  <a:pt x="241101" y="62508"/>
                </a:lnTo>
                <a:lnTo>
                  <a:pt x="241101" y="26789"/>
                </a:lnTo>
                <a:lnTo>
                  <a:pt x="250031" y="8930"/>
                </a:lnTo>
                <a:lnTo>
                  <a:pt x="267890" y="0"/>
                </a:lnTo>
                <a:lnTo>
                  <a:pt x="294679" y="0"/>
                </a:lnTo>
                <a:lnTo>
                  <a:pt x="321469" y="0"/>
                </a:lnTo>
                <a:lnTo>
                  <a:pt x="339328" y="8930"/>
                </a:lnTo>
                <a:lnTo>
                  <a:pt x="357187" y="26789"/>
                </a:lnTo>
                <a:lnTo>
                  <a:pt x="366117" y="44649"/>
                </a:lnTo>
                <a:lnTo>
                  <a:pt x="366117" y="62508"/>
                </a:lnTo>
                <a:lnTo>
                  <a:pt x="366117" y="80367"/>
                </a:lnTo>
                <a:lnTo>
                  <a:pt x="348258" y="89297"/>
                </a:lnTo>
                <a:lnTo>
                  <a:pt x="330398" y="98227"/>
                </a:lnTo>
                <a:lnTo>
                  <a:pt x="312539" y="98227"/>
                </a:lnTo>
                <a:lnTo>
                  <a:pt x="294679" y="89297"/>
                </a:lnTo>
                <a:lnTo>
                  <a:pt x="276820" y="80367"/>
                </a:lnTo>
                <a:lnTo>
                  <a:pt x="276820" y="71438"/>
                </a:lnTo>
                <a:lnTo>
                  <a:pt x="276820" y="53578"/>
                </a:lnTo>
                <a:lnTo>
                  <a:pt x="276820"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9" name="Freeform 128"/>
          <p:cNvSpPr/>
          <p:nvPr/>
        </p:nvSpPr>
        <p:spPr bwMode="auto">
          <a:xfrm>
            <a:off x="1321594" y="4598789"/>
            <a:ext cx="169665" cy="241102"/>
          </a:xfrm>
          <a:custGeom>
            <a:avLst/>
            <a:gdLst/>
            <a:ahLst/>
            <a:cxnLst/>
            <a:rect l="0" t="0" r="0" b="0"/>
            <a:pathLst>
              <a:path w="169665" h="241102">
                <a:moveTo>
                  <a:pt x="0" y="0"/>
                </a:moveTo>
                <a:lnTo>
                  <a:pt x="0" y="8929"/>
                </a:lnTo>
                <a:lnTo>
                  <a:pt x="8929" y="8929"/>
                </a:lnTo>
                <a:lnTo>
                  <a:pt x="17859" y="26789"/>
                </a:lnTo>
                <a:lnTo>
                  <a:pt x="35719" y="53578"/>
                </a:lnTo>
                <a:lnTo>
                  <a:pt x="62508" y="80367"/>
                </a:lnTo>
                <a:lnTo>
                  <a:pt x="89297" y="116086"/>
                </a:lnTo>
                <a:lnTo>
                  <a:pt x="107156" y="151804"/>
                </a:lnTo>
                <a:lnTo>
                  <a:pt x="125015" y="187523"/>
                </a:lnTo>
                <a:lnTo>
                  <a:pt x="142875" y="214312"/>
                </a:lnTo>
                <a:lnTo>
                  <a:pt x="151804" y="232172"/>
                </a:lnTo>
                <a:lnTo>
                  <a:pt x="160734" y="241101"/>
                </a:lnTo>
                <a:lnTo>
                  <a:pt x="169664" y="241101"/>
                </a:lnTo>
                <a:lnTo>
                  <a:pt x="169664" y="232172"/>
                </a:lnTo>
                <a:lnTo>
                  <a:pt x="169664" y="214312"/>
                </a:lnTo>
                <a:lnTo>
                  <a:pt x="169664" y="178593"/>
                </a:lnTo>
                <a:lnTo>
                  <a:pt x="169664" y="17859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0" name="Freeform 129"/>
          <p:cNvSpPr/>
          <p:nvPr/>
        </p:nvSpPr>
        <p:spPr bwMode="auto">
          <a:xfrm>
            <a:off x="1500188" y="4464843"/>
            <a:ext cx="446485" cy="339329"/>
          </a:xfrm>
          <a:custGeom>
            <a:avLst/>
            <a:gdLst/>
            <a:ahLst/>
            <a:cxnLst/>
            <a:rect l="0" t="0" r="0" b="0"/>
            <a:pathLst>
              <a:path w="446485" h="339329">
                <a:moveTo>
                  <a:pt x="8929" y="312539"/>
                </a:moveTo>
                <a:lnTo>
                  <a:pt x="8929" y="312539"/>
                </a:lnTo>
                <a:lnTo>
                  <a:pt x="17859" y="321469"/>
                </a:lnTo>
                <a:lnTo>
                  <a:pt x="26789" y="321469"/>
                </a:lnTo>
                <a:lnTo>
                  <a:pt x="35718" y="321469"/>
                </a:lnTo>
                <a:lnTo>
                  <a:pt x="35718" y="312539"/>
                </a:lnTo>
                <a:lnTo>
                  <a:pt x="44648" y="303610"/>
                </a:lnTo>
                <a:lnTo>
                  <a:pt x="53578" y="285750"/>
                </a:lnTo>
                <a:lnTo>
                  <a:pt x="53578" y="267891"/>
                </a:lnTo>
                <a:lnTo>
                  <a:pt x="53578" y="241102"/>
                </a:lnTo>
                <a:lnTo>
                  <a:pt x="53578" y="214313"/>
                </a:lnTo>
                <a:lnTo>
                  <a:pt x="35718" y="196453"/>
                </a:lnTo>
                <a:lnTo>
                  <a:pt x="26789" y="178594"/>
                </a:lnTo>
                <a:lnTo>
                  <a:pt x="17859" y="169664"/>
                </a:lnTo>
                <a:lnTo>
                  <a:pt x="8929" y="169664"/>
                </a:lnTo>
                <a:lnTo>
                  <a:pt x="0" y="178594"/>
                </a:lnTo>
                <a:lnTo>
                  <a:pt x="8929" y="205383"/>
                </a:lnTo>
                <a:lnTo>
                  <a:pt x="17859" y="232172"/>
                </a:lnTo>
                <a:lnTo>
                  <a:pt x="35718" y="267891"/>
                </a:lnTo>
                <a:lnTo>
                  <a:pt x="44648" y="294680"/>
                </a:lnTo>
                <a:lnTo>
                  <a:pt x="62507" y="321469"/>
                </a:lnTo>
                <a:lnTo>
                  <a:pt x="71437" y="330399"/>
                </a:lnTo>
                <a:lnTo>
                  <a:pt x="89296" y="339328"/>
                </a:lnTo>
                <a:lnTo>
                  <a:pt x="98226" y="339328"/>
                </a:lnTo>
                <a:lnTo>
                  <a:pt x="107156" y="321469"/>
                </a:lnTo>
                <a:lnTo>
                  <a:pt x="107156" y="303610"/>
                </a:lnTo>
                <a:lnTo>
                  <a:pt x="107156" y="276821"/>
                </a:lnTo>
                <a:lnTo>
                  <a:pt x="107156" y="250032"/>
                </a:lnTo>
                <a:lnTo>
                  <a:pt x="107156" y="223243"/>
                </a:lnTo>
                <a:lnTo>
                  <a:pt x="98226" y="196453"/>
                </a:lnTo>
                <a:lnTo>
                  <a:pt x="98226" y="169664"/>
                </a:lnTo>
                <a:lnTo>
                  <a:pt x="98226" y="160735"/>
                </a:lnTo>
                <a:lnTo>
                  <a:pt x="98226" y="160735"/>
                </a:lnTo>
                <a:lnTo>
                  <a:pt x="107156" y="169664"/>
                </a:lnTo>
                <a:lnTo>
                  <a:pt x="116085" y="187524"/>
                </a:lnTo>
                <a:lnTo>
                  <a:pt x="125015" y="205383"/>
                </a:lnTo>
                <a:lnTo>
                  <a:pt x="133945" y="223243"/>
                </a:lnTo>
                <a:lnTo>
                  <a:pt x="142875" y="232172"/>
                </a:lnTo>
                <a:lnTo>
                  <a:pt x="151804" y="250032"/>
                </a:lnTo>
                <a:lnTo>
                  <a:pt x="151804" y="250032"/>
                </a:lnTo>
                <a:lnTo>
                  <a:pt x="151804" y="250032"/>
                </a:lnTo>
                <a:lnTo>
                  <a:pt x="151804" y="241102"/>
                </a:lnTo>
                <a:lnTo>
                  <a:pt x="151804" y="223243"/>
                </a:lnTo>
                <a:lnTo>
                  <a:pt x="142875" y="205383"/>
                </a:lnTo>
                <a:lnTo>
                  <a:pt x="133945" y="178594"/>
                </a:lnTo>
                <a:lnTo>
                  <a:pt x="133945" y="160735"/>
                </a:lnTo>
                <a:lnTo>
                  <a:pt x="125015" y="133946"/>
                </a:lnTo>
                <a:lnTo>
                  <a:pt x="125015" y="125016"/>
                </a:lnTo>
                <a:lnTo>
                  <a:pt x="133945" y="125016"/>
                </a:lnTo>
                <a:lnTo>
                  <a:pt x="142875" y="142875"/>
                </a:lnTo>
                <a:lnTo>
                  <a:pt x="160734" y="160735"/>
                </a:lnTo>
                <a:lnTo>
                  <a:pt x="169664" y="169664"/>
                </a:lnTo>
                <a:lnTo>
                  <a:pt x="178593" y="196453"/>
                </a:lnTo>
                <a:lnTo>
                  <a:pt x="196453" y="205383"/>
                </a:lnTo>
                <a:lnTo>
                  <a:pt x="205382" y="214313"/>
                </a:lnTo>
                <a:lnTo>
                  <a:pt x="205382" y="214313"/>
                </a:lnTo>
                <a:lnTo>
                  <a:pt x="214312" y="214313"/>
                </a:lnTo>
                <a:lnTo>
                  <a:pt x="214312" y="196453"/>
                </a:lnTo>
                <a:lnTo>
                  <a:pt x="214312" y="178594"/>
                </a:lnTo>
                <a:lnTo>
                  <a:pt x="223242" y="160735"/>
                </a:lnTo>
                <a:lnTo>
                  <a:pt x="223242" y="133946"/>
                </a:lnTo>
                <a:lnTo>
                  <a:pt x="223242" y="107157"/>
                </a:lnTo>
                <a:lnTo>
                  <a:pt x="223242" y="89297"/>
                </a:lnTo>
                <a:lnTo>
                  <a:pt x="232171" y="80368"/>
                </a:lnTo>
                <a:lnTo>
                  <a:pt x="232171" y="80368"/>
                </a:lnTo>
                <a:lnTo>
                  <a:pt x="241101" y="89297"/>
                </a:lnTo>
                <a:lnTo>
                  <a:pt x="250031" y="107157"/>
                </a:lnTo>
                <a:lnTo>
                  <a:pt x="258960" y="116086"/>
                </a:lnTo>
                <a:lnTo>
                  <a:pt x="258960" y="125016"/>
                </a:lnTo>
                <a:lnTo>
                  <a:pt x="267890" y="133946"/>
                </a:lnTo>
                <a:lnTo>
                  <a:pt x="267890" y="133946"/>
                </a:lnTo>
                <a:lnTo>
                  <a:pt x="276820" y="116086"/>
                </a:lnTo>
                <a:lnTo>
                  <a:pt x="276820" y="107157"/>
                </a:lnTo>
                <a:lnTo>
                  <a:pt x="285750" y="80368"/>
                </a:lnTo>
                <a:lnTo>
                  <a:pt x="285750" y="53578"/>
                </a:lnTo>
                <a:lnTo>
                  <a:pt x="276820" y="26789"/>
                </a:lnTo>
                <a:lnTo>
                  <a:pt x="276820" y="8930"/>
                </a:lnTo>
                <a:lnTo>
                  <a:pt x="276820" y="0"/>
                </a:lnTo>
                <a:lnTo>
                  <a:pt x="276820" y="0"/>
                </a:lnTo>
                <a:lnTo>
                  <a:pt x="276820" y="8930"/>
                </a:lnTo>
                <a:lnTo>
                  <a:pt x="276820" y="26789"/>
                </a:lnTo>
                <a:lnTo>
                  <a:pt x="285750" y="53578"/>
                </a:lnTo>
                <a:lnTo>
                  <a:pt x="285750" y="80368"/>
                </a:lnTo>
                <a:lnTo>
                  <a:pt x="294679" y="107157"/>
                </a:lnTo>
                <a:lnTo>
                  <a:pt x="294679" y="116086"/>
                </a:lnTo>
                <a:lnTo>
                  <a:pt x="303609" y="125016"/>
                </a:lnTo>
                <a:lnTo>
                  <a:pt x="303609" y="133946"/>
                </a:lnTo>
                <a:lnTo>
                  <a:pt x="312539" y="125016"/>
                </a:lnTo>
                <a:lnTo>
                  <a:pt x="312539" y="107157"/>
                </a:lnTo>
                <a:lnTo>
                  <a:pt x="312539" y="89297"/>
                </a:lnTo>
                <a:lnTo>
                  <a:pt x="312539" y="62508"/>
                </a:lnTo>
                <a:lnTo>
                  <a:pt x="312539" y="44649"/>
                </a:lnTo>
                <a:lnTo>
                  <a:pt x="321468" y="26789"/>
                </a:lnTo>
                <a:lnTo>
                  <a:pt x="321468" y="17860"/>
                </a:lnTo>
                <a:lnTo>
                  <a:pt x="321468" y="17860"/>
                </a:lnTo>
                <a:lnTo>
                  <a:pt x="330398" y="35719"/>
                </a:lnTo>
                <a:lnTo>
                  <a:pt x="339328" y="53578"/>
                </a:lnTo>
                <a:lnTo>
                  <a:pt x="348257" y="71438"/>
                </a:lnTo>
                <a:lnTo>
                  <a:pt x="357187" y="89297"/>
                </a:lnTo>
                <a:lnTo>
                  <a:pt x="366117" y="107157"/>
                </a:lnTo>
                <a:lnTo>
                  <a:pt x="375046" y="116086"/>
                </a:lnTo>
                <a:lnTo>
                  <a:pt x="375046" y="107157"/>
                </a:lnTo>
                <a:lnTo>
                  <a:pt x="383976" y="98227"/>
                </a:lnTo>
                <a:lnTo>
                  <a:pt x="383976" y="80368"/>
                </a:lnTo>
                <a:lnTo>
                  <a:pt x="383976" y="53578"/>
                </a:lnTo>
                <a:lnTo>
                  <a:pt x="383976" y="35719"/>
                </a:lnTo>
                <a:lnTo>
                  <a:pt x="383976" y="17860"/>
                </a:lnTo>
                <a:lnTo>
                  <a:pt x="383976" y="8930"/>
                </a:lnTo>
                <a:lnTo>
                  <a:pt x="383976" y="0"/>
                </a:lnTo>
                <a:lnTo>
                  <a:pt x="392906" y="8930"/>
                </a:lnTo>
                <a:lnTo>
                  <a:pt x="392906" y="26789"/>
                </a:lnTo>
                <a:lnTo>
                  <a:pt x="401835" y="44649"/>
                </a:lnTo>
                <a:lnTo>
                  <a:pt x="410765" y="53578"/>
                </a:lnTo>
                <a:lnTo>
                  <a:pt x="419695" y="71438"/>
                </a:lnTo>
                <a:lnTo>
                  <a:pt x="428625" y="80368"/>
                </a:lnTo>
                <a:lnTo>
                  <a:pt x="437554" y="80368"/>
                </a:lnTo>
                <a:lnTo>
                  <a:pt x="437554" y="71438"/>
                </a:lnTo>
                <a:lnTo>
                  <a:pt x="446484" y="62508"/>
                </a:lnTo>
                <a:lnTo>
                  <a:pt x="446484" y="44649"/>
                </a:lnTo>
                <a:lnTo>
                  <a:pt x="446484" y="17860"/>
                </a:lnTo>
                <a:lnTo>
                  <a:pt x="446484"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1" name="Freeform 130"/>
          <p:cNvSpPr/>
          <p:nvPr/>
        </p:nvSpPr>
        <p:spPr bwMode="auto">
          <a:xfrm>
            <a:off x="1830586" y="4188023"/>
            <a:ext cx="169665" cy="250032"/>
          </a:xfrm>
          <a:custGeom>
            <a:avLst/>
            <a:gdLst/>
            <a:ahLst/>
            <a:cxnLst/>
            <a:rect l="0" t="0" r="0" b="0"/>
            <a:pathLst>
              <a:path w="169665" h="250032">
                <a:moveTo>
                  <a:pt x="0" y="0"/>
                </a:moveTo>
                <a:lnTo>
                  <a:pt x="0" y="8930"/>
                </a:lnTo>
                <a:lnTo>
                  <a:pt x="0" y="17859"/>
                </a:lnTo>
                <a:lnTo>
                  <a:pt x="0" y="44648"/>
                </a:lnTo>
                <a:lnTo>
                  <a:pt x="17859" y="80367"/>
                </a:lnTo>
                <a:lnTo>
                  <a:pt x="26789" y="116086"/>
                </a:lnTo>
                <a:lnTo>
                  <a:pt x="53578" y="160734"/>
                </a:lnTo>
                <a:lnTo>
                  <a:pt x="71437" y="196453"/>
                </a:lnTo>
                <a:lnTo>
                  <a:pt x="98227" y="223242"/>
                </a:lnTo>
                <a:lnTo>
                  <a:pt x="125016" y="241102"/>
                </a:lnTo>
                <a:lnTo>
                  <a:pt x="142875" y="250031"/>
                </a:lnTo>
                <a:lnTo>
                  <a:pt x="160734" y="250031"/>
                </a:lnTo>
                <a:lnTo>
                  <a:pt x="169664" y="241102"/>
                </a:lnTo>
                <a:lnTo>
                  <a:pt x="169664" y="232172"/>
                </a:lnTo>
                <a:lnTo>
                  <a:pt x="169664" y="205383"/>
                </a:lnTo>
                <a:lnTo>
                  <a:pt x="151805" y="178594"/>
                </a:lnTo>
                <a:lnTo>
                  <a:pt x="151805"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2" name="Freeform 131"/>
          <p:cNvSpPr/>
          <p:nvPr/>
        </p:nvSpPr>
        <p:spPr bwMode="auto">
          <a:xfrm>
            <a:off x="1768078" y="4304109"/>
            <a:ext cx="133946" cy="71438"/>
          </a:xfrm>
          <a:custGeom>
            <a:avLst/>
            <a:gdLst/>
            <a:ahLst/>
            <a:cxnLst/>
            <a:rect l="0" t="0" r="0" b="0"/>
            <a:pathLst>
              <a:path w="133946" h="71438">
                <a:moveTo>
                  <a:pt x="0" y="71437"/>
                </a:moveTo>
                <a:lnTo>
                  <a:pt x="0" y="71437"/>
                </a:lnTo>
                <a:lnTo>
                  <a:pt x="8930" y="71437"/>
                </a:lnTo>
                <a:lnTo>
                  <a:pt x="17860" y="71437"/>
                </a:lnTo>
                <a:lnTo>
                  <a:pt x="26789" y="71437"/>
                </a:lnTo>
                <a:lnTo>
                  <a:pt x="44649" y="62508"/>
                </a:lnTo>
                <a:lnTo>
                  <a:pt x="71438" y="53578"/>
                </a:lnTo>
                <a:lnTo>
                  <a:pt x="89297" y="35719"/>
                </a:lnTo>
                <a:lnTo>
                  <a:pt x="116086" y="17859"/>
                </a:lnTo>
                <a:lnTo>
                  <a:pt x="133945" y="0"/>
                </a:lnTo>
                <a:lnTo>
                  <a:pt x="13394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3" name="Freeform 132"/>
          <p:cNvSpPr/>
          <p:nvPr/>
        </p:nvSpPr>
        <p:spPr bwMode="auto">
          <a:xfrm>
            <a:off x="1884164" y="3991570"/>
            <a:ext cx="187525" cy="241102"/>
          </a:xfrm>
          <a:custGeom>
            <a:avLst/>
            <a:gdLst/>
            <a:ahLst/>
            <a:cxnLst/>
            <a:rect l="0" t="0" r="0" b="0"/>
            <a:pathLst>
              <a:path w="187525" h="241102">
                <a:moveTo>
                  <a:pt x="0" y="107156"/>
                </a:moveTo>
                <a:lnTo>
                  <a:pt x="0" y="98226"/>
                </a:lnTo>
                <a:lnTo>
                  <a:pt x="0" y="98226"/>
                </a:lnTo>
                <a:lnTo>
                  <a:pt x="0" y="89297"/>
                </a:lnTo>
                <a:lnTo>
                  <a:pt x="8930" y="71437"/>
                </a:lnTo>
                <a:lnTo>
                  <a:pt x="17859" y="53578"/>
                </a:lnTo>
                <a:lnTo>
                  <a:pt x="35719" y="35719"/>
                </a:lnTo>
                <a:lnTo>
                  <a:pt x="53578" y="17859"/>
                </a:lnTo>
                <a:lnTo>
                  <a:pt x="71438" y="0"/>
                </a:lnTo>
                <a:lnTo>
                  <a:pt x="89297" y="0"/>
                </a:lnTo>
                <a:lnTo>
                  <a:pt x="107156" y="8930"/>
                </a:lnTo>
                <a:lnTo>
                  <a:pt x="125016" y="26789"/>
                </a:lnTo>
                <a:lnTo>
                  <a:pt x="142875" y="53578"/>
                </a:lnTo>
                <a:lnTo>
                  <a:pt x="160734" y="80367"/>
                </a:lnTo>
                <a:lnTo>
                  <a:pt x="169664" y="125016"/>
                </a:lnTo>
                <a:lnTo>
                  <a:pt x="178594" y="169664"/>
                </a:lnTo>
                <a:lnTo>
                  <a:pt x="187524" y="205383"/>
                </a:lnTo>
                <a:lnTo>
                  <a:pt x="187524" y="241101"/>
                </a:lnTo>
                <a:lnTo>
                  <a:pt x="187524" y="24110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4" name="Freeform 133"/>
          <p:cNvSpPr/>
          <p:nvPr/>
        </p:nvSpPr>
        <p:spPr bwMode="auto">
          <a:xfrm>
            <a:off x="2196703" y="4429125"/>
            <a:ext cx="8931" cy="53579"/>
          </a:xfrm>
          <a:custGeom>
            <a:avLst/>
            <a:gdLst/>
            <a:ahLst/>
            <a:cxnLst/>
            <a:rect l="0" t="0" r="0" b="0"/>
            <a:pathLst>
              <a:path w="8931" h="53579">
                <a:moveTo>
                  <a:pt x="0" y="0"/>
                </a:moveTo>
                <a:lnTo>
                  <a:pt x="8930" y="0"/>
                </a:lnTo>
                <a:lnTo>
                  <a:pt x="8930" y="17859"/>
                </a:lnTo>
                <a:lnTo>
                  <a:pt x="8930" y="26789"/>
                </a:lnTo>
                <a:lnTo>
                  <a:pt x="8930" y="44648"/>
                </a:lnTo>
                <a:lnTo>
                  <a:pt x="8930" y="53578"/>
                </a:lnTo>
                <a:lnTo>
                  <a:pt x="8930" y="53578"/>
                </a:lnTo>
                <a:lnTo>
                  <a:pt x="8930" y="53578"/>
                </a:lnTo>
                <a:lnTo>
                  <a:pt x="8930" y="44648"/>
                </a:lnTo>
                <a:lnTo>
                  <a:pt x="8930" y="26789"/>
                </a:lnTo>
                <a:lnTo>
                  <a:pt x="8930"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5" name="Freeform 134"/>
          <p:cNvSpPr/>
          <p:nvPr/>
        </p:nvSpPr>
        <p:spPr bwMode="auto">
          <a:xfrm>
            <a:off x="6724055" y="1562695"/>
            <a:ext cx="26790" cy="232173"/>
          </a:xfrm>
          <a:custGeom>
            <a:avLst/>
            <a:gdLst/>
            <a:ahLst/>
            <a:cxnLst/>
            <a:rect l="0" t="0" r="0" b="0"/>
            <a:pathLst>
              <a:path w="26790" h="232173">
                <a:moveTo>
                  <a:pt x="26789" y="0"/>
                </a:moveTo>
                <a:lnTo>
                  <a:pt x="26789" y="0"/>
                </a:lnTo>
                <a:lnTo>
                  <a:pt x="26789" y="0"/>
                </a:lnTo>
                <a:lnTo>
                  <a:pt x="17859" y="0"/>
                </a:lnTo>
                <a:lnTo>
                  <a:pt x="17859" y="0"/>
                </a:lnTo>
                <a:lnTo>
                  <a:pt x="17859" y="0"/>
                </a:lnTo>
                <a:lnTo>
                  <a:pt x="17859" y="0"/>
                </a:lnTo>
                <a:lnTo>
                  <a:pt x="17859" y="0"/>
                </a:lnTo>
                <a:lnTo>
                  <a:pt x="17859" y="8930"/>
                </a:lnTo>
                <a:lnTo>
                  <a:pt x="17859" y="26789"/>
                </a:lnTo>
                <a:lnTo>
                  <a:pt x="17859" y="44649"/>
                </a:lnTo>
                <a:lnTo>
                  <a:pt x="8929" y="71438"/>
                </a:lnTo>
                <a:lnTo>
                  <a:pt x="8929" y="98227"/>
                </a:lnTo>
                <a:lnTo>
                  <a:pt x="0" y="133945"/>
                </a:lnTo>
                <a:lnTo>
                  <a:pt x="0" y="169664"/>
                </a:lnTo>
                <a:lnTo>
                  <a:pt x="0" y="196453"/>
                </a:lnTo>
                <a:lnTo>
                  <a:pt x="0" y="214313"/>
                </a:lnTo>
                <a:lnTo>
                  <a:pt x="0" y="232172"/>
                </a:lnTo>
                <a:lnTo>
                  <a:pt x="0" y="232172"/>
                </a:lnTo>
                <a:lnTo>
                  <a:pt x="0" y="223242"/>
                </a:lnTo>
                <a:lnTo>
                  <a:pt x="0" y="205383"/>
                </a:lnTo>
                <a:lnTo>
                  <a:pt x="8929" y="187524"/>
                </a:lnTo>
                <a:lnTo>
                  <a:pt x="0" y="160734"/>
                </a:lnTo>
                <a:lnTo>
                  <a:pt x="0" y="125016"/>
                </a:lnTo>
                <a:lnTo>
                  <a:pt x="0"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6" name="Freeform 135"/>
          <p:cNvSpPr/>
          <p:nvPr/>
        </p:nvSpPr>
        <p:spPr bwMode="auto">
          <a:xfrm>
            <a:off x="6599039" y="1473398"/>
            <a:ext cx="348259" cy="178595"/>
          </a:xfrm>
          <a:custGeom>
            <a:avLst/>
            <a:gdLst/>
            <a:ahLst/>
            <a:cxnLst/>
            <a:rect l="0" t="0" r="0" b="0"/>
            <a:pathLst>
              <a:path w="348259" h="178595">
                <a:moveTo>
                  <a:pt x="8930" y="62508"/>
                </a:moveTo>
                <a:lnTo>
                  <a:pt x="8930" y="62508"/>
                </a:lnTo>
                <a:lnTo>
                  <a:pt x="0" y="62508"/>
                </a:lnTo>
                <a:lnTo>
                  <a:pt x="0" y="53578"/>
                </a:lnTo>
                <a:lnTo>
                  <a:pt x="8930" y="53578"/>
                </a:lnTo>
                <a:lnTo>
                  <a:pt x="17859" y="44649"/>
                </a:lnTo>
                <a:lnTo>
                  <a:pt x="35719" y="35719"/>
                </a:lnTo>
                <a:lnTo>
                  <a:pt x="62508" y="26789"/>
                </a:lnTo>
                <a:lnTo>
                  <a:pt x="107156" y="17860"/>
                </a:lnTo>
                <a:lnTo>
                  <a:pt x="151805" y="8930"/>
                </a:lnTo>
                <a:lnTo>
                  <a:pt x="205383" y="0"/>
                </a:lnTo>
                <a:lnTo>
                  <a:pt x="250031" y="8930"/>
                </a:lnTo>
                <a:lnTo>
                  <a:pt x="285750" y="8930"/>
                </a:lnTo>
                <a:lnTo>
                  <a:pt x="321469" y="26789"/>
                </a:lnTo>
                <a:lnTo>
                  <a:pt x="339328" y="44649"/>
                </a:lnTo>
                <a:lnTo>
                  <a:pt x="348258" y="62508"/>
                </a:lnTo>
                <a:lnTo>
                  <a:pt x="330399" y="89297"/>
                </a:lnTo>
                <a:lnTo>
                  <a:pt x="303609" y="116086"/>
                </a:lnTo>
                <a:lnTo>
                  <a:pt x="267891" y="133946"/>
                </a:lnTo>
                <a:lnTo>
                  <a:pt x="232172" y="151805"/>
                </a:lnTo>
                <a:lnTo>
                  <a:pt x="196453" y="169664"/>
                </a:lnTo>
                <a:lnTo>
                  <a:pt x="169664" y="178594"/>
                </a:lnTo>
                <a:lnTo>
                  <a:pt x="151805" y="178594"/>
                </a:lnTo>
                <a:lnTo>
                  <a:pt x="142875" y="178594"/>
                </a:lnTo>
                <a:lnTo>
                  <a:pt x="151805" y="178594"/>
                </a:lnTo>
                <a:lnTo>
                  <a:pt x="169664" y="169664"/>
                </a:lnTo>
                <a:lnTo>
                  <a:pt x="205383" y="160735"/>
                </a:lnTo>
                <a:lnTo>
                  <a:pt x="241102" y="151805"/>
                </a:lnTo>
                <a:lnTo>
                  <a:pt x="241102"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7" name="Freeform 136"/>
          <p:cNvSpPr/>
          <p:nvPr/>
        </p:nvSpPr>
        <p:spPr bwMode="auto">
          <a:xfrm>
            <a:off x="6866930" y="1705570"/>
            <a:ext cx="107157" cy="116087"/>
          </a:xfrm>
          <a:custGeom>
            <a:avLst/>
            <a:gdLst/>
            <a:ahLst/>
            <a:cxnLst/>
            <a:rect l="0" t="0" r="0" b="0"/>
            <a:pathLst>
              <a:path w="107157" h="116087">
                <a:moveTo>
                  <a:pt x="8929" y="0"/>
                </a:moveTo>
                <a:lnTo>
                  <a:pt x="8929" y="8930"/>
                </a:lnTo>
                <a:lnTo>
                  <a:pt x="8929" y="17859"/>
                </a:lnTo>
                <a:lnTo>
                  <a:pt x="0" y="35719"/>
                </a:lnTo>
                <a:lnTo>
                  <a:pt x="0" y="53578"/>
                </a:lnTo>
                <a:lnTo>
                  <a:pt x="0" y="80367"/>
                </a:lnTo>
                <a:lnTo>
                  <a:pt x="0" y="89297"/>
                </a:lnTo>
                <a:lnTo>
                  <a:pt x="8929" y="107156"/>
                </a:lnTo>
                <a:lnTo>
                  <a:pt x="26789" y="116086"/>
                </a:lnTo>
                <a:lnTo>
                  <a:pt x="44648" y="116086"/>
                </a:lnTo>
                <a:lnTo>
                  <a:pt x="62508" y="107156"/>
                </a:lnTo>
                <a:lnTo>
                  <a:pt x="80367" y="98227"/>
                </a:lnTo>
                <a:lnTo>
                  <a:pt x="98226" y="89297"/>
                </a:lnTo>
                <a:lnTo>
                  <a:pt x="107156" y="71438"/>
                </a:lnTo>
                <a:lnTo>
                  <a:pt x="107156" y="44649"/>
                </a:lnTo>
                <a:lnTo>
                  <a:pt x="98226" y="26789"/>
                </a:lnTo>
                <a:lnTo>
                  <a:pt x="80367" y="8930"/>
                </a:lnTo>
                <a:lnTo>
                  <a:pt x="62508" y="8930"/>
                </a:lnTo>
                <a:lnTo>
                  <a:pt x="44648" y="8930"/>
                </a:lnTo>
                <a:lnTo>
                  <a:pt x="26789" y="26789"/>
                </a:lnTo>
                <a:lnTo>
                  <a:pt x="17859" y="35719"/>
                </a:lnTo>
                <a:lnTo>
                  <a:pt x="17859" y="44649"/>
                </a:lnTo>
                <a:lnTo>
                  <a:pt x="26789" y="53578"/>
                </a:lnTo>
                <a:lnTo>
                  <a:pt x="35718" y="62508"/>
                </a:lnTo>
                <a:lnTo>
                  <a:pt x="35718"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8" name="Freeform 137"/>
          <p:cNvSpPr/>
          <p:nvPr/>
        </p:nvSpPr>
        <p:spPr bwMode="auto">
          <a:xfrm>
            <a:off x="7027664" y="1732359"/>
            <a:ext cx="17860" cy="107157"/>
          </a:xfrm>
          <a:custGeom>
            <a:avLst/>
            <a:gdLst/>
            <a:ahLst/>
            <a:cxnLst/>
            <a:rect l="0" t="0" r="0" b="0"/>
            <a:pathLst>
              <a:path w="17860" h="107157">
                <a:moveTo>
                  <a:pt x="17859" y="8930"/>
                </a:moveTo>
                <a:lnTo>
                  <a:pt x="8930" y="8930"/>
                </a:lnTo>
                <a:lnTo>
                  <a:pt x="8930" y="26789"/>
                </a:lnTo>
                <a:lnTo>
                  <a:pt x="0" y="44649"/>
                </a:lnTo>
                <a:lnTo>
                  <a:pt x="0" y="62508"/>
                </a:lnTo>
                <a:lnTo>
                  <a:pt x="0" y="80367"/>
                </a:lnTo>
                <a:lnTo>
                  <a:pt x="8930" y="89297"/>
                </a:lnTo>
                <a:lnTo>
                  <a:pt x="8930" y="98227"/>
                </a:lnTo>
                <a:lnTo>
                  <a:pt x="8930" y="107156"/>
                </a:lnTo>
                <a:lnTo>
                  <a:pt x="8930" y="98227"/>
                </a:lnTo>
                <a:lnTo>
                  <a:pt x="17859" y="89297"/>
                </a:lnTo>
                <a:lnTo>
                  <a:pt x="17859" y="71438"/>
                </a:lnTo>
                <a:lnTo>
                  <a:pt x="17859" y="35719"/>
                </a:lnTo>
                <a:lnTo>
                  <a:pt x="17859" y="0"/>
                </a:lnTo>
                <a:lnTo>
                  <a:pt x="1785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9" name="Freeform 138"/>
          <p:cNvSpPr/>
          <p:nvPr/>
        </p:nvSpPr>
        <p:spPr bwMode="auto">
          <a:xfrm>
            <a:off x="7027664" y="1571625"/>
            <a:ext cx="26790" cy="26790"/>
          </a:xfrm>
          <a:custGeom>
            <a:avLst/>
            <a:gdLst/>
            <a:ahLst/>
            <a:cxnLst/>
            <a:rect l="0" t="0" r="0" b="0"/>
            <a:pathLst>
              <a:path w="26790" h="26790">
                <a:moveTo>
                  <a:pt x="8930" y="0"/>
                </a:moveTo>
                <a:lnTo>
                  <a:pt x="8930" y="0"/>
                </a:lnTo>
                <a:lnTo>
                  <a:pt x="8930" y="0"/>
                </a:lnTo>
                <a:lnTo>
                  <a:pt x="8930" y="8929"/>
                </a:lnTo>
                <a:lnTo>
                  <a:pt x="0" y="8929"/>
                </a:lnTo>
                <a:lnTo>
                  <a:pt x="8930" y="17859"/>
                </a:lnTo>
                <a:lnTo>
                  <a:pt x="17859" y="17859"/>
                </a:lnTo>
                <a:lnTo>
                  <a:pt x="26789" y="26789"/>
                </a:lnTo>
                <a:lnTo>
                  <a:pt x="26789"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0" name="Freeform 139"/>
          <p:cNvSpPr/>
          <p:nvPr/>
        </p:nvSpPr>
        <p:spPr bwMode="auto">
          <a:xfrm>
            <a:off x="7125891" y="1482328"/>
            <a:ext cx="232173" cy="357188"/>
          </a:xfrm>
          <a:custGeom>
            <a:avLst/>
            <a:gdLst/>
            <a:ahLst/>
            <a:cxnLst/>
            <a:rect l="0" t="0" r="0" b="0"/>
            <a:pathLst>
              <a:path w="232173" h="357188">
                <a:moveTo>
                  <a:pt x="0" y="250031"/>
                </a:moveTo>
                <a:lnTo>
                  <a:pt x="0" y="250031"/>
                </a:lnTo>
                <a:lnTo>
                  <a:pt x="0" y="258961"/>
                </a:lnTo>
                <a:lnTo>
                  <a:pt x="0" y="276820"/>
                </a:lnTo>
                <a:lnTo>
                  <a:pt x="0" y="285750"/>
                </a:lnTo>
                <a:lnTo>
                  <a:pt x="0" y="303609"/>
                </a:lnTo>
                <a:lnTo>
                  <a:pt x="8929" y="321469"/>
                </a:lnTo>
                <a:lnTo>
                  <a:pt x="8929" y="330398"/>
                </a:lnTo>
                <a:lnTo>
                  <a:pt x="8929" y="339328"/>
                </a:lnTo>
                <a:lnTo>
                  <a:pt x="17859" y="339328"/>
                </a:lnTo>
                <a:lnTo>
                  <a:pt x="17859" y="330398"/>
                </a:lnTo>
                <a:lnTo>
                  <a:pt x="26789" y="312539"/>
                </a:lnTo>
                <a:lnTo>
                  <a:pt x="26789" y="285750"/>
                </a:lnTo>
                <a:lnTo>
                  <a:pt x="35718" y="258961"/>
                </a:lnTo>
                <a:lnTo>
                  <a:pt x="44648" y="232172"/>
                </a:lnTo>
                <a:lnTo>
                  <a:pt x="53578" y="223242"/>
                </a:lnTo>
                <a:lnTo>
                  <a:pt x="62507" y="214312"/>
                </a:lnTo>
                <a:lnTo>
                  <a:pt x="71437" y="223242"/>
                </a:lnTo>
                <a:lnTo>
                  <a:pt x="80367" y="241101"/>
                </a:lnTo>
                <a:lnTo>
                  <a:pt x="80367" y="267891"/>
                </a:lnTo>
                <a:lnTo>
                  <a:pt x="89297" y="294680"/>
                </a:lnTo>
                <a:lnTo>
                  <a:pt x="89297" y="312539"/>
                </a:lnTo>
                <a:lnTo>
                  <a:pt x="98226" y="339328"/>
                </a:lnTo>
                <a:lnTo>
                  <a:pt x="107156" y="348258"/>
                </a:lnTo>
                <a:lnTo>
                  <a:pt x="107156" y="357187"/>
                </a:lnTo>
                <a:lnTo>
                  <a:pt x="116086" y="348258"/>
                </a:lnTo>
                <a:lnTo>
                  <a:pt x="133945" y="330398"/>
                </a:lnTo>
                <a:lnTo>
                  <a:pt x="142875" y="303609"/>
                </a:lnTo>
                <a:lnTo>
                  <a:pt x="160734" y="267891"/>
                </a:lnTo>
                <a:lnTo>
                  <a:pt x="169664" y="205383"/>
                </a:lnTo>
                <a:lnTo>
                  <a:pt x="178593" y="151805"/>
                </a:lnTo>
                <a:lnTo>
                  <a:pt x="196453" y="89297"/>
                </a:lnTo>
                <a:lnTo>
                  <a:pt x="205382" y="44648"/>
                </a:lnTo>
                <a:lnTo>
                  <a:pt x="223242" y="17859"/>
                </a:lnTo>
                <a:lnTo>
                  <a:pt x="232172" y="0"/>
                </a:lnTo>
                <a:lnTo>
                  <a:pt x="232172" y="8930"/>
                </a:lnTo>
                <a:lnTo>
                  <a:pt x="223242" y="17859"/>
                </a:lnTo>
                <a:lnTo>
                  <a:pt x="214312" y="53578"/>
                </a:lnTo>
                <a:lnTo>
                  <a:pt x="205382" y="89297"/>
                </a:lnTo>
                <a:lnTo>
                  <a:pt x="196453" y="133945"/>
                </a:lnTo>
                <a:lnTo>
                  <a:pt x="196453" y="178594"/>
                </a:lnTo>
                <a:lnTo>
                  <a:pt x="187523" y="223242"/>
                </a:lnTo>
                <a:lnTo>
                  <a:pt x="196453" y="258961"/>
                </a:lnTo>
                <a:lnTo>
                  <a:pt x="205382" y="294680"/>
                </a:lnTo>
                <a:lnTo>
                  <a:pt x="214312" y="312539"/>
                </a:lnTo>
                <a:lnTo>
                  <a:pt x="223242" y="330398"/>
                </a:lnTo>
                <a:lnTo>
                  <a:pt x="223242" y="330398"/>
                </a:lnTo>
                <a:lnTo>
                  <a:pt x="232172" y="321469"/>
                </a:lnTo>
                <a:lnTo>
                  <a:pt x="232172" y="303609"/>
                </a:lnTo>
                <a:lnTo>
                  <a:pt x="214312" y="276820"/>
                </a:lnTo>
                <a:lnTo>
                  <a:pt x="196453" y="232172"/>
                </a:lnTo>
                <a:lnTo>
                  <a:pt x="169664" y="187523"/>
                </a:lnTo>
                <a:lnTo>
                  <a:pt x="169664"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1" name="Freeform 140"/>
          <p:cNvSpPr/>
          <p:nvPr/>
        </p:nvSpPr>
        <p:spPr bwMode="auto">
          <a:xfrm>
            <a:off x="7125891" y="1553765"/>
            <a:ext cx="321469" cy="62509"/>
          </a:xfrm>
          <a:custGeom>
            <a:avLst/>
            <a:gdLst/>
            <a:ahLst/>
            <a:cxnLst/>
            <a:rect l="0" t="0" r="0" b="0"/>
            <a:pathLst>
              <a:path w="321469" h="62509">
                <a:moveTo>
                  <a:pt x="8929" y="0"/>
                </a:moveTo>
                <a:lnTo>
                  <a:pt x="0" y="8930"/>
                </a:lnTo>
                <a:lnTo>
                  <a:pt x="0" y="17860"/>
                </a:lnTo>
                <a:lnTo>
                  <a:pt x="8929" y="26789"/>
                </a:lnTo>
                <a:lnTo>
                  <a:pt x="17859" y="35719"/>
                </a:lnTo>
                <a:lnTo>
                  <a:pt x="53578" y="44649"/>
                </a:lnTo>
                <a:lnTo>
                  <a:pt x="98226" y="53579"/>
                </a:lnTo>
                <a:lnTo>
                  <a:pt x="151804" y="53579"/>
                </a:lnTo>
                <a:lnTo>
                  <a:pt x="205382" y="62508"/>
                </a:lnTo>
                <a:lnTo>
                  <a:pt x="258961" y="62508"/>
                </a:lnTo>
                <a:lnTo>
                  <a:pt x="294679" y="53579"/>
                </a:lnTo>
                <a:lnTo>
                  <a:pt x="321468" y="53579"/>
                </a:lnTo>
                <a:lnTo>
                  <a:pt x="321468" y="5357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2" name="Freeform 141"/>
          <p:cNvSpPr/>
          <p:nvPr/>
        </p:nvSpPr>
        <p:spPr bwMode="auto">
          <a:xfrm>
            <a:off x="7590234" y="1660922"/>
            <a:ext cx="107158" cy="151805"/>
          </a:xfrm>
          <a:custGeom>
            <a:avLst/>
            <a:gdLst/>
            <a:ahLst/>
            <a:cxnLst/>
            <a:rect l="0" t="0" r="0" b="0"/>
            <a:pathLst>
              <a:path w="107158" h="151805">
                <a:moveTo>
                  <a:pt x="89297" y="8929"/>
                </a:moveTo>
                <a:lnTo>
                  <a:pt x="89297" y="8929"/>
                </a:lnTo>
                <a:lnTo>
                  <a:pt x="89297" y="8929"/>
                </a:lnTo>
                <a:lnTo>
                  <a:pt x="89297" y="8929"/>
                </a:lnTo>
                <a:lnTo>
                  <a:pt x="80368" y="0"/>
                </a:lnTo>
                <a:lnTo>
                  <a:pt x="71438" y="0"/>
                </a:lnTo>
                <a:lnTo>
                  <a:pt x="62508" y="0"/>
                </a:lnTo>
                <a:lnTo>
                  <a:pt x="44649" y="8929"/>
                </a:lnTo>
                <a:lnTo>
                  <a:pt x="26789" y="8929"/>
                </a:lnTo>
                <a:lnTo>
                  <a:pt x="17860" y="17859"/>
                </a:lnTo>
                <a:lnTo>
                  <a:pt x="0" y="26789"/>
                </a:lnTo>
                <a:lnTo>
                  <a:pt x="0" y="35718"/>
                </a:lnTo>
                <a:lnTo>
                  <a:pt x="0" y="44648"/>
                </a:lnTo>
                <a:lnTo>
                  <a:pt x="8930" y="53578"/>
                </a:lnTo>
                <a:lnTo>
                  <a:pt x="26789" y="53578"/>
                </a:lnTo>
                <a:lnTo>
                  <a:pt x="53579" y="71437"/>
                </a:lnTo>
                <a:lnTo>
                  <a:pt x="71438" y="80367"/>
                </a:lnTo>
                <a:lnTo>
                  <a:pt x="89297" y="89297"/>
                </a:lnTo>
                <a:lnTo>
                  <a:pt x="98227" y="107156"/>
                </a:lnTo>
                <a:lnTo>
                  <a:pt x="107157" y="116086"/>
                </a:lnTo>
                <a:lnTo>
                  <a:pt x="98227" y="125015"/>
                </a:lnTo>
                <a:lnTo>
                  <a:pt x="71438" y="142875"/>
                </a:lnTo>
                <a:lnTo>
                  <a:pt x="53579" y="151804"/>
                </a:lnTo>
                <a:lnTo>
                  <a:pt x="26789" y="151804"/>
                </a:lnTo>
                <a:lnTo>
                  <a:pt x="8930" y="151804"/>
                </a:lnTo>
                <a:lnTo>
                  <a:pt x="0" y="142875"/>
                </a:lnTo>
                <a:lnTo>
                  <a:pt x="0" y="133945"/>
                </a:lnTo>
                <a:lnTo>
                  <a:pt x="0" y="125015"/>
                </a:lnTo>
                <a:lnTo>
                  <a:pt x="0" y="12501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3" name="Freeform 142"/>
          <p:cNvSpPr/>
          <p:nvPr/>
        </p:nvSpPr>
        <p:spPr bwMode="auto">
          <a:xfrm>
            <a:off x="7733109" y="1696640"/>
            <a:ext cx="142876" cy="98228"/>
          </a:xfrm>
          <a:custGeom>
            <a:avLst/>
            <a:gdLst/>
            <a:ahLst/>
            <a:cxnLst/>
            <a:rect l="0" t="0" r="0" b="0"/>
            <a:pathLst>
              <a:path w="142876" h="98228">
                <a:moveTo>
                  <a:pt x="53579" y="0"/>
                </a:moveTo>
                <a:lnTo>
                  <a:pt x="44649" y="0"/>
                </a:lnTo>
                <a:lnTo>
                  <a:pt x="35719" y="8930"/>
                </a:lnTo>
                <a:lnTo>
                  <a:pt x="26789" y="8930"/>
                </a:lnTo>
                <a:lnTo>
                  <a:pt x="17860" y="26789"/>
                </a:lnTo>
                <a:lnTo>
                  <a:pt x="0" y="35719"/>
                </a:lnTo>
                <a:lnTo>
                  <a:pt x="0" y="53579"/>
                </a:lnTo>
                <a:lnTo>
                  <a:pt x="0" y="71438"/>
                </a:lnTo>
                <a:lnTo>
                  <a:pt x="0" y="89297"/>
                </a:lnTo>
                <a:lnTo>
                  <a:pt x="8930" y="98227"/>
                </a:lnTo>
                <a:lnTo>
                  <a:pt x="26789" y="98227"/>
                </a:lnTo>
                <a:lnTo>
                  <a:pt x="53579" y="98227"/>
                </a:lnTo>
                <a:lnTo>
                  <a:pt x="71438" y="98227"/>
                </a:lnTo>
                <a:lnTo>
                  <a:pt x="98227" y="80368"/>
                </a:lnTo>
                <a:lnTo>
                  <a:pt x="116086" y="62508"/>
                </a:lnTo>
                <a:lnTo>
                  <a:pt x="142875" y="35719"/>
                </a:lnTo>
                <a:lnTo>
                  <a:pt x="142875"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4" name="Freeform 143"/>
          <p:cNvSpPr/>
          <p:nvPr/>
        </p:nvSpPr>
        <p:spPr bwMode="auto">
          <a:xfrm>
            <a:off x="7858125" y="1526976"/>
            <a:ext cx="187524" cy="375048"/>
          </a:xfrm>
          <a:custGeom>
            <a:avLst/>
            <a:gdLst/>
            <a:ahLst/>
            <a:cxnLst/>
            <a:rect l="0" t="0" r="0" b="0"/>
            <a:pathLst>
              <a:path w="187524" h="375048">
                <a:moveTo>
                  <a:pt x="53578" y="0"/>
                </a:moveTo>
                <a:lnTo>
                  <a:pt x="44648" y="0"/>
                </a:lnTo>
                <a:lnTo>
                  <a:pt x="44648" y="8930"/>
                </a:lnTo>
                <a:lnTo>
                  <a:pt x="35719" y="26789"/>
                </a:lnTo>
                <a:lnTo>
                  <a:pt x="26789" y="53578"/>
                </a:lnTo>
                <a:lnTo>
                  <a:pt x="17859" y="80368"/>
                </a:lnTo>
                <a:lnTo>
                  <a:pt x="8930" y="116086"/>
                </a:lnTo>
                <a:lnTo>
                  <a:pt x="0" y="151805"/>
                </a:lnTo>
                <a:lnTo>
                  <a:pt x="0" y="196453"/>
                </a:lnTo>
                <a:lnTo>
                  <a:pt x="0" y="241102"/>
                </a:lnTo>
                <a:lnTo>
                  <a:pt x="0" y="267891"/>
                </a:lnTo>
                <a:lnTo>
                  <a:pt x="0" y="303610"/>
                </a:lnTo>
                <a:lnTo>
                  <a:pt x="0" y="321469"/>
                </a:lnTo>
                <a:lnTo>
                  <a:pt x="0" y="330399"/>
                </a:lnTo>
                <a:lnTo>
                  <a:pt x="8930" y="330399"/>
                </a:lnTo>
                <a:lnTo>
                  <a:pt x="17859" y="312539"/>
                </a:lnTo>
                <a:lnTo>
                  <a:pt x="35719" y="294680"/>
                </a:lnTo>
                <a:lnTo>
                  <a:pt x="53578" y="258961"/>
                </a:lnTo>
                <a:lnTo>
                  <a:pt x="80367" y="232172"/>
                </a:lnTo>
                <a:lnTo>
                  <a:pt x="98227" y="205383"/>
                </a:lnTo>
                <a:lnTo>
                  <a:pt x="116086" y="196453"/>
                </a:lnTo>
                <a:lnTo>
                  <a:pt x="125016" y="205383"/>
                </a:lnTo>
                <a:lnTo>
                  <a:pt x="133945" y="223243"/>
                </a:lnTo>
                <a:lnTo>
                  <a:pt x="142875" y="258961"/>
                </a:lnTo>
                <a:lnTo>
                  <a:pt x="142875" y="285750"/>
                </a:lnTo>
                <a:lnTo>
                  <a:pt x="151805" y="321469"/>
                </a:lnTo>
                <a:lnTo>
                  <a:pt x="151805" y="348258"/>
                </a:lnTo>
                <a:lnTo>
                  <a:pt x="151805" y="366118"/>
                </a:lnTo>
                <a:lnTo>
                  <a:pt x="160734" y="375047"/>
                </a:lnTo>
                <a:lnTo>
                  <a:pt x="160734" y="375047"/>
                </a:lnTo>
                <a:lnTo>
                  <a:pt x="169664" y="366118"/>
                </a:lnTo>
                <a:lnTo>
                  <a:pt x="187523" y="348258"/>
                </a:lnTo>
                <a:lnTo>
                  <a:pt x="187523" y="34825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5" name="Freeform 144"/>
          <p:cNvSpPr/>
          <p:nvPr/>
        </p:nvSpPr>
        <p:spPr bwMode="auto">
          <a:xfrm>
            <a:off x="8072438" y="1714500"/>
            <a:ext cx="98227" cy="169665"/>
          </a:xfrm>
          <a:custGeom>
            <a:avLst/>
            <a:gdLst/>
            <a:ahLst/>
            <a:cxnLst/>
            <a:rect l="0" t="0" r="0" b="0"/>
            <a:pathLst>
              <a:path w="98227" h="169665">
                <a:moveTo>
                  <a:pt x="0" y="107156"/>
                </a:moveTo>
                <a:lnTo>
                  <a:pt x="0" y="107156"/>
                </a:lnTo>
                <a:lnTo>
                  <a:pt x="0" y="116086"/>
                </a:lnTo>
                <a:lnTo>
                  <a:pt x="0" y="116086"/>
                </a:lnTo>
                <a:lnTo>
                  <a:pt x="0" y="116086"/>
                </a:lnTo>
                <a:lnTo>
                  <a:pt x="8929" y="116086"/>
                </a:lnTo>
                <a:lnTo>
                  <a:pt x="17859" y="107156"/>
                </a:lnTo>
                <a:lnTo>
                  <a:pt x="35718" y="98226"/>
                </a:lnTo>
                <a:lnTo>
                  <a:pt x="44648" y="89297"/>
                </a:lnTo>
                <a:lnTo>
                  <a:pt x="53578" y="62508"/>
                </a:lnTo>
                <a:lnTo>
                  <a:pt x="71437" y="44648"/>
                </a:lnTo>
                <a:lnTo>
                  <a:pt x="80367" y="17859"/>
                </a:lnTo>
                <a:lnTo>
                  <a:pt x="80367" y="0"/>
                </a:lnTo>
                <a:lnTo>
                  <a:pt x="80367" y="0"/>
                </a:lnTo>
                <a:lnTo>
                  <a:pt x="62507" y="0"/>
                </a:lnTo>
                <a:lnTo>
                  <a:pt x="53578" y="17859"/>
                </a:lnTo>
                <a:lnTo>
                  <a:pt x="35718" y="35719"/>
                </a:lnTo>
                <a:lnTo>
                  <a:pt x="17859" y="62508"/>
                </a:lnTo>
                <a:lnTo>
                  <a:pt x="8929" y="98226"/>
                </a:lnTo>
                <a:lnTo>
                  <a:pt x="8929" y="125015"/>
                </a:lnTo>
                <a:lnTo>
                  <a:pt x="8929" y="142875"/>
                </a:lnTo>
                <a:lnTo>
                  <a:pt x="17859" y="160734"/>
                </a:lnTo>
                <a:lnTo>
                  <a:pt x="35718" y="169664"/>
                </a:lnTo>
                <a:lnTo>
                  <a:pt x="53578" y="169664"/>
                </a:lnTo>
                <a:lnTo>
                  <a:pt x="80367" y="169664"/>
                </a:lnTo>
                <a:lnTo>
                  <a:pt x="98226" y="151804"/>
                </a:lnTo>
                <a:lnTo>
                  <a:pt x="98226"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6" name="Freeform 145"/>
          <p:cNvSpPr/>
          <p:nvPr/>
        </p:nvSpPr>
        <p:spPr bwMode="auto">
          <a:xfrm>
            <a:off x="8188523" y="1732359"/>
            <a:ext cx="169665" cy="160736"/>
          </a:xfrm>
          <a:custGeom>
            <a:avLst/>
            <a:gdLst/>
            <a:ahLst/>
            <a:cxnLst/>
            <a:rect l="0" t="0" r="0" b="0"/>
            <a:pathLst>
              <a:path w="169665" h="160736">
                <a:moveTo>
                  <a:pt x="53578" y="0"/>
                </a:moveTo>
                <a:lnTo>
                  <a:pt x="44648" y="8930"/>
                </a:lnTo>
                <a:lnTo>
                  <a:pt x="35718" y="26789"/>
                </a:lnTo>
                <a:lnTo>
                  <a:pt x="26789" y="53578"/>
                </a:lnTo>
                <a:lnTo>
                  <a:pt x="8929" y="80367"/>
                </a:lnTo>
                <a:lnTo>
                  <a:pt x="8929" y="98227"/>
                </a:lnTo>
                <a:lnTo>
                  <a:pt x="0" y="125016"/>
                </a:lnTo>
                <a:lnTo>
                  <a:pt x="0" y="142875"/>
                </a:lnTo>
                <a:lnTo>
                  <a:pt x="0" y="151805"/>
                </a:lnTo>
                <a:lnTo>
                  <a:pt x="8929" y="160735"/>
                </a:lnTo>
                <a:lnTo>
                  <a:pt x="17859" y="160735"/>
                </a:lnTo>
                <a:lnTo>
                  <a:pt x="17859" y="151805"/>
                </a:lnTo>
                <a:lnTo>
                  <a:pt x="26789" y="133945"/>
                </a:lnTo>
                <a:lnTo>
                  <a:pt x="35718" y="107156"/>
                </a:lnTo>
                <a:lnTo>
                  <a:pt x="53578" y="80367"/>
                </a:lnTo>
                <a:lnTo>
                  <a:pt x="71437" y="44649"/>
                </a:lnTo>
                <a:lnTo>
                  <a:pt x="80367" y="17860"/>
                </a:lnTo>
                <a:lnTo>
                  <a:pt x="98226" y="8930"/>
                </a:lnTo>
                <a:lnTo>
                  <a:pt x="107156" y="0"/>
                </a:lnTo>
                <a:lnTo>
                  <a:pt x="116086" y="0"/>
                </a:lnTo>
                <a:lnTo>
                  <a:pt x="116086" y="8930"/>
                </a:lnTo>
                <a:lnTo>
                  <a:pt x="125015" y="26789"/>
                </a:lnTo>
                <a:lnTo>
                  <a:pt x="116086" y="44649"/>
                </a:lnTo>
                <a:lnTo>
                  <a:pt x="107156" y="71438"/>
                </a:lnTo>
                <a:lnTo>
                  <a:pt x="98226" y="98227"/>
                </a:lnTo>
                <a:lnTo>
                  <a:pt x="89297" y="116086"/>
                </a:lnTo>
                <a:lnTo>
                  <a:pt x="89297" y="133945"/>
                </a:lnTo>
                <a:lnTo>
                  <a:pt x="80367" y="151805"/>
                </a:lnTo>
                <a:lnTo>
                  <a:pt x="80367" y="151805"/>
                </a:lnTo>
                <a:lnTo>
                  <a:pt x="80367" y="151805"/>
                </a:lnTo>
                <a:lnTo>
                  <a:pt x="89297" y="133945"/>
                </a:lnTo>
                <a:lnTo>
                  <a:pt x="107156" y="116086"/>
                </a:lnTo>
                <a:lnTo>
                  <a:pt x="125015" y="89297"/>
                </a:lnTo>
                <a:lnTo>
                  <a:pt x="142875" y="53578"/>
                </a:lnTo>
                <a:lnTo>
                  <a:pt x="151804" y="26789"/>
                </a:lnTo>
                <a:lnTo>
                  <a:pt x="169664" y="17860"/>
                </a:lnTo>
                <a:lnTo>
                  <a:pt x="169664" y="8930"/>
                </a:lnTo>
                <a:lnTo>
                  <a:pt x="169664" y="17860"/>
                </a:lnTo>
                <a:lnTo>
                  <a:pt x="169664" y="35719"/>
                </a:lnTo>
                <a:lnTo>
                  <a:pt x="160734" y="53578"/>
                </a:lnTo>
                <a:lnTo>
                  <a:pt x="151804" y="80367"/>
                </a:lnTo>
                <a:lnTo>
                  <a:pt x="151804" y="98227"/>
                </a:lnTo>
                <a:lnTo>
                  <a:pt x="142875" y="116086"/>
                </a:lnTo>
                <a:lnTo>
                  <a:pt x="142875" y="125016"/>
                </a:lnTo>
                <a:lnTo>
                  <a:pt x="142875" y="133945"/>
                </a:lnTo>
                <a:lnTo>
                  <a:pt x="151804" y="133945"/>
                </a:lnTo>
                <a:lnTo>
                  <a:pt x="151804"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7" name="Freeform 146"/>
          <p:cNvSpPr/>
          <p:nvPr/>
        </p:nvSpPr>
        <p:spPr bwMode="auto">
          <a:xfrm>
            <a:off x="8367116" y="1741289"/>
            <a:ext cx="89298" cy="142876"/>
          </a:xfrm>
          <a:custGeom>
            <a:avLst/>
            <a:gdLst/>
            <a:ahLst/>
            <a:cxnLst/>
            <a:rect l="0" t="0" r="0" b="0"/>
            <a:pathLst>
              <a:path w="89298" h="142876">
                <a:moveTo>
                  <a:pt x="0" y="80367"/>
                </a:moveTo>
                <a:lnTo>
                  <a:pt x="0" y="80367"/>
                </a:lnTo>
                <a:lnTo>
                  <a:pt x="8930" y="80367"/>
                </a:lnTo>
                <a:lnTo>
                  <a:pt x="17860" y="89297"/>
                </a:lnTo>
                <a:lnTo>
                  <a:pt x="26789" y="89297"/>
                </a:lnTo>
                <a:lnTo>
                  <a:pt x="35719" y="89297"/>
                </a:lnTo>
                <a:lnTo>
                  <a:pt x="53579" y="80367"/>
                </a:lnTo>
                <a:lnTo>
                  <a:pt x="62508" y="71437"/>
                </a:lnTo>
                <a:lnTo>
                  <a:pt x="71438" y="53578"/>
                </a:lnTo>
                <a:lnTo>
                  <a:pt x="80368" y="35719"/>
                </a:lnTo>
                <a:lnTo>
                  <a:pt x="89297" y="17859"/>
                </a:lnTo>
                <a:lnTo>
                  <a:pt x="89297" y="0"/>
                </a:lnTo>
                <a:lnTo>
                  <a:pt x="89297" y="0"/>
                </a:lnTo>
                <a:lnTo>
                  <a:pt x="80368" y="0"/>
                </a:lnTo>
                <a:lnTo>
                  <a:pt x="62508" y="8930"/>
                </a:lnTo>
                <a:lnTo>
                  <a:pt x="53579" y="26789"/>
                </a:lnTo>
                <a:lnTo>
                  <a:pt x="35719" y="53578"/>
                </a:lnTo>
                <a:lnTo>
                  <a:pt x="26789" y="71437"/>
                </a:lnTo>
                <a:lnTo>
                  <a:pt x="17860" y="98226"/>
                </a:lnTo>
                <a:lnTo>
                  <a:pt x="17860" y="116086"/>
                </a:lnTo>
                <a:lnTo>
                  <a:pt x="17860" y="133945"/>
                </a:lnTo>
                <a:lnTo>
                  <a:pt x="17860" y="142875"/>
                </a:lnTo>
                <a:lnTo>
                  <a:pt x="26789" y="142875"/>
                </a:lnTo>
                <a:lnTo>
                  <a:pt x="35719" y="142875"/>
                </a:lnTo>
                <a:lnTo>
                  <a:pt x="62508" y="133945"/>
                </a:lnTo>
                <a:lnTo>
                  <a:pt x="80368" y="116086"/>
                </a:lnTo>
                <a:lnTo>
                  <a:pt x="80368"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8" name="Freeform 147"/>
          <p:cNvSpPr/>
          <p:nvPr/>
        </p:nvSpPr>
        <p:spPr bwMode="auto">
          <a:xfrm>
            <a:off x="8474273" y="1741289"/>
            <a:ext cx="107157" cy="160735"/>
          </a:xfrm>
          <a:custGeom>
            <a:avLst/>
            <a:gdLst/>
            <a:ahLst/>
            <a:cxnLst/>
            <a:rect l="0" t="0" r="0" b="0"/>
            <a:pathLst>
              <a:path w="107157" h="160735">
                <a:moveTo>
                  <a:pt x="107156" y="0"/>
                </a:moveTo>
                <a:lnTo>
                  <a:pt x="107156" y="0"/>
                </a:lnTo>
                <a:lnTo>
                  <a:pt x="107156" y="0"/>
                </a:lnTo>
                <a:lnTo>
                  <a:pt x="98226" y="0"/>
                </a:lnTo>
                <a:lnTo>
                  <a:pt x="98226" y="0"/>
                </a:lnTo>
                <a:lnTo>
                  <a:pt x="98226" y="0"/>
                </a:lnTo>
                <a:lnTo>
                  <a:pt x="89297" y="0"/>
                </a:lnTo>
                <a:lnTo>
                  <a:pt x="89297" y="0"/>
                </a:lnTo>
                <a:lnTo>
                  <a:pt x="80367" y="8930"/>
                </a:lnTo>
                <a:lnTo>
                  <a:pt x="80367" y="17859"/>
                </a:lnTo>
                <a:lnTo>
                  <a:pt x="80367" y="26789"/>
                </a:lnTo>
                <a:lnTo>
                  <a:pt x="71437" y="35719"/>
                </a:lnTo>
                <a:lnTo>
                  <a:pt x="62507" y="53578"/>
                </a:lnTo>
                <a:lnTo>
                  <a:pt x="62507" y="62508"/>
                </a:lnTo>
                <a:lnTo>
                  <a:pt x="62507" y="71437"/>
                </a:lnTo>
                <a:lnTo>
                  <a:pt x="62507" y="80367"/>
                </a:lnTo>
                <a:lnTo>
                  <a:pt x="62507" y="89297"/>
                </a:lnTo>
                <a:lnTo>
                  <a:pt x="53578" y="98226"/>
                </a:lnTo>
                <a:lnTo>
                  <a:pt x="53578" y="107156"/>
                </a:lnTo>
                <a:lnTo>
                  <a:pt x="62507" y="107156"/>
                </a:lnTo>
                <a:lnTo>
                  <a:pt x="62507" y="116086"/>
                </a:lnTo>
                <a:lnTo>
                  <a:pt x="62507" y="116086"/>
                </a:lnTo>
                <a:lnTo>
                  <a:pt x="62507" y="125015"/>
                </a:lnTo>
                <a:lnTo>
                  <a:pt x="62507" y="133945"/>
                </a:lnTo>
                <a:lnTo>
                  <a:pt x="53578" y="142875"/>
                </a:lnTo>
                <a:lnTo>
                  <a:pt x="44648" y="151805"/>
                </a:lnTo>
                <a:lnTo>
                  <a:pt x="35718" y="151805"/>
                </a:lnTo>
                <a:lnTo>
                  <a:pt x="26789" y="160734"/>
                </a:lnTo>
                <a:lnTo>
                  <a:pt x="8929" y="160734"/>
                </a:lnTo>
                <a:lnTo>
                  <a:pt x="0" y="160734"/>
                </a:lnTo>
                <a:lnTo>
                  <a:pt x="0" y="160734"/>
                </a:lnTo>
                <a:lnTo>
                  <a:pt x="0" y="151805"/>
                </a:lnTo>
                <a:lnTo>
                  <a:pt x="0" y="142875"/>
                </a:lnTo>
                <a:lnTo>
                  <a:pt x="8929" y="125015"/>
                </a:lnTo>
                <a:lnTo>
                  <a:pt x="8929" y="12501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9" name="Freeform 148"/>
          <p:cNvSpPr/>
          <p:nvPr/>
        </p:nvSpPr>
        <p:spPr bwMode="auto">
          <a:xfrm>
            <a:off x="8679655" y="1741289"/>
            <a:ext cx="44650" cy="17860"/>
          </a:xfrm>
          <a:custGeom>
            <a:avLst/>
            <a:gdLst/>
            <a:ahLst/>
            <a:cxnLst/>
            <a:rect l="0" t="0" r="0" b="0"/>
            <a:pathLst>
              <a:path w="44650" h="17860">
                <a:moveTo>
                  <a:pt x="44649" y="0"/>
                </a:moveTo>
                <a:lnTo>
                  <a:pt x="44649" y="0"/>
                </a:lnTo>
                <a:lnTo>
                  <a:pt x="35719" y="8930"/>
                </a:lnTo>
                <a:lnTo>
                  <a:pt x="26790" y="8930"/>
                </a:lnTo>
                <a:lnTo>
                  <a:pt x="17860" y="8930"/>
                </a:lnTo>
                <a:lnTo>
                  <a:pt x="8930" y="17859"/>
                </a:lnTo>
                <a:lnTo>
                  <a:pt x="0" y="17859"/>
                </a:lnTo>
                <a:lnTo>
                  <a:pt x="8930" y="8930"/>
                </a:lnTo>
                <a:lnTo>
                  <a:pt x="8930" y="8930"/>
                </a:lnTo>
                <a:lnTo>
                  <a:pt x="17860" y="8930"/>
                </a:lnTo>
                <a:lnTo>
                  <a:pt x="17860"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0" name="Freeform 149"/>
          <p:cNvSpPr/>
          <p:nvPr/>
        </p:nvSpPr>
        <p:spPr bwMode="auto">
          <a:xfrm>
            <a:off x="8643937" y="1830586"/>
            <a:ext cx="8930" cy="8930"/>
          </a:xfrm>
          <a:custGeom>
            <a:avLst/>
            <a:gdLst/>
            <a:ahLst/>
            <a:cxnLst/>
            <a:rect l="0" t="0" r="0" b="0"/>
            <a:pathLst>
              <a:path w="8930" h="8930">
                <a:moveTo>
                  <a:pt x="0" y="0"/>
                </a:moveTo>
                <a:lnTo>
                  <a:pt x="0" y="0"/>
                </a:lnTo>
                <a:lnTo>
                  <a:pt x="0" y="8929"/>
                </a:lnTo>
                <a:lnTo>
                  <a:pt x="8929" y="8929"/>
                </a:lnTo>
                <a:lnTo>
                  <a:pt x="8929" y="8929"/>
                </a:lnTo>
                <a:lnTo>
                  <a:pt x="8929" y="8929"/>
                </a:lnTo>
                <a:lnTo>
                  <a:pt x="8929"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1" name="Freeform 150"/>
          <p:cNvSpPr/>
          <p:nvPr/>
        </p:nvSpPr>
        <p:spPr bwMode="auto">
          <a:xfrm>
            <a:off x="8652866" y="1830586"/>
            <a:ext cx="1" cy="8930"/>
          </a:xfrm>
          <a:custGeom>
            <a:avLst/>
            <a:gdLst/>
            <a:ahLst/>
            <a:cxnLst/>
            <a:rect l="0" t="0" r="0" b="0"/>
            <a:pathLst>
              <a:path w="1" h="8930">
                <a:moveTo>
                  <a:pt x="0" y="8929"/>
                </a:move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2" name="Freeform 151"/>
          <p:cNvSpPr/>
          <p:nvPr/>
        </p:nvSpPr>
        <p:spPr bwMode="auto">
          <a:xfrm>
            <a:off x="6634758" y="2044898"/>
            <a:ext cx="17860" cy="142876"/>
          </a:xfrm>
          <a:custGeom>
            <a:avLst/>
            <a:gdLst/>
            <a:ahLst/>
            <a:cxnLst/>
            <a:rect l="0" t="0" r="0" b="0"/>
            <a:pathLst>
              <a:path w="17860" h="142876">
                <a:moveTo>
                  <a:pt x="8930" y="8930"/>
                </a:moveTo>
                <a:lnTo>
                  <a:pt x="8930" y="8930"/>
                </a:lnTo>
                <a:lnTo>
                  <a:pt x="8930" y="0"/>
                </a:lnTo>
                <a:lnTo>
                  <a:pt x="8930" y="0"/>
                </a:lnTo>
                <a:lnTo>
                  <a:pt x="8930" y="0"/>
                </a:lnTo>
                <a:lnTo>
                  <a:pt x="8930" y="0"/>
                </a:lnTo>
                <a:lnTo>
                  <a:pt x="8930" y="0"/>
                </a:lnTo>
                <a:lnTo>
                  <a:pt x="8930" y="8930"/>
                </a:lnTo>
                <a:lnTo>
                  <a:pt x="8930" y="26789"/>
                </a:lnTo>
                <a:lnTo>
                  <a:pt x="8930" y="53578"/>
                </a:lnTo>
                <a:lnTo>
                  <a:pt x="8930" y="71438"/>
                </a:lnTo>
                <a:lnTo>
                  <a:pt x="0" y="98227"/>
                </a:lnTo>
                <a:lnTo>
                  <a:pt x="0" y="116086"/>
                </a:lnTo>
                <a:lnTo>
                  <a:pt x="0" y="133946"/>
                </a:lnTo>
                <a:lnTo>
                  <a:pt x="8930" y="142875"/>
                </a:lnTo>
                <a:lnTo>
                  <a:pt x="8930" y="142875"/>
                </a:lnTo>
                <a:lnTo>
                  <a:pt x="17859" y="125016"/>
                </a:lnTo>
                <a:lnTo>
                  <a:pt x="17859" y="107156"/>
                </a:lnTo>
                <a:lnTo>
                  <a:pt x="17859"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3" name="Freeform 152"/>
          <p:cNvSpPr/>
          <p:nvPr/>
        </p:nvSpPr>
        <p:spPr bwMode="auto">
          <a:xfrm>
            <a:off x="6375797" y="1937742"/>
            <a:ext cx="446485" cy="366118"/>
          </a:xfrm>
          <a:custGeom>
            <a:avLst/>
            <a:gdLst/>
            <a:ahLst/>
            <a:cxnLst/>
            <a:rect l="0" t="0" r="0" b="0"/>
            <a:pathLst>
              <a:path w="446485" h="366118">
                <a:moveTo>
                  <a:pt x="303609" y="125016"/>
                </a:moveTo>
                <a:lnTo>
                  <a:pt x="303609" y="125016"/>
                </a:lnTo>
                <a:lnTo>
                  <a:pt x="294680" y="116086"/>
                </a:lnTo>
                <a:lnTo>
                  <a:pt x="294680" y="107156"/>
                </a:lnTo>
                <a:lnTo>
                  <a:pt x="294680" y="98227"/>
                </a:lnTo>
                <a:lnTo>
                  <a:pt x="285750" y="80367"/>
                </a:lnTo>
                <a:lnTo>
                  <a:pt x="285750" y="62508"/>
                </a:lnTo>
                <a:lnTo>
                  <a:pt x="276820" y="53578"/>
                </a:lnTo>
                <a:lnTo>
                  <a:pt x="267891" y="35719"/>
                </a:lnTo>
                <a:lnTo>
                  <a:pt x="258961" y="17859"/>
                </a:lnTo>
                <a:lnTo>
                  <a:pt x="250031" y="8930"/>
                </a:lnTo>
                <a:lnTo>
                  <a:pt x="232172" y="0"/>
                </a:lnTo>
                <a:lnTo>
                  <a:pt x="214312" y="0"/>
                </a:lnTo>
                <a:lnTo>
                  <a:pt x="196453" y="0"/>
                </a:lnTo>
                <a:lnTo>
                  <a:pt x="178594" y="8930"/>
                </a:lnTo>
                <a:lnTo>
                  <a:pt x="151805" y="17859"/>
                </a:lnTo>
                <a:lnTo>
                  <a:pt x="125016" y="44648"/>
                </a:lnTo>
                <a:lnTo>
                  <a:pt x="89297" y="71437"/>
                </a:lnTo>
                <a:lnTo>
                  <a:pt x="62508" y="98227"/>
                </a:lnTo>
                <a:lnTo>
                  <a:pt x="35719" y="142875"/>
                </a:lnTo>
                <a:lnTo>
                  <a:pt x="17859" y="178594"/>
                </a:lnTo>
                <a:lnTo>
                  <a:pt x="0" y="223242"/>
                </a:lnTo>
                <a:lnTo>
                  <a:pt x="0" y="267891"/>
                </a:lnTo>
                <a:lnTo>
                  <a:pt x="17859" y="303609"/>
                </a:lnTo>
                <a:lnTo>
                  <a:pt x="44648" y="339328"/>
                </a:lnTo>
                <a:lnTo>
                  <a:pt x="80367" y="357187"/>
                </a:lnTo>
                <a:lnTo>
                  <a:pt x="133945" y="366117"/>
                </a:lnTo>
                <a:lnTo>
                  <a:pt x="187523" y="366117"/>
                </a:lnTo>
                <a:lnTo>
                  <a:pt x="241101" y="366117"/>
                </a:lnTo>
                <a:lnTo>
                  <a:pt x="303609" y="348258"/>
                </a:lnTo>
                <a:lnTo>
                  <a:pt x="357187" y="330398"/>
                </a:lnTo>
                <a:lnTo>
                  <a:pt x="401836" y="303609"/>
                </a:lnTo>
                <a:lnTo>
                  <a:pt x="437555" y="267891"/>
                </a:lnTo>
                <a:lnTo>
                  <a:pt x="446484" y="232172"/>
                </a:lnTo>
                <a:lnTo>
                  <a:pt x="437555" y="178594"/>
                </a:lnTo>
                <a:lnTo>
                  <a:pt x="410766" y="125016"/>
                </a:lnTo>
                <a:lnTo>
                  <a:pt x="375047" y="80367"/>
                </a:lnTo>
                <a:lnTo>
                  <a:pt x="330398" y="44648"/>
                </a:lnTo>
                <a:lnTo>
                  <a:pt x="294680" y="17859"/>
                </a:lnTo>
                <a:lnTo>
                  <a:pt x="258961" y="8930"/>
                </a:lnTo>
                <a:lnTo>
                  <a:pt x="232172" y="8930"/>
                </a:lnTo>
                <a:lnTo>
                  <a:pt x="214312" y="17859"/>
                </a:lnTo>
                <a:lnTo>
                  <a:pt x="214312" y="17859"/>
                </a:lnTo>
                <a:lnTo>
                  <a:pt x="214312" y="26789"/>
                </a:lnTo>
                <a:lnTo>
                  <a:pt x="232172" y="26789"/>
                </a:lnTo>
                <a:lnTo>
                  <a:pt x="250031" y="17859"/>
                </a:lnTo>
                <a:lnTo>
                  <a:pt x="250031"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4" name="Freeform 153"/>
          <p:cNvSpPr/>
          <p:nvPr/>
        </p:nvSpPr>
        <p:spPr bwMode="auto">
          <a:xfrm>
            <a:off x="7134820" y="2018109"/>
            <a:ext cx="1" cy="223243"/>
          </a:xfrm>
          <a:custGeom>
            <a:avLst/>
            <a:gdLst/>
            <a:ahLst/>
            <a:cxnLst/>
            <a:rect l="0" t="0" r="0" b="0"/>
            <a:pathLst>
              <a:path w="1" h="223243">
                <a:moveTo>
                  <a:pt x="0" y="0"/>
                </a:moveTo>
                <a:lnTo>
                  <a:pt x="0" y="0"/>
                </a:lnTo>
                <a:lnTo>
                  <a:pt x="0" y="0"/>
                </a:lnTo>
                <a:lnTo>
                  <a:pt x="0" y="0"/>
                </a:lnTo>
                <a:lnTo>
                  <a:pt x="0" y="0"/>
                </a:lnTo>
                <a:lnTo>
                  <a:pt x="0" y="8930"/>
                </a:lnTo>
                <a:lnTo>
                  <a:pt x="0" y="17860"/>
                </a:lnTo>
                <a:lnTo>
                  <a:pt x="0" y="44649"/>
                </a:lnTo>
                <a:lnTo>
                  <a:pt x="0" y="71438"/>
                </a:lnTo>
                <a:lnTo>
                  <a:pt x="0" y="107156"/>
                </a:lnTo>
                <a:lnTo>
                  <a:pt x="0" y="142875"/>
                </a:lnTo>
                <a:lnTo>
                  <a:pt x="0" y="169664"/>
                </a:lnTo>
                <a:lnTo>
                  <a:pt x="0" y="196453"/>
                </a:lnTo>
                <a:lnTo>
                  <a:pt x="0" y="214313"/>
                </a:lnTo>
                <a:lnTo>
                  <a:pt x="0" y="223242"/>
                </a:lnTo>
                <a:lnTo>
                  <a:pt x="0" y="223242"/>
                </a:lnTo>
                <a:lnTo>
                  <a:pt x="0"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5" name="Freeform 154"/>
          <p:cNvSpPr/>
          <p:nvPr/>
        </p:nvSpPr>
        <p:spPr bwMode="auto">
          <a:xfrm>
            <a:off x="7188398" y="2205633"/>
            <a:ext cx="116087" cy="187524"/>
          </a:xfrm>
          <a:custGeom>
            <a:avLst/>
            <a:gdLst/>
            <a:ahLst/>
            <a:cxnLst/>
            <a:rect l="0" t="0" r="0" b="0"/>
            <a:pathLst>
              <a:path w="116087" h="187524">
                <a:moveTo>
                  <a:pt x="116086" y="0"/>
                </a:moveTo>
                <a:lnTo>
                  <a:pt x="116086" y="8929"/>
                </a:lnTo>
                <a:lnTo>
                  <a:pt x="116086" y="17859"/>
                </a:lnTo>
                <a:lnTo>
                  <a:pt x="107157" y="35718"/>
                </a:lnTo>
                <a:lnTo>
                  <a:pt x="98227" y="62507"/>
                </a:lnTo>
                <a:lnTo>
                  <a:pt x="80368" y="89296"/>
                </a:lnTo>
                <a:lnTo>
                  <a:pt x="62508" y="125015"/>
                </a:lnTo>
                <a:lnTo>
                  <a:pt x="35719" y="151804"/>
                </a:lnTo>
                <a:lnTo>
                  <a:pt x="17860" y="169664"/>
                </a:lnTo>
                <a:lnTo>
                  <a:pt x="8930" y="187523"/>
                </a:lnTo>
                <a:lnTo>
                  <a:pt x="0" y="187523"/>
                </a:lnTo>
                <a:lnTo>
                  <a:pt x="0" y="178593"/>
                </a:lnTo>
                <a:lnTo>
                  <a:pt x="0" y="17859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6" name="Freeform 155"/>
          <p:cNvSpPr/>
          <p:nvPr/>
        </p:nvSpPr>
        <p:spPr bwMode="auto">
          <a:xfrm>
            <a:off x="7384852" y="2044898"/>
            <a:ext cx="276821" cy="160736"/>
          </a:xfrm>
          <a:custGeom>
            <a:avLst/>
            <a:gdLst/>
            <a:ahLst/>
            <a:cxnLst/>
            <a:rect l="0" t="0" r="0" b="0"/>
            <a:pathLst>
              <a:path w="276821" h="160736">
                <a:moveTo>
                  <a:pt x="0" y="26789"/>
                </a:moveTo>
                <a:lnTo>
                  <a:pt x="8929" y="26789"/>
                </a:lnTo>
                <a:lnTo>
                  <a:pt x="17859" y="17860"/>
                </a:lnTo>
                <a:lnTo>
                  <a:pt x="35718" y="17860"/>
                </a:lnTo>
                <a:lnTo>
                  <a:pt x="62507" y="8930"/>
                </a:lnTo>
                <a:lnTo>
                  <a:pt x="89296" y="8930"/>
                </a:lnTo>
                <a:lnTo>
                  <a:pt x="116086" y="0"/>
                </a:lnTo>
                <a:lnTo>
                  <a:pt x="142875" y="0"/>
                </a:lnTo>
                <a:lnTo>
                  <a:pt x="160734" y="8930"/>
                </a:lnTo>
                <a:lnTo>
                  <a:pt x="169664" y="17860"/>
                </a:lnTo>
                <a:lnTo>
                  <a:pt x="169664" y="44649"/>
                </a:lnTo>
                <a:lnTo>
                  <a:pt x="160734" y="62508"/>
                </a:lnTo>
                <a:lnTo>
                  <a:pt x="142875" y="89297"/>
                </a:lnTo>
                <a:lnTo>
                  <a:pt x="133945" y="107156"/>
                </a:lnTo>
                <a:lnTo>
                  <a:pt x="125015" y="133946"/>
                </a:lnTo>
                <a:lnTo>
                  <a:pt x="125015" y="151805"/>
                </a:lnTo>
                <a:lnTo>
                  <a:pt x="133945" y="160735"/>
                </a:lnTo>
                <a:lnTo>
                  <a:pt x="151804" y="160735"/>
                </a:lnTo>
                <a:lnTo>
                  <a:pt x="178593" y="160735"/>
                </a:lnTo>
                <a:lnTo>
                  <a:pt x="205382" y="160735"/>
                </a:lnTo>
                <a:lnTo>
                  <a:pt x="241101" y="151805"/>
                </a:lnTo>
                <a:lnTo>
                  <a:pt x="276820" y="142875"/>
                </a:lnTo>
                <a:lnTo>
                  <a:pt x="276820"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7" name="Freeform 156"/>
          <p:cNvSpPr/>
          <p:nvPr/>
        </p:nvSpPr>
        <p:spPr bwMode="auto">
          <a:xfrm>
            <a:off x="7661672" y="2214562"/>
            <a:ext cx="62509" cy="107158"/>
          </a:xfrm>
          <a:custGeom>
            <a:avLst/>
            <a:gdLst/>
            <a:ahLst/>
            <a:cxnLst/>
            <a:rect l="0" t="0" r="0" b="0"/>
            <a:pathLst>
              <a:path w="62509" h="107158">
                <a:moveTo>
                  <a:pt x="53578" y="0"/>
                </a:moveTo>
                <a:lnTo>
                  <a:pt x="62508" y="8930"/>
                </a:lnTo>
                <a:lnTo>
                  <a:pt x="62508" y="17860"/>
                </a:lnTo>
                <a:lnTo>
                  <a:pt x="62508" y="35719"/>
                </a:lnTo>
                <a:lnTo>
                  <a:pt x="62508" y="53578"/>
                </a:lnTo>
                <a:lnTo>
                  <a:pt x="62508" y="62508"/>
                </a:lnTo>
                <a:lnTo>
                  <a:pt x="44648" y="80367"/>
                </a:lnTo>
                <a:lnTo>
                  <a:pt x="35719" y="89297"/>
                </a:lnTo>
                <a:lnTo>
                  <a:pt x="17859" y="98227"/>
                </a:lnTo>
                <a:lnTo>
                  <a:pt x="8930" y="107157"/>
                </a:lnTo>
                <a:lnTo>
                  <a:pt x="0" y="107157"/>
                </a:lnTo>
                <a:lnTo>
                  <a:pt x="0" y="98227"/>
                </a:lnTo>
                <a:lnTo>
                  <a:pt x="0"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8" name="Freeform 157"/>
          <p:cNvSpPr/>
          <p:nvPr/>
        </p:nvSpPr>
        <p:spPr bwMode="auto">
          <a:xfrm>
            <a:off x="7858125" y="2035969"/>
            <a:ext cx="232173" cy="241102"/>
          </a:xfrm>
          <a:custGeom>
            <a:avLst/>
            <a:gdLst/>
            <a:ahLst/>
            <a:cxnLst/>
            <a:rect l="0" t="0" r="0" b="0"/>
            <a:pathLst>
              <a:path w="232173" h="241102">
                <a:moveTo>
                  <a:pt x="26789" y="26789"/>
                </a:moveTo>
                <a:lnTo>
                  <a:pt x="17859" y="26789"/>
                </a:lnTo>
                <a:lnTo>
                  <a:pt x="8930" y="26789"/>
                </a:lnTo>
                <a:lnTo>
                  <a:pt x="0" y="26789"/>
                </a:lnTo>
                <a:lnTo>
                  <a:pt x="0" y="26789"/>
                </a:lnTo>
                <a:lnTo>
                  <a:pt x="8930" y="17859"/>
                </a:lnTo>
                <a:lnTo>
                  <a:pt x="17859" y="8929"/>
                </a:lnTo>
                <a:lnTo>
                  <a:pt x="44648" y="8929"/>
                </a:lnTo>
                <a:lnTo>
                  <a:pt x="71438" y="0"/>
                </a:lnTo>
                <a:lnTo>
                  <a:pt x="107156" y="0"/>
                </a:lnTo>
                <a:lnTo>
                  <a:pt x="133945" y="0"/>
                </a:lnTo>
                <a:lnTo>
                  <a:pt x="160734" y="8929"/>
                </a:lnTo>
                <a:lnTo>
                  <a:pt x="169664" y="17859"/>
                </a:lnTo>
                <a:lnTo>
                  <a:pt x="169664" y="26789"/>
                </a:lnTo>
                <a:lnTo>
                  <a:pt x="160734" y="44648"/>
                </a:lnTo>
                <a:lnTo>
                  <a:pt x="142875" y="62507"/>
                </a:lnTo>
                <a:lnTo>
                  <a:pt x="116086" y="80367"/>
                </a:lnTo>
                <a:lnTo>
                  <a:pt x="89297" y="89296"/>
                </a:lnTo>
                <a:lnTo>
                  <a:pt x="62508" y="98226"/>
                </a:lnTo>
                <a:lnTo>
                  <a:pt x="53578" y="107156"/>
                </a:lnTo>
                <a:lnTo>
                  <a:pt x="53578" y="107156"/>
                </a:lnTo>
                <a:lnTo>
                  <a:pt x="71438" y="107156"/>
                </a:lnTo>
                <a:lnTo>
                  <a:pt x="98227" y="116085"/>
                </a:lnTo>
                <a:lnTo>
                  <a:pt x="133945" y="116085"/>
                </a:lnTo>
                <a:lnTo>
                  <a:pt x="169664" y="133945"/>
                </a:lnTo>
                <a:lnTo>
                  <a:pt x="205383" y="142875"/>
                </a:lnTo>
                <a:lnTo>
                  <a:pt x="223242" y="160734"/>
                </a:lnTo>
                <a:lnTo>
                  <a:pt x="232172" y="169664"/>
                </a:lnTo>
                <a:lnTo>
                  <a:pt x="232172" y="187523"/>
                </a:lnTo>
                <a:lnTo>
                  <a:pt x="205383" y="205382"/>
                </a:lnTo>
                <a:lnTo>
                  <a:pt x="169664" y="223242"/>
                </a:lnTo>
                <a:lnTo>
                  <a:pt x="133945" y="232171"/>
                </a:lnTo>
                <a:lnTo>
                  <a:pt x="89297" y="241101"/>
                </a:lnTo>
                <a:lnTo>
                  <a:pt x="62508" y="232171"/>
                </a:lnTo>
                <a:lnTo>
                  <a:pt x="62508" y="23217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9" name="Freeform 158"/>
          <p:cNvSpPr/>
          <p:nvPr/>
        </p:nvSpPr>
        <p:spPr bwMode="auto">
          <a:xfrm>
            <a:off x="6652617" y="2491383"/>
            <a:ext cx="232173" cy="125016"/>
          </a:xfrm>
          <a:custGeom>
            <a:avLst/>
            <a:gdLst/>
            <a:ahLst/>
            <a:cxnLst/>
            <a:rect l="0" t="0" r="0" b="0"/>
            <a:pathLst>
              <a:path w="232173" h="125016">
                <a:moveTo>
                  <a:pt x="44649" y="0"/>
                </a:moveTo>
                <a:lnTo>
                  <a:pt x="44649" y="0"/>
                </a:lnTo>
                <a:lnTo>
                  <a:pt x="44649" y="0"/>
                </a:lnTo>
                <a:lnTo>
                  <a:pt x="44649" y="0"/>
                </a:lnTo>
                <a:lnTo>
                  <a:pt x="35719" y="8930"/>
                </a:lnTo>
                <a:lnTo>
                  <a:pt x="35719" y="8930"/>
                </a:lnTo>
                <a:lnTo>
                  <a:pt x="35719" y="17859"/>
                </a:lnTo>
                <a:lnTo>
                  <a:pt x="35719" y="26789"/>
                </a:lnTo>
                <a:lnTo>
                  <a:pt x="26789" y="35719"/>
                </a:lnTo>
                <a:lnTo>
                  <a:pt x="26789" y="53578"/>
                </a:lnTo>
                <a:lnTo>
                  <a:pt x="17860" y="71437"/>
                </a:lnTo>
                <a:lnTo>
                  <a:pt x="17860" y="89297"/>
                </a:lnTo>
                <a:lnTo>
                  <a:pt x="8930" y="107156"/>
                </a:lnTo>
                <a:lnTo>
                  <a:pt x="0" y="125015"/>
                </a:lnTo>
                <a:lnTo>
                  <a:pt x="0" y="125015"/>
                </a:lnTo>
                <a:lnTo>
                  <a:pt x="0" y="125015"/>
                </a:lnTo>
                <a:lnTo>
                  <a:pt x="17860" y="125015"/>
                </a:lnTo>
                <a:lnTo>
                  <a:pt x="35719" y="116086"/>
                </a:lnTo>
                <a:lnTo>
                  <a:pt x="62508" y="107156"/>
                </a:lnTo>
                <a:lnTo>
                  <a:pt x="89297" y="107156"/>
                </a:lnTo>
                <a:lnTo>
                  <a:pt x="116086" y="98226"/>
                </a:lnTo>
                <a:lnTo>
                  <a:pt x="151805" y="98226"/>
                </a:lnTo>
                <a:lnTo>
                  <a:pt x="178594" y="107156"/>
                </a:lnTo>
                <a:lnTo>
                  <a:pt x="205383" y="107156"/>
                </a:lnTo>
                <a:lnTo>
                  <a:pt x="223242" y="116086"/>
                </a:lnTo>
                <a:lnTo>
                  <a:pt x="232172" y="116086"/>
                </a:lnTo>
                <a:lnTo>
                  <a:pt x="232172"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0" name="Freeform 159"/>
          <p:cNvSpPr/>
          <p:nvPr/>
        </p:nvSpPr>
        <p:spPr bwMode="auto">
          <a:xfrm>
            <a:off x="6750844" y="2446734"/>
            <a:ext cx="35720" cy="214314"/>
          </a:xfrm>
          <a:custGeom>
            <a:avLst/>
            <a:gdLst/>
            <a:ahLst/>
            <a:cxnLst/>
            <a:rect l="0" t="0" r="0" b="0"/>
            <a:pathLst>
              <a:path w="35720" h="214314">
                <a:moveTo>
                  <a:pt x="35719" y="0"/>
                </a:moveTo>
                <a:lnTo>
                  <a:pt x="35719" y="8930"/>
                </a:lnTo>
                <a:lnTo>
                  <a:pt x="26789" y="26789"/>
                </a:lnTo>
                <a:lnTo>
                  <a:pt x="26789" y="44649"/>
                </a:lnTo>
                <a:lnTo>
                  <a:pt x="17859" y="71438"/>
                </a:lnTo>
                <a:lnTo>
                  <a:pt x="17859" y="107157"/>
                </a:lnTo>
                <a:lnTo>
                  <a:pt x="8929" y="133946"/>
                </a:lnTo>
                <a:lnTo>
                  <a:pt x="0" y="160735"/>
                </a:lnTo>
                <a:lnTo>
                  <a:pt x="0" y="187524"/>
                </a:lnTo>
                <a:lnTo>
                  <a:pt x="0" y="205383"/>
                </a:lnTo>
                <a:lnTo>
                  <a:pt x="0" y="214313"/>
                </a:lnTo>
                <a:lnTo>
                  <a:pt x="8929" y="214313"/>
                </a:lnTo>
                <a:lnTo>
                  <a:pt x="8929" y="205383"/>
                </a:lnTo>
                <a:lnTo>
                  <a:pt x="8929" y="196454"/>
                </a:lnTo>
                <a:lnTo>
                  <a:pt x="8929" y="19645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1" name="Freeform 160"/>
          <p:cNvSpPr/>
          <p:nvPr/>
        </p:nvSpPr>
        <p:spPr bwMode="auto">
          <a:xfrm>
            <a:off x="6536531" y="2446734"/>
            <a:ext cx="375048" cy="258962"/>
          </a:xfrm>
          <a:custGeom>
            <a:avLst/>
            <a:gdLst/>
            <a:ahLst/>
            <a:cxnLst/>
            <a:rect l="0" t="0" r="0" b="0"/>
            <a:pathLst>
              <a:path w="375048" h="258962">
                <a:moveTo>
                  <a:pt x="17860" y="107157"/>
                </a:moveTo>
                <a:lnTo>
                  <a:pt x="17860" y="107157"/>
                </a:lnTo>
                <a:lnTo>
                  <a:pt x="17860" y="107157"/>
                </a:lnTo>
                <a:lnTo>
                  <a:pt x="8930" y="107157"/>
                </a:lnTo>
                <a:lnTo>
                  <a:pt x="8930" y="116086"/>
                </a:lnTo>
                <a:lnTo>
                  <a:pt x="0" y="116086"/>
                </a:lnTo>
                <a:lnTo>
                  <a:pt x="0" y="116086"/>
                </a:lnTo>
                <a:lnTo>
                  <a:pt x="0" y="116086"/>
                </a:lnTo>
                <a:lnTo>
                  <a:pt x="8930" y="107157"/>
                </a:lnTo>
                <a:lnTo>
                  <a:pt x="17860" y="98227"/>
                </a:lnTo>
                <a:lnTo>
                  <a:pt x="26789" y="89297"/>
                </a:lnTo>
                <a:lnTo>
                  <a:pt x="44649" y="80368"/>
                </a:lnTo>
                <a:lnTo>
                  <a:pt x="62508" y="62508"/>
                </a:lnTo>
                <a:lnTo>
                  <a:pt x="80367" y="44649"/>
                </a:lnTo>
                <a:lnTo>
                  <a:pt x="98227" y="35719"/>
                </a:lnTo>
                <a:lnTo>
                  <a:pt x="116086" y="17860"/>
                </a:lnTo>
                <a:lnTo>
                  <a:pt x="142875" y="8930"/>
                </a:lnTo>
                <a:lnTo>
                  <a:pt x="151805" y="8930"/>
                </a:lnTo>
                <a:lnTo>
                  <a:pt x="169664" y="0"/>
                </a:lnTo>
                <a:lnTo>
                  <a:pt x="187524" y="8930"/>
                </a:lnTo>
                <a:lnTo>
                  <a:pt x="187524" y="8930"/>
                </a:lnTo>
                <a:lnTo>
                  <a:pt x="196453" y="26789"/>
                </a:lnTo>
                <a:lnTo>
                  <a:pt x="187524" y="44649"/>
                </a:lnTo>
                <a:lnTo>
                  <a:pt x="178594" y="71438"/>
                </a:lnTo>
                <a:lnTo>
                  <a:pt x="160735" y="98227"/>
                </a:lnTo>
                <a:lnTo>
                  <a:pt x="142875" y="125016"/>
                </a:lnTo>
                <a:lnTo>
                  <a:pt x="125016" y="160735"/>
                </a:lnTo>
                <a:lnTo>
                  <a:pt x="107157" y="187524"/>
                </a:lnTo>
                <a:lnTo>
                  <a:pt x="89297" y="214313"/>
                </a:lnTo>
                <a:lnTo>
                  <a:pt x="80367" y="241102"/>
                </a:lnTo>
                <a:lnTo>
                  <a:pt x="71438" y="250032"/>
                </a:lnTo>
                <a:lnTo>
                  <a:pt x="71438" y="258961"/>
                </a:lnTo>
                <a:lnTo>
                  <a:pt x="80367" y="258961"/>
                </a:lnTo>
                <a:lnTo>
                  <a:pt x="80367" y="250032"/>
                </a:lnTo>
                <a:lnTo>
                  <a:pt x="98227" y="250032"/>
                </a:lnTo>
                <a:lnTo>
                  <a:pt x="116086" y="241102"/>
                </a:lnTo>
                <a:lnTo>
                  <a:pt x="142875" y="232172"/>
                </a:lnTo>
                <a:lnTo>
                  <a:pt x="178594" y="232172"/>
                </a:lnTo>
                <a:lnTo>
                  <a:pt x="205383" y="223243"/>
                </a:lnTo>
                <a:lnTo>
                  <a:pt x="241102" y="223243"/>
                </a:lnTo>
                <a:lnTo>
                  <a:pt x="276821" y="223243"/>
                </a:lnTo>
                <a:lnTo>
                  <a:pt x="303610" y="223243"/>
                </a:lnTo>
                <a:lnTo>
                  <a:pt x="330399" y="223243"/>
                </a:lnTo>
                <a:lnTo>
                  <a:pt x="348258" y="214313"/>
                </a:lnTo>
                <a:lnTo>
                  <a:pt x="366117" y="205383"/>
                </a:lnTo>
                <a:lnTo>
                  <a:pt x="375047" y="196454"/>
                </a:lnTo>
                <a:lnTo>
                  <a:pt x="375047" y="187524"/>
                </a:lnTo>
                <a:lnTo>
                  <a:pt x="366117" y="178594"/>
                </a:lnTo>
                <a:lnTo>
                  <a:pt x="366117"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2" name="Freeform 161"/>
          <p:cNvSpPr/>
          <p:nvPr/>
        </p:nvSpPr>
        <p:spPr bwMode="auto">
          <a:xfrm>
            <a:off x="6411516" y="2357437"/>
            <a:ext cx="580430" cy="410767"/>
          </a:xfrm>
          <a:custGeom>
            <a:avLst/>
            <a:gdLst/>
            <a:ahLst/>
            <a:cxnLst/>
            <a:rect l="0" t="0" r="0" b="0"/>
            <a:pathLst>
              <a:path w="580430" h="410767">
                <a:moveTo>
                  <a:pt x="428625" y="142876"/>
                </a:moveTo>
                <a:lnTo>
                  <a:pt x="428625" y="142876"/>
                </a:lnTo>
                <a:lnTo>
                  <a:pt x="428625" y="142876"/>
                </a:lnTo>
                <a:lnTo>
                  <a:pt x="428625" y="142876"/>
                </a:lnTo>
                <a:lnTo>
                  <a:pt x="428625" y="133946"/>
                </a:lnTo>
                <a:lnTo>
                  <a:pt x="428625" y="125016"/>
                </a:lnTo>
                <a:lnTo>
                  <a:pt x="419695" y="107157"/>
                </a:lnTo>
                <a:lnTo>
                  <a:pt x="410765" y="89297"/>
                </a:lnTo>
                <a:lnTo>
                  <a:pt x="392906" y="71438"/>
                </a:lnTo>
                <a:lnTo>
                  <a:pt x="375047" y="53578"/>
                </a:lnTo>
                <a:lnTo>
                  <a:pt x="348257" y="35719"/>
                </a:lnTo>
                <a:lnTo>
                  <a:pt x="330398" y="17860"/>
                </a:lnTo>
                <a:lnTo>
                  <a:pt x="303609" y="8930"/>
                </a:lnTo>
                <a:lnTo>
                  <a:pt x="276820" y="0"/>
                </a:lnTo>
                <a:lnTo>
                  <a:pt x="250031" y="0"/>
                </a:lnTo>
                <a:lnTo>
                  <a:pt x="223242" y="8930"/>
                </a:lnTo>
                <a:lnTo>
                  <a:pt x="187523" y="26789"/>
                </a:lnTo>
                <a:lnTo>
                  <a:pt x="151804" y="44649"/>
                </a:lnTo>
                <a:lnTo>
                  <a:pt x="116086" y="62508"/>
                </a:lnTo>
                <a:lnTo>
                  <a:pt x="80367" y="89297"/>
                </a:lnTo>
                <a:lnTo>
                  <a:pt x="53578" y="125016"/>
                </a:lnTo>
                <a:lnTo>
                  <a:pt x="26789" y="160735"/>
                </a:lnTo>
                <a:lnTo>
                  <a:pt x="8929" y="196454"/>
                </a:lnTo>
                <a:lnTo>
                  <a:pt x="0" y="241102"/>
                </a:lnTo>
                <a:lnTo>
                  <a:pt x="0" y="285751"/>
                </a:lnTo>
                <a:lnTo>
                  <a:pt x="8929" y="330399"/>
                </a:lnTo>
                <a:lnTo>
                  <a:pt x="35718" y="366118"/>
                </a:lnTo>
                <a:lnTo>
                  <a:pt x="80367" y="392907"/>
                </a:lnTo>
                <a:lnTo>
                  <a:pt x="125015" y="410766"/>
                </a:lnTo>
                <a:lnTo>
                  <a:pt x="178593" y="410766"/>
                </a:lnTo>
                <a:lnTo>
                  <a:pt x="241101" y="401836"/>
                </a:lnTo>
                <a:lnTo>
                  <a:pt x="312539" y="392907"/>
                </a:lnTo>
                <a:lnTo>
                  <a:pt x="375047" y="366118"/>
                </a:lnTo>
                <a:lnTo>
                  <a:pt x="446484" y="339329"/>
                </a:lnTo>
                <a:lnTo>
                  <a:pt x="500062" y="303610"/>
                </a:lnTo>
                <a:lnTo>
                  <a:pt x="553640" y="267891"/>
                </a:lnTo>
                <a:lnTo>
                  <a:pt x="580429" y="232172"/>
                </a:lnTo>
                <a:lnTo>
                  <a:pt x="580429" y="196454"/>
                </a:lnTo>
                <a:lnTo>
                  <a:pt x="562570" y="160735"/>
                </a:lnTo>
                <a:lnTo>
                  <a:pt x="526851" y="133946"/>
                </a:lnTo>
                <a:lnTo>
                  <a:pt x="482203" y="107157"/>
                </a:lnTo>
                <a:lnTo>
                  <a:pt x="437554" y="98227"/>
                </a:lnTo>
                <a:lnTo>
                  <a:pt x="383976" y="98227"/>
                </a:lnTo>
                <a:lnTo>
                  <a:pt x="348257" y="98227"/>
                </a:lnTo>
                <a:lnTo>
                  <a:pt x="321468" y="98227"/>
                </a:lnTo>
                <a:lnTo>
                  <a:pt x="303609" y="98227"/>
                </a:lnTo>
                <a:lnTo>
                  <a:pt x="303609"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3" name="Freeform 162"/>
          <p:cNvSpPr/>
          <p:nvPr/>
        </p:nvSpPr>
        <p:spPr bwMode="auto">
          <a:xfrm>
            <a:off x="7125891" y="2437804"/>
            <a:ext cx="17860" cy="187525"/>
          </a:xfrm>
          <a:custGeom>
            <a:avLst/>
            <a:gdLst/>
            <a:ahLst/>
            <a:cxnLst/>
            <a:rect l="0" t="0" r="0" b="0"/>
            <a:pathLst>
              <a:path w="17860" h="187525">
                <a:moveTo>
                  <a:pt x="8929" y="0"/>
                </a:moveTo>
                <a:lnTo>
                  <a:pt x="8929" y="0"/>
                </a:lnTo>
                <a:lnTo>
                  <a:pt x="8929" y="0"/>
                </a:lnTo>
                <a:lnTo>
                  <a:pt x="8929" y="0"/>
                </a:lnTo>
                <a:lnTo>
                  <a:pt x="8929" y="0"/>
                </a:lnTo>
                <a:lnTo>
                  <a:pt x="8929" y="0"/>
                </a:lnTo>
                <a:lnTo>
                  <a:pt x="17859" y="0"/>
                </a:lnTo>
                <a:lnTo>
                  <a:pt x="17859" y="8930"/>
                </a:lnTo>
                <a:lnTo>
                  <a:pt x="17859" y="26790"/>
                </a:lnTo>
                <a:lnTo>
                  <a:pt x="17859" y="53579"/>
                </a:lnTo>
                <a:lnTo>
                  <a:pt x="8929" y="80368"/>
                </a:lnTo>
                <a:lnTo>
                  <a:pt x="8929" y="107157"/>
                </a:lnTo>
                <a:lnTo>
                  <a:pt x="0" y="133946"/>
                </a:lnTo>
                <a:lnTo>
                  <a:pt x="0" y="151805"/>
                </a:lnTo>
                <a:lnTo>
                  <a:pt x="0" y="169665"/>
                </a:lnTo>
                <a:lnTo>
                  <a:pt x="0" y="178594"/>
                </a:lnTo>
                <a:lnTo>
                  <a:pt x="8929" y="187524"/>
                </a:lnTo>
                <a:lnTo>
                  <a:pt x="17859" y="187524"/>
                </a:lnTo>
                <a:lnTo>
                  <a:pt x="17859" y="1875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4" name="Freeform 163"/>
          <p:cNvSpPr/>
          <p:nvPr/>
        </p:nvSpPr>
        <p:spPr bwMode="auto">
          <a:xfrm>
            <a:off x="7233047" y="2589609"/>
            <a:ext cx="53579" cy="116087"/>
          </a:xfrm>
          <a:custGeom>
            <a:avLst/>
            <a:gdLst/>
            <a:ahLst/>
            <a:cxnLst/>
            <a:rect l="0" t="0" r="0" b="0"/>
            <a:pathLst>
              <a:path w="53579" h="116087">
                <a:moveTo>
                  <a:pt x="44648" y="0"/>
                </a:moveTo>
                <a:lnTo>
                  <a:pt x="44648" y="8930"/>
                </a:lnTo>
                <a:lnTo>
                  <a:pt x="53578" y="17860"/>
                </a:lnTo>
                <a:lnTo>
                  <a:pt x="53578" y="35719"/>
                </a:lnTo>
                <a:lnTo>
                  <a:pt x="53578" y="44649"/>
                </a:lnTo>
                <a:lnTo>
                  <a:pt x="44648" y="62508"/>
                </a:lnTo>
                <a:lnTo>
                  <a:pt x="35719" y="80368"/>
                </a:lnTo>
                <a:lnTo>
                  <a:pt x="17859" y="98227"/>
                </a:lnTo>
                <a:lnTo>
                  <a:pt x="8930" y="107157"/>
                </a:lnTo>
                <a:lnTo>
                  <a:pt x="0" y="116086"/>
                </a:lnTo>
                <a:lnTo>
                  <a:pt x="0" y="107157"/>
                </a:lnTo>
                <a:lnTo>
                  <a:pt x="0" y="98227"/>
                </a:lnTo>
                <a:lnTo>
                  <a:pt x="0"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5" name="Freeform 164"/>
          <p:cNvSpPr/>
          <p:nvPr/>
        </p:nvSpPr>
        <p:spPr bwMode="auto">
          <a:xfrm>
            <a:off x="7393781" y="2446734"/>
            <a:ext cx="169665" cy="98228"/>
          </a:xfrm>
          <a:custGeom>
            <a:avLst/>
            <a:gdLst/>
            <a:ahLst/>
            <a:cxnLst/>
            <a:rect l="0" t="0" r="0" b="0"/>
            <a:pathLst>
              <a:path w="169665" h="98228">
                <a:moveTo>
                  <a:pt x="8930" y="17860"/>
                </a:moveTo>
                <a:lnTo>
                  <a:pt x="0" y="17860"/>
                </a:lnTo>
                <a:lnTo>
                  <a:pt x="0" y="17860"/>
                </a:lnTo>
                <a:lnTo>
                  <a:pt x="0" y="17860"/>
                </a:lnTo>
                <a:lnTo>
                  <a:pt x="8930" y="17860"/>
                </a:lnTo>
                <a:lnTo>
                  <a:pt x="17860" y="17860"/>
                </a:lnTo>
                <a:lnTo>
                  <a:pt x="35719" y="8930"/>
                </a:lnTo>
                <a:lnTo>
                  <a:pt x="53578" y="0"/>
                </a:lnTo>
                <a:lnTo>
                  <a:pt x="62508" y="0"/>
                </a:lnTo>
                <a:lnTo>
                  <a:pt x="80367" y="0"/>
                </a:lnTo>
                <a:lnTo>
                  <a:pt x="89297" y="8930"/>
                </a:lnTo>
                <a:lnTo>
                  <a:pt x="89297" y="17860"/>
                </a:lnTo>
                <a:lnTo>
                  <a:pt x="80367" y="26789"/>
                </a:lnTo>
                <a:lnTo>
                  <a:pt x="71438" y="44649"/>
                </a:lnTo>
                <a:lnTo>
                  <a:pt x="62508" y="62508"/>
                </a:lnTo>
                <a:lnTo>
                  <a:pt x="53578" y="71438"/>
                </a:lnTo>
                <a:lnTo>
                  <a:pt x="53578" y="80368"/>
                </a:lnTo>
                <a:lnTo>
                  <a:pt x="53578" y="89297"/>
                </a:lnTo>
                <a:lnTo>
                  <a:pt x="62508" y="98227"/>
                </a:lnTo>
                <a:lnTo>
                  <a:pt x="71438" y="89297"/>
                </a:lnTo>
                <a:lnTo>
                  <a:pt x="98227" y="89297"/>
                </a:lnTo>
                <a:lnTo>
                  <a:pt x="125016" y="80368"/>
                </a:lnTo>
                <a:lnTo>
                  <a:pt x="151805" y="71438"/>
                </a:lnTo>
                <a:lnTo>
                  <a:pt x="169664" y="62508"/>
                </a:lnTo>
                <a:lnTo>
                  <a:pt x="169664"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6" name="Freeform 165"/>
          <p:cNvSpPr/>
          <p:nvPr/>
        </p:nvSpPr>
        <p:spPr bwMode="auto">
          <a:xfrm>
            <a:off x="7545586" y="2580680"/>
            <a:ext cx="62509" cy="125016"/>
          </a:xfrm>
          <a:custGeom>
            <a:avLst/>
            <a:gdLst/>
            <a:ahLst/>
            <a:cxnLst/>
            <a:rect l="0" t="0" r="0" b="0"/>
            <a:pathLst>
              <a:path w="62509" h="125016">
                <a:moveTo>
                  <a:pt x="62508" y="0"/>
                </a:moveTo>
                <a:lnTo>
                  <a:pt x="62508" y="0"/>
                </a:lnTo>
                <a:lnTo>
                  <a:pt x="62508" y="8929"/>
                </a:lnTo>
                <a:lnTo>
                  <a:pt x="62508" y="26789"/>
                </a:lnTo>
                <a:lnTo>
                  <a:pt x="53578" y="44648"/>
                </a:lnTo>
                <a:lnTo>
                  <a:pt x="44648" y="62508"/>
                </a:lnTo>
                <a:lnTo>
                  <a:pt x="35719" y="89297"/>
                </a:lnTo>
                <a:lnTo>
                  <a:pt x="26789" y="107156"/>
                </a:lnTo>
                <a:lnTo>
                  <a:pt x="8930" y="125015"/>
                </a:lnTo>
                <a:lnTo>
                  <a:pt x="0" y="125015"/>
                </a:lnTo>
                <a:lnTo>
                  <a:pt x="0" y="12501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7" name="Freeform 166"/>
          <p:cNvSpPr/>
          <p:nvPr/>
        </p:nvSpPr>
        <p:spPr bwMode="auto">
          <a:xfrm>
            <a:off x="7706320" y="2384226"/>
            <a:ext cx="160736" cy="187525"/>
          </a:xfrm>
          <a:custGeom>
            <a:avLst/>
            <a:gdLst/>
            <a:ahLst/>
            <a:cxnLst/>
            <a:rect l="0" t="0" r="0" b="0"/>
            <a:pathLst>
              <a:path w="160736" h="187525">
                <a:moveTo>
                  <a:pt x="0" y="26789"/>
                </a:moveTo>
                <a:lnTo>
                  <a:pt x="0" y="26789"/>
                </a:lnTo>
                <a:lnTo>
                  <a:pt x="0" y="26789"/>
                </a:lnTo>
                <a:lnTo>
                  <a:pt x="0" y="26789"/>
                </a:lnTo>
                <a:lnTo>
                  <a:pt x="0" y="26789"/>
                </a:lnTo>
                <a:lnTo>
                  <a:pt x="17860" y="17860"/>
                </a:lnTo>
                <a:lnTo>
                  <a:pt x="26789" y="8930"/>
                </a:lnTo>
                <a:lnTo>
                  <a:pt x="44649" y="8930"/>
                </a:lnTo>
                <a:lnTo>
                  <a:pt x="71438" y="0"/>
                </a:lnTo>
                <a:lnTo>
                  <a:pt x="89297" y="0"/>
                </a:lnTo>
                <a:lnTo>
                  <a:pt x="107157" y="0"/>
                </a:lnTo>
                <a:lnTo>
                  <a:pt x="107157" y="0"/>
                </a:lnTo>
                <a:lnTo>
                  <a:pt x="107157" y="8930"/>
                </a:lnTo>
                <a:lnTo>
                  <a:pt x="107157" y="17860"/>
                </a:lnTo>
                <a:lnTo>
                  <a:pt x="89297" y="26789"/>
                </a:lnTo>
                <a:lnTo>
                  <a:pt x="71438" y="44649"/>
                </a:lnTo>
                <a:lnTo>
                  <a:pt x="53578" y="53578"/>
                </a:lnTo>
                <a:lnTo>
                  <a:pt x="35719" y="62508"/>
                </a:lnTo>
                <a:lnTo>
                  <a:pt x="26789" y="71438"/>
                </a:lnTo>
                <a:lnTo>
                  <a:pt x="26789" y="71438"/>
                </a:lnTo>
                <a:lnTo>
                  <a:pt x="26789" y="71438"/>
                </a:lnTo>
                <a:lnTo>
                  <a:pt x="44649" y="71438"/>
                </a:lnTo>
                <a:lnTo>
                  <a:pt x="53578" y="71438"/>
                </a:lnTo>
                <a:lnTo>
                  <a:pt x="80368" y="62508"/>
                </a:lnTo>
                <a:lnTo>
                  <a:pt x="98227" y="62508"/>
                </a:lnTo>
                <a:lnTo>
                  <a:pt x="125016" y="71438"/>
                </a:lnTo>
                <a:lnTo>
                  <a:pt x="142875" y="80368"/>
                </a:lnTo>
                <a:lnTo>
                  <a:pt x="151805" y="89297"/>
                </a:lnTo>
                <a:lnTo>
                  <a:pt x="160735" y="107157"/>
                </a:lnTo>
                <a:lnTo>
                  <a:pt x="151805" y="125016"/>
                </a:lnTo>
                <a:lnTo>
                  <a:pt x="142875" y="151805"/>
                </a:lnTo>
                <a:lnTo>
                  <a:pt x="125016" y="160735"/>
                </a:lnTo>
                <a:lnTo>
                  <a:pt x="107157" y="178594"/>
                </a:lnTo>
                <a:lnTo>
                  <a:pt x="89297" y="187524"/>
                </a:lnTo>
                <a:lnTo>
                  <a:pt x="71438" y="187524"/>
                </a:lnTo>
                <a:lnTo>
                  <a:pt x="62508" y="178594"/>
                </a:lnTo>
                <a:lnTo>
                  <a:pt x="62508" y="169665"/>
                </a:lnTo>
                <a:lnTo>
                  <a:pt x="71438" y="160735"/>
                </a:lnTo>
                <a:lnTo>
                  <a:pt x="71438"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8" name="Freeform 167"/>
          <p:cNvSpPr/>
          <p:nvPr/>
        </p:nvSpPr>
        <p:spPr bwMode="auto">
          <a:xfrm>
            <a:off x="7831336" y="2580680"/>
            <a:ext cx="80368" cy="160735"/>
          </a:xfrm>
          <a:custGeom>
            <a:avLst/>
            <a:gdLst/>
            <a:ahLst/>
            <a:cxnLst/>
            <a:rect l="0" t="0" r="0" b="0"/>
            <a:pathLst>
              <a:path w="80368" h="160735">
                <a:moveTo>
                  <a:pt x="80367" y="0"/>
                </a:moveTo>
                <a:lnTo>
                  <a:pt x="71437" y="8929"/>
                </a:lnTo>
                <a:lnTo>
                  <a:pt x="71437" y="26789"/>
                </a:lnTo>
                <a:lnTo>
                  <a:pt x="53578" y="53578"/>
                </a:lnTo>
                <a:lnTo>
                  <a:pt x="44648" y="80367"/>
                </a:lnTo>
                <a:lnTo>
                  <a:pt x="26789" y="107156"/>
                </a:lnTo>
                <a:lnTo>
                  <a:pt x="8930" y="133945"/>
                </a:lnTo>
                <a:lnTo>
                  <a:pt x="0" y="151804"/>
                </a:lnTo>
                <a:lnTo>
                  <a:pt x="0" y="160734"/>
                </a:lnTo>
                <a:lnTo>
                  <a:pt x="8930" y="160734"/>
                </a:lnTo>
                <a:lnTo>
                  <a:pt x="17859" y="151804"/>
                </a:lnTo>
                <a:lnTo>
                  <a:pt x="35719" y="133945"/>
                </a:lnTo>
                <a:lnTo>
                  <a:pt x="35719"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9" name="Freeform 168"/>
          <p:cNvSpPr/>
          <p:nvPr/>
        </p:nvSpPr>
        <p:spPr bwMode="auto">
          <a:xfrm>
            <a:off x="7992070" y="2312789"/>
            <a:ext cx="187525" cy="53579"/>
          </a:xfrm>
          <a:custGeom>
            <a:avLst/>
            <a:gdLst/>
            <a:ahLst/>
            <a:cxnLst/>
            <a:rect l="0" t="0" r="0" b="0"/>
            <a:pathLst>
              <a:path w="187525" h="53579">
                <a:moveTo>
                  <a:pt x="0" y="53578"/>
                </a:moveTo>
                <a:lnTo>
                  <a:pt x="0" y="53578"/>
                </a:lnTo>
                <a:lnTo>
                  <a:pt x="0" y="53578"/>
                </a:lnTo>
                <a:lnTo>
                  <a:pt x="0" y="53578"/>
                </a:lnTo>
                <a:lnTo>
                  <a:pt x="8930" y="44648"/>
                </a:lnTo>
                <a:lnTo>
                  <a:pt x="17860" y="44648"/>
                </a:lnTo>
                <a:lnTo>
                  <a:pt x="35719" y="44648"/>
                </a:lnTo>
                <a:lnTo>
                  <a:pt x="53578" y="35719"/>
                </a:lnTo>
                <a:lnTo>
                  <a:pt x="80368" y="35719"/>
                </a:lnTo>
                <a:lnTo>
                  <a:pt x="107157" y="26789"/>
                </a:lnTo>
                <a:lnTo>
                  <a:pt x="133946" y="17859"/>
                </a:lnTo>
                <a:lnTo>
                  <a:pt x="151805" y="17859"/>
                </a:lnTo>
                <a:lnTo>
                  <a:pt x="169664" y="8930"/>
                </a:lnTo>
                <a:lnTo>
                  <a:pt x="187524" y="0"/>
                </a:lnTo>
                <a:lnTo>
                  <a:pt x="18752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0" name="Freeform 169"/>
          <p:cNvSpPr/>
          <p:nvPr/>
        </p:nvSpPr>
        <p:spPr bwMode="auto">
          <a:xfrm>
            <a:off x="7938492" y="2366367"/>
            <a:ext cx="223243" cy="196454"/>
          </a:xfrm>
          <a:custGeom>
            <a:avLst/>
            <a:gdLst/>
            <a:ahLst/>
            <a:cxnLst/>
            <a:rect l="0" t="0" r="0" b="0"/>
            <a:pathLst>
              <a:path w="223243" h="196454">
                <a:moveTo>
                  <a:pt x="35719" y="0"/>
                </a:moveTo>
                <a:lnTo>
                  <a:pt x="35719" y="0"/>
                </a:lnTo>
                <a:lnTo>
                  <a:pt x="26789" y="17859"/>
                </a:lnTo>
                <a:lnTo>
                  <a:pt x="17860" y="35719"/>
                </a:lnTo>
                <a:lnTo>
                  <a:pt x="8930" y="53578"/>
                </a:lnTo>
                <a:lnTo>
                  <a:pt x="0" y="71437"/>
                </a:lnTo>
                <a:lnTo>
                  <a:pt x="0" y="89297"/>
                </a:lnTo>
                <a:lnTo>
                  <a:pt x="0" y="98227"/>
                </a:lnTo>
                <a:lnTo>
                  <a:pt x="8930" y="98227"/>
                </a:lnTo>
                <a:lnTo>
                  <a:pt x="26789" y="98227"/>
                </a:lnTo>
                <a:lnTo>
                  <a:pt x="53578" y="98227"/>
                </a:lnTo>
                <a:lnTo>
                  <a:pt x="80367" y="89297"/>
                </a:lnTo>
                <a:lnTo>
                  <a:pt x="116086" y="71437"/>
                </a:lnTo>
                <a:lnTo>
                  <a:pt x="151805" y="62508"/>
                </a:lnTo>
                <a:lnTo>
                  <a:pt x="178594" y="62508"/>
                </a:lnTo>
                <a:lnTo>
                  <a:pt x="196453" y="71437"/>
                </a:lnTo>
                <a:lnTo>
                  <a:pt x="214313" y="80367"/>
                </a:lnTo>
                <a:lnTo>
                  <a:pt x="223242" y="98227"/>
                </a:lnTo>
                <a:lnTo>
                  <a:pt x="214313" y="116086"/>
                </a:lnTo>
                <a:lnTo>
                  <a:pt x="205383" y="142875"/>
                </a:lnTo>
                <a:lnTo>
                  <a:pt x="187524" y="160735"/>
                </a:lnTo>
                <a:lnTo>
                  <a:pt x="178594" y="178594"/>
                </a:lnTo>
                <a:lnTo>
                  <a:pt x="160735" y="187524"/>
                </a:lnTo>
                <a:lnTo>
                  <a:pt x="151805" y="196453"/>
                </a:lnTo>
                <a:lnTo>
                  <a:pt x="151805" y="196453"/>
                </a:lnTo>
                <a:lnTo>
                  <a:pt x="151805" y="196453"/>
                </a:lnTo>
                <a:lnTo>
                  <a:pt x="151805"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1" name="Freeform 170"/>
          <p:cNvSpPr/>
          <p:nvPr/>
        </p:nvSpPr>
        <p:spPr bwMode="auto">
          <a:xfrm>
            <a:off x="8126016" y="2562820"/>
            <a:ext cx="142875" cy="196454"/>
          </a:xfrm>
          <a:custGeom>
            <a:avLst/>
            <a:gdLst/>
            <a:ahLst/>
            <a:cxnLst/>
            <a:rect l="0" t="0" r="0" b="0"/>
            <a:pathLst>
              <a:path w="142875" h="196454">
                <a:moveTo>
                  <a:pt x="142874" y="0"/>
                </a:moveTo>
                <a:lnTo>
                  <a:pt x="142874" y="8930"/>
                </a:lnTo>
                <a:lnTo>
                  <a:pt x="142874" y="17860"/>
                </a:lnTo>
                <a:lnTo>
                  <a:pt x="142874" y="35719"/>
                </a:lnTo>
                <a:lnTo>
                  <a:pt x="133944" y="62508"/>
                </a:lnTo>
                <a:lnTo>
                  <a:pt x="116085" y="89297"/>
                </a:lnTo>
                <a:lnTo>
                  <a:pt x="107155" y="107157"/>
                </a:lnTo>
                <a:lnTo>
                  <a:pt x="89296" y="133946"/>
                </a:lnTo>
                <a:lnTo>
                  <a:pt x="71436" y="160735"/>
                </a:lnTo>
                <a:lnTo>
                  <a:pt x="53578" y="178594"/>
                </a:lnTo>
                <a:lnTo>
                  <a:pt x="26789" y="187524"/>
                </a:lnTo>
                <a:lnTo>
                  <a:pt x="17859" y="196453"/>
                </a:lnTo>
                <a:lnTo>
                  <a:pt x="8929" y="187524"/>
                </a:lnTo>
                <a:lnTo>
                  <a:pt x="0" y="178594"/>
                </a:lnTo>
                <a:lnTo>
                  <a:pt x="0"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2" name="Freeform 171"/>
          <p:cNvSpPr/>
          <p:nvPr/>
        </p:nvSpPr>
        <p:spPr bwMode="auto">
          <a:xfrm>
            <a:off x="8367116" y="2321719"/>
            <a:ext cx="178595" cy="232173"/>
          </a:xfrm>
          <a:custGeom>
            <a:avLst/>
            <a:gdLst/>
            <a:ahLst/>
            <a:cxnLst/>
            <a:rect l="0" t="0" r="0" b="0"/>
            <a:pathLst>
              <a:path w="178595" h="232173">
                <a:moveTo>
                  <a:pt x="125016" y="8929"/>
                </a:moveTo>
                <a:lnTo>
                  <a:pt x="125016" y="8929"/>
                </a:lnTo>
                <a:lnTo>
                  <a:pt x="116086" y="8929"/>
                </a:lnTo>
                <a:lnTo>
                  <a:pt x="116086" y="0"/>
                </a:lnTo>
                <a:lnTo>
                  <a:pt x="107157" y="0"/>
                </a:lnTo>
                <a:lnTo>
                  <a:pt x="98227" y="0"/>
                </a:lnTo>
                <a:lnTo>
                  <a:pt x="89297" y="0"/>
                </a:lnTo>
                <a:lnTo>
                  <a:pt x="71438" y="8929"/>
                </a:lnTo>
                <a:lnTo>
                  <a:pt x="53579" y="17859"/>
                </a:lnTo>
                <a:lnTo>
                  <a:pt x="35719" y="26789"/>
                </a:lnTo>
                <a:lnTo>
                  <a:pt x="26789" y="44648"/>
                </a:lnTo>
                <a:lnTo>
                  <a:pt x="17860" y="53578"/>
                </a:lnTo>
                <a:lnTo>
                  <a:pt x="26789" y="62507"/>
                </a:lnTo>
                <a:lnTo>
                  <a:pt x="26789" y="71437"/>
                </a:lnTo>
                <a:lnTo>
                  <a:pt x="35719" y="89296"/>
                </a:lnTo>
                <a:lnTo>
                  <a:pt x="53579" y="107156"/>
                </a:lnTo>
                <a:lnTo>
                  <a:pt x="62508" y="133945"/>
                </a:lnTo>
                <a:lnTo>
                  <a:pt x="71438" y="151804"/>
                </a:lnTo>
                <a:lnTo>
                  <a:pt x="71438" y="169664"/>
                </a:lnTo>
                <a:lnTo>
                  <a:pt x="62508" y="196453"/>
                </a:lnTo>
                <a:lnTo>
                  <a:pt x="53579" y="214312"/>
                </a:lnTo>
                <a:lnTo>
                  <a:pt x="35719" y="223242"/>
                </a:lnTo>
                <a:lnTo>
                  <a:pt x="17860" y="232172"/>
                </a:lnTo>
                <a:lnTo>
                  <a:pt x="0" y="223242"/>
                </a:lnTo>
                <a:lnTo>
                  <a:pt x="0" y="214312"/>
                </a:lnTo>
                <a:lnTo>
                  <a:pt x="8930" y="187523"/>
                </a:lnTo>
                <a:lnTo>
                  <a:pt x="17860" y="160734"/>
                </a:lnTo>
                <a:lnTo>
                  <a:pt x="53579" y="133945"/>
                </a:lnTo>
                <a:lnTo>
                  <a:pt x="80368" y="107156"/>
                </a:lnTo>
                <a:lnTo>
                  <a:pt x="116086" y="80367"/>
                </a:lnTo>
                <a:lnTo>
                  <a:pt x="151805" y="62507"/>
                </a:lnTo>
                <a:lnTo>
                  <a:pt x="169664" y="53578"/>
                </a:lnTo>
                <a:lnTo>
                  <a:pt x="178594" y="44648"/>
                </a:lnTo>
                <a:lnTo>
                  <a:pt x="178594" y="35718"/>
                </a:lnTo>
                <a:lnTo>
                  <a:pt x="178594" y="3571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3" name="Freeform 172"/>
          <p:cNvSpPr/>
          <p:nvPr/>
        </p:nvSpPr>
        <p:spPr bwMode="auto">
          <a:xfrm>
            <a:off x="8402835" y="2544961"/>
            <a:ext cx="151806" cy="169665"/>
          </a:xfrm>
          <a:custGeom>
            <a:avLst/>
            <a:gdLst/>
            <a:ahLst/>
            <a:cxnLst/>
            <a:rect l="0" t="0" r="0" b="0"/>
            <a:pathLst>
              <a:path w="151806" h="169665">
                <a:moveTo>
                  <a:pt x="142875" y="0"/>
                </a:moveTo>
                <a:lnTo>
                  <a:pt x="151805" y="0"/>
                </a:lnTo>
                <a:lnTo>
                  <a:pt x="151805" y="8930"/>
                </a:lnTo>
                <a:lnTo>
                  <a:pt x="151805" y="17859"/>
                </a:lnTo>
                <a:lnTo>
                  <a:pt x="142875" y="35719"/>
                </a:lnTo>
                <a:lnTo>
                  <a:pt x="142875" y="53578"/>
                </a:lnTo>
                <a:lnTo>
                  <a:pt x="116086" y="80367"/>
                </a:lnTo>
                <a:lnTo>
                  <a:pt x="98227" y="98227"/>
                </a:lnTo>
                <a:lnTo>
                  <a:pt x="71438" y="125016"/>
                </a:lnTo>
                <a:lnTo>
                  <a:pt x="35719" y="142875"/>
                </a:lnTo>
                <a:lnTo>
                  <a:pt x="8930" y="160734"/>
                </a:lnTo>
                <a:lnTo>
                  <a:pt x="0" y="169664"/>
                </a:lnTo>
                <a:lnTo>
                  <a:pt x="0"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4" name="Freeform 173"/>
          <p:cNvSpPr/>
          <p:nvPr/>
        </p:nvSpPr>
        <p:spPr bwMode="auto">
          <a:xfrm>
            <a:off x="4464844" y="2009179"/>
            <a:ext cx="80368" cy="17861"/>
          </a:xfrm>
          <a:custGeom>
            <a:avLst/>
            <a:gdLst/>
            <a:ahLst/>
            <a:cxnLst/>
            <a:rect l="0" t="0" r="0" b="0"/>
            <a:pathLst>
              <a:path w="80368" h="17861">
                <a:moveTo>
                  <a:pt x="0" y="8930"/>
                </a:moveTo>
                <a:lnTo>
                  <a:pt x="8929" y="0"/>
                </a:lnTo>
                <a:lnTo>
                  <a:pt x="17859" y="0"/>
                </a:lnTo>
                <a:lnTo>
                  <a:pt x="26789" y="0"/>
                </a:lnTo>
                <a:lnTo>
                  <a:pt x="35719" y="0"/>
                </a:lnTo>
                <a:lnTo>
                  <a:pt x="44648" y="0"/>
                </a:lnTo>
                <a:lnTo>
                  <a:pt x="53578" y="0"/>
                </a:lnTo>
                <a:lnTo>
                  <a:pt x="62508" y="8930"/>
                </a:lnTo>
                <a:lnTo>
                  <a:pt x="71437" y="8930"/>
                </a:lnTo>
                <a:lnTo>
                  <a:pt x="80367" y="17860"/>
                </a:lnTo>
                <a:lnTo>
                  <a:pt x="80367"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5" name="Freeform 174"/>
          <p:cNvSpPr/>
          <p:nvPr/>
        </p:nvSpPr>
        <p:spPr bwMode="auto">
          <a:xfrm>
            <a:off x="2964656" y="2143125"/>
            <a:ext cx="1616275" cy="1035844"/>
          </a:xfrm>
          <a:custGeom>
            <a:avLst/>
            <a:gdLst/>
            <a:ahLst/>
            <a:cxnLst/>
            <a:rect l="0" t="0" r="0" b="0"/>
            <a:pathLst>
              <a:path w="1616275" h="1035844">
                <a:moveTo>
                  <a:pt x="0" y="1035843"/>
                </a:moveTo>
                <a:lnTo>
                  <a:pt x="0" y="1026914"/>
                </a:lnTo>
                <a:lnTo>
                  <a:pt x="8930" y="1017984"/>
                </a:lnTo>
                <a:lnTo>
                  <a:pt x="8930" y="1000125"/>
                </a:lnTo>
                <a:lnTo>
                  <a:pt x="17860" y="982265"/>
                </a:lnTo>
                <a:lnTo>
                  <a:pt x="17860" y="964406"/>
                </a:lnTo>
                <a:lnTo>
                  <a:pt x="26789" y="937617"/>
                </a:lnTo>
                <a:lnTo>
                  <a:pt x="35719" y="910828"/>
                </a:lnTo>
                <a:lnTo>
                  <a:pt x="44649" y="884039"/>
                </a:lnTo>
                <a:lnTo>
                  <a:pt x="53578" y="857250"/>
                </a:lnTo>
                <a:lnTo>
                  <a:pt x="71438" y="830461"/>
                </a:lnTo>
                <a:lnTo>
                  <a:pt x="89297" y="803671"/>
                </a:lnTo>
                <a:lnTo>
                  <a:pt x="107157" y="767953"/>
                </a:lnTo>
                <a:lnTo>
                  <a:pt x="125016" y="750093"/>
                </a:lnTo>
                <a:lnTo>
                  <a:pt x="151805" y="723304"/>
                </a:lnTo>
                <a:lnTo>
                  <a:pt x="178594" y="696515"/>
                </a:lnTo>
                <a:lnTo>
                  <a:pt x="205383" y="669726"/>
                </a:lnTo>
                <a:lnTo>
                  <a:pt x="241102" y="634008"/>
                </a:lnTo>
                <a:lnTo>
                  <a:pt x="276821" y="598289"/>
                </a:lnTo>
                <a:lnTo>
                  <a:pt x="321469" y="571500"/>
                </a:lnTo>
                <a:lnTo>
                  <a:pt x="357188" y="535781"/>
                </a:lnTo>
                <a:lnTo>
                  <a:pt x="401836" y="491133"/>
                </a:lnTo>
                <a:lnTo>
                  <a:pt x="446485" y="455414"/>
                </a:lnTo>
                <a:lnTo>
                  <a:pt x="491133" y="428625"/>
                </a:lnTo>
                <a:lnTo>
                  <a:pt x="544711" y="392906"/>
                </a:lnTo>
                <a:lnTo>
                  <a:pt x="589360" y="357188"/>
                </a:lnTo>
                <a:lnTo>
                  <a:pt x="642938" y="330398"/>
                </a:lnTo>
                <a:lnTo>
                  <a:pt x="687586" y="294679"/>
                </a:lnTo>
                <a:lnTo>
                  <a:pt x="741164" y="267890"/>
                </a:lnTo>
                <a:lnTo>
                  <a:pt x="803672" y="241101"/>
                </a:lnTo>
                <a:lnTo>
                  <a:pt x="857250" y="214312"/>
                </a:lnTo>
                <a:lnTo>
                  <a:pt x="919758" y="187523"/>
                </a:lnTo>
                <a:lnTo>
                  <a:pt x="973336" y="169664"/>
                </a:lnTo>
                <a:lnTo>
                  <a:pt x="1035844" y="151804"/>
                </a:lnTo>
                <a:lnTo>
                  <a:pt x="1089422" y="133945"/>
                </a:lnTo>
                <a:lnTo>
                  <a:pt x="1143000" y="107156"/>
                </a:lnTo>
                <a:lnTo>
                  <a:pt x="1196578" y="98226"/>
                </a:lnTo>
                <a:lnTo>
                  <a:pt x="1250157" y="80367"/>
                </a:lnTo>
                <a:lnTo>
                  <a:pt x="1303735" y="62508"/>
                </a:lnTo>
                <a:lnTo>
                  <a:pt x="1357313" y="53578"/>
                </a:lnTo>
                <a:lnTo>
                  <a:pt x="1401961" y="44648"/>
                </a:lnTo>
                <a:lnTo>
                  <a:pt x="1446610" y="35719"/>
                </a:lnTo>
                <a:lnTo>
                  <a:pt x="1491258" y="26789"/>
                </a:lnTo>
                <a:lnTo>
                  <a:pt x="1526977" y="26789"/>
                </a:lnTo>
                <a:lnTo>
                  <a:pt x="1562696" y="17859"/>
                </a:lnTo>
                <a:lnTo>
                  <a:pt x="1589485" y="17859"/>
                </a:lnTo>
                <a:lnTo>
                  <a:pt x="1607344" y="8929"/>
                </a:lnTo>
                <a:lnTo>
                  <a:pt x="1616274" y="8929"/>
                </a:lnTo>
                <a:lnTo>
                  <a:pt x="1616274" y="8929"/>
                </a:lnTo>
                <a:lnTo>
                  <a:pt x="1607344" y="0"/>
                </a:lnTo>
                <a:lnTo>
                  <a:pt x="160734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6" name="Freeform 175"/>
          <p:cNvSpPr/>
          <p:nvPr/>
        </p:nvSpPr>
        <p:spPr bwMode="auto">
          <a:xfrm>
            <a:off x="7277695" y="2812851"/>
            <a:ext cx="107158" cy="232173"/>
          </a:xfrm>
          <a:custGeom>
            <a:avLst/>
            <a:gdLst/>
            <a:ahLst/>
            <a:cxnLst/>
            <a:rect l="0" t="0" r="0" b="0"/>
            <a:pathLst>
              <a:path w="107158" h="232173">
                <a:moveTo>
                  <a:pt x="107157" y="8930"/>
                </a:moveTo>
                <a:lnTo>
                  <a:pt x="98227" y="8930"/>
                </a:lnTo>
                <a:lnTo>
                  <a:pt x="98227" y="0"/>
                </a:lnTo>
                <a:lnTo>
                  <a:pt x="89297" y="0"/>
                </a:lnTo>
                <a:lnTo>
                  <a:pt x="80368" y="0"/>
                </a:lnTo>
                <a:lnTo>
                  <a:pt x="80368" y="0"/>
                </a:lnTo>
                <a:lnTo>
                  <a:pt x="80368" y="0"/>
                </a:lnTo>
                <a:lnTo>
                  <a:pt x="80368" y="0"/>
                </a:lnTo>
                <a:lnTo>
                  <a:pt x="80368" y="8930"/>
                </a:lnTo>
                <a:lnTo>
                  <a:pt x="80368" y="17860"/>
                </a:lnTo>
                <a:lnTo>
                  <a:pt x="80368" y="35719"/>
                </a:lnTo>
                <a:lnTo>
                  <a:pt x="89297" y="62508"/>
                </a:lnTo>
                <a:lnTo>
                  <a:pt x="89297" y="98227"/>
                </a:lnTo>
                <a:lnTo>
                  <a:pt x="89297" y="133945"/>
                </a:lnTo>
                <a:lnTo>
                  <a:pt x="89297" y="169664"/>
                </a:lnTo>
                <a:lnTo>
                  <a:pt x="89297" y="196453"/>
                </a:lnTo>
                <a:lnTo>
                  <a:pt x="89297" y="223242"/>
                </a:lnTo>
                <a:lnTo>
                  <a:pt x="80368" y="232172"/>
                </a:lnTo>
                <a:lnTo>
                  <a:pt x="62508" y="223242"/>
                </a:lnTo>
                <a:lnTo>
                  <a:pt x="53578" y="214313"/>
                </a:lnTo>
                <a:lnTo>
                  <a:pt x="26789" y="196453"/>
                </a:lnTo>
                <a:lnTo>
                  <a:pt x="0" y="178594"/>
                </a:lnTo>
                <a:lnTo>
                  <a:pt x="0"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7" name="Freeform 176"/>
          <p:cNvSpPr/>
          <p:nvPr/>
        </p:nvSpPr>
        <p:spPr bwMode="auto">
          <a:xfrm>
            <a:off x="7143750" y="2946796"/>
            <a:ext cx="178595" cy="26791"/>
          </a:xfrm>
          <a:custGeom>
            <a:avLst/>
            <a:gdLst/>
            <a:ahLst/>
            <a:cxnLst/>
            <a:rect l="0" t="0" r="0" b="0"/>
            <a:pathLst>
              <a:path w="178595" h="26791">
                <a:moveTo>
                  <a:pt x="0" y="17860"/>
                </a:moveTo>
                <a:lnTo>
                  <a:pt x="8930" y="17860"/>
                </a:lnTo>
                <a:lnTo>
                  <a:pt x="17859" y="26790"/>
                </a:lnTo>
                <a:lnTo>
                  <a:pt x="35719" y="26790"/>
                </a:lnTo>
                <a:lnTo>
                  <a:pt x="71438" y="26790"/>
                </a:lnTo>
                <a:lnTo>
                  <a:pt x="98227" y="26790"/>
                </a:lnTo>
                <a:lnTo>
                  <a:pt x="142875" y="17860"/>
                </a:lnTo>
                <a:lnTo>
                  <a:pt x="178594" y="0"/>
                </a:lnTo>
                <a:lnTo>
                  <a:pt x="17859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8" name="Freeform 177"/>
          <p:cNvSpPr/>
          <p:nvPr/>
        </p:nvSpPr>
        <p:spPr bwMode="auto">
          <a:xfrm>
            <a:off x="7572375" y="2937867"/>
            <a:ext cx="17860" cy="142876"/>
          </a:xfrm>
          <a:custGeom>
            <a:avLst/>
            <a:gdLst/>
            <a:ahLst/>
            <a:cxnLst/>
            <a:rect l="0" t="0" r="0" b="0"/>
            <a:pathLst>
              <a:path w="17860" h="142876">
                <a:moveTo>
                  <a:pt x="0" y="0"/>
                </a:moveTo>
                <a:lnTo>
                  <a:pt x="0" y="0"/>
                </a:lnTo>
                <a:lnTo>
                  <a:pt x="8930" y="0"/>
                </a:lnTo>
                <a:lnTo>
                  <a:pt x="8930" y="8929"/>
                </a:lnTo>
                <a:lnTo>
                  <a:pt x="17859" y="17859"/>
                </a:lnTo>
                <a:lnTo>
                  <a:pt x="17859" y="35719"/>
                </a:lnTo>
                <a:lnTo>
                  <a:pt x="17859" y="62508"/>
                </a:lnTo>
                <a:lnTo>
                  <a:pt x="17859" y="89297"/>
                </a:lnTo>
                <a:lnTo>
                  <a:pt x="17859" y="116086"/>
                </a:lnTo>
                <a:lnTo>
                  <a:pt x="17859" y="133945"/>
                </a:lnTo>
                <a:lnTo>
                  <a:pt x="17859" y="142875"/>
                </a:lnTo>
                <a:lnTo>
                  <a:pt x="17859" y="142875"/>
                </a:lnTo>
                <a:lnTo>
                  <a:pt x="17859"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9" name="Freeform 178"/>
          <p:cNvSpPr/>
          <p:nvPr/>
        </p:nvSpPr>
        <p:spPr bwMode="auto">
          <a:xfrm>
            <a:off x="7625953" y="2714625"/>
            <a:ext cx="17861" cy="17860"/>
          </a:xfrm>
          <a:custGeom>
            <a:avLst/>
            <a:gdLst/>
            <a:ahLst/>
            <a:cxnLst/>
            <a:rect l="0" t="0" r="0" b="0"/>
            <a:pathLst>
              <a:path w="17861" h="17860">
                <a:moveTo>
                  <a:pt x="0" y="17859"/>
                </a:moveTo>
                <a:lnTo>
                  <a:pt x="0" y="17859"/>
                </a:lnTo>
                <a:lnTo>
                  <a:pt x="0" y="17859"/>
                </a:lnTo>
                <a:lnTo>
                  <a:pt x="0" y="8930"/>
                </a:lnTo>
                <a:lnTo>
                  <a:pt x="0" y="8930"/>
                </a:lnTo>
                <a:lnTo>
                  <a:pt x="8930" y="0"/>
                </a:lnTo>
                <a:lnTo>
                  <a:pt x="8930" y="0"/>
                </a:lnTo>
                <a:lnTo>
                  <a:pt x="17860" y="0"/>
                </a:lnTo>
                <a:lnTo>
                  <a:pt x="1786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0" name="Freeform 179"/>
          <p:cNvSpPr/>
          <p:nvPr/>
        </p:nvSpPr>
        <p:spPr bwMode="auto">
          <a:xfrm>
            <a:off x="7706320" y="2848570"/>
            <a:ext cx="187525" cy="178595"/>
          </a:xfrm>
          <a:custGeom>
            <a:avLst/>
            <a:gdLst/>
            <a:ahLst/>
            <a:cxnLst/>
            <a:rect l="0" t="0" r="0" b="0"/>
            <a:pathLst>
              <a:path w="187525" h="178595">
                <a:moveTo>
                  <a:pt x="26789" y="0"/>
                </a:moveTo>
                <a:lnTo>
                  <a:pt x="17860" y="8930"/>
                </a:lnTo>
                <a:lnTo>
                  <a:pt x="17860" y="17859"/>
                </a:lnTo>
                <a:lnTo>
                  <a:pt x="17860" y="35719"/>
                </a:lnTo>
                <a:lnTo>
                  <a:pt x="17860" y="62508"/>
                </a:lnTo>
                <a:lnTo>
                  <a:pt x="17860" y="89297"/>
                </a:lnTo>
                <a:lnTo>
                  <a:pt x="8930" y="107156"/>
                </a:lnTo>
                <a:lnTo>
                  <a:pt x="8930" y="133945"/>
                </a:lnTo>
                <a:lnTo>
                  <a:pt x="8930" y="151805"/>
                </a:lnTo>
                <a:lnTo>
                  <a:pt x="8930" y="160734"/>
                </a:lnTo>
                <a:lnTo>
                  <a:pt x="0" y="169664"/>
                </a:lnTo>
                <a:lnTo>
                  <a:pt x="0" y="169664"/>
                </a:lnTo>
                <a:lnTo>
                  <a:pt x="0" y="160734"/>
                </a:lnTo>
                <a:lnTo>
                  <a:pt x="8930" y="142875"/>
                </a:lnTo>
                <a:lnTo>
                  <a:pt x="17860" y="125016"/>
                </a:lnTo>
                <a:lnTo>
                  <a:pt x="44649" y="107156"/>
                </a:lnTo>
                <a:lnTo>
                  <a:pt x="71438" y="89297"/>
                </a:lnTo>
                <a:lnTo>
                  <a:pt x="98227" y="80367"/>
                </a:lnTo>
                <a:lnTo>
                  <a:pt x="133946" y="80367"/>
                </a:lnTo>
                <a:lnTo>
                  <a:pt x="160735" y="89297"/>
                </a:lnTo>
                <a:lnTo>
                  <a:pt x="178594" y="107156"/>
                </a:lnTo>
                <a:lnTo>
                  <a:pt x="187524" y="125016"/>
                </a:lnTo>
                <a:lnTo>
                  <a:pt x="178594" y="142875"/>
                </a:lnTo>
                <a:lnTo>
                  <a:pt x="160735" y="160734"/>
                </a:lnTo>
                <a:lnTo>
                  <a:pt x="133946" y="169664"/>
                </a:lnTo>
                <a:lnTo>
                  <a:pt x="98227" y="178594"/>
                </a:lnTo>
                <a:lnTo>
                  <a:pt x="71438" y="178594"/>
                </a:lnTo>
                <a:lnTo>
                  <a:pt x="53578" y="169664"/>
                </a:lnTo>
                <a:lnTo>
                  <a:pt x="53578" y="151805"/>
                </a:lnTo>
                <a:lnTo>
                  <a:pt x="53578" y="133945"/>
                </a:lnTo>
                <a:lnTo>
                  <a:pt x="53578"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1" name="Freeform 180"/>
          <p:cNvSpPr/>
          <p:nvPr/>
        </p:nvSpPr>
        <p:spPr bwMode="auto">
          <a:xfrm>
            <a:off x="7947422" y="2875359"/>
            <a:ext cx="89298" cy="98228"/>
          </a:xfrm>
          <a:custGeom>
            <a:avLst/>
            <a:gdLst/>
            <a:ahLst/>
            <a:cxnLst/>
            <a:rect l="0" t="0" r="0" b="0"/>
            <a:pathLst>
              <a:path w="89298" h="98228">
                <a:moveTo>
                  <a:pt x="17859" y="8930"/>
                </a:moveTo>
                <a:lnTo>
                  <a:pt x="17859" y="8930"/>
                </a:lnTo>
                <a:lnTo>
                  <a:pt x="17859" y="8930"/>
                </a:lnTo>
                <a:lnTo>
                  <a:pt x="17859" y="17859"/>
                </a:lnTo>
                <a:lnTo>
                  <a:pt x="17859" y="17859"/>
                </a:lnTo>
                <a:lnTo>
                  <a:pt x="17859" y="35719"/>
                </a:lnTo>
                <a:lnTo>
                  <a:pt x="8930" y="53578"/>
                </a:lnTo>
                <a:lnTo>
                  <a:pt x="8930" y="62508"/>
                </a:lnTo>
                <a:lnTo>
                  <a:pt x="0" y="80367"/>
                </a:lnTo>
                <a:lnTo>
                  <a:pt x="0" y="89297"/>
                </a:lnTo>
                <a:lnTo>
                  <a:pt x="8930" y="98227"/>
                </a:lnTo>
                <a:lnTo>
                  <a:pt x="17859" y="98227"/>
                </a:lnTo>
                <a:lnTo>
                  <a:pt x="26789" y="98227"/>
                </a:lnTo>
                <a:lnTo>
                  <a:pt x="44648" y="80367"/>
                </a:lnTo>
                <a:lnTo>
                  <a:pt x="62508" y="62508"/>
                </a:lnTo>
                <a:lnTo>
                  <a:pt x="80367" y="44648"/>
                </a:lnTo>
                <a:lnTo>
                  <a:pt x="89297" y="17859"/>
                </a:lnTo>
                <a:lnTo>
                  <a:pt x="89297" y="8930"/>
                </a:lnTo>
                <a:lnTo>
                  <a:pt x="89297" y="0"/>
                </a:lnTo>
                <a:lnTo>
                  <a:pt x="80367" y="0"/>
                </a:lnTo>
                <a:lnTo>
                  <a:pt x="71437" y="17859"/>
                </a:lnTo>
                <a:lnTo>
                  <a:pt x="53578" y="26789"/>
                </a:lnTo>
                <a:lnTo>
                  <a:pt x="44648" y="44648"/>
                </a:lnTo>
                <a:lnTo>
                  <a:pt x="44648" y="53578"/>
                </a:lnTo>
                <a:lnTo>
                  <a:pt x="44648"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2" name="Freeform 181"/>
          <p:cNvSpPr/>
          <p:nvPr/>
        </p:nvSpPr>
        <p:spPr bwMode="auto">
          <a:xfrm>
            <a:off x="8081367" y="2857500"/>
            <a:ext cx="116086" cy="116087"/>
          </a:xfrm>
          <a:custGeom>
            <a:avLst/>
            <a:gdLst/>
            <a:ahLst/>
            <a:cxnLst/>
            <a:rect l="0" t="0" r="0" b="0"/>
            <a:pathLst>
              <a:path w="116086" h="116087">
                <a:moveTo>
                  <a:pt x="26789" y="0"/>
                </a:moveTo>
                <a:lnTo>
                  <a:pt x="17860" y="8929"/>
                </a:lnTo>
                <a:lnTo>
                  <a:pt x="17860" y="8929"/>
                </a:lnTo>
                <a:lnTo>
                  <a:pt x="17860" y="26789"/>
                </a:lnTo>
                <a:lnTo>
                  <a:pt x="17860" y="35718"/>
                </a:lnTo>
                <a:lnTo>
                  <a:pt x="8930" y="44648"/>
                </a:lnTo>
                <a:lnTo>
                  <a:pt x="8930" y="62507"/>
                </a:lnTo>
                <a:lnTo>
                  <a:pt x="0" y="71437"/>
                </a:lnTo>
                <a:lnTo>
                  <a:pt x="0" y="71437"/>
                </a:lnTo>
                <a:lnTo>
                  <a:pt x="0" y="71437"/>
                </a:lnTo>
                <a:lnTo>
                  <a:pt x="8930" y="62507"/>
                </a:lnTo>
                <a:lnTo>
                  <a:pt x="17860" y="62507"/>
                </a:lnTo>
                <a:lnTo>
                  <a:pt x="17860" y="44648"/>
                </a:lnTo>
                <a:lnTo>
                  <a:pt x="35719" y="35718"/>
                </a:lnTo>
                <a:lnTo>
                  <a:pt x="53578" y="17859"/>
                </a:lnTo>
                <a:lnTo>
                  <a:pt x="71438" y="8929"/>
                </a:lnTo>
                <a:lnTo>
                  <a:pt x="89297" y="0"/>
                </a:lnTo>
                <a:lnTo>
                  <a:pt x="107156" y="8929"/>
                </a:lnTo>
                <a:lnTo>
                  <a:pt x="116085" y="17859"/>
                </a:lnTo>
                <a:lnTo>
                  <a:pt x="116085" y="35718"/>
                </a:lnTo>
                <a:lnTo>
                  <a:pt x="116085" y="53578"/>
                </a:lnTo>
                <a:lnTo>
                  <a:pt x="107156" y="71437"/>
                </a:lnTo>
                <a:lnTo>
                  <a:pt x="98227" y="89296"/>
                </a:lnTo>
                <a:lnTo>
                  <a:pt x="98227" y="107156"/>
                </a:lnTo>
                <a:lnTo>
                  <a:pt x="89297" y="116086"/>
                </a:lnTo>
                <a:lnTo>
                  <a:pt x="98227" y="116086"/>
                </a:lnTo>
                <a:lnTo>
                  <a:pt x="107156" y="107156"/>
                </a:lnTo>
                <a:lnTo>
                  <a:pt x="116085" y="89296"/>
                </a:lnTo>
                <a:lnTo>
                  <a:pt x="116085" y="8929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3" name="Freeform 182"/>
          <p:cNvSpPr/>
          <p:nvPr/>
        </p:nvSpPr>
        <p:spPr bwMode="auto">
          <a:xfrm>
            <a:off x="8233171" y="2857500"/>
            <a:ext cx="133946" cy="116087"/>
          </a:xfrm>
          <a:custGeom>
            <a:avLst/>
            <a:gdLst/>
            <a:ahLst/>
            <a:cxnLst/>
            <a:rect l="0" t="0" r="0" b="0"/>
            <a:pathLst>
              <a:path w="133946" h="116087">
                <a:moveTo>
                  <a:pt x="17859" y="26789"/>
                </a:moveTo>
                <a:lnTo>
                  <a:pt x="17859" y="26789"/>
                </a:lnTo>
                <a:lnTo>
                  <a:pt x="17859" y="26789"/>
                </a:lnTo>
                <a:lnTo>
                  <a:pt x="17859" y="35718"/>
                </a:lnTo>
                <a:lnTo>
                  <a:pt x="17859" y="44648"/>
                </a:lnTo>
                <a:lnTo>
                  <a:pt x="17859" y="62507"/>
                </a:lnTo>
                <a:lnTo>
                  <a:pt x="17859" y="80367"/>
                </a:lnTo>
                <a:lnTo>
                  <a:pt x="8930" y="98226"/>
                </a:lnTo>
                <a:lnTo>
                  <a:pt x="8930" y="107156"/>
                </a:lnTo>
                <a:lnTo>
                  <a:pt x="0" y="116086"/>
                </a:lnTo>
                <a:lnTo>
                  <a:pt x="0" y="116086"/>
                </a:lnTo>
                <a:lnTo>
                  <a:pt x="8930" y="107156"/>
                </a:lnTo>
                <a:lnTo>
                  <a:pt x="8930" y="98226"/>
                </a:lnTo>
                <a:lnTo>
                  <a:pt x="17859" y="80367"/>
                </a:lnTo>
                <a:lnTo>
                  <a:pt x="35719" y="53578"/>
                </a:lnTo>
                <a:lnTo>
                  <a:pt x="62508" y="35718"/>
                </a:lnTo>
                <a:lnTo>
                  <a:pt x="80367" y="17859"/>
                </a:lnTo>
                <a:lnTo>
                  <a:pt x="107156" y="8929"/>
                </a:lnTo>
                <a:lnTo>
                  <a:pt x="125016" y="0"/>
                </a:lnTo>
                <a:lnTo>
                  <a:pt x="133945" y="8929"/>
                </a:lnTo>
                <a:lnTo>
                  <a:pt x="133945" y="26789"/>
                </a:lnTo>
                <a:lnTo>
                  <a:pt x="133945" y="44648"/>
                </a:lnTo>
                <a:lnTo>
                  <a:pt x="133945" y="62507"/>
                </a:lnTo>
                <a:lnTo>
                  <a:pt x="125016" y="89296"/>
                </a:lnTo>
                <a:lnTo>
                  <a:pt x="116086" y="98226"/>
                </a:lnTo>
                <a:lnTo>
                  <a:pt x="107156" y="116086"/>
                </a:lnTo>
                <a:lnTo>
                  <a:pt x="107156"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4" name="Freeform 183"/>
          <p:cNvSpPr/>
          <p:nvPr/>
        </p:nvSpPr>
        <p:spPr bwMode="auto">
          <a:xfrm>
            <a:off x="8402835" y="2857500"/>
            <a:ext cx="89298" cy="98227"/>
          </a:xfrm>
          <a:custGeom>
            <a:avLst/>
            <a:gdLst/>
            <a:ahLst/>
            <a:cxnLst/>
            <a:rect l="0" t="0" r="0" b="0"/>
            <a:pathLst>
              <a:path w="89298" h="98227">
                <a:moveTo>
                  <a:pt x="53578" y="0"/>
                </a:moveTo>
                <a:lnTo>
                  <a:pt x="44649" y="0"/>
                </a:lnTo>
                <a:lnTo>
                  <a:pt x="44649" y="0"/>
                </a:lnTo>
                <a:lnTo>
                  <a:pt x="35719" y="0"/>
                </a:lnTo>
                <a:lnTo>
                  <a:pt x="35719" y="8929"/>
                </a:lnTo>
                <a:lnTo>
                  <a:pt x="26789" y="8929"/>
                </a:lnTo>
                <a:lnTo>
                  <a:pt x="26789" y="26789"/>
                </a:lnTo>
                <a:lnTo>
                  <a:pt x="17860" y="35718"/>
                </a:lnTo>
                <a:lnTo>
                  <a:pt x="8930" y="53578"/>
                </a:lnTo>
                <a:lnTo>
                  <a:pt x="0" y="71437"/>
                </a:lnTo>
                <a:lnTo>
                  <a:pt x="0" y="89296"/>
                </a:lnTo>
                <a:lnTo>
                  <a:pt x="0" y="98226"/>
                </a:lnTo>
                <a:lnTo>
                  <a:pt x="0" y="98226"/>
                </a:lnTo>
                <a:lnTo>
                  <a:pt x="8930" y="98226"/>
                </a:lnTo>
                <a:lnTo>
                  <a:pt x="17860" y="89296"/>
                </a:lnTo>
                <a:lnTo>
                  <a:pt x="26789" y="80367"/>
                </a:lnTo>
                <a:lnTo>
                  <a:pt x="44649" y="71437"/>
                </a:lnTo>
                <a:lnTo>
                  <a:pt x="62508" y="53578"/>
                </a:lnTo>
                <a:lnTo>
                  <a:pt x="71438" y="35718"/>
                </a:lnTo>
                <a:lnTo>
                  <a:pt x="80367" y="26789"/>
                </a:lnTo>
                <a:lnTo>
                  <a:pt x="80367" y="26789"/>
                </a:lnTo>
                <a:lnTo>
                  <a:pt x="89297" y="35718"/>
                </a:lnTo>
                <a:lnTo>
                  <a:pt x="80367" y="44648"/>
                </a:lnTo>
                <a:lnTo>
                  <a:pt x="80367" y="53578"/>
                </a:lnTo>
                <a:lnTo>
                  <a:pt x="71438" y="71437"/>
                </a:lnTo>
                <a:lnTo>
                  <a:pt x="62508" y="80367"/>
                </a:lnTo>
                <a:lnTo>
                  <a:pt x="62508" y="89296"/>
                </a:lnTo>
                <a:lnTo>
                  <a:pt x="62508" y="98226"/>
                </a:lnTo>
                <a:lnTo>
                  <a:pt x="62508"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5" name="Freeform 184"/>
          <p:cNvSpPr/>
          <p:nvPr/>
        </p:nvSpPr>
        <p:spPr bwMode="auto">
          <a:xfrm>
            <a:off x="8527851" y="2821781"/>
            <a:ext cx="71438" cy="107157"/>
          </a:xfrm>
          <a:custGeom>
            <a:avLst/>
            <a:gdLst/>
            <a:ahLst/>
            <a:cxnLst/>
            <a:rect l="0" t="0" r="0" b="0"/>
            <a:pathLst>
              <a:path w="71438" h="107157">
                <a:moveTo>
                  <a:pt x="71437" y="0"/>
                </a:moveTo>
                <a:lnTo>
                  <a:pt x="71437" y="0"/>
                </a:lnTo>
                <a:lnTo>
                  <a:pt x="62508" y="0"/>
                </a:lnTo>
                <a:lnTo>
                  <a:pt x="62508" y="0"/>
                </a:lnTo>
                <a:lnTo>
                  <a:pt x="44648" y="8930"/>
                </a:lnTo>
                <a:lnTo>
                  <a:pt x="35719" y="17859"/>
                </a:lnTo>
                <a:lnTo>
                  <a:pt x="26789" y="26789"/>
                </a:lnTo>
                <a:lnTo>
                  <a:pt x="17859" y="44648"/>
                </a:lnTo>
                <a:lnTo>
                  <a:pt x="8929" y="62508"/>
                </a:lnTo>
                <a:lnTo>
                  <a:pt x="0" y="71437"/>
                </a:lnTo>
                <a:lnTo>
                  <a:pt x="0" y="89297"/>
                </a:lnTo>
                <a:lnTo>
                  <a:pt x="8929" y="98226"/>
                </a:lnTo>
                <a:lnTo>
                  <a:pt x="17859" y="107156"/>
                </a:lnTo>
                <a:lnTo>
                  <a:pt x="26789" y="107156"/>
                </a:lnTo>
                <a:lnTo>
                  <a:pt x="26789"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6" name="Freeform 185"/>
          <p:cNvSpPr/>
          <p:nvPr/>
        </p:nvSpPr>
        <p:spPr bwMode="auto">
          <a:xfrm>
            <a:off x="8617148" y="2848570"/>
            <a:ext cx="17860" cy="53579"/>
          </a:xfrm>
          <a:custGeom>
            <a:avLst/>
            <a:gdLst/>
            <a:ahLst/>
            <a:cxnLst/>
            <a:rect l="0" t="0" r="0" b="0"/>
            <a:pathLst>
              <a:path w="17860" h="53579">
                <a:moveTo>
                  <a:pt x="17859" y="0"/>
                </a:moveTo>
                <a:lnTo>
                  <a:pt x="17859" y="0"/>
                </a:lnTo>
                <a:lnTo>
                  <a:pt x="17859" y="8930"/>
                </a:lnTo>
                <a:lnTo>
                  <a:pt x="8929" y="17859"/>
                </a:lnTo>
                <a:lnTo>
                  <a:pt x="8929" y="26789"/>
                </a:lnTo>
                <a:lnTo>
                  <a:pt x="8929" y="35719"/>
                </a:lnTo>
                <a:lnTo>
                  <a:pt x="0" y="44648"/>
                </a:lnTo>
                <a:lnTo>
                  <a:pt x="0" y="53578"/>
                </a:lnTo>
                <a:lnTo>
                  <a:pt x="0"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7" name="Freeform 186"/>
          <p:cNvSpPr/>
          <p:nvPr/>
        </p:nvSpPr>
        <p:spPr bwMode="auto">
          <a:xfrm>
            <a:off x="8679655" y="2839640"/>
            <a:ext cx="17861" cy="62509"/>
          </a:xfrm>
          <a:custGeom>
            <a:avLst/>
            <a:gdLst/>
            <a:ahLst/>
            <a:cxnLst/>
            <a:rect l="0" t="0" r="0" b="0"/>
            <a:pathLst>
              <a:path w="17861" h="62509">
                <a:moveTo>
                  <a:pt x="0" y="0"/>
                </a:moveTo>
                <a:lnTo>
                  <a:pt x="0" y="0"/>
                </a:lnTo>
                <a:lnTo>
                  <a:pt x="0" y="8930"/>
                </a:lnTo>
                <a:lnTo>
                  <a:pt x="8930" y="17860"/>
                </a:lnTo>
                <a:lnTo>
                  <a:pt x="8930" y="26789"/>
                </a:lnTo>
                <a:lnTo>
                  <a:pt x="8930" y="44649"/>
                </a:lnTo>
                <a:lnTo>
                  <a:pt x="8930" y="53578"/>
                </a:lnTo>
                <a:lnTo>
                  <a:pt x="8930" y="53578"/>
                </a:lnTo>
                <a:lnTo>
                  <a:pt x="8930" y="62508"/>
                </a:lnTo>
                <a:lnTo>
                  <a:pt x="17860" y="62508"/>
                </a:lnTo>
                <a:lnTo>
                  <a:pt x="17860"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8" name="Freeform 187"/>
          <p:cNvSpPr/>
          <p:nvPr/>
        </p:nvSpPr>
        <p:spPr bwMode="auto">
          <a:xfrm>
            <a:off x="8751093" y="2598539"/>
            <a:ext cx="26790" cy="26790"/>
          </a:xfrm>
          <a:custGeom>
            <a:avLst/>
            <a:gdLst/>
            <a:ahLst/>
            <a:cxnLst/>
            <a:rect l="0" t="0" r="0" b="0"/>
            <a:pathLst>
              <a:path w="26790" h="26790">
                <a:moveTo>
                  <a:pt x="26789" y="26789"/>
                </a:moveTo>
                <a:lnTo>
                  <a:pt x="26789" y="17859"/>
                </a:lnTo>
                <a:lnTo>
                  <a:pt x="17859" y="17859"/>
                </a:lnTo>
                <a:lnTo>
                  <a:pt x="8930" y="17859"/>
                </a:lnTo>
                <a:lnTo>
                  <a:pt x="0" y="8930"/>
                </a:lnTo>
                <a:lnTo>
                  <a:pt x="0" y="8930"/>
                </a:lnTo>
                <a:lnTo>
                  <a:pt x="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9" name="Freeform 188"/>
          <p:cNvSpPr/>
          <p:nvPr/>
        </p:nvSpPr>
        <p:spPr bwMode="auto">
          <a:xfrm>
            <a:off x="2294930" y="3973711"/>
            <a:ext cx="428626" cy="151805"/>
          </a:xfrm>
          <a:custGeom>
            <a:avLst/>
            <a:gdLst/>
            <a:ahLst/>
            <a:cxnLst/>
            <a:rect l="0" t="0" r="0" b="0"/>
            <a:pathLst>
              <a:path w="428626" h="151805">
                <a:moveTo>
                  <a:pt x="428625" y="35718"/>
                </a:moveTo>
                <a:lnTo>
                  <a:pt x="428625" y="35718"/>
                </a:lnTo>
                <a:lnTo>
                  <a:pt x="428625" y="35718"/>
                </a:lnTo>
                <a:lnTo>
                  <a:pt x="428625" y="26789"/>
                </a:lnTo>
                <a:lnTo>
                  <a:pt x="428625" y="26789"/>
                </a:lnTo>
                <a:lnTo>
                  <a:pt x="428625" y="26789"/>
                </a:lnTo>
                <a:lnTo>
                  <a:pt x="428625" y="26789"/>
                </a:lnTo>
                <a:lnTo>
                  <a:pt x="428625" y="26789"/>
                </a:lnTo>
                <a:lnTo>
                  <a:pt x="428625" y="17859"/>
                </a:lnTo>
                <a:lnTo>
                  <a:pt x="428625" y="17859"/>
                </a:lnTo>
                <a:lnTo>
                  <a:pt x="428625" y="17859"/>
                </a:lnTo>
                <a:lnTo>
                  <a:pt x="428625" y="17859"/>
                </a:lnTo>
                <a:lnTo>
                  <a:pt x="428625" y="17859"/>
                </a:lnTo>
                <a:lnTo>
                  <a:pt x="428625" y="17859"/>
                </a:lnTo>
                <a:lnTo>
                  <a:pt x="428625" y="17859"/>
                </a:lnTo>
                <a:lnTo>
                  <a:pt x="419695" y="17859"/>
                </a:lnTo>
                <a:lnTo>
                  <a:pt x="419695" y="17859"/>
                </a:lnTo>
                <a:lnTo>
                  <a:pt x="410765" y="17859"/>
                </a:lnTo>
                <a:lnTo>
                  <a:pt x="410765" y="8929"/>
                </a:lnTo>
                <a:lnTo>
                  <a:pt x="401836" y="8929"/>
                </a:lnTo>
                <a:lnTo>
                  <a:pt x="392906" y="8929"/>
                </a:lnTo>
                <a:lnTo>
                  <a:pt x="383976" y="0"/>
                </a:lnTo>
                <a:lnTo>
                  <a:pt x="375047" y="0"/>
                </a:lnTo>
                <a:lnTo>
                  <a:pt x="357187" y="0"/>
                </a:lnTo>
                <a:lnTo>
                  <a:pt x="348258" y="0"/>
                </a:lnTo>
                <a:lnTo>
                  <a:pt x="339328" y="0"/>
                </a:lnTo>
                <a:lnTo>
                  <a:pt x="321468" y="0"/>
                </a:lnTo>
                <a:lnTo>
                  <a:pt x="312539" y="0"/>
                </a:lnTo>
                <a:lnTo>
                  <a:pt x="294679" y="0"/>
                </a:lnTo>
                <a:lnTo>
                  <a:pt x="285750" y="0"/>
                </a:lnTo>
                <a:lnTo>
                  <a:pt x="267890" y="0"/>
                </a:lnTo>
                <a:lnTo>
                  <a:pt x="250031" y="0"/>
                </a:lnTo>
                <a:lnTo>
                  <a:pt x="241101" y="0"/>
                </a:lnTo>
                <a:lnTo>
                  <a:pt x="223242" y="8929"/>
                </a:lnTo>
                <a:lnTo>
                  <a:pt x="214312" y="8929"/>
                </a:lnTo>
                <a:lnTo>
                  <a:pt x="196453" y="8929"/>
                </a:lnTo>
                <a:lnTo>
                  <a:pt x="187523" y="17859"/>
                </a:lnTo>
                <a:lnTo>
                  <a:pt x="169664" y="17859"/>
                </a:lnTo>
                <a:lnTo>
                  <a:pt x="160734" y="26789"/>
                </a:lnTo>
                <a:lnTo>
                  <a:pt x="151804" y="26789"/>
                </a:lnTo>
                <a:lnTo>
                  <a:pt x="133945" y="35718"/>
                </a:lnTo>
                <a:lnTo>
                  <a:pt x="125015" y="44648"/>
                </a:lnTo>
                <a:lnTo>
                  <a:pt x="116086" y="44648"/>
                </a:lnTo>
                <a:lnTo>
                  <a:pt x="107156" y="53578"/>
                </a:lnTo>
                <a:lnTo>
                  <a:pt x="89297" y="53578"/>
                </a:lnTo>
                <a:lnTo>
                  <a:pt x="80367" y="62507"/>
                </a:lnTo>
                <a:lnTo>
                  <a:pt x="71437" y="71437"/>
                </a:lnTo>
                <a:lnTo>
                  <a:pt x="62508" y="80367"/>
                </a:lnTo>
                <a:lnTo>
                  <a:pt x="53578" y="89296"/>
                </a:lnTo>
                <a:lnTo>
                  <a:pt x="44648" y="98226"/>
                </a:lnTo>
                <a:lnTo>
                  <a:pt x="35718" y="98226"/>
                </a:lnTo>
                <a:lnTo>
                  <a:pt x="35718" y="107156"/>
                </a:lnTo>
                <a:lnTo>
                  <a:pt x="26789" y="107156"/>
                </a:lnTo>
                <a:lnTo>
                  <a:pt x="17859" y="116085"/>
                </a:lnTo>
                <a:lnTo>
                  <a:pt x="17859" y="125015"/>
                </a:lnTo>
                <a:lnTo>
                  <a:pt x="8929" y="125015"/>
                </a:lnTo>
                <a:lnTo>
                  <a:pt x="8929" y="133945"/>
                </a:lnTo>
                <a:lnTo>
                  <a:pt x="0" y="142875"/>
                </a:lnTo>
                <a:lnTo>
                  <a:pt x="0" y="151804"/>
                </a:lnTo>
                <a:lnTo>
                  <a:pt x="8929" y="151804"/>
                </a:lnTo>
                <a:lnTo>
                  <a:pt x="8929"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0" name="Freeform 189"/>
          <p:cNvSpPr/>
          <p:nvPr/>
        </p:nvSpPr>
        <p:spPr bwMode="auto">
          <a:xfrm>
            <a:off x="2303859" y="4143375"/>
            <a:ext cx="89298" cy="71438"/>
          </a:xfrm>
          <a:custGeom>
            <a:avLst/>
            <a:gdLst/>
            <a:ahLst/>
            <a:cxnLst/>
            <a:rect l="0" t="0" r="0" b="0"/>
            <a:pathLst>
              <a:path w="89298" h="71438">
                <a:moveTo>
                  <a:pt x="0" y="0"/>
                </a:moveTo>
                <a:lnTo>
                  <a:pt x="8930" y="8929"/>
                </a:lnTo>
                <a:lnTo>
                  <a:pt x="8930" y="8929"/>
                </a:lnTo>
                <a:lnTo>
                  <a:pt x="8930" y="17859"/>
                </a:lnTo>
                <a:lnTo>
                  <a:pt x="17860" y="26789"/>
                </a:lnTo>
                <a:lnTo>
                  <a:pt x="17860" y="35718"/>
                </a:lnTo>
                <a:lnTo>
                  <a:pt x="26789" y="35718"/>
                </a:lnTo>
                <a:lnTo>
                  <a:pt x="26789" y="44648"/>
                </a:lnTo>
                <a:lnTo>
                  <a:pt x="35719" y="44648"/>
                </a:lnTo>
                <a:lnTo>
                  <a:pt x="35719" y="53578"/>
                </a:lnTo>
                <a:lnTo>
                  <a:pt x="44649" y="53578"/>
                </a:lnTo>
                <a:lnTo>
                  <a:pt x="53579" y="62507"/>
                </a:lnTo>
                <a:lnTo>
                  <a:pt x="53579" y="62507"/>
                </a:lnTo>
                <a:lnTo>
                  <a:pt x="62508" y="71437"/>
                </a:lnTo>
                <a:lnTo>
                  <a:pt x="71438" y="71437"/>
                </a:lnTo>
                <a:lnTo>
                  <a:pt x="80368" y="71437"/>
                </a:lnTo>
                <a:lnTo>
                  <a:pt x="89297" y="71437"/>
                </a:lnTo>
                <a:lnTo>
                  <a:pt x="89297" y="71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1" name="Freeform 190"/>
          <p:cNvSpPr/>
          <p:nvPr/>
        </p:nvSpPr>
        <p:spPr bwMode="auto">
          <a:xfrm>
            <a:off x="2419945" y="4000500"/>
            <a:ext cx="357189" cy="223243"/>
          </a:xfrm>
          <a:custGeom>
            <a:avLst/>
            <a:gdLst/>
            <a:ahLst/>
            <a:cxnLst/>
            <a:rect l="0" t="0" r="0" b="0"/>
            <a:pathLst>
              <a:path w="357189" h="223243">
                <a:moveTo>
                  <a:pt x="0" y="214312"/>
                </a:moveTo>
                <a:lnTo>
                  <a:pt x="8930" y="214312"/>
                </a:lnTo>
                <a:lnTo>
                  <a:pt x="8930" y="214312"/>
                </a:lnTo>
                <a:lnTo>
                  <a:pt x="17860" y="214312"/>
                </a:lnTo>
                <a:lnTo>
                  <a:pt x="26789" y="214312"/>
                </a:lnTo>
                <a:lnTo>
                  <a:pt x="35719" y="214312"/>
                </a:lnTo>
                <a:lnTo>
                  <a:pt x="44649" y="214312"/>
                </a:lnTo>
                <a:lnTo>
                  <a:pt x="44649" y="223242"/>
                </a:lnTo>
                <a:lnTo>
                  <a:pt x="53578" y="223242"/>
                </a:lnTo>
                <a:lnTo>
                  <a:pt x="71438" y="223242"/>
                </a:lnTo>
                <a:lnTo>
                  <a:pt x="71438" y="223242"/>
                </a:lnTo>
                <a:lnTo>
                  <a:pt x="80368" y="223242"/>
                </a:lnTo>
                <a:lnTo>
                  <a:pt x="89297" y="223242"/>
                </a:lnTo>
                <a:lnTo>
                  <a:pt x="98227" y="223242"/>
                </a:lnTo>
                <a:lnTo>
                  <a:pt x="107157" y="223242"/>
                </a:lnTo>
                <a:lnTo>
                  <a:pt x="116086" y="223242"/>
                </a:lnTo>
                <a:lnTo>
                  <a:pt x="133946" y="214312"/>
                </a:lnTo>
                <a:lnTo>
                  <a:pt x="142875" y="214312"/>
                </a:lnTo>
                <a:lnTo>
                  <a:pt x="151805" y="214312"/>
                </a:lnTo>
                <a:lnTo>
                  <a:pt x="169664" y="214312"/>
                </a:lnTo>
                <a:lnTo>
                  <a:pt x="178594" y="214312"/>
                </a:lnTo>
                <a:lnTo>
                  <a:pt x="187524" y="214312"/>
                </a:lnTo>
                <a:lnTo>
                  <a:pt x="205383" y="214312"/>
                </a:lnTo>
                <a:lnTo>
                  <a:pt x="214313" y="214312"/>
                </a:lnTo>
                <a:lnTo>
                  <a:pt x="223243" y="205382"/>
                </a:lnTo>
                <a:lnTo>
                  <a:pt x="241102" y="205382"/>
                </a:lnTo>
                <a:lnTo>
                  <a:pt x="250032" y="205382"/>
                </a:lnTo>
                <a:lnTo>
                  <a:pt x="267891" y="196453"/>
                </a:lnTo>
                <a:lnTo>
                  <a:pt x="276821" y="187523"/>
                </a:lnTo>
                <a:lnTo>
                  <a:pt x="285750" y="187523"/>
                </a:lnTo>
                <a:lnTo>
                  <a:pt x="294680" y="178593"/>
                </a:lnTo>
                <a:lnTo>
                  <a:pt x="303610" y="178593"/>
                </a:lnTo>
                <a:lnTo>
                  <a:pt x="312539" y="178593"/>
                </a:lnTo>
                <a:lnTo>
                  <a:pt x="321469" y="169664"/>
                </a:lnTo>
                <a:lnTo>
                  <a:pt x="330399" y="169664"/>
                </a:lnTo>
                <a:lnTo>
                  <a:pt x="339328" y="160734"/>
                </a:lnTo>
                <a:lnTo>
                  <a:pt x="339328" y="151804"/>
                </a:lnTo>
                <a:lnTo>
                  <a:pt x="348258" y="151804"/>
                </a:lnTo>
                <a:lnTo>
                  <a:pt x="348258" y="142875"/>
                </a:lnTo>
                <a:lnTo>
                  <a:pt x="357188" y="133945"/>
                </a:lnTo>
                <a:lnTo>
                  <a:pt x="357188" y="125015"/>
                </a:lnTo>
                <a:lnTo>
                  <a:pt x="357188" y="116086"/>
                </a:lnTo>
                <a:lnTo>
                  <a:pt x="357188" y="107156"/>
                </a:lnTo>
                <a:lnTo>
                  <a:pt x="357188" y="98226"/>
                </a:lnTo>
                <a:lnTo>
                  <a:pt x="357188" y="98226"/>
                </a:lnTo>
                <a:lnTo>
                  <a:pt x="357188" y="89296"/>
                </a:lnTo>
                <a:lnTo>
                  <a:pt x="357188" y="89296"/>
                </a:lnTo>
                <a:lnTo>
                  <a:pt x="357188" y="89296"/>
                </a:lnTo>
                <a:lnTo>
                  <a:pt x="357188" y="89296"/>
                </a:lnTo>
                <a:lnTo>
                  <a:pt x="357188" y="80367"/>
                </a:lnTo>
                <a:lnTo>
                  <a:pt x="357188" y="80367"/>
                </a:lnTo>
                <a:lnTo>
                  <a:pt x="357188" y="71437"/>
                </a:lnTo>
                <a:lnTo>
                  <a:pt x="357188" y="71437"/>
                </a:lnTo>
                <a:lnTo>
                  <a:pt x="357188" y="71437"/>
                </a:lnTo>
                <a:lnTo>
                  <a:pt x="357188" y="71437"/>
                </a:lnTo>
                <a:lnTo>
                  <a:pt x="357188" y="62507"/>
                </a:lnTo>
                <a:lnTo>
                  <a:pt x="348258" y="62507"/>
                </a:lnTo>
                <a:lnTo>
                  <a:pt x="348258" y="62507"/>
                </a:lnTo>
                <a:lnTo>
                  <a:pt x="348258" y="62507"/>
                </a:lnTo>
                <a:lnTo>
                  <a:pt x="348258" y="62507"/>
                </a:lnTo>
                <a:lnTo>
                  <a:pt x="348258" y="53578"/>
                </a:lnTo>
                <a:lnTo>
                  <a:pt x="348258" y="53578"/>
                </a:lnTo>
                <a:lnTo>
                  <a:pt x="348258" y="53578"/>
                </a:lnTo>
                <a:lnTo>
                  <a:pt x="348258" y="53578"/>
                </a:lnTo>
                <a:lnTo>
                  <a:pt x="348258" y="53578"/>
                </a:lnTo>
                <a:lnTo>
                  <a:pt x="348258" y="53578"/>
                </a:lnTo>
                <a:lnTo>
                  <a:pt x="348258" y="44648"/>
                </a:lnTo>
                <a:lnTo>
                  <a:pt x="348258" y="44648"/>
                </a:lnTo>
                <a:lnTo>
                  <a:pt x="348258" y="44648"/>
                </a:lnTo>
                <a:lnTo>
                  <a:pt x="348258" y="35718"/>
                </a:lnTo>
                <a:lnTo>
                  <a:pt x="348258" y="35718"/>
                </a:lnTo>
                <a:lnTo>
                  <a:pt x="348258" y="35718"/>
                </a:lnTo>
                <a:lnTo>
                  <a:pt x="348258" y="35718"/>
                </a:lnTo>
                <a:lnTo>
                  <a:pt x="348258" y="26789"/>
                </a:lnTo>
                <a:lnTo>
                  <a:pt x="348258" y="26789"/>
                </a:lnTo>
                <a:lnTo>
                  <a:pt x="339328" y="26789"/>
                </a:lnTo>
                <a:lnTo>
                  <a:pt x="339328" y="26789"/>
                </a:lnTo>
                <a:lnTo>
                  <a:pt x="339328" y="26789"/>
                </a:lnTo>
                <a:lnTo>
                  <a:pt x="330399" y="17859"/>
                </a:lnTo>
                <a:lnTo>
                  <a:pt x="330399" y="17859"/>
                </a:lnTo>
                <a:lnTo>
                  <a:pt x="330399" y="17859"/>
                </a:lnTo>
                <a:lnTo>
                  <a:pt x="330399" y="17859"/>
                </a:lnTo>
                <a:lnTo>
                  <a:pt x="321469" y="17859"/>
                </a:lnTo>
                <a:lnTo>
                  <a:pt x="321469" y="17859"/>
                </a:lnTo>
                <a:lnTo>
                  <a:pt x="321469" y="17859"/>
                </a:lnTo>
                <a:lnTo>
                  <a:pt x="312539" y="8929"/>
                </a:lnTo>
                <a:lnTo>
                  <a:pt x="312539" y="8929"/>
                </a:lnTo>
                <a:lnTo>
                  <a:pt x="303610" y="8929"/>
                </a:lnTo>
                <a:lnTo>
                  <a:pt x="303610" y="8929"/>
                </a:lnTo>
                <a:lnTo>
                  <a:pt x="294680" y="17859"/>
                </a:lnTo>
                <a:lnTo>
                  <a:pt x="285750" y="17859"/>
                </a:lnTo>
                <a:lnTo>
                  <a:pt x="285750" y="17859"/>
                </a:lnTo>
                <a:lnTo>
                  <a:pt x="276821" y="8929"/>
                </a:lnTo>
                <a:lnTo>
                  <a:pt x="276821" y="0"/>
                </a:lnTo>
                <a:lnTo>
                  <a:pt x="27682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2" name="Freeform 191"/>
          <p:cNvSpPr/>
          <p:nvPr/>
        </p:nvSpPr>
        <p:spPr bwMode="auto">
          <a:xfrm>
            <a:off x="2866430" y="3259336"/>
            <a:ext cx="26790" cy="17860"/>
          </a:xfrm>
          <a:custGeom>
            <a:avLst/>
            <a:gdLst/>
            <a:ahLst/>
            <a:cxnLst/>
            <a:rect l="0" t="0" r="0" b="0"/>
            <a:pathLst>
              <a:path w="26790" h="17860">
                <a:moveTo>
                  <a:pt x="26789" y="0"/>
                </a:moveTo>
                <a:lnTo>
                  <a:pt x="17859" y="0"/>
                </a:lnTo>
                <a:lnTo>
                  <a:pt x="17859" y="0"/>
                </a:lnTo>
                <a:lnTo>
                  <a:pt x="8929" y="0"/>
                </a:lnTo>
                <a:lnTo>
                  <a:pt x="0" y="8929"/>
                </a:lnTo>
                <a:lnTo>
                  <a:pt x="0" y="8929"/>
                </a:lnTo>
                <a:lnTo>
                  <a:pt x="0" y="17859"/>
                </a:lnTo>
                <a:lnTo>
                  <a:pt x="0" y="8929"/>
                </a:lnTo>
                <a:lnTo>
                  <a:pt x="0"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3" name="Freeform 192"/>
          <p:cNvSpPr/>
          <p:nvPr/>
        </p:nvSpPr>
        <p:spPr bwMode="auto">
          <a:xfrm>
            <a:off x="3107531" y="2973586"/>
            <a:ext cx="17861" cy="8930"/>
          </a:xfrm>
          <a:custGeom>
            <a:avLst/>
            <a:gdLst/>
            <a:ahLst/>
            <a:cxnLst/>
            <a:rect l="0" t="0" r="0" b="0"/>
            <a:pathLst>
              <a:path w="17861" h="8930">
                <a:moveTo>
                  <a:pt x="8930" y="0"/>
                </a:moveTo>
                <a:lnTo>
                  <a:pt x="8930" y="0"/>
                </a:lnTo>
                <a:lnTo>
                  <a:pt x="8930" y="0"/>
                </a:lnTo>
                <a:lnTo>
                  <a:pt x="8930" y="0"/>
                </a:lnTo>
                <a:lnTo>
                  <a:pt x="0" y="0"/>
                </a:lnTo>
                <a:lnTo>
                  <a:pt x="0" y="0"/>
                </a:lnTo>
                <a:lnTo>
                  <a:pt x="0" y="0"/>
                </a:lnTo>
                <a:lnTo>
                  <a:pt x="8930" y="0"/>
                </a:lnTo>
                <a:lnTo>
                  <a:pt x="8930" y="0"/>
                </a:lnTo>
                <a:lnTo>
                  <a:pt x="8930" y="0"/>
                </a:lnTo>
                <a:lnTo>
                  <a:pt x="8930" y="0"/>
                </a:lnTo>
                <a:lnTo>
                  <a:pt x="17860" y="8929"/>
                </a:lnTo>
                <a:lnTo>
                  <a:pt x="17860"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4" name="Freeform 193"/>
          <p:cNvSpPr/>
          <p:nvPr/>
        </p:nvSpPr>
        <p:spPr bwMode="auto">
          <a:xfrm>
            <a:off x="3330773" y="2669977"/>
            <a:ext cx="8931" cy="8930"/>
          </a:xfrm>
          <a:custGeom>
            <a:avLst/>
            <a:gdLst/>
            <a:ahLst/>
            <a:cxnLst/>
            <a:rect l="0" t="0" r="0" b="0"/>
            <a:pathLst>
              <a:path w="8931" h="8930">
                <a:moveTo>
                  <a:pt x="8930" y="8929"/>
                </a:moveTo>
                <a:lnTo>
                  <a:pt x="8930" y="0"/>
                </a:lnTo>
                <a:lnTo>
                  <a:pt x="8930" y="0"/>
                </a:lnTo>
                <a:lnTo>
                  <a:pt x="8930" y="0"/>
                </a:lnTo>
                <a:lnTo>
                  <a:pt x="8930" y="0"/>
                </a:lnTo>
                <a:lnTo>
                  <a:pt x="0" y="0"/>
                </a:lnTo>
                <a:lnTo>
                  <a:pt x="0" y="0"/>
                </a:lnTo>
                <a:lnTo>
                  <a:pt x="0" y="0"/>
                </a:lnTo>
                <a:lnTo>
                  <a:pt x="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5" name="Freeform 194"/>
          <p:cNvSpPr/>
          <p:nvPr/>
        </p:nvSpPr>
        <p:spPr bwMode="auto">
          <a:xfrm>
            <a:off x="3955852" y="2312789"/>
            <a:ext cx="8930" cy="8931"/>
          </a:xfrm>
          <a:custGeom>
            <a:avLst/>
            <a:gdLst/>
            <a:ahLst/>
            <a:cxnLst/>
            <a:rect l="0" t="0" r="0" b="0"/>
            <a:pathLst>
              <a:path w="8930" h="8931">
                <a:moveTo>
                  <a:pt x="8929" y="0"/>
                </a:moveTo>
                <a:lnTo>
                  <a:pt x="0" y="0"/>
                </a:lnTo>
                <a:lnTo>
                  <a:pt x="0" y="0"/>
                </a:lnTo>
                <a:lnTo>
                  <a:pt x="0" y="0"/>
                </a:lnTo>
                <a:lnTo>
                  <a:pt x="0" y="8930"/>
                </a:lnTo>
                <a:lnTo>
                  <a:pt x="0" y="8930"/>
                </a:lnTo>
                <a:lnTo>
                  <a:pt x="0"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6" name="Freeform 195"/>
          <p:cNvSpPr/>
          <p:nvPr/>
        </p:nvSpPr>
        <p:spPr bwMode="auto">
          <a:xfrm>
            <a:off x="4429125" y="2303859"/>
            <a:ext cx="8931" cy="1"/>
          </a:xfrm>
          <a:custGeom>
            <a:avLst/>
            <a:gdLst/>
            <a:ahLst/>
            <a:cxnLst/>
            <a:rect l="0" t="0" r="0" b="0"/>
            <a:pathLst>
              <a:path w="8931" h="1">
                <a:moveTo>
                  <a:pt x="8930" y="0"/>
                </a:moveTo>
                <a:lnTo>
                  <a:pt x="0" y="0"/>
                </a:lnTo>
                <a:lnTo>
                  <a:pt x="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7" name="Freeform 196"/>
          <p:cNvSpPr/>
          <p:nvPr/>
        </p:nvSpPr>
        <p:spPr bwMode="auto">
          <a:xfrm>
            <a:off x="4598789" y="2437804"/>
            <a:ext cx="241103" cy="214314"/>
          </a:xfrm>
          <a:custGeom>
            <a:avLst/>
            <a:gdLst/>
            <a:ahLst/>
            <a:cxnLst/>
            <a:rect l="0" t="0" r="0" b="0"/>
            <a:pathLst>
              <a:path w="241103" h="214314">
                <a:moveTo>
                  <a:pt x="71438" y="26790"/>
                </a:moveTo>
                <a:lnTo>
                  <a:pt x="62508" y="26790"/>
                </a:lnTo>
                <a:lnTo>
                  <a:pt x="62508" y="17860"/>
                </a:lnTo>
                <a:lnTo>
                  <a:pt x="53578" y="8930"/>
                </a:lnTo>
                <a:lnTo>
                  <a:pt x="53578" y="8930"/>
                </a:lnTo>
                <a:lnTo>
                  <a:pt x="44649" y="0"/>
                </a:lnTo>
                <a:lnTo>
                  <a:pt x="44649" y="0"/>
                </a:lnTo>
                <a:lnTo>
                  <a:pt x="35719" y="8930"/>
                </a:lnTo>
                <a:lnTo>
                  <a:pt x="26789" y="17860"/>
                </a:lnTo>
                <a:lnTo>
                  <a:pt x="26789" y="35719"/>
                </a:lnTo>
                <a:lnTo>
                  <a:pt x="17859" y="53579"/>
                </a:lnTo>
                <a:lnTo>
                  <a:pt x="8930" y="80368"/>
                </a:lnTo>
                <a:lnTo>
                  <a:pt x="0" y="107157"/>
                </a:lnTo>
                <a:lnTo>
                  <a:pt x="0" y="133946"/>
                </a:lnTo>
                <a:lnTo>
                  <a:pt x="0" y="151805"/>
                </a:lnTo>
                <a:lnTo>
                  <a:pt x="0" y="160735"/>
                </a:lnTo>
                <a:lnTo>
                  <a:pt x="0" y="169665"/>
                </a:lnTo>
                <a:lnTo>
                  <a:pt x="0" y="169665"/>
                </a:lnTo>
                <a:lnTo>
                  <a:pt x="0" y="160735"/>
                </a:lnTo>
                <a:lnTo>
                  <a:pt x="0" y="142876"/>
                </a:lnTo>
                <a:lnTo>
                  <a:pt x="8930" y="125016"/>
                </a:lnTo>
                <a:lnTo>
                  <a:pt x="17859" y="107157"/>
                </a:lnTo>
                <a:lnTo>
                  <a:pt x="26789" y="89298"/>
                </a:lnTo>
                <a:lnTo>
                  <a:pt x="35719" y="71438"/>
                </a:lnTo>
                <a:lnTo>
                  <a:pt x="44649" y="53579"/>
                </a:lnTo>
                <a:lnTo>
                  <a:pt x="53578" y="53579"/>
                </a:lnTo>
                <a:lnTo>
                  <a:pt x="62508" y="44649"/>
                </a:lnTo>
                <a:lnTo>
                  <a:pt x="80367" y="53579"/>
                </a:lnTo>
                <a:lnTo>
                  <a:pt x="89297" y="62509"/>
                </a:lnTo>
                <a:lnTo>
                  <a:pt x="98227" y="80368"/>
                </a:lnTo>
                <a:lnTo>
                  <a:pt x="98227" y="98227"/>
                </a:lnTo>
                <a:lnTo>
                  <a:pt x="98227" y="125016"/>
                </a:lnTo>
                <a:lnTo>
                  <a:pt x="107156" y="151805"/>
                </a:lnTo>
                <a:lnTo>
                  <a:pt x="98227" y="169665"/>
                </a:lnTo>
                <a:lnTo>
                  <a:pt x="107156" y="178594"/>
                </a:lnTo>
                <a:lnTo>
                  <a:pt x="107156" y="187524"/>
                </a:lnTo>
                <a:lnTo>
                  <a:pt x="107156" y="187524"/>
                </a:lnTo>
                <a:lnTo>
                  <a:pt x="107156" y="187524"/>
                </a:lnTo>
                <a:lnTo>
                  <a:pt x="116086" y="178594"/>
                </a:lnTo>
                <a:lnTo>
                  <a:pt x="125016" y="160735"/>
                </a:lnTo>
                <a:lnTo>
                  <a:pt x="133945" y="142876"/>
                </a:lnTo>
                <a:lnTo>
                  <a:pt x="142875" y="125016"/>
                </a:lnTo>
                <a:lnTo>
                  <a:pt x="160734" y="107157"/>
                </a:lnTo>
                <a:lnTo>
                  <a:pt x="169664" y="98227"/>
                </a:lnTo>
                <a:lnTo>
                  <a:pt x="187524" y="80368"/>
                </a:lnTo>
                <a:lnTo>
                  <a:pt x="196453" y="80368"/>
                </a:lnTo>
                <a:lnTo>
                  <a:pt x="205383" y="80368"/>
                </a:lnTo>
                <a:lnTo>
                  <a:pt x="214313" y="89298"/>
                </a:lnTo>
                <a:lnTo>
                  <a:pt x="214313" y="98227"/>
                </a:lnTo>
                <a:lnTo>
                  <a:pt x="214313" y="116087"/>
                </a:lnTo>
                <a:lnTo>
                  <a:pt x="214313" y="133946"/>
                </a:lnTo>
                <a:lnTo>
                  <a:pt x="205383" y="160735"/>
                </a:lnTo>
                <a:lnTo>
                  <a:pt x="205383" y="187524"/>
                </a:lnTo>
                <a:lnTo>
                  <a:pt x="205383" y="205384"/>
                </a:lnTo>
                <a:lnTo>
                  <a:pt x="205383" y="214313"/>
                </a:lnTo>
                <a:lnTo>
                  <a:pt x="214313" y="214313"/>
                </a:lnTo>
                <a:lnTo>
                  <a:pt x="232172" y="214313"/>
                </a:lnTo>
                <a:lnTo>
                  <a:pt x="241102" y="196454"/>
                </a:lnTo>
                <a:lnTo>
                  <a:pt x="241102" y="19645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8" name="Freeform 197"/>
          <p:cNvSpPr/>
          <p:nvPr/>
        </p:nvSpPr>
        <p:spPr bwMode="auto">
          <a:xfrm>
            <a:off x="4857750" y="2553891"/>
            <a:ext cx="98228" cy="178594"/>
          </a:xfrm>
          <a:custGeom>
            <a:avLst/>
            <a:gdLst/>
            <a:ahLst/>
            <a:cxnLst/>
            <a:rect l="0" t="0" r="0" b="0"/>
            <a:pathLst>
              <a:path w="98228" h="178594">
                <a:moveTo>
                  <a:pt x="98227" y="0"/>
                </a:moveTo>
                <a:lnTo>
                  <a:pt x="98227" y="0"/>
                </a:lnTo>
                <a:lnTo>
                  <a:pt x="89297" y="0"/>
                </a:lnTo>
                <a:lnTo>
                  <a:pt x="80367" y="8929"/>
                </a:lnTo>
                <a:lnTo>
                  <a:pt x="62508" y="17859"/>
                </a:lnTo>
                <a:lnTo>
                  <a:pt x="44648" y="44648"/>
                </a:lnTo>
                <a:lnTo>
                  <a:pt x="26789" y="71437"/>
                </a:lnTo>
                <a:lnTo>
                  <a:pt x="8930" y="98226"/>
                </a:lnTo>
                <a:lnTo>
                  <a:pt x="0" y="133945"/>
                </a:lnTo>
                <a:lnTo>
                  <a:pt x="0" y="160734"/>
                </a:lnTo>
                <a:lnTo>
                  <a:pt x="8930" y="169664"/>
                </a:lnTo>
                <a:lnTo>
                  <a:pt x="26789" y="178593"/>
                </a:lnTo>
                <a:lnTo>
                  <a:pt x="44648" y="169664"/>
                </a:lnTo>
                <a:lnTo>
                  <a:pt x="71438" y="151804"/>
                </a:lnTo>
                <a:lnTo>
                  <a:pt x="80367" y="133945"/>
                </a:lnTo>
                <a:lnTo>
                  <a:pt x="98227" y="107156"/>
                </a:lnTo>
                <a:lnTo>
                  <a:pt x="98227" y="80367"/>
                </a:lnTo>
                <a:lnTo>
                  <a:pt x="98227" y="53578"/>
                </a:lnTo>
                <a:lnTo>
                  <a:pt x="98227" y="35718"/>
                </a:lnTo>
                <a:lnTo>
                  <a:pt x="80367" y="17859"/>
                </a:lnTo>
                <a:lnTo>
                  <a:pt x="62508" y="17859"/>
                </a:lnTo>
                <a:lnTo>
                  <a:pt x="44648" y="17859"/>
                </a:lnTo>
                <a:lnTo>
                  <a:pt x="35719" y="26789"/>
                </a:lnTo>
                <a:lnTo>
                  <a:pt x="26789" y="44648"/>
                </a:lnTo>
                <a:lnTo>
                  <a:pt x="17859" y="62507"/>
                </a:lnTo>
                <a:lnTo>
                  <a:pt x="17859" y="80367"/>
                </a:lnTo>
                <a:lnTo>
                  <a:pt x="26789" y="89297"/>
                </a:lnTo>
                <a:lnTo>
                  <a:pt x="35719" y="80367"/>
                </a:lnTo>
                <a:lnTo>
                  <a:pt x="35719"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9" name="Freeform 198"/>
          <p:cNvSpPr/>
          <p:nvPr/>
        </p:nvSpPr>
        <p:spPr bwMode="auto">
          <a:xfrm>
            <a:off x="4947047" y="2553891"/>
            <a:ext cx="178595" cy="241102"/>
          </a:xfrm>
          <a:custGeom>
            <a:avLst/>
            <a:gdLst/>
            <a:ahLst/>
            <a:cxnLst/>
            <a:rect l="0" t="0" r="0" b="0"/>
            <a:pathLst>
              <a:path w="178595" h="241102">
                <a:moveTo>
                  <a:pt x="98226" y="71437"/>
                </a:moveTo>
                <a:lnTo>
                  <a:pt x="98226" y="71437"/>
                </a:lnTo>
                <a:lnTo>
                  <a:pt x="89297" y="71437"/>
                </a:lnTo>
                <a:lnTo>
                  <a:pt x="80367" y="71437"/>
                </a:lnTo>
                <a:lnTo>
                  <a:pt x="71437" y="71437"/>
                </a:lnTo>
                <a:lnTo>
                  <a:pt x="53578" y="80367"/>
                </a:lnTo>
                <a:lnTo>
                  <a:pt x="44648" y="98226"/>
                </a:lnTo>
                <a:lnTo>
                  <a:pt x="26789" y="125015"/>
                </a:lnTo>
                <a:lnTo>
                  <a:pt x="17859" y="151804"/>
                </a:lnTo>
                <a:lnTo>
                  <a:pt x="8930" y="178593"/>
                </a:lnTo>
                <a:lnTo>
                  <a:pt x="0" y="205382"/>
                </a:lnTo>
                <a:lnTo>
                  <a:pt x="0" y="223242"/>
                </a:lnTo>
                <a:lnTo>
                  <a:pt x="8930" y="232172"/>
                </a:lnTo>
                <a:lnTo>
                  <a:pt x="17859" y="241101"/>
                </a:lnTo>
                <a:lnTo>
                  <a:pt x="26789" y="241101"/>
                </a:lnTo>
                <a:lnTo>
                  <a:pt x="35719" y="232172"/>
                </a:lnTo>
                <a:lnTo>
                  <a:pt x="53578" y="223242"/>
                </a:lnTo>
                <a:lnTo>
                  <a:pt x="62508" y="205382"/>
                </a:lnTo>
                <a:lnTo>
                  <a:pt x="80367" y="178593"/>
                </a:lnTo>
                <a:lnTo>
                  <a:pt x="98226" y="151804"/>
                </a:lnTo>
                <a:lnTo>
                  <a:pt x="116086" y="116086"/>
                </a:lnTo>
                <a:lnTo>
                  <a:pt x="133945" y="80367"/>
                </a:lnTo>
                <a:lnTo>
                  <a:pt x="151805" y="44648"/>
                </a:lnTo>
                <a:lnTo>
                  <a:pt x="160734" y="17859"/>
                </a:lnTo>
                <a:lnTo>
                  <a:pt x="169664" y="0"/>
                </a:lnTo>
                <a:lnTo>
                  <a:pt x="169664" y="0"/>
                </a:lnTo>
                <a:lnTo>
                  <a:pt x="160734" y="17859"/>
                </a:lnTo>
                <a:lnTo>
                  <a:pt x="151805" y="35718"/>
                </a:lnTo>
                <a:lnTo>
                  <a:pt x="142875" y="71437"/>
                </a:lnTo>
                <a:lnTo>
                  <a:pt x="133945" y="116086"/>
                </a:lnTo>
                <a:lnTo>
                  <a:pt x="125016" y="151804"/>
                </a:lnTo>
                <a:lnTo>
                  <a:pt x="133945" y="187523"/>
                </a:lnTo>
                <a:lnTo>
                  <a:pt x="142875" y="214312"/>
                </a:lnTo>
                <a:lnTo>
                  <a:pt x="151805" y="232172"/>
                </a:lnTo>
                <a:lnTo>
                  <a:pt x="169664" y="232172"/>
                </a:lnTo>
                <a:lnTo>
                  <a:pt x="178594" y="223242"/>
                </a:lnTo>
                <a:lnTo>
                  <a:pt x="178594"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0" name="Freeform 199"/>
          <p:cNvSpPr/>
          <p:nvPr/>
        </p:nvSpPr>
        <p:spPr bwMode="auto">
          <a:xfrm>
            <a:off x="5170289" y="2750344"/>
            <a:ext cx="1" cy="17860"/>
          </a:xfrm>
          <a:custGeom>
            <a:avLst/>
            <a:gdLst/>
            <a:ahLst/>
            <a:cxnLst/>
            <a:rect l="0" t="0" r="0" b="0"/>
            <a:pathLst>
              <a:path w="1" h="17860">
                <a:moveTo>
                  <a:pt x="0" y="0"/>
                </a:moveTo>
                <a:lnTo>
                  <a:pt x="0" y="0"/>
                </a:lnTo>
                <a:lnTo>
                  <a:pt x="0" y="8929"/>
                </a:lnTo>
                <a:lnTo>
                  <a:pt x="0" y="17859"/>
                </a:lnTo>
                <a:lnTo>
                  <a:pt x="0"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1" name="Freeform 200"/>
          <p:cNvSpPr/>
          <p:nvPr/>
        </p:nvSpPr>
        <p:spPr bwMode="auto">
          <a:xfrm>
            <a:off x="5125641" y="2741414"/>
            <a:ext cx="17860" cy="125016"/>
          </a:xfrm>
          <a:custGeom>
            <a:avLst/>
            <a:gdLst/>
            <a:ahLst/>
            <a:cxnLst/>
            <a:rect l="0" t="0" r="0" b="0"/>
            <a:pathLst>
              <a:path w="17860" h="125016">
                <a:moveTo>
                  <a:pt x="17859" y="0"/>
                </a:moveTo>
                <a:lnTo>
                  <a:pt x="17859" y="0"/>
                </a:lnTo>
                <a:lnTo>
                  <a:pt x="8929" y="17859"/>
                </a:lnTo>
                <a:lnTo>
                  <a:pt x="8929" y="26789"/>
                </a:lnTo>
                <a:lnTo>
                  <a:pt x="0" y="53578"/>
                </a:lnTo>
                <a:lnTo>
                  <a:pt x="0" y="71437"/>
                </a:lnTo>
                <a:lnTo>
                  <a:pt x="0" y="98226"/>
                </a:lnTo>
                <a:lnTo>
                  <a:pt x="0" y="116086"/>
                </a:lnTo>
                <a:lnTo>
                  <a:pt x="8929" y="125015"/>
                </a:lnTo>
                <a:lnTo>
                  <a:pt x="8929" y="125015"/>
                </a:lnTo>
                <a:lnTo>
                  <a:pt x="8929" y="12501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2" name="Freeform 201"/>
          <p:cNvSpPr/>
          <p:nvPr/>
        </p:nvSpPr>
        <p:spPr bwMode="auto">
          <a:xfrm>
            <a:off x="5179219" y="2562820"/>
            <a:ext cx="26790" cy="17861"/>
          </a:xfrm>
          <a:custGeom>
            <a:avLst/>
            <a:gdLst/>
            <a:ahLst/>
            <a:cxnLst/>
            <a:rect l="0" t="0" r="0" b="0"/>
            <a:pathLst>
              <a:path w="26790" h="17861">
                <a:moveTo>
                  <a:pt x="8929" y="0"/>
                </a:moveTo>
                <a:lnTo>
                  <a:pt x="8929" y="0"/>
                </a:lnTo>
                <a:lnTo>
                  <a:pt x="8929" y="0"/>
                </a:lnTo>
                <a:lnTo>
                  <a:pt x="0" y="0"/>
                </a:lnTo>
                <a:lnTo>
                  <a:pt x="8929" y="8930"/>
                </a:lnTo>
                <a:lnTo>
                  <a:pt x="8929" y="17860"/>
                </a:lnTo>
                <a:lnTo>
                  <a:pt x="17859" y="17860"/>
                </a:lnTo>
                <a:lnTo>
                  <a:pt x="26789" y="17860"/>
                </a:lnTo>
                <a:lnTo>
                  <a:pt x="26789"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3" name="Freeform 202"/>
          <p:cNvSpPr/>
          <p:nvPr/>
        </p:nvSpPr>
        <p:spPr bwMode="auto">
          <a:xfrm>
            <a:off x="5134570" y="2616398"/>
            <a:ext cx="205384" cy="357189"/>
          </a:xfrm>
          <a:custGeom>
            <a:avLst/>
            <a:gdLst/>
            <a:ahLst/>
            <a:cxnLst/>
            <a:rect l="0" t="0" r="0" b="0"/>
            <a:pathLst>
              <a:path w="205384" h="357189">
                <a:moveTo>
                  <a:pt x="205383" y="35719"/>
                </a:moveTo>
                <a:lnTo>
                  <a:pt x="196453" y="26790"/>
                </a:lnTo>
                <a:lnTo>
                  <a:pt x="196453" y="17860"/>
                </a:lnTo>
                <a:lnTo>
                  <a:pt x="187524" y="8930"/>
                </a:lnTo>
                <a:lnTo>
                  <a:pt x="169664" y="0"/>
                </a:lnTo>
                <a:lnTo>
                  <a:pt x="160735" y="0"/>
                </a:lnTo>
                <a:lnTo>
                  <a:pt x="142875" y="0"/>
                </a:lnTo>
                <a:lnTo>
                  <a:pt x="125016" y="8930"/>
                </a:lnTo>
                <a:lnTo>
                  <a:pt x="107157" y="26790"/>
                </a:lnTo>
                <a:lnTo>
                  <a:pt x="89297" y="53579"/>
                </a:lnTo>
                <a:lnTo>
                  <a:pt x="80368" y="89297"/>
                </a:lnTo>
                <a:lnTo>
                  <a:pt x="71438" y="125016"/>
                </a:lnTo>
                <a:lnTo>
                  <a:pt x="62508" y="169665"/>
                </a:lnTo>
                <a:lnTo>
                  <a:pt x="62508" y="205383"/>
                </a:lnTo>
                <a:lnTo>
                  <a:pt x="62508" y="241102"/>
                </a:lnTo>
                <a:lnTo>
                  <a:pt x="62508" y="267891"/>
                </a:lnTo>
                <a:lnTo>
                  <a:pt x="62508" y="294680"/>
                </a:lnTo>
                <a:lnTo>
                  <a:pt x="53578" y="312539"/>
                </a:lnTo>
                <a:lnTo>
                  <a:pt x="35719" y="330398"/>
                </a:lnTo>
                <a:lnTo>
                  <a:pt x="26789" y="348258"/>
                </a:lnTo>
                <a:lnTo>
                  <a:pt x="8930" y="357188"/>
                </a:lnTo>
                <a:lnTo>
                  <a:pt x="0" y="357188"/>
                </a:lnTo>
                <a:lnTo>
                  <a:pt x="0" y="35718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4" name="Freeform 203"/>
          <p:cNvSpPr/>
          <p:nvPr/>
        </p:nvSpPr>
        <p:spPr bwMode="auto">
          <a:xfrm>
            <a:off x="5152430" y="2812851"/>
            <a:ext cx="89298" cy="53579"/>
          </a:xfrm>
          <a:custGeom>
            <a:avLst/>
            <a:gdLst/>
            <a:ahLst/>
            <a:cxnLst/>
            <a:rect l="0" t="0" r="0" b="0"/>
            <a:pathLst>
              <a:path w="89298" h="53579">
                <a:moveTo>
                  <a:pt x="0" y="0"/>
                </a:moveTo>
                <a:lnTo>
                  <a:pt x="8929" y="0"/>
                </a:lnTo>
                <a:lnTo>
                  <a:pt x="17859" y="8930"/>
                </a:lnTo>
                <a:lnTo>
                  <a:pt x="26789" y="17860"/>
                </a:lnTo>
                <a:lnTo>
                  <a:pt x="44648" y="26789"/>
                </a:lnTo>
                <a:lnTo>
                  <a:pt x="62508" y="35719"/>
                </a:lnTo>
                <a:lnTo>
                  <a:pt x="80367" y="44649"/>
                </a:lnTo>
                <a:lnTo>
                  <a:pt x="89297" y="53578"/>
                </a:lnTo>
                <a:lnTo>
                  <a:pt x="89297"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5" name="Freeform 204"/>
          <p:cNvSpPr/>
          <p:nvPr/>
        </p:nvSpPr>
        <p:spPr bwMode="auto">
          <a:xfrm>
            <a:off x="5223867" y="2821781"/>
            <a:ext cx="17861" cy="89298"/>
          </a:xfrm>
          <a:custGeom>
            <a:avLst/>
            <a:gdLst/>
            <a:ahLst/>
            <a:cxnLst/>
            <a:rect l="0" t="0" r="0" b="0"/>
            <a:pathLst>
              <a:path w="17861" h="89298">
                <a:moveTo>
                  <a:pt x="17860" y="0"/>
                </a:moveTo>
                <a:lnTo>
                  <a:pt x="17860" y="0"/>
                </a:lnTo>
                <a:lnTo>
                  <a:pt x="8930" y="0"/>
                </a:lnTo>
                <a:lnTo>
                  <a:pt x="8930" y="8930"/>
                </a:lnTo>
                <a:lnTo>
                  <a:pt x="8930" y="26789"/>
                </a:lnTo>
                <a:lnTo>
                  <a:pt x="0" y="44648"/>
                </a:lnTo>
                <a:lnTo>
                  <a:pt x="0" y="62508"/>
                </a:lnTo>
                <a:lnTo>
                  <a:pt x="0" y="80367"/>
                </a:lnTo>
                <a:lnTo>
                  <a:pt x="0" y="89297"/>
                </a:lnTo>
                <a:lnTo>
                  <a:pt x="0" y="89297"/>
                </a:lnTo>
                <a:lnTo>
                  <a:pt x="0"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6" name="Freeform 205"/>
          <p:cNvSpPr/>
          <p:nvPr/>
        </p:nvSpPr>
        <p:spPr bwMode="auto">
          <a:xfrm>
            <a:off x="5304234" y="2669977"/>
            <a:ext cx="35720" cy="17860"/>
          </a:xfrm>
          <a:custGeom>
            <a:avLst/>
            <a:gdLst/>
            <a:ahLst/>
            <a:cxnLst/>
            <a:rect l="0" t="0" r="0" b="0"/>
            <a:pathLst>
              <a:path w="35720" h="17860">
                <a:moveTo>
                  <a:pt x="0" y="0"/>
                </a:moveTo>
                <a:lnTo>
                  <a:pt x="0" y="0"/>
                </a:lnTo>
                <a:lnTo>
                  <a:pt x="0" y="0"/>
                </a:lnTo>
                <a:lnTo>
                  <a:pt x="0" y="0"/>
                </a:lnTo>
                <a:lnTo>
                  <a:pt x="8930" y="0"/>
                </a:lnTo>
                <a:lnTo>
                  <a:pt x="17860" y="8929"/>
                </a:lnTo>
                <a:lnTo>
                  <a:pt x="26789" y="17859"/>
                </a:lnTo>
                <a:lnTo>
                  <a:pt x="35719" y="17859"/>
                </a:lnTo>
                <a:lnTo>
                  <a:pt x="35719"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7" name="Freeform 206"/>
          <p:cNvSpPr/>
          <p:nvPr/>
        </p:nvSpPr>
        <p:spPr bwMode="auto">
          <a:xfrm>
            <a:off x="5295305" y="2830711"/>
            <a:ext cx="80368" cy="116086"/>
          </a:xfrm>
          <a:custGeom>
            <a:avLst/>
            <a:gdLst/>
            <a:ahLst/>
            <a:cxnLst/>
            <a:rect l="0" t="0" r="0" b="0"/>
            <a:pathLst>
              <a:path w="80368" h="116086">
                <a:moveTo>
                  <a:pt x="0" y="80367"/>
                </a:moveTo>
                <a:lnTo>
                  <a:pt x="0" y="80367"/>
                </a:lnTo>
                <a:lnTo>
                  <a:pt x="8929" y="71437"/>
                </a:lnTo>
                <a:lnTo>
                  <a:pt x="17859" y="62507"/>
                </a:lnTo>
                <a:lnTo>
                  <a:pt x="26789" y="53578"/>
                </a:lnTo>
                <a:lnTo>
                  <a:pt x="35718" y="44648"/>
                </a:lnTo>
                <a:lnTo>
                  <a:pt x="44648" y="35718"/>
                </a:lnTo>
                <a:lnTo>
                  <a:pt x="62508" y="26789"/>
                </a:lnTo>
                <a:lnTo>
                  <a:pt x="71437" y="17859"/>
                </a:lnTo>
                <a:lnTo>
                  <a:pt x="80367" y="8929"/>
                </a:lnTo>
                <a:lnTo>
                  <a:pt x="71437" y="0"/>
                </a:lnTo>
                <a:lnTo>
                  <a:pt x="71437" y="0"/>
                </a:lnTo>
                <a:lnTo>
                  <a:pt x="53578" y="8929"/>
                </a:lnTo>
                <a:lnTo>
                  <a:pt x="44648" y="26789"/>
                </a:lnTo>
                <a:lnTo>
                  <a:pt x="35718" y="44648"/>
                </a:lnTo>
                <a:lnTo>
                  <a:pt x="17859" y="62507"/>
                </a:lnTo>
                <a:lnTo>
                  <a:pt x="17859" y="80367"/>
                </a:lnTo>
                <a:lnTo>
                  <a:pt x="8929" y="98226"/>
                </a:lnTo>
                <a:lnTo>
                  <a:pt x="17859" y="107156"/>
                </a:lnTo>
                <a:lnTo>
                  <a:pt x="26789" y="116085"/>
                </a:lnTo>
                <a:lnTo>
                  <a:pt x="44648" y="116085"/>
                </a:lnTo>
                <a:lnTo>
                  <a:pt x="53578" y="107156"/>
                </a:lnTo>
                <a:lnTo>
                  <a:pt x="53578"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8" name="Freeform 207"/>
          <p:cNvSpPr/>
          <p:nvPr/>
        </p:nvSpPr>
        <p:spPr bwMode="auto">
          <a:xfrm>
            <a:off x="5411391" y="2830711"/>
            <a:ext cx="98227" cy="214313"/>
          </a:xfrm>
          <a:custGeom>
            <a:avLst/>
            <a:gdLst/>
            <a:ahLst/>
            <a:cxnLst/>
            <a:rect l="0" t="0" r="0" b="0"/>
            <a:pathLst>
              <a:path w="98227" h="214313">
                <a:moveTo>
                  <a:pt x="26789" y="17859"/>
                </a:moveTo>
                <a:lnTo>
                  <a:pt x="26789" y="17859"/>
                </a:lnTo>
                <a:lnTo>
                  <a:pt x="26789" y="8929"/>
                </a:lnTo>
                <a:lnTo>
                  <a:pt x="26789" y="8929"/>
                </a:lnTo>
                <a:lnTo>
                  <a:pt x="17859" y="8929"/>
                </a:lnTo>
                <a:lnTo>
                  <a:pt x="17859" y="26789"/>
                </a:lnTo>
                <a:lnTo>
                  <a:pt x="8929" y="53578"/>
                </a:lnTo>
                <a:lnTo>
                  <a:pt x="8929" y="89296"/>
                </a:lnTo>
                <a:lnTo>
                  <a:pt x="8929" y="116085"/>
                </a:lnTo>
                <a:lnTo>
                  <a:pt x="17859" y="142875"/>
                </a:lnTo>
                <a:lnTo>
                  <a:pt x="26789" y="160734"/>
                </a:lnTo>
                <a:lnTo>
                  <a:pt x="35718" y="169664"/>
                </a:lnTo>
                <a:lnTo>
                  <a:pt x="53578" y="160734"/>
                </a:lnTo>
                <a:lnTo>
                  <a:pt x="62507" y="142875"/>
                </a:lnTo>
                <a:lnTo>
                  <a:pt x="80367" y="116085"/>
                </a:lnTo>
                <a:lnTo>
                  <a:pt x="89297" y="80367"/>
                </a:lnTo>
                <a:lnTo>
                  <a:pt x="89297" y="44648"/>
                </a:lnTo>
                <a:lnTo>
                  <a:pt x="98226" y="17859"/>
                </a:lnTo>
                <a:lnTo>
                  <a:pt x="89297" y="0"/>
                </a:lnTo>
                <a:lnTo>
                  <a:pt x="80367" y="0"/>
                </a:lnTo>
                <a:lnTo>
                  <a:pt x="53578" y="17859"/>
                </a:lnTo>
                <a:lnTo>
                  <a:pt x="35718" y="53578"/>
                </a:lnTo>
                <a:lnTo>
                  <a:pt x="17859" y="98226"/>
                </a:lnTo>
                <a:lnTo>
                  <a:pt x="0" y="151804"/>
                </a:lnTo>
                <a:lnTo>
                  <a:pt x="0" y="187523"/>
                </a:lnTo>
                <a:lnTo>
                  <a:pt x="0" y="214312"/>
                </a:lnTo>
                <a:lnTo>
                  <a:pt x="0" y="21431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9" name="Freeform 208"/>
          <p:cNvSpPr/>
          <p:nvPr/>
        </p:nvSpPr>
        <p:spPr bwMode="auto">
          <a:xfrm>
            <a:off x="4589859" y="1571625"/>
            <a:ext cx="696517" cy="732235"/>
          </a:xfrm>
          <a:custGeom>
            <a:avLst/>
            <a:gdLst/>
            <a:ahLst/>
            <a:cxnLst/>
            <a:rect l="0" t="0" r="0" b="0"/>
            <a:pathLst>
              <a:path w="696517" h="732235">
                <a:moveTo>
                  <a:pt x="669727" y="125015"/>
                </a:moveTo>
                <a:lnTo>
                  <a:pt x="669727" y="125015"/>
                </a:lnTo>
                <a:lnTo>
                  <a:pt x="669727" y="116086"/>
                </a:lnTo>
                <a:lnTo>
                  <a:pt x="669727" y="107156"/>
                </a:lnTo>
                <a:lnTo>
                  <a:pt x="660797" y="89297"/>
                </a:lnTo>
                <a:lnTo>
                  <a:pt x="651868" y="80367"/>
                </a:lnTo>
                <a:lnTo>
                  <a:pt x="634008" y="62508"/>
                </a:lnTo>
                <a:lnTo>
                  <a:pt x="616149" y="53578"/>
                </a:lnTo>
                <a:lnTo>
                  <a:pt x="589360" y="44648"/>
                </a:lnTo>
                <a:lnTo>
                  <a:pt x="562571" y="35719"/>
                </a:lnTo>
                <a:lnTo>
                  <a:pt x="526852" y="26789"/>
                </a:lnTo>
                <a:lnTo>
                  <a:pt x="491133" y="17859"/>
                </a:lnTo>
                <a:lnTo>
                  <a:pt x="455414" y="8929"/>
                </a:lnTo>
                <a:lnTo>
                  <a:pt x="410766" y="0"/>
                </a:lnTo>
                <a:lnTo>
                  <a:pt x="366118" y="0"/>
                </a:lnTo>
                <a:lnTo>
                  <a:pt x="321469" y="0"/>
                </a:lnTo>
                <a:lnTo>
                  <a:pt x="276821" y="0"/>
                </a:lnTo>
                <a:lnTo>
                  <a:pt x="232172" y="8929"/>
                </a:lnTo>
                <a:lnTo>
                  <a:pt x="187524" y="17859"/>
                </a:lnTo>
                <a:lnTo>
                  <a:pt x="142875" y="44648"/>
                </a:lnTo>
                <a:lnTo>
                  <a:pt x="107157" y="71437"/>
                </a:lnTo>
                <a:lnTo>
                  <a:pt x="71438" y="107156"/>
                </a:lnTo>
                <a:lnTo>
                  <a:pt x="44649" y="151804"/>
                </a:lnTo>
                <a:lnTo>
                  <a:pt x="26789" y="214312"/>
                </a:lnTo>
                <a:lnTo>
                  <a:pt x="8930" y="276820"/>
                </a:lnTo>
                <a:lnTo>
                  <a:pt x="0" y="348258"/>
                </a:lnTo>
                <a:lnTo>
                  <a:pt x="0" y="419695"/>
                </a:lnTo>
                <a:lnTo>
                  <a:pt x="8930" y="491133"/>
                </a:lnTo>
                <a:lnTo>
                  <a:pt x="35719" y="553640"/>
                </a:lnTo>
                <a:lnTo>
                  <a:pt x="71438" y="607219"/>
                </a:lnTo>
                <a:lnTo>
                  <a:pt x="116086" y="651867"/>
                </a:lnTo>
                <a:lnTo>
                  <a:pt x="160735" y="687586"/>
                </a:lnTo>
                <a:lnTo>
                  <a:pt x="223243" y="714375"/>
                </a:lnTo>
                <a:lnTo>
                  <a:pt x="294680" y="723304"/>
                </a:lnTo>
                <a:lnTo>
                  <a:pt x="366118" y="732234"/>
                </a:lnTo>
                <a:lnTo>
                  <a:pt x="437555" y="723304"/>
                </a:lnTo>
                <a:lnTo>
                  <a:pt x="500063" y="705445"/>
                </a:lnTo>
                <a:lnTo>
                  <a:pt x="562571" y="678656"/>
                </a:lnTo>
                <a:lnTo>
                  <a:pt x="616149" y="634008"/>
                </a:lnTo>
                <a:lnTo>
                  <a:pt x="651868" y="589359"/>
                </a:lnTo>
                <a:lnTo>
                  <a:pt x="678657" y="535781"/>
                </a:lnTo>
                <a:lnTo>
                  <a:pt x="696516" y="473273"/>
                </a:lnTo>
                <a:lnTo>
                  <a:pt x="696516" y="410765"/>
                </a:lnTo>
                <a:lnTo>
                  <a:pt x="687586" y="348258"/>
                </a:lnTo>
                <a:lnTo>
                  <a:pt x="660797" y="285750"/>
                </a:lnTo>
                <a:lnTo>
                  <a:pt x="616149" y="223242"/>
                </a:lnTo>
                <a:lnTo>
                  <a:pt x="571500" y="178594"/>
                </a:lnTo>
                <a:lnTo>
                  <a:pt x="517922" y="133945"/>
                </a:lnTo>
                <a:lnTo>
                  <a:pt x="517922"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0" name="Freeform 209"/>
          <p:cNvSpPr/>
          <p:nvPr/>
        </p:nvSpPr>
        <p:spPr bwMode="auto">
          <a:xfrm>
            <a:off x="5420320" y="3187898"/>
            <a:ext cx="401837" cy="133946"/>
          </a:xfrm>
          <a:custGeom>
            <a:avLst/>
            <a:gdLst/>
            <a:ahLst/>
            <a:cxnLst/>
            <a:rect l="0" t="0" r="0" b="0"/>
            <a:pathLst>
              <a:path w="401837" h="133946">
                <a:moveTo>
                  <a:pt x="0" y="133945"/>
                </a:moveTo>
                <a:lnTo>
                  <a:pt x="0" y="133945"/>
                </a:lnTo>
                <a:lnTo>
                  <a:pt x="0" y="125016"/>
                </a:lnTo>
                <a:lnTo>
                  <a:pt x="0" y="125016"/>
                </a:lnTo>
                <a:lnTo>
                  <a:pt x="0" y="125016"/>
                </a:lnTo>
                <a:lnTo>
                  <a:pt x="17860" y="116086"/>
                </a:lnTo>
                <a:lnTo>
                  <a:pt x="35719" y="107156"/>
                </a:lnTo>
                <a:lnTo>
                  <a:pt x="71438" y="98227"/>
                </a:lnTo>
                <a:lnTo>
                  <a:pt x="116086" y="80367"/>
                </a:lnTo>
                <a:lnTo>
                  <a:pt x="160735" y="62508"/>
                </a:lnTo>
                <a:lnTo>
                  <a:pt x="223243" y="53578"/>
                </a:lnTo>
                <a:lnTo>
                  <a:pt x="267891" y="35719"/>
                </a:lnTo>
                <a:lnTo>
                  <a:pt x="321469" y="26789"/>
                </a:lnTo>
                <a:lnTo>
                  <a:pt x="357188" y="17859"/>
                </a:lnTo>
                <a:lnTo>
                  <a:pt x="383977" y="8930"/>
                </a:lnTo>
                <a:lnTo>
                  <a:pt x="401836" y="0"/>
                </a:lnTo>
                <a:lnTo>
                  <a:pt x="40183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1" name="Freeform 210"/>
          <p:cNvSpPr/>
          <p:nvPr/>
        </p:nvSpPr>
        <p:spPr bwMode="auto">
          <a:xfrm>
            <a:off x="5688211" y="3143250"/>
            <a:ext cx="178595" cy="125016"/>
          </a:xfrm>
          <a:custGeom>
            <a:avLst/>
            <a:gdLst/>
            <a:ahLst/>
            <a:cxnLst/>
            <a:rect l="0" t="0" r="0" b="0"/>
            <a:pathLst>
              <a:path w="178595" h="125016">
                <a:moveTo>
                  <a:pt x="0" y="8929"/>
                </a:moveTo>
                <a:lnTo>
                  <a:pt x="0" y="0"/>
                </a:lnTo>
                <a:lnTo>
                  <a:pt x="8930" y="0"/>
                </a:lnTo>
                <a:lnTo>
                  <a:pt x="17859" y="0"/>
                </a:lnTo>
                <a:lnTo>
                  <a:pt x="44648" y="0"/>
                </a:lnTo>
                <a:lnTo>
                  <a:pt x="62508" y="0"/>
                </a:lnTo>
                <a:lnTo>
                  <a:pt x="98227" y="0"/>
                </a:lnTo>
                <a:lnTo>
                  <a:pt x="133945" y="8929"/>
                </a:lnTo>
                <a:lnTo>
                  <a:pt x="151805" y="8929"/>
                </a:lnTo>
                <a:lnTo>
                  <a:pt x="169664" y="17859"/>
                </a:lnTo>
                <a:lnTo>
                  <a:pt x="178594" y="26789"/>
                </a:lnTo>
                <a:lnTo>
                  <a:pt x="169664" y="44648"/>
                </a:lnTo>
                <a:lnTo>
                  <a:pt x="151805" y="62507"/>
                </a:lnTo>
                <a:lnTo>
                  <a:pt x="125016" y="80367"/>
                </a:lnTo>
                <a:lnTo>
                  <a:pt x="89297" y="98226"/>
                </a:lnTo>
                <a:lnTo>
                  <a:pt x="62508" y="116086"/>
                </a:lnTo>
                <a:lnTo>
                  <a:pt x="44648" y="125015"/>
                </a:lnTo>
                <a:lnTo>
                  <a:pt x="35719" y="125015"/>
                </a:lnTo>
                <a:lnTo>
                  <a:pt x="35719" y="12501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2" name="Freeform 211"/>
          <p:cNvSpPr/>
          <p:nvPr/>
        </p:nvSpPr>
        <p:spPr bwMode="auto">
          <a:xfrm>
            <a:off x="6875859" y="3393281"/>
            <a:ext cx="455415" cy="35720"/>
          </a:xfrm>
          <a:custGeom>
            <a:avLst/>
            <a:gdLst/>
            <a:ahLst/>
            <a:cxnLst/>
            <a:rect l="0" t="0" r="0" b="0"/>
            <a:pathLst>
              <a:path w="455415" h="35720">
                <a:moveTo>
                  <a:pt x="8930" y="35719"/>
                </a:moveTo>
                <a:lnTo>
                  <a:pt x="8930" y="35719"/>
                </a:lnTo>
                <a:lnTo>
                  <a:pt x="8930" y="35719"/>
                </a:lnTo>
                <a:lnTo>
                  <a:pt x="0" y="35719"/>
                </a:lnTo>
                <a:lnTo>
                  <a:pt x="0" y="35719"/>
                </a:lnTo>
                <a:lnTo>
                  <a:pt x="0" y="35719"/>
                </a:lnTo>
                <a:lnTo>
                  <a:pt x="0" y="35719"/>
                </a:lnTo>
                <a:lnTo>
                  <a:pt x="0" y="35719"/>
                </a:lnTo>
                <a:lnTo>
                  <a:pt x="0" y="35719"/>
                </a:lnTo>
                <a:lnTo>
                  <a:pt x="0" y="35719"/>
                </a:lnTo>
                <a:lnTo>
                  <a:pt x="8930" y="35719"/>
                </a:lnTo>
                <a:lnTo>
                  <a:pt x="17860" y="35719"/>
                </a:lnTo>
                <a:lnTo>
                  <a:pt x="35719" y="35719"/>
                </a:lnTo>
                <a:lnTo>
                  <a:pt x="62508" y="35719"/>
                </a:lnTo>
                <a:lnTo>
                  <a:pt x="98227" y="35719"/>
                </a:lnTo>
                <a:lnTo>
                  <a:pt x="133946" y="26789"/>
                </a:lnTo>
                <a:lnTo>
                  <a:pt x="178594" y="26789"/>
                </a:lnTo>
                <a:lnTo>
                  <a:pt x="223243" y="17859"/>
                </a:lnTo>
                <a:lnTo>
                  <a:pt x="267891" y="8930"/>
                </a:lnTo>
                <a:lnTo>
                  <a:pt x="312539" y="8930"/>
                </a:lnTo>
                <a:lnTo>
                  <a:pt x="348258" y="0"/>
                </a:lnTo>
                <a:lnTo>
                  <a:pt x="383977" y="0"/>
                </a:lnTo>
                <a:lnTo>
                  <a:pt x="419696" y="0"/>
                </a:lnTo>
                <a:lnTo>
                  <a:pt x="437555" y="0"/>
                </a:lnTo>
                <a:lnTo>
                  <a:pt x="455414" y="0"/>
                </a:lnTo>
                <a:lnTo>
                  <a:pt x="455414" y="8930"/>
                </a:lnTo>
                <a:lnTo>
                  <a:pt x="455414"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3" name="Freeform 212"/>
          <p:cNvSpPr/>
          <p:nvPr/>
        </p:nvSpPr>
        <p:spPr bwMode="auto">
          <a:xfrm>
            <a:off x="6831211" y="3295054"/>
            <a:ext cx="125017" cy="116087"/>
          </a:xfrm>
          <a:custGeom>
            <a:avLst/>
            <a:gdLst/>
            <a:ahLst/>
            <a:cxnLst/>
            <a:rect l="0" t="0" r="0" b="0"/>
            <a:pathLst>
              <a:path w="125017" h="116087">
                <a:moveTo>
                  <a:pt x="116086" y="17860"/>
                </a:moveTo>
                <a:lnTo>
                  <a:pt x="116086" y="17860"/>
                </a:lnTo>
                <a:lnTo>
                  <a:pt x="116086" y="8930"/>
                </a:lnTo>
                <a:lnTo>
                  <a:pt x="125016" y="8930"/>
                </a:lnTo>
                <a:lnTo>
                  <a:pt x="125016" y="0"/>
                </a:lnTo>
                <a:lnTo>
                  <a:pt x="125016" y="0"/>
                </a:lnTo>
                <a:lnTo>
                  <a:pt x="125016" y="8930"/>
                </a:lnTo>
                <a:lnTo>
                  <a:pt x="116086" y="17860"/>
                </a:lnTo>
                <a:lnTo>
                  <a:pt x="107156" y="26789"/>
                </a:lnTo>
                <a:lnTo>
                  <a:pt x="89297" y="44649"/>
                </a:lnTo>
                <a:lnTo>
                  <a:pt x="71437" y="62508"/>
                </a:lnTo>
                <a:lnTo>
                  <a:pt x="53578" y="80367"/>
                </a:lnTo>
                <a:lnTo>
                  <a:pt x="26789" y="98227"/>
                </a:lnTo>
                <a:lnTo>
                  <a:pt x="17859" y="107157"/>
                </a:lnTo>
                <a:lnTo>
                  <a:pt x="0" y="116086"/>
                </a:lnTo>
                <a:lnTo>
                  <a:pt x="0"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4" name="Freeform 213"/>
          <p:cNvSpPr/>
          <p:nvPr/>
        </p:nvSpPr>
        <p:spPr bwMode="auto">
          <a:xfrm>
            <a:off x="6849070" y="3402211"/>
            <a:ext cx="232173" cy="107157"/>
          </a:xfrm>
          <a:custGeom>
            <a:avLst/>
            <a:gdLst/>
            <a:ahLst/>
            <a:cxnLst/>
            <a:rect l="0" t="0" r="0" b="0"/>
            <a:pathLst>
              <a:path w="232173" h="107157">
                <a:moveTo>
                  <a:pt x="0" y="0"/>
                </a:moveTo>
                <a:lnTo>
                  <a:pt x="26789" y="0"/>
                </a:lnTo>
                <a:lnTo>
                  <a:pt x="62508" y="0"/>
                </a:lnTo>
                <a:lnTo>
                  <a:pt x="107157" y="8929"/>
                </a:lnTo>
                <a:lnTo>
                  <a:pt x="151805" y="26789"/>
                </a:lnTo>
                <a:lnTo>
                  <a:pt x="187524" y="53578"/>
                </a:lnTo>
                <a:lnTo>
                  <a:pt x="214313" y="80367"/>
                </a:lnTo>
                <a:lnTo>
                  <a:pt x="232172" y="107156"/>
                </a:lnTo>
                <a:lnTo>
                  <a:pt x="232172"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 name="Freeform 214"/>
          <p:cNvSpPr/>
          <p:nvPr/>
        </p:nvSpPr>
        <p:spPr bwMode="auto">
          <a:xfrm>
            <a:off x="6920508" y="3982640"/>
            <a:ext cx="544712" cy="17861"/>
          </a:xfrm>
          <a:custGeom>
            <a:avLst/>
            <a:gdLst/>
            <a:ahLst/>
            <a:cxnLst/>
            <a:rect l="0" t="0" r="0" b="0"/>
            <a:pathLst>
              <a:path w="544712" h="17861">
                <a:moveTo>
                  <a:pt x="0" y="8930"/>
                </a:moveTo>
                <a:lnTo>
                  <a:pt x="0" y="8930"/>
                </a:lnTo>
                <a:lnTo>
                  <a:pt x="0" y="8930"/>
                </a:lnTo>
                <a:lnTo>
                  <a:pt x="0" y="17860"/>
                </a:lnTo>
                <a:lnTo>
                  <a:pt x="0" y="8930"/>
                </a:lnTo>
                <a:lnTo>
                  <a:pt x="8930" y="8930"/>
                </a:lnTo>
                <a:lnTo>
                  <a:pt x="8930" y="8930"/>
                </a:lnTo>
                <a:lnTo>
                  <a:pt x="17859" y="8930"/>
                </a:lnTo>
                <a:lnTo>
                  <a:pt x="26789" y="8930"/>
                </a:lnTo>
                <a:lnTo>
                  <a:pt x="35719" y="8930"/>
                </a:lnTo>
                <a:lnTo>
                  <a:pt x="53578" y="8930"/>
                </a:lnTo>
                <a:lnTo>
                  <a:pt x="71437" y="8930"/>
                </a:lnTo>
                <a:lnTo>
                  <a:pt x="98226" y="0"/>
                </a:lnTo>
                <a:lnTo>
                  <a:pt x="133945" y="0"/>
                </a:lnTo>
                <a:lnTo>
                  <a:pt x="178594" y="0"/>
                </a:lnTo>
                <a:lnTo>
                  <a:pt x="241101" y="0"/>
                </a:lnTo>
                <a:lnTo>
                  <a:pt x="294680" y="0"/>
                </a:lnTo>
                <a:lnTo>
                  <a:pt x="357187" y="0"/>
                </a:lnTo>
                <a:lnTo>
                  <a:pt x="410765" y="0"/>
                </a:lnTo>
                <a:lnTo>
                  <a:pt x="464344" y="0"/>
                </a:lnTo>
                <a:lnTo>
                  <a:pt x="508992" y="0"/>
                </a:lnTo>
                <a:lnTo>
                  <a:pt x="544711" y="0"/>
                </a:lnTo>
                <a:lnTo>
                  <a:pt x="54471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 name="Freeform 215"/>
          <p:cNvSpPr/>
          <p:nvPr/>
        </p:nvSpPr>
        <p:spPr bwMode="auto">
          <a:xfrm>
            <a:off x="6831211" y="3830836"/>
            <a:ext cx="223243" cy="321469"/>
          </a:xfrm>
          <a:custGeom>
            <a:avLst/>
            <a:gdLst/>
            <a:ahLst/>
            <a:cxnLst/>
            <a:rect l="0" t="0" r="0" b="0"/>
            <a:pathLst>
              <a:path w="223243" h="321469">
                <a:moveTo>
                  <a:pt x="196453" y="0"/>
                </a:moveTo>
                <a:lnTo>
                  <a:pt x="196453" y="0"/>
                </a:lnTo>
                <a:lnTo>
                  <a:pt x="196453" y="0"/>
                </a:lnTo>
                <a:lnTo>
                  <a:pt x="187523" y="0"/>
                </a:lnTo>
                <a:lnTo>
                  <a:pt x="187523" y="8929"/>
                </a:lnTo>
                <a:lnTo>
                  <a:pt x="178594" y="26789"/>
                </a:lnTo>
                <a:lnTo>
                  <a:pt x="169664" y="35718"/>
                </a:lnTo>
                <a:lnTo>
                  <a:pt x="151805" y="62507"/>
                </a:lnTo>
                <a:lnTo>
                  <a:pt x="133945" y="80367"/>
                </a:lnTo>
                <a:lnTo>
                  <a:pt x="116086" y="98226"/>
                </a:lnTo>
                <a:lnTo>
                  <a:pt x="89297" y="116085"/>
                </a:lnTo>
                <a:lnTo>
                  <a:pt x="62508" y="133945"/>
                </a:lnTo>
                <a:lnTo>
                  <a:pt x="35719" y="142875"/>
                </a:lnTo>
                <a:lnTo>
                  <a:pt x="26789" y="142875"/>
                </a:lnTo>
                <a:lnTo>
                  <a:pt x="8930" y="151804"/>
                </a:lnTo>
                <a:lnTo>
                  <a:pt x="8930" y="142875"/>
                </a:lnTo>
                <a:lnTo>
                  <a:pt x="0" y="142875"/>
                </a:lnTo>
                <a:lnTo>
                  <a:pt x="8930" y="142875"/>
                </a:lnTo>
                <a:lnTo>
                  <a:pt x="8930" y="160734"/>
                </a:lnTo>
                <a:lnTo>
                  <a:pt x="26789" y="178593"/>
                </a:lnTo>
                <a:lnTo>
                  <a:pt x="44648" y="214312"/>
                </a:lnTo>
                <a:lnTo>
                  <a:pt x="71437" y="250031"/>
                </a:lnTo>
                <a:lnTo>
                  <a:pt x="107156" y="294679"/>
                </a:lnTo>
                <a:lnTo>
                  <a:pt x="151805" y="321468"/>
                </a:lnTo>
                <a:lnTo>
                  <a:pt x="187523" y="321468"/>
                </a:lnTo>
                <a:lnTo>
                  <a:pt x="223242" y="312539"/>
                </a:lnTo>
                <a:lnTo>
                  <a:pt x="223242" y="31253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1208935423"/>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1752600" y="6443538"/>
            <a:ext cx="3788217"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07</a:t>
            </a:r>
            <a:endParaRPr lang="en-US" dirty="0"/>
          </a:p>
        </p:txBody>
      </p:sp>
      <p:pic>
        <p:nvPicPr>
          <p:cNvPr id="5" name="Picture 4"/>
          <p:cNvPicPr>
            <a:picLocks noChangeAspect="1"/>
          </p:cNvPicPr>
          <p:nvPr/>
        </p:nvPicPr>
        <p:blipFill>
          <a:blip r:embed="rId2"/>
          <a:stretch>
            <a:fillRect/>
          </a:stretch>
        </p:blipFill>
        <p:spPr>
          <a:xfrm>
            <a:off x="2057400" y="619125"/>
            <a:ext cx="5029200" cy="5619750"/>
          </a:xfrm>
          <a:prstGeom prst="rect">
            <a:avLst/>
          </a:prstGeom>
        </p:spPr>
      </p:pic>
      <p:sp>
        <p:nvSpPr>
          <p:cNvPr id="6" name="Freeform 5"/>
          <p:cNvSpPr/>
          <p:nvPr/>
        </p:nvSpPr>
        <p:spPr bwMode="auto">
          <a:xfrm>
            <a:off x="3223617" y="1250156"/>
            <a:ext cx="919759" cy="17861"/>
          </a:xfrm>
          <a:custGeom>
            <a:avLst/>
            <a:gdLst/>
            <a:ahLst/>
            <a:cxnLst/>
            <a:rect l="0" t="0" r="0" b="0"/>
            <a:pathLst>
              <a:path w="919759" h="17861">
                <a:moveTo>
                  <a:pt x="0" y="17860"/>
                </a:moveTo>
                <a:lnTo>
                  <a:pt x="0" y="17860"/>
                </a:lnTo>
                <a:lnTo>
                  <a:pt x="0" y="17860"/>
                </a:lnTo>
                <a:lnTo>
                  <a:pt x="0" y="17860"/>
                </a:lnTo>
                <a:lnTo>
                  <a:pt x="0" y="17860"/>
                </a:lnTo>
                <a:lnTo>
                  <a:pt x="0" y="17860"/>
                </a:lnTo>
                <a:lnTo>
                  <a:pt x="0" y="17860"/>
                </a:lnTo>
                <a:lnTo>
                  <a:pt x="8930" y="17860"/>
                </a:lnTo>
                <a:lnTo>
                  <a:pt x="8930" y="17860"/>
                </a:lnTo>
                <a:lnTo>
                  <a:pt x="8930" y="17860"/>
                </a:lnTo>
                <a:lnTo>
                  <a:pt x="17860" y="17860"/>
                </a:lnTo>
                <a:lnTo>
                  <a:pt x="26789" y="8930"/>
                </a:lnTo>
                <a:lnTo>
                  <a:pt x="26789" y="8930"/>
                </a:lnTo>
                <a:lnTo>
                  <a:pt x="26789" y="8930"/>
                </a:lnTo>
                <a:lnTo>
                  <a:pt x="35719" y="8930"/>
                </a:lnTo>
                <a:lnTo>
                  <a:pt x="35719" y="8930"/>
                </a:lnTo>
                <a:lnTo>
                  <a:pt x="44649" y="17860"/>
                </a:lnTo>
                <a:lnTo>
                  <a:pt x="53578" y="17860"/>
                </a:lnTo>
                <a:lnTo>
                  <a:pt x="62508" y="17860"/>
                </a:lnTo>
                <a:lnTo>
                  <a:pt x="80367" y="17860"/>
                </a:lnTo>
                <a:lnTo>
                  <a:pt x="89297" y="17860"/>
                </a:lnTo>
                <a:lnTo>
                  <a:pt x="107156" y="8930"/>
                </a:lnTo>
                <a:lnTo>
                  <a:pt x="125016" y="8930"/>
                </a:lnTo>
                <a:lnTo>
                  <a:pt x="142875" y="8930"/>
                </a:lnTo>
                <a:lnTo>
                  <a:pt x="160735" y="8930"/>
                </a:lnTo>
                <a:lnTo>
                  <a:pt x="187524" y="8930"/>
                </a:lnTo>
                <a:lnTo>
                  <a:pt x="205383" y="8930"/>
                </a:lnTo>
                <a:lnTo>
                  <a:pt x="232172" y="8930"/>
                </a:lnTo>
                <a:lnTo>
                  <a:pt x="250031" y="8930"/>
                </a:lnTo>
                <a:lnTo>
                  <a:pt x="276821" y="8930"/>
                </a:lnTo>
                <a:lnTo>
                  <a:pt x="303610" y="8930"/>
                </a:lnTo>
                <a:lnTo>
                  <a:pt x="330399" y="8930"/>
                </a:lnTo>
                <a:lnTo>
                  <a:pt x="357188" y="8930"/>
                </a:lnTo>
                <a:lnTo>
                  <a:pt x="383977" y="8930"/>
                </a:lnTo>
                <a:lnTo>
                  <a:pt x="410766" y="8930"/>
                </a:lnTo>
                <a:lnTo>
                  <a:pt x="437555" y="8930"/>
                </a:lnTo>
                <a:lnTo>
                  <a:pt x="455414" y="8930"/>
                </a:lnTo>
                <a:lnTo>
                  <a:pt x="482203" y="8930"/>
                </a:lnTo>
                <a:lnTo>
                  <a:pt x="508992" y="0"/>
                </a:lnTo>
                <a:lnTo>
                  <a:pt x="526852" y="0"/>
                </a:lnTo>
                <a:lnTo>
                  <a:pt x="553641" y="0"/>
                </a:lnTo>
                <a:lnTo>
                  <a:pt x="580430" y="0"/>
                </a:lnTo>
                <a:lnTo>
                  <a:pt x="607219" y="8930"/>
                </a:lnTo>
                <a:lnTo>
                  <a:pt x="625078" y="8930"/>
                </a:lnTo>
                <a:lnTo>
                  <a:pt x="651867" y="8930"/>
                </a:lnTo>
                <a:lnTo>
                  <a:pt x="678656" y="8930"/>
                </a:lnTo>
                <a:lnTo>
                  <a:pt x="705446" y="17860"/>
                </a:lnTo>
                <a:lnTo>
                  <a:pt x="732235" y="17860"/>
                </a:lnTo>
                <a:lnTo>
                  <a:pt x="750094" y="8930"/>
                </a:lnTo>
                <a:lnTo>
                  <a:pt x="776883" y="8930"/>
                </a:lnTo>
                <a:lnTo>
                  <a:pt x="803672" y="8930"/>
                </a:lnTo>
                <a:lnTo>
                  <a:pt x="830461" y="8930"/>
                </a:lnTo>
                <a:lnTo>
                  <a:pt x="848321" y="8930"/>
                </a:lnTo>
                <a:lnTo>
                  <a:pt x="866180" y="8930"/>
                </a:lnTo>
                <a:lnTo>
                  <a:pt x="884039" y="0"/>
                </a:lnTo>
                <a:lnTo>
                  <a:pt x="901899" y="0"/>
                </a:lnTo>
                <a:lnTo>
                  <a:pt x="910828" y="0"/>
                </a:lnTo>
                <a:lnTo>
                  <a:pt x="919758" y="8930"/>
                </a:lnTo>
                <a:lnTo>
                  <a:pt x="919758"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4563070" y="3607593"/>
            <a:ext cx="1526978" cy="71439"/>
          </a:xfrm>
          <a:custGeom>
            <a:avLst/>
            <a:gdLst/>
            <a:ahLst/>
            <a:cxnLst/>
            <a:rect l="0" t="0" r="0" b="0"/>
            <a:pathLst>
              <a:path w="1526978" h="71439">
                <a:moveTo>
                  <a:pt x="17860" y="71438"/>
                </a:moveTo>
                <a:lnTo>
                  <a:pt x="17860" y="71438"/>
                </a:lnTo>
                <a:lnTo>
                  <a:pt x="17860" y="71438"/>
                </a:lnTo>
                <a:lnTo>
                  <a:pt x="8930" y="62508"/>
                </a:lnTo>
                <a:lnTo>
                  <a:pt x="0" y="62508"/>
                </a:lnTo>
                <a:lnTo>
                  <a:pt x="0" y="62508"/>
                </a:lnTo>
                <a:lnTo>
                  <a:pt x="0" y="53578"/>
                </a:lnTo>
                <a:lnTo>
                  <a:pt x="8930" y="53578"/>
                </a:lnTo>
                <a:lnTo>
                  <a:pt x="17860" y="53578"/>
                </a:lnTo>
                <a:lnTo>
                  <a:pt x="44649" y="53578"/>
                </a:lnTo>
                <a:lnTo>
                  <a:pt x="71438" y="53578"/>
                </a:lnTo>
                <a:lnTo>
                  <a:pt x="107157" y="53578"/>
                </a:lnTo>
                <a:lnTo>
                  <a:pt x="151805" y="53578"/>
                </a:lnTo>
                <a:lnTo>
                  <a:pt x="205383" y="53578"/>
                </a:lnTo>
                <a:lnTo>
                  <a:pt x="250032" y="53578"/>
                </a:lnTo>
                <a:lnTo>
                  <a:pt x="312539" y="53578"/>
                </a:lnTo>
                <a:lnTo>
                  <a:pt x="366118" y="44649"/>
                </a:lnTo>
                <a:lnTo>
                  <a:pt x="419696" y="44649"/>
                </a:lnTo>
                <a:lnTo>
                  <a:pt x="482203" y="44649"/>
                </a:lnTo>
                <a:lnTo>
                  <a:pt x="544711" y="44649"/>
                </a:lnTo>
                <a:lnTo>
                  <a:pt x="607219" y="44649"/>
                </a:lnTo>
                <a:lnTo>
                  <a:pt x="678657" y="53578"/>
                </a:lnTo>
                <a:lnTo>
                  <a:pt x="750094" y="44649"/>
                </a:lnTo>
                <a:lnTo>
                  <a:pt x="839391" y="44649"/>
                </a:lnTo>
                <a:lnTo>
                  <a:pt x="928688" y="35719"/>
                </a:lnTo>
                <a:lnTo>
                  <a:pt x="1009055" y="26789"/>
                </a:lnTo>
                <a:lnTo>
                  <a:pt x="1089422" y="17860"/>
                </a:lnTo>
                <a:lnTo>
                  <a:pt x="1169789" y="8930"/>
                </a:lnTo>
                <a:lnTo>
                  <a:pt x="1250157" y="0"/>
                </a:lnTo>
                <a:lnTo>
                  <a:pt x="1321594" y="0"/>
                </a:lnTo>
                <a:lnTo>
                  <a:pt x="1384102" y="8930"/>
                </a:lnTo>
                <a:lnTo>
                  <a:pt x="1437680" y="17860"/>
                </a:lnTo>
                <a:lnTo>
                  <a:pt x="1482328" y="35719"/>
                </a:lnTo>
                <a:lnTo>
                  <a:pt x="1526977" y="53578"/>
                </a:lnTo>
                <a:lnTo>
                  <a:pt x="1526977"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1919883" y="4634507"/>
            <a:ext cx="776884" cy="616150"/>
          </a:xfrm>
          <a:custGeom>
            <a:avLst/>
            <a:gdLst/>
            <a:ahLst/>
            <a:cxnLst/>
            <a:rect l="0" t="0" r="0" b="0"/>
            <a:pathLst>
              <a:path w="776884" h="616150">
                <a:moveTo>
                  <a:pt x="714375" y="160735"/>
                </a:moveTo>
                <a:lnTo>
                  <a:pt x="714375" y="160735"/>
                </a:lnTo>
                <a:lnTo>
                  <a:pt x="714375" y="160735"/>
                </a:lnTo>
                <a:lnTo>
                  <a:pt x="723305" y="160735"/>
                </a:lnTo>
                <a:lnTo>
                  <a:pt x="723305" y="151805"/>
                </a:lnTo>
                <a:lnTo>
                  <a:pt x="723305" y="151805"/>
                </a:lnTo>
                <a:lnTo>
                  <a:pt x="723305" y="151805"/>
                </a:lnTo>
                <a:lnTo>
                  <a:pt x="723305" y="151805"/>
                </a:lnTo>
                <a:lnTo>
                  <a:pt x="723305" y="151805"/>
                </a:lnTo>
                <a:lnTo>
                  <a:pt x="723305" y="151805"/>
                </a:lnTo>
                <a:lnTo>
                  <a:pt x="723305" y="151805"/>
                </a:lnTo>
                <a:lnTo>
                  <a:pt x="723305" y="142875"/>
                </a:lnTo>
                <a:lnTo>
                  <a:pt x="723305" y="142875"/>
                </a:lnTo>
                <a:lnTo>
                  <a:pt x="723305" y="142875"/>
                </a:lnTo>
                <a:lnTo>
                  <a:pt x="723305" y="133946"/>
                </a:lnTo>
                <a:lnTo>
                  <a:pt x="723305" y="125016"/>
                </a:lnTo>
                <a:lnTo>
                  <a:pt x="714375" y="116086"/>
                </a:lnTo>
                <a:lnTo>
                  <a:pt x="714375" y="98227"/>
                </a:lnTo>
                <a:lnTo>
                  <a:pt x="705445" y="89297"/>
                </a:lnTo>
                <a:lnTo>
                  <a:pt x="705445" y="80368"/>
                </a:lnTo>
                <a:lnTo>
                  <a:pt x="696515" y="62508"/>
                </a:lnTo>
                <a:lnTo>
                  <a:pt x="678656" y="53579"/>
                </a:lnTo>
                <a:lnTo>
                  <a:pt x="669726" y="44649"/>
                </a:lnTo>
                <a:lnTo>
                  <a:pt x="642937" y="35719"/>
                </a:lnTo>
                <a:lnTo>
                  <a:pt x="625078" y="26789"/>
                </a:lnTo>
                <a:lnTo>
                  <a:pt x="607219" y="17860"/>
                </a:lnTo>
                <a:lnTo>
                  <a:pt x="580430" y="17860"/>
                </a:lnTo>
                <a:lnTo>
                  <a:pt x="553640" y="8930"/>
                </a:lnTo>
                <a:lnTo>
                  <a:pt x="526851" y="8930"/>
                </a:lnTo>
                <a:lnTo>
                  <a:pt x="500062" y="0"/>
                </a:lnTo>
                <a:lnTo>
                  <a:pt x="464344" y="0"/>
                </a:lnTo>
                <a:lnTo>
                  <a:pt x="437555" y="0"/>
                </a:lnTo>
                <a:lnTo>
                  <a:pt x="410765" y="0"/>
                </a:lnTo>
                <a:lnTo>
                  <a:pt x="383976" y="8930"/>
                </a:lnTo>
                <a:lnTo>
                  <a:pt x="348258" y="8930"/>
                </a:lnTo>
                <a:lnTo>
                  <a:pt x="321469" y="17860"/>
                </a:lnTo>
                <a:lnTo>
                  <a:pt x="285750" y="26789"/>
                </a:lnTo>
                <a:lnTo>
                  <a:pt x="258961" y="44649"/>
                </a:lnTo>
                <a:lnTo>
                  <a:pt x="223242" y="62508"/>
                </a:lnTo>
                <a:lnTo>
                  <a:pt x="196453" y="80368"/>
                </a:lnTo>
                <a:lnTo>
                  <a:pt x="160734" y="98227"/>
                </a:lnTo>
                <a:lnTo>
                  <a:pt x="133945" y="116086"/>
                </a:lnTo>
                <a:lnTo>
                  <a:pt x="107156" y="142875"/>
                </a:lnTo>
                <a:lnTo>
                  <a:pt x="80367" y="169664"/>
                </a:lnTo>
                <a:lnTo>
                  <a:pt x="62508" y="187524"/>
                </a:lnTo>
                <a:lnTo>
                  <a:pt x="35719" y="214313"/>
                </a:lnTo>
                <a:lnTo>
                  <a:pt x="26789" y="232172"/>
                </a:lnTo>
                <a:lnTo>
                  <a:pt x="8930" y="258962"/>
                </a:lnTo>
                <a:lnTo>
                  <a:pt x="0" y="276821"/>
                </a:lnTo>
                <a:lnTo>
                  <a:pt x="0" y="303610"/>
                </a:lnTo>
                <a:lnTo>
                  <a:pt x="0" y="321470"/>
                </a:lnTo>
                <a:lnTo>
                  <a:pt x="0" y="348259"/>
                </a:lnTo>
                <a:lnTo>
                  <a:pt x="0" y="375048"/>
                </a:lnTo>
                <a:lnTo>
                  <a:pt x="8930" y="401837"/>
                </a:lnTo>
                <a:lnTo>
                  <a:pt x="17859" y="437556"/>
                </a:lnTo>
                <a:lnTo>
                  <a:pt x="35719" y="464345"/>
                </a:lnTo>
                <a:lnTo>
                  <a:pt x="53578" y="482204"/>
                </a:lnTo>
                <a:lnTo>
                  <a:pt x="71437" y="508993"/>
                </a:lnTo>
                <a:lnTo>
                  <a:pt x="98226" y="526852"/>
                </a:lnTo>
                <a:lnTo>
                  <a:pt x="125015" y="544712"/>
                </a:lnTo>
                <a:lnTo>
                  <a:pt x="151805" y="571501"/>
                </a:lnTo>
                <a:lnTo>
                  <a:pt x="178594" y="589360"/>
                </a:lnTo>
                <a:lnTo>
                  <a:pt x="205383" y="598290"/>
                </a:lnTo>
                <a:lnTo>
                  <a:pt x="232172" y="607220"/>
                </a:lnTo>
                <a:lnTo>
                  <a:pt x="267890" y="616149"/>
                </a:lnTo>
                <a:lnTo>
                  <a:pt x="303609" y="616149"/>
                </a:lnTo>
                <a:lnTo>
                  <a:pt x="339328" y="616149"/>
                </a:lnTo>
                <a:lnTo>
                  <a:pt x="375047" y="607220"/>
                </a:lnTo>
                <a:lnTo>
                  <a:pt x="419695" y="598290"/>
                </a:lnTo>
                <a:lnTo>
                  <a:pt x="455414" y="580431"/>
                </a:lnTo>
                <a:lnTo>
                  <a:pt x="491133" y="571501"/>
                </a:lnTo>
                <a:lnTo>
                  <a:pt x="535781" y="553641"/>
                </a:lnTo>
                <a:lnTo>
                  <a:pt x="562570" y="544712"/>
                </a:lnTo>
                <a:lnTo>
                  <a:pt x="598289" y="526852"/>
                </a:lnTo>
                <a:lnTo>
                  <a:pt x="625078" y="508993"/>
                </a:lnTo>
                <a:lnTo>
                  <a:pt x="651867" y="491134"/>
                </a:lnTo>
                <a:lnTo>
                  <a:pt x="687586" y="464345"/>
                </a:lnTo>
                <a:lnTo>
                  <a:pt x="714375" y="446485"/>
                </a:lnTo>
                <a:lnTo>
                  <a:pt x="732234" y="410766"/>
                </a:lnTo>
                <a:lnTo>
                  <a:pt x="750094" y="375048"/>
                </a:lnTo>
                <a:lnTo>
                  <a:pt x="767953" y="348259"/>
                </a:lnTo>
                <a:lnTo>
                  <a:pt x="767953" y="312540"/>
                </a:lnTo>
                <a:lnTo>
                  <a:pt x="776883" y="285751"/>
                </a:lnTo>
                <a:lnTo>
                  <a:pt x="776883" y="258962"/>
                </a:lnTo>
                <a:lnTo>
                  <a:pt x="776883" y="241102"/>
                </a:lnTo>
                <a:lnTo>
                  <a:pt x="767953" y="214313"/>
                </a:lnTo>
                <a:lnTo>
                  <a:pt x="767953" y="196454"/>
                </a:lnTo>
                <a:lnTo>
                  <a:pt x="767953" y="178594"/>
                </a:lnTo>
                <a:lnTo>
                  <a:pt x="759023" y="169664"/>
                </a:lnTo>
                <a:lnTo>
                  <a:pt x="759023" y="151805"/>
                </a:lnTo>
                <a:lnTo>
                  <a:pt x="750094" y="142875"/>
                </a:lnTo>
                <a:lnTo>
                  <a:pt x="741164" y="125016"/>
                </a:lnTo>
                <a:lnTo>
                  <a:pt x="723305" y="116086"/>
                </a:lnTo>
                <a:lnTo>
                  <a:pt x="705445" y="98227"/>
                </a:lnTo>
                <a:lnTo>
                  <a:pt x="705445"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7500938" y="4866679"/>
            <a:ext cx="375047" cy="571502"/>
          </a:xfrm>
          <a:custGeom>
            <a:avLst/>
            <a:gdLst/>
            <a:ahLst/>
            <a:cxnLst/>
            <a:rect l="0" t="0" r="0" b="0"/>
            <a:pathLst>
              <a:path w="375047" h="571502">
                <a:moveTo>
                  <a:pt x="17859" y="53579"/>
                </a:moveTo>
                <a:lnTo>
                  <a:pt x="26789" y="44649"/>
                </a:lnTo>
                <a:lnTo>
                  <a:pt x="26789" y="44649"/>
                </a:lnTo>
                <a:lnTo>
                  <a:pt x="26789" y="44649"/>
                </a:lnTo>
                <a:lnTo>
                  <a:pt x="35718" y="44649"/>
                </a:lnTo>
                <a:lnTo>
                  <a:pt x="35718" y="44649"/>
                </a:lnTo>
                <a:lnTo>
                  <a:pt x="44648" y="44649"/>
                </a:lnTo>
                <a:lnTo>
                  <a:pt x="53578" y="53579"/>
                </a:lnTo>
                <a:lnTo>
                  <a:pt x="62507" y="71438"/>
                </a:lnTo>
                <a:lnTo>
                  <a:pt x="62507" y="98227"/>
                </a:lnTo>
                <a:lnTo>
                  <a:pt x="71437" y="133946"/>
                </a:lnTo>
                <a:lnTo>
                  <a:pt x="71437" y="187524"/>
                </a:lnTo>
                <a:lnTo>
                  <a:pt x="71437" y="250032"/>
                </a:lnTo>
                <a:lnTo>
                  <a:pt x="71437" y="312540"/>
                </a:lnTo>
                <a:lnTo>
                  <a:pt x="71437" y="383977"/>
                </a:lnTo>
                <a:lnTo>
                  <a:pt x="62507" y="455415"/>
                </a:lnTo>
                <a:lnTo>
                  <a:pt x="62507" y="508993"/>
                </a:lnTo>
                <a:lnTo>
                  <a:pt x="62507" y="544712"/>
                </a:lnTo>
                <a:lnTo>
                  <a:pt x="62507" y="562571"/>
                </a:lnTo>
                <a:lnTo>
                  <a:pt x="62507" y="571501"/>
                </a:lnTo>
                <a:lnTo>
                  <a:pt x="53578" y="571501"/>
                </a:lnTo>
                <a:lnTo>
                  <a:pt x="53578" y="562571"/>
                </a:lnTo>
                <a:lnTo>
                  <a:pt x="44648" y="535782"/>
                </a:lnTo>
                <a:lnTo>
                  <a:pt x="35718" y="500063"/>
                </a:lnTo>
                <a:lnTo>
                  <a:pt x="26789" y="446485"/>
                </a:lnTo>
                <a:lnTo>
                  <a:pt x="17859" y="392907"/>
                </a:lnTo>
                <a:lnTo>
                  <a:pt x="8929" y="348259"/>
                </a:lnTo>
                <a:lnTo>
                  <a:pt x="0" y="294680"/>
                </a:lnTo>
                <a:lnTo>
                  <a:pt x="0" y="241102"/>
                </a:lnTo>
                <a:lnTo>
                  <a:pt x="0" y="196454"/>
                </a:lnTo>
                <a:lnTo>
                  <a:pt x="0" y="151805"/>
                </a:lnTo>
                <a:lnTo>
                  <a:pt x="8929" y="107157"/>
                </a:lnTo>
                <a:lnTo>
                  <a:pt x="17859" y="71438"/>
                </a:lnTo>
                <a:lnTo>
                  <a:pt x="35718" y="44649"/>
                </a:lnTo>
                <a:lnTo>
                  <a:pt x="71437" y="26790"/>
                </a:lnTo>
                <a:lnTo>
                  <a:pt x="107156" y="8930"/>
                </a:lnTo>
                <a:lnTo>
                  <a:pt x="160734" y="0"/>
                </a:lnTo>
                <a:lnTo>
                  <a:pt x="223242" y="0"/>
                </a:lnTo>
                <a:lnTo>
                  <a:pt x="285750" y="8930"/>
                </a:lnTo>
                <a:lnTo>
                  <a:pt x="339328" y="17860"/>
                </a:lnTo>
                <a:lnTo>
                  <a:pt x="366117" y="44649"/>
                </a:lnTo>
                <a:lnTo>
                  <a:pt x="375046" y="71438"/>
                </a:lnTo>
                <a:lnTo>
                  <a:pt x="357187" y="116087"/>
                </a:lnTo>
                <a:lnTo>
                  <a:pt x="330398" y="151805"/>
                </a:lnTo>
                <a:lnTo>
                  <a:pt x="285750" y="187524"/>
                </a:lnTo>
                <a:lnTo>
                  <a:pt x="241101" y="214313"/>
                </a:lnTo>
                <a:lnTo>
                  <a:pt x="205382" y="232173"/>
                </a:lnTo>
                <a:lnTo>
                  <a:pt x="178593" y="241102"/>
                </a:lnTo>
                <a:lnTo>
                  <a:pt x="169664" y="241102"/>
                </a:lnTo>
                <a:lnTo>
                  <a:pt x="169664" y="223243"/>
                </a:lnTo>
                <a:lnTo>
                  <a:pt x="169664" y="22324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8036719" y="4982766"/>
            <a:ext cx="17860" cy="178594"/>
          </a:xfrm>
          <a:custGeom>
            <a:avLst/>
            <a:gdLst/>
            <a:ahLst/>
            <a:cxnLst/>
            <a:rect l="0" t="0" r="0" b="0"/>
            <a:pathLst>
              <a:path w="17860" h="178594">
                <a:moveTo>
                  <a:pt x="17859" y="0"/>
                </a:moveTo>
                <a:lnTo>
                  <a:pt x="8929" y="8929"/>
                </a:lnTo>
                <a:lnTo>
                  <a:pt x="8929" y="17859"/>
                </a:lnTo>
                <a:lnTo>
                  <a:pt x="8929" y="35718"/>
                </a:lnTo>
                <a:lnTo>
                  <a:pt x="0" y="71437"/>
                </a:lnTo>
                <a:lnTo>
                  <a:pt x="0" y="107156"/>
                </a:lnTo>
                <a:lnTo>
                  <a:pt x="0" y="151804"/>
                </a:lnTo>
                <a:lnTo>
                  <a:pt x="8929" y="178593"/>
                </a:lnTo>
                <a:lnTo>
                  <a:pt x="8929" y="17859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7974211" y="4732734"/>
            <a:ext cx="53579" cy="62509"/>
          </a:xfrm>
          <a:custGeom>
            <a:avLst/>
            <a:gdLst/>
            <a:ahLst/>
            <a:cxnLst/>
            <a:rect l="0" t="0" r="0" b="0"/>
            <a:pathLst>
              <a:path w="53579" h="62509">
                <a:moveTo>
                  <a:pt x="8930" y="62508"/>
                </a:moveTo>
                <a:lnTo>
                  <a:pt x="8930" y="62508"/>
                </a:lnTo>
                <a:lnTo>
                  <a:pt x="0" y="44648"/>
                </a:lnTo>
                <a:lnTo>
                  <a:pt x="0" y="35719"/>
                </a:lnTo>
                <a:lnTo>
                  <a:pt x="0" y="26789"/>
                </a:lnTo>
                <a:lnTo>
                  <a:pt x="8930" y="17859"/>
                </a:lnTo>
                <a:lnTo>
                  <a:pt x="26789" y="17859"/>
                </a:lnTo>
                <a:lnTo>
                  <a:pt x="53578" y="0"/>
                </a:lnTo>
                <a:lnTo>
                  <a:pt x="5357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8251030" y="4955977"/>
            <a:ext cx="169666" cy="267891"/>
          </a:xfrm>
          <a:custGeom>
            <a:avLst/>
            <a:gdLst/>
            <a:ahLst/>
            <a:cxnLst/>
            <a:rect l="0" t="0" r="0" b="0"/>
            <a:pathLst>
              <a:path w="169666" h="267891">
                <a:moveTo>
                  <a:pt x="0" y="17859"/>
                </a:moveTo>
                <a:lnTo>
                  <a:pt x="0" y="17859"/>
                </a:lnTo>
                <a:lnTo>
                  <a:pt x="17860" y="8929"/>
                </a:lnTo>
                <a:lnTo>
                  <a:pt x="35719" y="0"/>
                </a:lnTo>
                <a:lnTo>
                  <a:pt x="62508" y="0"/>
                </a:lnTo>
                <a:lnTo>
                  <a:pt x="89297" y="0"/>
                </a:lnTo>
                <a:lnTo>
                  <a:pt x="107157" y="0"/>
                </a:lnTo>
                <a:lnTo>
                  <a:pt x="125016" y="0"/>
                </a:lnTo>
                <a:lnTo>
                  <a:pt x="142875" y="0"/>
                </a:lnTo>
                <a:lnTo>
                  <a:pt x="151805" y="8929"/>
                </a:lnTo>
                <a:lnTo>
                  <a:pt x="160735" y="17859"/>
                </a:lnTo>
                <a:lnTo>
                  <a:pt x="160735" y="35718"/>
                </a:lnTo>
                <a:lnTo>
                  <a:pt x="151805" y="53578"/>
                </a:lnTo>
                <a:lnTo>
                  <a:pt x="142875" y="80367"/>
                </a:lnTo>
                <a:lnTo>
                  <a:pt x="125016" y="107156"/>
                </a:lnTo>
                <a:lnTo>
                  <a:pt x="107157" y="142875"/>
                </a:lnTo>
                <a:lnTo>
                  <a:pt x="98227" y="169664"/>
                </a:lnTo>
                <a:lnTo>
                  <a:pt x="89297" y="205382"/>
                </a:lnTo>
                <a:lnTo>
                  <a:pt x="98227" y="223242"/>
                </a:lnTo>
                <a:lnTo>
                  <a:pt x="107157" y="241101"/>
                </a:lnTo>
                <a:lnTo>
                  <a:pt x="116086" y="258961"/>
                </a:lnTo>
                <a:lnTo>
                  <a:pt x="142875" y="267890"/>
                </a:lnTo>
                <a:lnTo>
                  <a:pt x="151805" y="258961"/>
                </a:lnTo>
                <a:lnTo>
                  <a:pt x="169665" y="250031"/>
                </a:lnTo>
                <a:lnTo>
                  <a:pt x="169665" y="232171"/>
                </a:lnTo>
                <a:lnTo>
                  <a:pt x="160735" y="205382"/>
                </a:lnTo>
                <a:lnTo>
                  <a:pt x="160735" y="20538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8224241" y="5116711"/>
            <a:ext cx="214314" cy="17860"/>
          </a:xfrm>
          <a:custGeom>
            <a:avLst/>
            <a:gdLst/>
            <a:ahLst/>
            <a:cxnLst/>
            <a:rect l="0" t="0" r="0" b="0"/>
            <a:pathLst>
              <a:path w="214314" h="17860">
                <a:moveTo>
                  <a:pt x="0" y="0"/>
                </a:moveTo>
                <a:lnTo>
                  <a:pt x="17860" y="0"/>
                </a:lnTo>
                <a:lnTo>
                  <a:pt x="53579" y="0"/>
                </a:lnTo>
                <a:lnTo>
                  <a:pt x="89297" y="0"/>
                </a:lnTo>
                <a:lnTo>
                  <a:pt x="133946" y="0"/>
                </a:lnTo>
                <a:lnTo>
                  <a:pt x="169664" y="8930"/>
                </a:lnTo>
                <a:lnTo>
                  <a:pt x="196454" y="17859"/>
                </a:lnTo>
                <a:lnTo>
                  <a:pt x="214313" y="17859"/>
                </a:lnTo>
                <a:lnTo>
                  <a:pt x="214313"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8483202" y="5018484"/>
            <a:ext cx="232173" cy="232173"/>
          </a:xfrm>
          <a:custGeom>
            <a:avLst/>
            <a:gdLst/>
            <a:ahLst/>
            <a:cxnLst/>
            <a:rect l="0" t="0" r="0" b="0"/>
            <a:pathLst>
              <a:path w="232173" h="232173">
                <a:moveTo>
                  <a:pt x="8930" y="17860"/>
                </a:moveTo>
                <a:lnTo>
                  <a:pt x="8930" y="17860"/>
                </a:lnTo>
                <a:lnTo>
                  <a:pt x="8930" y="17860"/>
                </a:lnTo>
                <a:lnTo>
                  <a:pt x="8930" y="8930"/>
                </a:lnTo>
                <a:lnTo>
                  <a:pt x="26789" y="8930"/>
                </a:lnTo>
                <a:lnTo>
                  <a:pt x="35719" y="0"/>
                </a:lnTo>
                <a:lnTo>
                  <a:pt x="62508" y="0"/>
                </a:lnTo>
                <a:lnTo>
                  <a:pt x="89297" y="8930"/>
                </a:lnTo>
                <a:lnTo>
                  <a:pt x="107157" y="8930"/>
                </a:lnTo>
                <a:lnTo>
                  <a:pt x="133946" y="17860"/>
                </a:lnTo>
                <a:lnTo>
                  <a:pt x="142875" y="35719"/>
                </a:lnTo>
                <a:lnTo>
                  <a:pt x="151805" y="62508"/>
                </a:lnTo>
                <a:lnTo>
                  <a:pt x="133946" y="89297"/>
                </a:lnTo>
                <a:lnTo>
                  <a:pt x="107157" y="125016"/>
                </a:lnTo>
                <a:lnTo>
                  <a:pt x="71438" y="151805"/>
                </a:lnTo>
                <a:lnTo>
                  <a:pt x="44649" y="178594"/>
                </a:lnTo>
                <a:lnTo>
                  <a:pt x="17860" y="205383"/>
                </a:lnTo>
                <a:lnTo>
                  <a:pt x="0" y="214313"/>
                </a:lnTo>
                <a:lnTo>
                  <a:pt x="8930" y="223243"/>
                </a:lnTo>
                <a:lnTo>
                  <a:pt x="17860" y="232172"/>
                </a:lnTo>
                <a:lnTo>
                  <a:pt x="44649" y="232172"/>
                </a:lnTo>
                <a:lnTo>
                  <a:pt x="80368" y="232172"/>
                </a:lnTo>
                <a:lnTo>
                  <a:pt x="133946" y="232172"/>
                </a:lnTo>
                <a:lnTo>
                  <a:pt x="169664" y="232172"/>
                </a:lnTo>
                <a:lnTo>
                  <a:pt x="214313" y="223243"/>
                </a:lnTo>
                <a:lnTo>
                  <a:pt x="232172" y="205383"/>
                </a:lnTo>
                <a:lnTo>
                  <a:pt x="232172"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8402835" y="5152430"/>
            <a:ext cx="133946" cy="8930"/>
          </a:xfrm>
          <a:custGeom>
            <a:avLst/>
            <a:gdLst/>
            <a:ahLst/>
            <a:cxnLst/>
            <a:rect l="0" t="0" r="0" b="0"/>
            <a:pathLst>
              <a:path w="133946" h="8930">
                <a:moveTo>
                  <a:pt x="0" y="0"/>
                </a:moveTo>
                <a:lnTo>
                  <a:pt x="0" y="0"/>
                </a:lnTo>
                <a:lnTo>
                  <a:pt x="17860" y="0"/>
                </a:lnTo>
                <a:lnTo>
                  <a:pt x="44649" y="0"/>
                </a:lnTo>
                <a:lnTo>
                  <a:pt x="80367" y="0"/>
                </a:lnTo>
                <a:lnTo>
                  <a:pt x="133945" y="8929"/>
                </a:lnTo>
                <a:lnTo>
                  <a:pt x="133945"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8626077" y="5152430"/>
            <a:ext cx="71439" cy="8930"/>
          </a:xfrm>
          <a:custGeom>
            <a:avLst/>
            <a:gdLst/>
            <a:ahLst/>
            <a:cxnLst/>
            <a:rect l="0" t="0" r="0" b="0"/>
            <a:pathLst>
              <a:path w="71439" h="8930">
                <a:moveTo>
                  <a:pt x="0" y="8929"/>
                </a:moveTo>
                <a:lnTo>
                  <a:pt x="35719" y="8929"/>
                </a:lnTo>
                <a:lnTo>
                  <a:pt x="71438" y="0"/>
                </a:lnTo>
                <a:lnTo>
                  <a:pt x="7143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8679655" y="5179219"/>
            <a:ext cx="178595" cy="107157"/>
          </a:xfrm>
          <a:custGeom>
            <a:avLst/>
            <a:gdLst/>
            <a:ahLst/>
            <a:cxnLst/>
            <a:rect l="0" t="0" r="0" b="0"/>
            <a:pathLst>
              <a:path w="178595" h="107157">
                <a:moveTo>
                  <a:pt x="17860" y="0"/>
                </a:moveTo>
                <a:lnTo>
                  <a:pt x="8930" y="8929"/>
                </a:lnTo>
                <a:lnTo>
                  <a:pt x="0" y="26789"/>
                </a:lnTo>
                <a:lnTo>
                  <a:pt x="0" y="44648"/>
                </a:lnTo>
                <a:lnTo>
                  <a:pt x="0" y="53578"/>
                </a:lnTo>
                <a:lnTo>
                  <a:pt x="17860" y="62508"/>
                </a:lnTo>
                <a:lnTo>
                  <a:pt x="44649" y="62508"/>
                </a:lnTo>
                <a:lnTo>
                  <a:pt x="62508" y="53578"/>
                </a:lnTo>
                <a:lnTo>
                  <a:pt x="80368" y="53578"/>
                </a:lnTo>
                <a:lnTo>
                  <a:pt x="98227" y="44648"/>
                </a:lnTo>
                <a:lnTo>
                  <a:pt x="107157" y="44648"/>
                </a:lnTo>
                <a:lnTo>
                  <a:pt x="125016" y="35719"/>
                </a:lnTo>
                <a:lnTo>
                  <a:pt x="142875" y="35719"/>
                </a:lnTo>
                <a:lnTo>
                  <a:pt x="160735" y="35719"/>
                </a:lnTo>
                <a:lnTo>
                  <a:pt x="169665" y="35719"/>
                </a:lnTo>
                <a:lnTo>
                  <a:pt x="178594" y="53578"/>
                </a:lnTo>
                <a:lnTo>
                  <a:pt x="178594" y="71437"/>
                </a:lnTo>
                <a:lnTo>
                  <a:pt x="178594" y="80367"/>
                </a:lnTo>
                <a:lnTo>
                  <a:pt x="178594" y="89297"/>
                </a:lnTo>
                <a:lnTo>
                  <a:pt x="178594" y="107156"/>
                </a:lnTo>
                <a:lnTo>
                  <a:pt x="178594"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7590234" y="5482828"/>
            <a:ext cx="250033" cy="491133"/>
          </a:xfrm>
          <a:custGeom>
            <a:avLst/>
            <a:gdLst/>
            <a:ahLst/>
            <a:cxnLst/>
            <a:rect l="0" t="0" r="0" b="0"/>
            <a:pathLst>
              <a:path w="250033" h="491133">
                <a:moveTo>
                  <a:pt x="8930" y="62508"/>
                </a:moveTo>
                <a:lnTo>
                  <a:pt x="0" y="62508"/>
                </a:lnTo>
                <a:lnTo>
                  <a:pt x="0" y="62508"/>
                </a:lnTo>
                <a:lnTo>
                  <a:pt x="8930" y="71438"/>
                </a:lnTo>
                <a:lnTo>
                  <a:pt x="8930" y="89297"/>
                </a:lnTo>
                <a:lnTo>
                  <a:pt x="26789" y="116085"/>
                </a:lnTo>
                <a:lnTo>
                  <a:pt x="44649" y="151804"/>
                </a:lnTo>
                <a:lnTo>
                  <a:pt x="71438" y="205382"/>
                </a:lnTo>
                <a:lnTo>
                  <a:pt x="89297" y="267890"/>
                </a:lnTo>
                <a:lnTo>
                  <a:pt x="107157" y="330398"/>
                </a:lnTo>
                <a:lnTo>
                  <a:pt x="116086" y="383976"/>
                </a:lnTo>
                <a:lnTo>
                  <a:pt x="125016" y="437554"/>
                </a:lnTo>
                <a:lnTo>
                  <a:pt x="133946" y="464343"/>
                </a:lnTo>
                <a:lnTo>
                  <a:pt x="125016" y="491132"/>
                </a:lnTo>
                <a:lnTo>
                  <a:pt x="125016" y="491132"/>
                </a:lnTo>
                <a:lnTo>
                  <a:pt x="116086" y="482202"/>
                </a:lnTo>
                <a:lnTo>
                  <a:pt x="107157" y="464343"/>
                </a:lnTo>
                <a:lnTo>
                  <a:pt x="89297" y="428624"/>
                </a:lnTo>
                <a:lnTo>
                  <a:pt x="80368" y="375046"/>
                </a:lnTo>
                <a:lnTo>
                  <a:pt x="71438" y="321468"/>
                </a:lnTo>
                <a:lnTo>
                  <a:pt x="62508" y="258960"/>
                </a:lnTo>
                <a:lnTo>
                  <a:pt x="62508" y="214312"/>
                </a:lnTo>
                <a:lnTo>
                  <a:pt x="62508" y="160734"/>
                </a:lnTo>
                <a:lnTo>
                  <a:pt x="80368" y="116085"/>
                </a:lnTo>
                <a:lnTo>
                  <a:pt x="98227" y="80367"/>
                </a:lnTo>
                <a:lnTo>
                  <a:pt x="125016" y="44649"/>
                </a:lnTo>
                <a:lnTo>
                  <a:pt x="160735" y="17860"/>
                </a:lnTo>
                <a:lnTo>
                  <a:pt x="187524" y="8930"/>
                </a:lnTo>
                <a:lnTo>
                  <a:pt x="214313" y="0"/>
                </a:lnTo>
                <a:lnTo>
                  <a:pt x="232172" y="0"/>
                </a:lnTo>
                <a:lnTo>
                  <a:pt x="250032" y="17860"/>
                </a:lnTo>
                <a:lnTo>
                  <a:pt x="250032" y="44649"/>
                </a:lnTo>
                <a:lnTo>
                  <a:pt x="232172" y="71438"/>
                </a:lnTo>
                <a:lnTo>
                  <a:pt x="214313" y="98226"/>
                </a:lnTo>
                <a:lnTo>
                  <a:pt x="178594" y="133945"/>
                </a:lnTo>
                <a:lnTo>
                  <a:pt x="142875" y="160734"/>
                </a:lnTo>
                <a:lnTo>
                  <a:pt x="116086" y="187523"/>
                </a:lnTo>
                <a:lnTo>
                  <a:pt x="89297" y="196452"/>
                </a:lnTo>
                <a:lnTo>
                  <a:pt x="89297" y="196452"/>
                </a:lnTo>
                <a:lnTo>
                  <a:pt x="89297" y="187523"/>
                </a:lnTo>
                <a:lnTo>
                  <a:pt x="89297"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7920633" y="5643562"/>
            <a:ext cx="98227" cy="142876"/>
          </a:xfrm>
          <a:custGeom>
            <a:avLst/>
            <a:gdLst/>
            <a:ahLst/>
            <a:cxnLst/>
            <a:rect l="0" t="0" r="0" b="0"/>
            <a:pathLst>
              <a:path w="98227" h="142876">
                <a:moveTo>
                  <a:pt x="62508" y="0"/>
                </a:moveTo>
                <a:lnTo>
                  <a:pt x="44648" y="8929"/>
                </a:lnTo>
                <a:lnTo>
                  <a:pt x="26789" y="35718"/>
                </a:lnTo>
                <a:lnTo>
                  <a:pt x="8930" y="62508"/>
                </a:lnTo>
                <a:lnTo>
                  <a:pt x="0" y="98226"/>
                </a:lnTo>
                <a:lnTo>
                  <a:pt x="0" y="125015"/>
                </a:lnTo>
                <a:lnTo>
                  <a:pt x="8930" y="142875"/>
                </a:lnTo>
                <a:lnTo>
                  <a:pt x="35719" y="142875"/>
                </a:lnTo>
                <a:lnTo>
                  <a:pt x="71437" y="125015"/>
                </a:lnTo>
                <a:lnTo>
                  <a:pt x="98226" y="89297"/>
                </a:lnTo>
                <a:lnTo>
                  <a:pt x="98226"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8001000" y="5366742"/>
            <a:ext cx="62509" cy="62509"/>
          </a:xfrm>
          <a:custGeom>
            <a:avLst/>
            <a:gdLst/>
            <a:ahLst/>
            <a:cxnLst/>
            <a:rect l="0" t="0" r="0" b="0"/>
            <a:pathLst>
              <a:path w="62509" h="62509">
                <a:moveTo>
                  <a:pt x="0" y="0"/>
                </a:moveTo>
                <a:lnTo>
                  <a:pt x="8930" y="0"/>
                </a:lnTo>
                <a:lnTo>
                  <a:pt x="17859" y="0"/>
                </a:lnTo>
                <a:lnTo>
                  <a:pt x="35719" y="0"/>
                </a:lnTo>
                <a:lnTo>
                  <a:pt x="44648" y="8930"/>
                </a:lnTo>
                <a:lnTo>
                  <a:pt x="53578" y="35719"/>
                </a:lnTo>
                <a:lnTo>
                  <a:pt x="53578" y="53578"/>
                </a:lnTo>
                <a:lnTo>
                  <a:pt x="53578" y="62508"/>
                </a:lnTo>
                <a:lnTo>
                  <a:pt x="53578" y="62508"/>
                </a:lnTo>
                <a:lnTo>
                  <a:pt x="62508" y="35719"/>
                </a:lnTo>
                <a:lnTo>
                  <a:pt x="62508"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4393406" y="5268516"/>
            <a:ext cx="1268017" cy="62508"/>
          </a:xfrm>
          <a:custGeom>
            <a:avLst/>
            <a:gdLst/>
            <a:ahLst/>
            <a:cxnLst/>
            <a:rect l="0" t="0" r="0" b="0"/>
            <a:pathLst>
              <a:path w="1268017" h="62508">
                <a:moveTo>
                  <a:pt x="0" y="53578"/>
                </a:moveTo>
                <a:lnTo>
                  <a:pt x="8930" y="62507"/>
                </a:lnTo>
                <a:lnTo>
                  <a:pt x="17860" y="62507"/>
                </a:lnTo>
                <a:lnTo>
                  <a:pt x="35719" y="62507"/>
                </a:lnTo>
                <a:lnTo>
                  <a:pt x="62508" y="62507"/>
                </a:lnTo>
                <a:lnTo>
                  <a:pt x="80367" y="53578"/>
                </a:lnTo>
                <a:lnTo>
                  <a:pt x="116086" y="44648"/>
                </a:lnTo>
                <a:lnTo>
                  <a:pt x="142875" y="35718"/>
                </a:lnTo>
                <a:lnTo>
                  <a:pt x="169664" y="26789"/>
                </a:lnTo>
                <a:lnTo>
                  <a:pt x="196453" y="17859"/>
                </a:lnTo>
                <a:lnTo>
                  <a:pt x="223242" y="8929"/>
                </a:lnTo>
                <a:lnTo>
                  <a:pt x="250032" y="8929"/>
                </a:lnTo>
                <a:lnTo>
                  <a:pt x="276821" y="8929"/>
                </a:lnTo>
                <a:lnTo>
                  <a:pt x="294680" y="8929"/>
                </a:lnTo>
                <a:lnTo>
                  <a:pt x="330399" y="17859"/>
                </a:lnTo>
                <a:lnTo>
                  <a:pt x="357188" y="26789"/>
                </a:lnTo>
                <a:lnTo>
                  <a:pt x="383977" y="26789"/>
                </a:lnTo>
                <a:lnTo>
                  <a:pt x="419696" y="26789"/>
                </a:lnTo>
                <a:lnTo>
                  <a:pt x="455414" y="26789"/>
                </a:lnTo>
                <a:lnTo>
                  <a:pt x="500063" y="17859"/>
                </a:lnTo>
                <a:lnTo>
                  <a:pt x="535782" y="8929"/>
                </a:lnTo>
                <a:lnTo>
                  <a:pt x="580430" y="8929"/>
                </a:lnTo>
                <a:lnTo>
                  <a:pt x="625078" y="0"/>
                </a:lnTo>
                <a:lnTo>
                  <a:pt x="669727" y="0"/>
                </a:lnTo>
                <a:lnTo>
                  <a:pt x="714375" y="0"/>
                </a:lnTo>
                <a:lnTo>
                  <a:pt x="750094" y="0"/>
                </a:lnTo>
                <a:lnTo>
                  <a:pt x="785813" y="8929"/>
                </a:lnTo>
                <a:lnTo>
                  <a:pt x="830461" y="8929"/>
                </a:lnTo>
                <a:lnTo>
                  <a:pt x="866180" y="17859"/>
                </a:lnTo>
                <a:lnTo>
                  <a:pt x="901899" y="17859"/>
                </a:lnTo>
                <a:lnTo>
                  <a:pt x="937617" y="26789"/>
                </a:lnTo>
                <a:lnTo>
                  <a:pt x="982266" y="26789"/>
                </a:lnTo>
                <a:lnTo>
                  <a:pt x="1017985" y="26789"/>
                </a:lnTo>
                <a:lnTo>
                  <a:pt x="1062633" y="26789"/>
                </a:lnTo>
                <a:lnTo>
                  <a:pt x="1107282" y="17859"/>
                </a:lnTo>
                <a:lnTo>
                  <a:pt x="1151930" y="17859"/>
                </a:lnTo>
                <a:lnTo>
                  <a:pt x="1187649" y="17859"/>
                </a:lnTo>
                <a:lnTo>
                  <a:pt x="1223367" y="26789"/>
                </a:lnTo>
                <a:lnTo>
                  <a:pt x="1250157" y="26789"/>
                </a:lnTo>
                <a:lnTo>
                  <a:pt x="1268016" y="35718"/>
                </a:lnTo>
                <a:lnTo>
                  <a:pt x="1268016" y="3571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3544254168"/>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of Planning Poker</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sz="2000" dirty="0" smtClean="0"/>
              <a:t>Product Owner selects PBI to be estimated</a:t>
            </a:r>
          </a:p>
          <a:p>
            <a:pPr marL="457200" indent="-457200">
              <a:buFont typeface="+mj-lt"/>
              <a:buAutoNum type="arabicPeriod"/>
            </a:pPr>
            <a:r>
              <a:rPr lang="en-US" sz="2000" dirty="0" smtClean="0"/>
              <a:t>Development </a:t>
            </a:r>
            <a:r>
              <a:rPr lang="en-US" sz="2000" dirty="0"/>
              <a:t>team members discuss the item and ask clarifying questions to the product owner, who answers the questions. </a:t>
            </a:r>
            <a:endParaRPr lang="en-US" sz="2000" dirty="0" smtClean="0"/>
          </a:p>
          <a:p>
            <a:pPr marL="457200" indent="-457200">
              <a:buFont typeface="+mj-lt"/>
              <a:buAutoNum type="arabicPeriod"/>
            </a:pPr>
            <a:r>
              <a:rPr lang="en-US" sz="2000" dirty="0" smtClean="0"/>
              <a:t>Each </a:t>
            </a:r>
            <a:r>
              <a:rPr lang="en-US" sz="2000" dirty="0"/>
              <a:t>estimator privately selects a card representing his estimate. </a:t>
            </a:r>
            <a:endParaRPr lang="en-US" sz="2000" dirty="0" smtClean="0"/>
          </a:p>
          <a:p>
            <a:pPr marL="457200" indent="-457200">
              <a:buFont typeface="+mj-lt"/>
              <a:buAutoNum type="arabicPeriod"/>
            </a:pPr>
            <a:r>
              <a:rPr lang="en-US" sz="2000" dirty="0" smtClean="0"/>
              <a:t>Once </a:t>
            </a:r>
            <a:r>
              <a:rPr lang="en-US" sz="2000" dirty="0"/>
              <a:t>each estimator has made a private selection, all private estimates are simultaneously exposed to all estimators. </a:t>
            </a:r>
            <a:endParaRPr lang="en-US" sz="2000" dirty="0" smtClean="0"/>
          </a:p>
          <a:p>
            <a:pPr marL="457200" indent="-457200">
              <a:buFont typeface="+mj-lt"/>
              <a:buAutoNum type="arabicPeriod"/>
            </a:pPr>
            <a:r>
              <a:rPr lang="en-US" sz="2000" dirty="0" smtClean="0"/>
              <a:t>If </a:t>
            </a:r>
            <a:r>
              <a:rPr lang="en-US" sz="2000" dirty="0"/>
              <a:t>everyone selects the same card, we have consensus, and that consensus number becomes the PBI estimate. </a:t>
            </a:r>
            <a:endParaRPr lang="en-US" sz="2000" dirty="0" smtClean="0"/>
          </a:p>
          <a:p>
            <a:pPr marL="457200" indent="-457200">
              <a:buFont typeface="+mj-lt"/>
              <a:buAutoNum type="arabicPeriod"/>
            </a:pPr>
            <a:r>
              <a:rPr lang="en-US" sz="2000" dirty="0" smtClean="0"/>
              <a:t>If </a:t>
            </a:r>
            <a:r>
              <a:rPr lang="en-US" sz="2000" dirty="0"/>
              <a:t>the estimates are not the same, the team members engage in a focused discussion to expose assumptions and misunderstandings. Typically we start by asking the high and low estimators to explain or justify their estimates. 7. After the discussion, we return to step 3 and repeat until consensus is reached.</a:t>
            </a:r>
          </a:p>
          <a:p>
            <a:pPr marL="457200" indent="-457200">
              <a:buFont typeface="+mj-lt"/>
              <a:buAutoNum type="arabicPeriod"/>
            </a:pPr>
            <a:endParaRPr lang="en-US" sz="2000" dirty="0"/>
          </a:p>
        </p:txBody>
      </p:sp>
      <p:sp>
        <p:nvSpPr>
          <p:cNvPr id="4" name="TextBox 3"/>
          <p:cNvSpPr txBox="1"/>
          <p:nvPr/>
        </p:nvSpPr>
        <p:spPr>
          <a:xfrm>
            <a:off x="1752600" y="6443538"/>
            <a:ext cx="3788217"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07</a:t>
            </a:r>
            <a:endParaRPr lang="en-US" dirty="0"/>
          </a:p>
        </p:txBody>
      </p:sp>
      <p:sp>
        <p:nvSpPr>
          <p:cNvPr id="5" name="Freeform 4"/>
          <p:cNvSpPr/>
          <p:nvPr/>
        </p:nvSpPr>
        <p:spPr bwMode="auto">
          <a:xfrm>
            <a:off x="3795117" y="1134070"/>
            <a:ext cx="214314" cy="125017"/>
          </a:xfrm>
          <a:custGeom>
            <a:avLst/>
            <a:gdLst/>
            <a:ahLst/>
            <a:cxnLst/>
            <a:rect l="0" t="0" r="0" b="0"/>
            <a:pathLst>
              <a:path w="214314" h="125017">
                <a:moveTo>
                  <a:pt x="8930" y="116086"/>
                </a:moveTo>
                <a:lnTo>
                  <a:pt x="8930" y="116086"/>
                </a:lnTo>
                <a:lnTo>
                  <a:pt x="8930" y="125016"/>
                </a:lnTo>
                <a:lnTo>
                  <a:pt x="8930" y="125016"/>
                </a:lnTo>
                <a:lnTo>
                  <a:pt x="8930" y="125016"/>
                </a:lnTo>
                <a:lnTo>
                  <a:pt x="8930" y="116086"/>
                </a:lnTo>
                <a:lnTo>
                  <a:pt x="8930" y="116086"/>
                </a:lnTo>
                <a:lnTo>
                  <a:pt x="8930" y="116086"/>
                </a:lnTo>
                <a:lnTo>
                  <a:pt x="8930" y="116086"/>
                </a:lnTo>
                <a:lnTo>
                  <a:pt x="0" y="116086"/>
                </a:lnTo>
                <a:lnTo>
                  <a:pt x="0" y="116086"/>
                </a:lnTo>
                <a:lnTo>
                  <a:pt x="0" y="116086"/>
                </a:lnTo>
                <a:lnTo>
                  <a:pt x="0" y="116086"/>
                </a:lnTo>
                <a:lnTo>
                  <a:pt x="0" y="116086"/>
                </a:lnTo>
                <a:lnTo>
                  <a:pt x="0" y="116086"/>
                </a:lnTo>
                <a:lnTo>
                  <a:pt x="0" y="116086"/>
                </a:lnTo>
                <a:lnTo>
                  <a:pt x="0" y="116086"/>
                </a:lnTo>
                <a:lnTo>
                  <a:pt x="8930" y="116086"/>
                </a:lnTo>
                <a:lnTo>
                  <a:pt x="17860" y="116086"/>
                </a:lnTo>
                <a:lnTo>
                  <a:pt x="26789" y="107157"/>
                </a:lnTo>
                <a:lnTo>
                  <a:pt x="44649" y="98227"/>
                </a:lnTo>
                <a:lnTo>
                  <a:pt x="71438" y="80367"/>
                </a:lnTo>
                <a:lnTo>
                  <a:pt x="107156" y="62508"/>
                </a:lnTo>
                <a:lnTo>
                  <a:pt x="142875" y="44649"/>
                </a:lnTo>
                <a:lnTo>
                  <a:pt x="169664" y="26789"/>
                </a:lnTo>
                <a:lnTo>
                  <a:pt x="196453" y="8930"/>
                </a:lnTo>
                <a:lnTo>
                  <a:pt x="205383" y="0"/>
                </a:lnTo>
                <a:lnTo>
                  <a:pt x="214313" y="0"/>
                </a:lnTo>
                <a:lnTo>
                  <a:pt x="21431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4027289" y="1026914"/>
            <a:ext cx="116087" cy="151806"/>
          </a:xfrm>
          <a:custGeom>
            <a:avLst/>
            <a:gdLst/>
            <a:ahLst/>
            <a:cxnLst/>
            <a:rect l="0" t="0" r="0" b="0"/>
            <a:pathLst>
              <a:path w="116087" h="151806">
                <a:moveTo>
                  <a:pt x="0" y="17859"/>
                </a:moveTo>
                <a:lnTo>
                  <a:pt x="0" y="17859"/>
                </a:lnTo>
                <a:lnTo>
                  <a:pt x="0" y="17859"/>
                </a:lnTo>
                <a:lnTo>
                  <a:pt x="0" y="17859"/>
                </a:lnTo>
                <a:lnTo>
                  <a:pt x="0" y="17859"/>
                </a:lnTo>
                <a:lnTo>
                  <a:pt x="0" y="26789"/>
                </a:lnTo>
                <a:lnTo>
                  <a:pt x="0" y="35719"/>
                </a:lnTo>
                <a:lnTo>
                  <a:pt x="0" y="44648"/>
                </a:lnTo>
                <a:lnTo>
                  <a:pt x="0" y="62508"/>
                </a:lnTo>
                <a:lnTo>
                  <a:pt x="0" y="80367"/>
                </a:lnTo>
                <a:lnTo>
                  <a:pt x="8930" y="98227"/>
                </a:lnTo>
                <a:lnTo>
                  <a:pt x="8930" y="116086"/>
                </a:lnTo>
                <a:lnTo>
                  <a:pt x="8930" y="133945"/>
                </a:lnTo>
                <a:lnTo>
                  <a:pt x="8930" y="142875"/>
                </a:lnTo>
                <a:lnTo>
                  <a:pt x="17859" y="151805"/>
                </a:lnTo>
                <a:lnTo>
                  <a:pt x="17859" y="151805"/>
                </a:lnTo>
                <a:lnTo>
                  <a:pt x="26789" y="151805"/>
                </a:lnTo>
                <a:lnTo>
                  <a:pt x="26789" y="151805"/>
                </a:lnTo>
                <a:lnTo>
                  <a:pt x="35719" y="142875"/>
                </a:lnTo>
                <a:lnTo>
                  <a:pt x="35719" y="125016"/>
                </a:lnTo>
                <a:lnTo>
                  <a:pt x="44649" y="107156"/>
                </a:lnTo>
                <a:lnTo>
                  <a:pt x="44649" y="89297"/>
                </a:lnTo>
                <a:lnTo>
                  <a:pt x="44649" y="62508"/>
                </a:lnTo>
                <a:lnTo>
                  <a:pt x="44649" y="44648"/>
                </a:lnTo>
                <a:lnTo>
                  <a:pt x="44649" y="17859"/>
                </a:lnTo>
                <a:lnTo>
                  <a:pt x="44649" y="8930"/>
                </a:lnTo>
                <a:lnTo>
                  <a:pt x="44649" y="0"/>
                </a:lnTo>
                <a:lnTo>
                  <a:pt x="53578" y="0"/>
                </a:lnTo>
                <a:lnTo>
                  <a:pt x="53578" y="8930"/>
                </a:lnTo>
                <a:lnTo>
                  <a:pt x="53578" y="26789"/>
                </a:lnTo>
                <a:lnTo>
                  <a:pt x="53578" y="53578"/>
                </a:lnTo>
                <a:lnTo>
                  <a:pt x="53578" y="71437"/>
                </a:lnTo>
                <a:lnTo>
                  <a:pt x="62508" y="98227"/>
                </a:lnTo>
                <a:lnTo>
                  <a:pt x="71438" y="107156"/>
                </a:lnTo>
                <a:lnTo>
                  <a:pt x="80367" y="125016"/>
                </a:lnTo>
                <a:lnTo>
                  <a:pt x="98227" y="125016"/>
                </a:lnTo>
                <a:lnTo>
                  <a:pt x="107156" y="125016"/>
                </a:lnTo>
                <a:lnTo>
                  <a:pt x="116086" y="125016"/>
                </a:lnTo>
                <a:lnTo>
                  <a:pt x="116086"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4134445" y="982266"/>
            <a:ext cx="107158" cy="169665"/>
          </a:xfrm>
          <a:custGeom>
            <a:avLst/>
            <a:gdLst/>
            <a:ahLst/>
            <a:cxnLst/>
            <a:rect l="0" t="0" r="0" b="0"/>
            <a:pathLst>
              <a:path w="107158" h="169665">
                <a:moveTo>
                  <a:pt x="44649" y="0"/>
                </a:moveTo>
                <a:lnTo>
                  <a:pt x="44649" y="0"/>
                </a:lnTo>
                <a:lnTo>
                  <a:pt x="44649" y="0"/>
                </a:lnTo>
                <a:lnTo>
                  <a:pt x="35719" y="0"/>
                </a:lnTo>
                <a:lnTo>
                  <a:pt x="35719" y="8929"/>
                </a:lnTo>
                <a:lnTo>
                  <a:pt x="26789" y="8929"/>
                </a:lnTo>
                <a:lnTo>
                  <a:pt x="26789" y="8929"/>
                </a:lnTo>
                <a:lnTo>
                  <a:pt x="17860" y="17859"/>
                </a:lnTo>
                <a:lnTo>
                  <a:pt x="8930" y="26789"/>
                </a:lnTo>
                <a:lnTo>
                  <a:pt x="8930" y="35718"/>
                </a:lnTo>
                <a:lnTo>
                  <a:pt x="0" y="44648"/>
                </a:lnTo>
                <a:lnTo>
                  <a:pt x="0" y="44648"/>
                </a:lnTo>
                <a:lnTo>
                  <a:pt x="8930" y="53578"/>
                </a:lnTo>
                <a:lnTo>
                  <a:pt x="17860" y="53578"/>
                </a:lnTo>
                <a:lnTo>
                  <a:pt x="26789" y="62507"/>
                </a:lnTo>
                <a:lnTo>
                  <a:pt x="35719" y="62507"/>
                </a:lnTo>
                <a:lnTo>
                  <a:pt x="53578" y="62507"/>
                </a:lnTo>
                <a:lnTo>
                  <a:pt x="71438" y="62507"/>
                </a:lnTo>
                <a:lnTo>
                  <a:pt x="80368" y="71437"/>
                </a:lnTo>
                <a:lnTo>
                  <a:pt x="98227" y="80367"/>
                </a:lnTo>
                <a:lnTo>
                  <a:pt x="107157" y="89296"/>
                </a:lnTo>
                <a:lnTo>
                  <a:pt x="107157" y="107156"/>
                </a:lnTo>
                <a:lnTo>
                  <a:pt x="107157" y="125015"/>
                </a:lnTo>
                <a:lnTo>
                  <a:pt x="98227" y="142875"/>
                </a:lnTo>
                <a:lnTo>
                  <a:pt x="80368" y="151804"/>
                </a:lnTo>
                <a:lnTo>
                  <a:pt x="71438" y="160734"/>
                </a:lnTo>
                <a:lnTo>
                  <a:pt x="53578" y="169664"/>
                </a:lnTo>
                <a:lnTo>
                  <a:pt x="44649" y="160734"/>
                </a:lnTo>
                <a:lnTo>
                  <a:pt x="35719" y="160734"/>
                </a:lnTo>
                <a:lnTo>
                  <a:pt x="26789" y="151804"/>
                </a:lnTo>
                <a:lnTo>
                  <a:pt x="35719" y="142875"/>
                </a:lnTo>
                <a:lnTo>
                  <a:pt x="44649" y="125015"/>
                </a:lnTo>
                <a:lnTo>
                  <a:pt x="44649" y="12501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4223742" y="991195"/>
            <a:ext cx="214314" cy="133947"/>
          </a:xfrm>
          <a:custGeom>
            <a:avLst/>
            <a:gdLst/>
            <a:ahLst/>
            <a:cxnLst/>
            <a:rect l="0" t="0" r="0" b="0"/>
            <a:pathLst>
              <a:path w="214314" h="133947">
                <a:moveTo>
                  <a:pt x="0" y="71438"/>
                </a:moveTo>
                <a:lnTo>
                  <a:pt x="0" y="80367"/>
                </a:lnTo>
                <a:lnTo>
                  <a:pt x="8930" y="80367"/>
                </a:lnTo>
                <a:lnTo>
                  <a:pt x="8930" y="80367"/>
                </a:lnTo>
                <a:lnTo>
                  <a:pt x="26789" y="71438"/>
                </a:lnTo>
                <a:lnTo>
                  <a:pt x="35719" y="71438"/>
                </a:lnTo>
                <a:lnTo>
                  <a:pt x="44649" y="62508"/>
                </a:lnTo>
                <a:lnTo>
                  <a:pt x="53578" y="53578"/>
                </a:lnTo>
                <a:lnTo>
                  <a:pt x="62508" y="53578"/>
                </a:lnTo>
                <a:lnTo>
                  <a:pt x="62508" y="44649"/>
                </a:lnTo>
                <a:lnTo>
                  <a:pt x="71438" y="26789"/>
                </a:lnTo>
                <a:lnTo>
                  <a:pt x="71438" y="17860"/>
                </a:lnTo>
                <a:lnTo>
                  <a:pt x="71438" y="8930"/>
                </a:lnTo>
                <a:lnTo>
                  <a:pt x="62508" y="0"/>
                </a:lnTo>
                <a:lnTo>
                  <a:pt x="53578" y="0"/>
                </a:lnTo>
                <a:lnTo>
                  <a:pt x="44649" y="0"/>
                </a:lnTo>
                <a:lnTo>
                  <a:pt x="35719" y="8930"/>
                </a:lnTo>
                <a:lnTo>
                  <a:pt x="26789" y="26789"/>
                </a:lnTo>
                <a:lnTo>
                  <a:pt x="17860" y="44649"/>
                </a:lnTo>
                <a:lnTo>
                  <a:pt x="8930" y="62508"/>
                </a:lnTo>
                <a:lnTo>
                  <a:pt x="0" y="89297"/>
                </a:lnTo>
                <a:lnTo>
                  <a:pt x="8930" y="107156"/>
                </a:lnTo>
                <a:lnTo>
                  <a:pt x="8930" y="116086"/>
                </a:lnTo>
                <a:lnTo>
                  <a:pt x="17860" y="125016"/>
                </a:lnTo>
                <a:lnTo>
                  <a:pt x="35719" y="133946"/>
                </a:lnTo>
                <a:lnTo>
                  <a:pt x="44649" y="133946"/>
                </a:lnTo>
                <a:lnTo>
                  <a:pt x="62508" y="125016"/>
                </a:lnTo>
                <a:lnTo>
                  <a:pt x="80367" y="116086"/>
                </a:lnTo>
                <a:lnTo>
                  <a:pt x="98227" y="98227"/>
                </a:lnTo>
                <a:lnTo>
                  <a:pt x="107156" y="80367"/>
                </a:lnTo>
                <a:lnTo>
                  <a:pt x="116086" y="62508"/>
                </a:lnTo>
                <a:lnTo>
                  <a:pt x="116086" y="44649"/>
                </a:lnTo>
                <a:lnTo>
                  <a:pt x="116086" y="26789"/>
                </a:lnTo>
                <a:lnTo>
                  <a:pt x="125016" y="8930"/>
                </a:lnTo>
                <a:lnTo>
                  <a:pt x="125016" y="0"/>
                </a:lnTo>
                <a:lnTo>
                  <a:pt x="125016" y="0"/>
                </a:lnTo>
                <a:lnTo>
                  <a:pt x="125016" y="8930"/>
                </a:lnTo>
                <a:lnTo>
                  <a:pt x="125016" y="17860"/>
                </a:lnTo>
                <a:lnTo>
                  <a:pt x="125016" y="26789"/>
                </a:lnTo>
                <a:lnTo>
                  <a:pt x="125016" y="53578"/>
                </a:lnTo>
                <a:lnTo>
                  <a:pt x="133946" y="71438"/>
                </a:lnTo>
                <a:lnTo>
                  <a:pt x="142875" y="89297"/>
                </a:lnTo>
                <a:lnTo>
                  <a:pt x="142875" y="107156"/>
                </a:lnTo>
                <a:lnTo>
                  <a:pt x="151805" y="116086"/>
                </a:lnTo>
                <a:lnTo>
                  <a:pt x="151805" y="125016"/>
                </a:lnTo>
                <a:lnTo>
                  <a:pt x="151805" y="133946"/>
                </a:lnTo>
                <a:lnTo>
                  <a:pt x="160735" y="133946"/>
                </a:lnTo>
                <a:lnTo>
                  <a:pt x="160735" y="125016"/>
                </a:lnTo>
                <a:lnTo>
                  <a:pt x="160735" y="107156"/>
                </a:lnTo>
                <a:lnTo>
                  <a:pt x="169664" y="80367"/>
                </a:lnTo>
                <a:lnTo>
                  <a:pt x="169664" y="62508"/>
                </a:lnTo>
                <a:lnTo>
                  <a:pt x="178594" y="44649"/>
                </a:lnTo>
                <a:lnTo>
                  <a:pt x="178594" y="26789"/>
                </a:lnTo>
                <a:lnTo>
                  <a:pt x="187524" y="17860"/>
                </a:lnTo>
                <a:lnTo>
                  <a:pt x="196453" y="8930"/>
                </a:lnTo>
                <a:lnTo>
                  <a:pt x="196453" y="0"/>
                </a:lnTo>
                <a:lnTo>
                  <a:pt x="205383" y="0"/>
                </a:lnTo>
                <a:lnTo>
                  <a:pt x="214313" y="0"/>
                </a:lnTo>
                <a:lnTo>
                  <a:pt x="214313" y="0"/>
                </a:lnTo>
                <a:lnTo>
                  <a:pt x="214313" y="0"/>
                </a:lnTo>
                <a:lnTo>
                  <a:pt x="214313" y="0"/>
                </a:lnTo>
                <a:lnTo>
                  <a:pt x="214313" y="0"/>
                </a:lnTo>
                <a:lnTo>
                  <a:pt x="21431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4491633" y="937617"/>
            <a:ext cx="107157" cy="142876"/>
          </a:xfrm>
          <a:custGeom>
            <a:avLst/>
            <a:gdLst/>
            <a:ahLst/>
            <a:cxnLst/>
            <a:rect l="0" t="0" r="0" b="0"/>
            <a:pathLst>
              <a:path w="107157" h="142876">
                <a:moveTo>
                  <a:pt x="62508" y="0"/>
                </a:moveTo>
                <a:lnTo>
                  <a:pt x="62508" y="0"/>
                </a:lnTo>
                <a:lnTo>
                  <a:pt x="62508" y="0"/>
                </a:lnTo>
                <a:lnTo>
                  <a:pt x="62508" y="0"/>
                </a:lnTo>
                <a:lnTo>
                  <a:pt x="53578" y="0"/>
                </a:lnTo>
                <a:lnTo>
                  <a:pt x="44648" y="8930"/>
                </a:lnTo>
                <a:lnTo>
                  <a:pt x="35719" y="17859"/>
                </a:lnTo>
                <a:lnTo>
                  <a:pt x="26789" y="17859"/>
                </a:lnTo>
                <a:lnTo>
                  <a:pt x="17859" y="26789"/>
                </a:lnTo>
                <a:lnTo>
                  <a:pt x="17859" y="35719"/>
                </a:lnTo>
                <a:lnTo>
                  <a:pt x="17859" y="35719"/>
                </a:lnTo>
                <a:lnTo>
                  <a:pt x="17859" y="44649"/>
                </a:lnTo>
                <a:lnTo>
                  <a:pt x="26789" y="44649"/>
                </a:lnTo>
                <a:lnTo>
                  <a:pt x="44648" y="53578"/>
                </a:lnTo>
                <a:lnTo>
                  <a:pt x="62508" y="53578"/>
                </a:lnTo>
                <a:lnTo>
                  <a:pt x="80367" y="62508"/>
                </a:lnTo>
                <a:lnTo>
                  <a:pt x="98226" y="62508"/>
                </a:lnTo>
                <a:lnTo>
                  <a:pt x="107156" y="80367"/>
                </a:lnTo>
                <a:lnTo>
                  <a:pt x="107156" y="80367"/>
                </a:lnTo>
                <a:lnTo>
                  <a:pt x="107156" y="89297"/>
                </a:lnTo>
                <a:lnTo>
                  <a:pt x="89297" y="107156"/>
                </a:lnTo>
                <a:lnTo>
                  <a:pt x="71437" y="116086"/>
                </a:lnTo>
                <a:lnTo>
                  <a:pt x="53578" y="125016"/>
                </a:lnTo>
                <a:lnTo>
                  <a:pt x="35719" y="133945"/>
                </a:lnTo>
                <a:lnTo>
                  <a:pt x="17859" y="142875"/>
                </a:lnTo>
                <a:lnTo>
                  <a:pt x="0" y="142875"/>
                </a:lnTo>
                <a:lnTo>
                  <a:pt x="0" y="133945"/>
                </a:lnTo>
                <a:lnTo>
                  <a:pt x="0" y="125016"/>
                </a:lnTo>
                <a:lnTo>
                  <a:pt x="0" y="107156"/>
                </a:lnTo>
                <a:lnTo>
                  <a:pt x="8930" y="89297"/>
                </a:lnTo>
                <a:lnTo>
                  <a:pt x="8930"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4625578" y="821531"/>
            <a:ext cx="71439" cy="223243"/>
          </a:xfrm>
          <a:custGeom>
            <a:avLst/>
            <a:gdLst/>
            <a:ahLst/>
            <a:cxnLst/>
            <a:rect l="0" t="0" r="0" b="0"/>
            <a:pathLst>
              <a:path w="71439" h="223243">
                <a:moveTo>
                  <a:pt x="8930" y="0"/>
                </a:moveTo>
                <a:lnTo>
                  <a:pt x="8930" y="0"/>
                </a:lnTo>
                <a:lnTo>
                  <a:pt x="8930" y="0"/>
                </a:lnTo>
                <a:lnTo>
                  <a:pt x="8930" y="8930"/>
                </a:lnTo>
                <a:lnTo>
                  <a:pt x="0" y="26789"/>
                </a:lnTo>
                <a:lnTo>
                  <a:pt x="0" y="35719"/>
                </a:lnTo>
                <a:lnTo>
                  <a:pt x="0" y="62508"/>
                </a:lnTo>
                <a:lnTo>
                  <a:pt x="8930" y="80367"/>
                </a:lnTo>
                <a:lnTo>
                  <a:pt x="17860" y="107156"/>
                </a:lnTo>
                <a:lnTo>
                  <a:pt x="26789" y="125016"/>
                </a:lnTo>
                <a:lnTo>
                  <a:pt x="35719" y="142875"/>
                </a:lnTo>
                <a:lnTo>
                  <a:pt x="53578" y="169664"/>
                </a:lnTo>
                <a:lnTo>
                  <a:pt x="62508" y="178594"/>
                </a:lnTo>
                <a:lnTo>
                  <a:pt x="71438" y="196453"/>
                </a:lnTo>
                <a:lnTo>
                  <a:pt x="71438" y="205383"/>
                </a:lnTo>
                <a:lnTo>
                  <a:pt x="71438" y="214313"/>
                </a:lnTo>
                <a:lnTo>
                  <a:pt x="62508" y="223242"/>
                </a:lnTo>
                <a:lnTo>
                  <a:pt x="53578" y="223242"/>
                </a:lnTo>
                <a:lnTo>
                  <a:pt x="44649" y="223242"/>
                </a:lnTo>
                <a:lnTo>
                  <a:pt x="26789" y="214313"/>
                </a:lnTo>
                <a:lnTo>
                  <a:pt x="26789" y="21431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4500563" y="937617"/>
            <a:ext cx="178594" cy="26790"/>
          </a:xfrm>
          <a:custGeom>
            <a:avLst/>
            <a:gdLst/>
            <a:ahLst/>
            <a:cxnLst/>
            <a:rect l="0" t="0" r="0" b="0"/>
            <a:pathLst>
              <a:path w="178594" h="26790">
                <a:moveTo>
                  <a:pt x="0" y="26789"/>
                </a:moveTo>
                <a:lnTo>
                  <a:pt x="0" y="26789"/>
                </a:lnTo>
                <a:lnTo>
                  <a:pt x="17859" y="17859"/>
                </a:lnTo>
                <a:lnTo>
                  <a:pt x="26789" y="17859"/>
                </a:lnTo>
                <a:lnTo>
                  <a:pt x="53578" y="17859"/>
                </a:lnTo>
                <a:lnTo>
                  <a:pt x="71437" y="8930"/>
                </a:lnTo>
                <a:lnTo>
                  <a:pt x="98226" y="8930"/>
                </a:lnTo>
                <a:lnTo>
                  <a:pt x="125015" y="0"/>
                </a:lnTo>
                <a:lnTo>
                  <a:pt x="142875" y="0"/>
                </a:lnTo>
                <a:lnTo>
                  <a:pt x="160734" y="0"/>
                </a:lnTo>
                <a:lnTo>
                  <a:pt x="178593" y="0"/>
                </a:lnTo>
                <a:lnTo>
                  <a:pt x="178593" y="0"/>
                </a:lnTo>
                <a:lnTo>
                  <a:pt x="17859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4670227" y="928687"/>
            <a:ext cx="107157" cy="80369"/>
          </a:xfrm>
          <a:custGeom>
            <a:avLst/>
            <a:gdLst/>
            <a:ahLst/>
            <a:cxnLst/>
            <a:rect l="0" t="0" r="0" b="0"/>
            <a:pathLst>
              <a:path w="107157" h="80369">
                <a:moveTo>
                  <a:pt x="8929" y="26789"/>
                </a:moveTo>
                <a:lnTo>
                  <a:pt x="8929" y="26789"/>
                </a:lnTo>
                <a:lnTo>
                  <a:pt x="8929" y="26789"/>
                </a:lnTo>
                <a:lnTo>
                  <a:pt x="0" y="35719"/>
                </a:lnTo>
                <a:lnTo>
                  <a:pt x="0" y="44649"/>
                </a:lnTo>
                <a:lnTo>
                  <a:pt x="0" y="53579"/>
                </a:lnTo>
                <a:lnTo>
                  <a:pt x="0" y="62508"/>
                </a:lnTo>
                <a:lnTo>
                  <a:pt x="8929" y="71438"/>
                </a:lnTo>
                <a:lnTo>
                  <a:pt x="26789" y="80368"/>
                </a:lnTo>
                <a:lnTo>
                  <a:pt x="44648" y="80368"/>
                </a:lnTo>
                <a:lnTo>
                  <a:pt x="62507" y="80368"/>
                </a:lnTo>
                <a:lnTo>
                  <a:pt x="80367" y="71438"/>
                </a:lnTo>
                <a:lnTo>
                  <a:pt x="98226" y="62508"/>
                </a:lnTo>
                <a:lnTo>
                  <a:pt x="107156" y="53579"/>
                </a:lnTo>
                <a:lnTo>
                  <a:pt x="107156" y="44649"/>
                </a:lnTo>
                <a:lnTo>
                  <a:pt x="98226" y="26789"/>
                </a:lnTo>
                <a:lnTo>
                  <a:pt x="89296" y="17860"/>
                </a:lnTo>
                <a:lnTo>
                  <a:pt x="71437" y="8930"/>
                </a:lnTo>
                <a:lnTo>
                  <a:pt x="62507" y="0"/>
                </a:lnTo>
                <a:lnTo>
                  <a:pt x="44648" y="0"/>
                </a:lnTo>
                <a:lnTo>
                  <a:pt x="35718" y="0"/>
                </a:lnTo>
                <a:lnTo>
                  <a:pt x="26789" y="8930"/>
                </a:lnTo>
                <a:lnTo>
                  <a:pt x="26789" y="8930"/>
                </a:lnTo>
                <a:lnTo>
                  <a:pt x="35718" y="17860"/>
                </a:lnTo>
                <a:lnTo>
                  <a:pt x="35718"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4795242" y="892969"/>
            <a:ext cx="160736" cy="98227"/>
          </a:xfrm>
          <a:custGeom>
            <a:avLst/>
            <a:gdLst/>
            <a:ahLst/>
            <a:cxnLst/>
            <a:rect l="0" t="0" r="0" b="0"/>
            <a:pathLst>
              <a:path w="160736" h="98227">
                <a:moveTo>
                  <a:pt x="0" y="35718"/>
                </a:moveTo>
                <a:lnTo>
                  <a:pt x="0" y="35718"/>
                </a:lnTo>
                <a:lnTo>
                  <a:pt x="0" y="35718"/>
                </a:lnTo>
                <a:lnTo>
                  <a:pt x="0" y="44648"/>
                </a:lnTo>
                <a:lnTo>
                  <a:pt x="0" y="44648"/>
                </a:lnTo>
                <a:lnTo>
                  <a:pt x="8930" y="53578"/>
                </a:lnTo>
                <a:lnTo>
                  <a:pt x="8930" y="62507"/>
                </a:lnTo>
                <a:lnTo>
                  <a:pt x="17860" y="71437"/>
                </a:lnTo>
                <a:lnTo>
                  <a:pt x="35719" y="89297"/>
                </a:lnTo>
                <a:lnTo>
                  <a:pt x="44649" y="89297"/>
                </a:lnTo>
                <a:lnTo>
                  <a:pt x="53578" y="98226"/>
                </a:lnTo>
                <a:lnTo>
                  <a:pt x="53578" y="98226"/>
                </a:lnTo>
                <a:lnTo>
                  <a:pt x="62508" y="98226"/>
                </a:lnTo>
                <a:lnTo>
                  <a:pt x="62508" y="89297"/>
                </a:lnTo>
                <a:lnTo>
                  <a:pt x="80367" y="80367"/>
                </a:lnTo>
                <a:lnTo>
                  <a:pt x="89297" y="62507"/>
                </a:lnTo>
                <a:lnTo>
                  <a:pt x="107156" y="44648"/>
                </a:lnTo>
                <a:lnTo>
                  <a:pt x="116086" y="26789"/>
                </a:lnTo>
                <a:lnTo>
                  <a:pt x="125016" y="17859"/>
                </a:lnTo>
                <a:lnTo>
                  <a:pt x="142875" y="8929"/>
                </a:lnTo>
                <a:lnTo>
                  <a:pt x="151805" y="0"/>
                </a:lnTo>
                <a:lnTo>
                  <a:pt x="160735" y="0"/>
                </a:lnTo>
                <a:lnTo>
                  <a:pt x="16073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4938117" y="884039"/>
            <a:ext cx="89298" cy="178595"/>
          </a:xfrm>
          <a:custGeom>
            <a:avLst/>
            <a:gdLst/>
            <a:ahLst/>
            <a:cxnLst/>
            <a:rect l="0" t="0" r="0" b="0"/>
            <a:pathLst>
              <a:path w="89298" h="178595">
                <a:moveTo>
                  <a:pt x="8930" y="17859"/>
                </a:moveTo>
                <a:lnTo>
                  <a:pt x="8930" y="17859"/>
                </a:lnTo>
                <a:lnTo>
                  <a:pt x="8930" y="17859"/>
                </a:lnTo>
                <a:lnTo>
                  <a:pt x="0" y="26789"/>
                </a:lnTo>
                <a:lnTo>
                  <a:pt x="0" y="26789"/>
                </a:lnTo>
                <a:lnTo>
                  <a:pt x="0" y="35719"/>
                </a:lnTo>
                <a:lnTo>
                  <a:pt x="0" y="53578"/>
                </a:lnTo>
                <a:lnTo>
                  <a:pt x="0" y="53578"/>
                </a:lnTo>
                <a:lnTo>
                  <a:pt x="0" y="62508"/>
                </a:lnTo>
                <a:lnTo>
                  <a:pt x="0" y="71437"/>
                </a:lnTo>
                <a:lnTo>
                  <a:pt x="8930" y="71437"/>
                </a:lnTo>
                <a:lnTo>
                  <a:pt x="17860" y="62508"/>
                </a:lnTo>
                <a:lnTo>
                  <a:pt x="26789" y="62508"/>
                </a:lnTo>
                <a:lnTo>
                  <a:pt x="35719" y="53578"/>
                </a:lnTo>
                <a:lnTo>
                  <a:pt x="35719" y="44648"/>
                </a:lnTo>
                <a:lnTo>
                  <a:pt x="44649" y="26789"/>
                </a:lnTo>
                <a:lnTo>
                  <a:pt x="53578" y="17859"/>
                </a:lnTo>
                <a:lnTo>
                  <a:pt x="62508" y="8930"/>
                </a:lnTo>
                <a:lnTo>
                  <a:pt x="62508" y="0"/>
                </a:lnTo>
                <a:lnTo>
                  <a:pt x="62508" y="0"/>
                </a:lnTo>
                <a:lnTo>
                  <a:pt x="62508" y="0"/>
                </a:lnTo>
                <a:lnTo>
                  <a:pt x="62508" y="8930"/>
                </a:lnTo>
                <a:lnTo>
                  <a:pt x="62508" y="17859"/>
                </a:lnTo>
                <a:lnTo>
                  <a:pt x="62508" y="26789"/>
                </a:lnTo>
                <a:lnTo>
                  <a:pt x="62508" y="35719"/>
                </a:lnTo>
                <a:lnTo>
                  <a:pt x="53578" y="53578"/>
                </a:lnTo>
                <a:lnTo>
                  <a:pt x="53578" y="62508"/>
                </a:lnTo>
                <a:lnTo>
                  <a:pt x="62508" y="71437"/>
                </a:lnTo>
                <a:lnTo>
                  <a:pt x="62508" y="80367"/>
                </a:lnTo>
                <a:lnTo>
                  <a:pt x="71438" y="80367"/>
                </a:lnTo>
                <a:lnTo>
                  <a:pt x="71438" y="89297"/>
                </a:lnTo>
                <a:lnTo>
                  <a:pt x="80367" y="107156"/>
                </a:lnTo>
                <a:lnTo>
                  <a:pt x="80367" y="116086"/>
                </a:lnTo>
                <a:lnTo>
                  <a:pt x="89297" y="133945"/>
                </a:lnTo>
                <a:lnTo>
                  <a:pt x="89297" y="142875"/>
                </a:lnTo>
                <a:lnTo>
                  <a:pt x="89297" y="160734"/>
                </a:lnTo>
                <a:lnTo>
                  <a:pt x="80367" y="169664"/>
                </a:lnTo>
                <a:lnTo>
                  <a:pt x="80367" y="178594"/>
                </a:lnTo>
                <a:lnTo>
                  <a:pt x="80367"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3937992" y="1125141"/>
            <a:ext cx="901900" cy="178594"/>
          </a:xfrm>
          <a:custGeom>
            <a:avLst/>
            <a:gdLst/>
            <a:ahLst/>
            <a:cxnLst/>
            <a:rect l="0" t="0" r="0" b="0"/>
            <a:pathLst>
              <a:path w="901900" h="178594">
                <a:moveTo>
                  <a:pt x="0" y="178593"/>
                </a:moveTo>
                <a:lnTo>
                  <a:pt x="0" y="178593"/>
                </a:lnTo>
                <a:lnTo>
                  <a:pt x="0" y="178593"/>
                </a:lnTo>
                <a:lnTo>
                  <a:pt x="0" y="178593"/>
                </a:lnTo>
                <a:lnTo>
                  <a:pt x="8930" y="169664"/>
                </a:lnTo>
                <a:lnTo>
                  <a:pt x="8930" y="169664"/>
                </a:lnTo>
                <a:lnTo>
                  <a:pt x="26789" y="169664"/>
                </a:lnTo>
                <a:lnTo>
                  <a:pt x="44649" y="160734"/>
                </a:lnTo>
                <a:lnTo>
                  <a:pt x="71438" y="160734"/>
                </a:lnTo>
                <a:lnTo>
                  <a:pt x="98227" y="151804"/>
                </a:lnTo>
                <a:lnTo>
                  <a:pt x="142875" y="142875"/>
                </a:lnTo>
                <a:lnTo>
                  <a:pt x="196453" y="133945"/>
                </a:lnTo>
                <a:lnTo>
                  <a:pt x="258961" y="116086"/>
                </a:lnTo>
                <a:lnTo>
                  <a:pt x="330399" y="107156"/>
                </a:lnTo>
                <a:lnTo>
                  <a:pt x="401836" y="89296"/>
                </a:lnTo>
                <a:lnTo>
                  <a:pt x="473274" y="80367"/>
                </a:lnTo>
                <a:lnTo>
                  <a:pt x="544711" y="62507"/>
                </a:lnTo>
                <a:lnTo>
                  <a:pt x="625078" y="44648"/>
                </a:lnTo>
                <a:lnTo>
                  <a:pt x="696516" y="26789"/>
                </a:lnTo>
                <a:lnTo>
                  <a:pt x="759024" y="17859"/>
                </a:lnTo>
                <a:lnTo>
                  <a:pt x="812602" y="8929"/>
                </a:lnTo>
                <a:lnTo>
                  <a:pt x="857250" y="0"/>
                </a:lnTo>
                <a:lnTo>
                  <a:pt x="884039" y="0"/>
                </a:lnTo>
                <a:lnTo>
                  <a:pt x="901899" y="0"/>
                </a:lnTo>
                <a:lnTo>
                  <a:pt x="90189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660797" y="2625328"/>
            <a:ext cx="267892" cy="625079"/>
          </a:xfrm>
          <a:custGeom>
            <a:avLst/>
            <a:gdLst/>
            <a:ahLst/>
            <a:cxnLst/>
            <a:rect l="0" t="0" r="0" b="0"/>
            <a:pathLst>
              <a:path w="267892" h="625079">
                <a:moveTo>
                  <a:pt x="267891" y="53578"/>
                </a:moveTo>
                <a:lnTo>
                  <a:pt x="258961" y="44649"/>
                </a:lnTo>
                <a:lnTo>
                  <a:pt x="250031" y="44649"/>
                </a:lnTo>
                <a:lnTo>
                  <a:pt x="250031" y="35719"/>
                </a:lnTo>
                <a:lnTo>
                  <a:pt x="232172" y="26789"/>
                </a:lnTo>
                <a:lnTo>
                  <a:pt x="223242" y="17860"/>
                </a:lnTo>
                <a:lnTo>
                  <a:pt x="214312" y="8930"/>
                </a:lnTo>
                <a:lnTo>
                  <a:pt x="205383" y="8930"/>
                </a:lnTo>
                <a:lnTo>
                  <a:pt x="196453" y="0"/>
                </a:lnTo>
                <a:lnTo>
                  <a:pt x="187523" y="0"/>
                </a:lnTo>
                <a:lnTo>
                  <a:pt x="178594" y="0"/>
                </a:lnTo>
                <a:lnTo>
                  <a:pt x="160734" y="8930"/>
                </a:lnTo>
                <a:lnTo>
                  <a:pt x="151805" y="8930"/>
                </a:lnTo>
                <a:lnTo>
                  <a:pt x="133945" y="26789"/>
                </a:lnTo>
                <a:lnTo>
                  <a:pt x="125016" y="35719"/>
                </a:lnTo>
                <a:lnTo>
                  <a:pt x="107156" y="44649"/>
                </a:lnTo>
                <a:lnTo>
                  <a:pt x="89297" y="53578"/>
                </a:lnTo>
                <a:lnTo>
                  <a:pt x="71437" y="71438"/>
                </a:lnTo>
                <a:lnTo>
                  <a:pt x="62508" y="80367"/>
                </a:lnTo>
                <a:lnTo>
                  <a:pt x="44648" y="80367"/>
                </a:lnTo>
                <a:lnTo>
                  <a:pt x="35719" y="98227"/>
                </a:lnTo>
                <a:lnTo>
                  <a:pt x="26789" y="107156"/>
                </a:lnTo>
                <a:lnTo>
                  <a:pt x="17859" y="116086"/>
                </a:lnTo>
                <a:lnTo>
                  <a:pt x="17859" y="133945"/>
                </a:lnTo>
                <a:lnTo>
                  <a:pt x="8930" y="160735"/>
                </a:lnTo>
                <a:lnTo>
                  <a:pt x="8930" y="187523"/>
                </a:lnTo>
                <a:lnTo>
                  <a:pt x="8930" y="223242"/>
                </a:lnTo>
                <a:lnTo>
                  <a:pt x="0" y="258961"/>
                </a:lnTo>
                <a:lnTo>
                  <a:pt x="0" y="303609"/>
                </a:lnTo>
                <a:lnTo>
                  <a:pt x="0" y="339328"/>
                </a:lnTo>
                <a:lnTo>
                  <a:pt x="0" y="375047"/>
                </a:lnTo>
                <a:lnTo>
                  <a:pt x="8930" y="410765"/>
                </a:lnTo>
                <a:lnTo>
                  <a:pt x="17859" y="446484"/>
                </a:lnTo>
                <a:lnTo>
                  <a:pt x="35719" y="473273"/>
                </a:lnTo>
                <a:lnTo>
                  <a:pt x="53578" y="508992"/>
                </a:lnTo>
                <a:lnTo>
                  <a:pt x="80367" y="535781"/>
                </a:lnTo>
                <a:lnTo>
                  <a:pt x="107156" y="562570"/>
                </a:lnTo>
                <a:lnTo>
                  <a:pt x="125016" y="589359"/>
                </a:lnTo>
                <a:lnTo>
                  <a:pt x="142875" y="616148"/>
                </a:lnTo>
                <a:lnTo>
                  <a:pt x="133945" y="625078"/>
                </a:lnTo>
                <a:lnTo>
                  <a:pt x="133945" y="6250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6607969" y="3652242"/>
            <a:ext cx="160735" cy="17860"/>
          </a:xfrm>
          <a:custGeom>
            <a:avLst/>
            <a:gdLst/>
            <a:ahLst/>
            <a:cxnLst/>
            <a:rect l="0" t="0" r="0" b="0"/>
            <a:pathLst>
              <a:path w="160735" h="17860">
                <a:moveTo>
                  <a:pt x="160734" y="17859"/>
                </a:moveTo>
                <a:lnTo>
                  <a:pt x="133945" y="8929"/>
                </a:lnTo>
                <a:lnTo>
                  <a:pt x="80367" y="8929"/>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5214938" y="6375796"/>
            <a:ext cx="2643188" cy="169665"/>
          </a:xfrm>
          <a:custGeom>
            <a:avLst/>
            <a:gdLst/>
            <a:ahLst/>
            <a:cxnLst/>
            <a:rect l="0" t="0" r="0" b="0"/>
            <a:pathLst>
              <a:path w="2643188" h="169665">
                <a:moveTo>
                  <a:pt x="17859" y="35719"/>
                </a:moveTo>
                <a:lnTo>
                  <a:pt x="17859" y="35719"/>
                </a:lnTo>
                <a:lnTo>
                  <a:pt x="8929" y="35719"/>
                </a:lnTo>
                <a:lnTo>
                  <a:pt x="8929" y="35719"/>
                </a:lnTo>
                <a:lnTo>
                  <a:pt x="0" y="26789"/>
                </a:lnTo>
                <a:lnTo>
                  <a:pt x="0" y="26789"/>
                </a:lnTo>
                <a:lnTo>
                  <a:pt x="8929" y="26789"/>
                </a:lnTo>
                <a:lnTo>
                  <a:pt x="17859" y="17859"/>
                </a:lnTo>
                <a:lnTo>
                  <a:pt x="26789" y="8930"/>
                </a:lnTo>
                <a:lnTo>
                  <a:pt x="35718" y="8930"/>
                </a:lnTo>
                <a:lnTo>
                  <a:pt x="44648" y="8930"/>
                </a:lnTo>
                <a:lnTo>
                  <a:pt x="62507" y="0"/>
                </a:lnTo>
                <a:lnTo>
                  <a:pt x="71437" y="8930"/>
                </a:lnTo>
                <a:lnTo>
                  <a:pt x="89296" y="8930"/>
                </a:lnTo>
                <a:lnTo>
                  <a:pt x="98226" y="8930"/>
                </a:lnTo>
                <a:lnTo>
                  <a:pt x="125015" y="17859"/>
                </a:lnTo>
                <a:lnTo>
                  <a:pt x="151804" y="17859"/>
                </a:lnTo>
                <a:lnTo>
                  <a:pt x="178593" y="26789"/>
                </a:lnTo>
                <a:lnTo>
                  <a:pt x="214312" y="26789"/>
                </a:lnTo>
                <a:lnTo>
                  <a:pt x="258960" y="26789"/>
                </a:lnTo>
                <a:lnTo>
                  <a:pt x="294679" y="26789"/>
                </a:lnTo>
                <a:lnTo>
                  <a:pt x="339328" y="26789"/>
                </a:lnTo>
                <a:lnTo>
                  <a:pt x="375046" y="35719"/>
                </a:lnTo>
                <a:lnTo>
                  <a:pt x="419695" y="35719"/>
                </a:lnTo>
                <a:lnTo>
                  <a:pt x="464343" y="44649"/>
                </a:lnTo>
                <a:lnTo>
                  <a:pt x="508992" y="44649"/>
                </a:lnTo>
                <a:lnTo>
                  <a:pt x="544710" y="53578"/>
                </a:lnTo>
                <a:lnTo>
                  <a:pt x="589359" y="53578"/>
                </a:lnTo>
                <a:lnTo>
                  <a:pt x="634007" y="62508"/>
                </a:lnTo>
                <a:lnTo>
                  <a:pt x="678656" y="71438"/>
                </a:lnTo>
                <a:lnTo>
                  <a:pt x="732234" y="71438"/>
                </a:lnTo>
                <a:lnTo>
                  <a:pt x="776882" y="80367"/>
                </a:lnTo>
                <a:lnTo>
                  <a:pt x="830460" y="89297"/>
                </a:lnTo>
                <a:lnTo>
                  <a:pt x="875109" y="98227"/>
                </a:lnTo>
                <a:lnTo>
                  <a:pt x="919757" y="107156"/>
                </a:lnTo>
                <a:lnTo>
                  <a:pt x="964406" y="116086"/>
                </a:lnTo>
                <a:lnTo>
                  <a:pt x="1009054" y="125016"/>
                </a:lnTo>
                <a:lnTo>
                  <a:pt x="1053703" y="133945"/>
                </a:lnTo>
                <a:lnTo>
                  <a:pt x="1098351" y="133945"/>
                </a:lnTo>
                <a:lnTo>
                  <a:pt x="1143000" y="133945"/>
                </a:lnTo>
                <a:lnTo>
                  <a:pt x="1196578" y="142875"/>
                </a:lnTo>
                <a:lnTo>
                  <a:pt x="1250156" y="142875"/>
                </a:lnTo>
                <a:lnTo>
                  <a:pt x="1303734" y="142875"/>
                </a:lnTo>
                <a:lnTo>
                  <a:pt x="1357312" y="142875"/>
                </a:lnTo>
                <a:lnTo>
                  <a:pt x="1410890" y="151805"/>
                </a:lnTo>
                <a:lnTo>
                  <a:pt x="1455539" y="151805"/>
                </a:lnTo>
                <a:lnTo>
                  <a:pt x="1509117" y="151805"/>
                </a:lnTo>
                <a:lnTo>
                  <a:pt x="1562695" y="142875"/>
                </a:lnTo>
                <a:lnTo>
                  <a:pt x="1616273" y="142875"/>
                </a:lnTo>
                <a:lnTo>
                  <a:pt x="1669851" y="142875"/>
                </a:lnTo>
                <a:lnTo>
                  <a:pt x="1723429" y="142875"/>
                </a:lnTo>
                <a:lnTo>
                  <a:pt x="1777007" y="142875"/>
                </a:lnTo>
                <a:lnTo>
                  <a:pt x="1830585" y="142875"/>
                </a:lnTo>
                <a:lnTo>
                  <a:pt x="1884164" y="151805"/>
                </a:lnTo>
                <a:lnTo>
                  <a:pt x="1946671" y="151805"/>
                </a:lnTo>
                <a:lnTo>
                  <a:pt x="1991320" y="151805"/>
                </a:lnTo>
                <a:lnTo>
                  <a:pt x="2044898" y="160734"/>
                </a:lnTo>
                <a:lnTo>
                  <a:pt x="2098476" y="160734"/>
                </a:lnTo>
                <a:lnTo>
                  <a:pt x="2152054" y="160734"/>
                </a:lnTo>
                <a:lnTo>
                  <a:pt x="2205632" y="151805"/>
                </a:lnTo>
                <a:lnTo>
                  <a:pt x="2250281" y="160734"/>
                </a:lnTo>
                <a:lnTo>
                  <a:pt x="2303859" y="160734"/>
                </a:lnTo>
                <a:lnTo>
                  <a:pt x="2348507" y="160734"/>
                </a:lnTo>
                <a:lnTo>
                  <a:pt x="2384226" y="160734"/>
                </a:lnTo>
                <a:lnTo>
                  <a:pt x="2428875" y="160734"/>
                </a:lnTo>
                <a:lnTo>
                  <a:pt x="2455664" y="160734"/>
                </a:lnTo>
                <a:lnTo>
                  <a:pt x="2491382" y="160734"/>
                </a:lnTo>
                <a:lnTo>
                  <a:pt x="2518171" y="160734"/>
                </a:lnTo>
                <a:lnTo>
                  <a:pt x="2544960" y="151805"/>
                </a:lnTo>
                <a:lnTo>
                  <a:pt x="2562820" y="151805"/>
                </a:lnTo>
                <a:lnTo>
                  <a:pt x="2589609" y="151805"/>
                </a:lnTo>
                <a:lnTo>
                  <a:pt x="2607468" y="160734"/>
                </a:lnTo>
                <a:lnTo>
                  <a:pt x="2616398" y="160734"/>
                </a:lnTo>
                <a:lnTo>
                  <a:pt x="2634257" y="160734"/>
                </a:lnTo>
                <a:lnTo>
                  <a:pt x="2634257" y="169664"/>
                </a:lnTo>
                <a:lnTo>
                  <a:pt x="2643187" y="169664"/>
                </a:lnTo>
                <a:lnTo>
                  <a:pt x="2634257" y="160734"/>
                </a:lnTo>
                <a:lnTo>
                  <a:pt x="2634257" y="160734"/>
                </a:lnTo>
                <a:lnTo>
                  <a:pt x="2634257"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126743350"/>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in Planning Poker</a:t>
            </a:r>
            <a:endParaRPr lang="en-US" dirty="0"/>
          </a:p>
        </p:txBody>
      </p:sp>
      <p:sp>
        <p:nvSpPr>
          <p:cNvPr id="3" name="Content Placeholder 2"/>
          <p:cNvSpPr>
            <a:spLocks noGrp="1"/>
          </p:cNvSpPr>
          <p:nvPr>
            <p:ph idx="1"/>
          </p:nvPr>
        </p:nvSpPr>
        <p:spPr/>
        <p:txBody>
          <a:bodyPr/>
          <a:lstStyle/>
          <a:p>
            <a:r>
              <a:rPr lang="en-US" dirty="0" smtClean="0"/>
              <a:t>Debate over value of the estimates</a:t>
            </a:r>
          </a:p>
          <a:p>
            <a:r>
              <a:rPr lang="en-US" dirty="0" smtClean="0"/>
              <a:t>But the process involves discussion to clarify the user story</a:t>
            </a:r>
            <a:endParaRPr lang="en-US" dirty="0"/>
          </a:p>
        </p:txBody>
      </p:sp>
      <p:sp>
        <p:nvSpPr>
          <p:cNvPr id="4" name="TextBox 3"/>
          <p:cNvSpPr txBox="1"/>
          <p:nvPr/>
        </p:nvSpPr>
        <p:spPr>
          <a:xfrm>
            <a:off x="1752600" y="6443538"/>
            <a:ext cx="3788217"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07</a:t>
            </a:r>
            <a:endParaRPr lang="en-US" dirty="0"/>
          </a:p>
        </p:txBody>
      </p:sp>
      <p:sp>
        <p:nvSpPr>
          <p:cNvPr id="5" name="Freeform 4"/>
          <p:cNvSpPr/>
          <p:nvPr/>
        </p:nvSpPr>
        <p:spPr bwMode="auto">
          <a:xfrm>
            <a:off x="1660922" y="2134195"/>
            <a:ext cx="6241852" cy="116087"/>
          </a:xfrm>
          <a:custGeom>
            <a:avLst/>
            <a:gdLst/>
            <a:ahLst/>
            <a:cxnLst/>
            <a:rect l="0" t="0" r="0" b="0"/>
            <a:pathLst>
              <a:path w="6241852" h="116087">
                <a:moveTo>
                  <a:pt x="0" y="89297"/>
                </a:moveTo>
                <a:lnTo>
                  <a:pt x="8930" y="89297"/>
                </a:lnTo>
                <a:lnTo>
                  <a:pt x="17859" y="89297"/>
                </a:lnTo>
                <a:lnTo>
                  <a:pt x="44648" y="89297"/>
                </a:lnTo>
                <a:lnTo>
                  <a:pt x="71437" y="89297"/>
                </a:lnTo>
                <a:lnTo>
                  <a:pt x="98226" y="89297"/>
                </a:lnTo>
                <a:lnTo>
                  <a:pt x="125016" y="80367"/>
                </a:lnTo>
                <a:lnTo>
                  <a:pt x="160734" y="80367"/>
                </a:lnTo>
                <a:lnTo>
                  <a:pt x="205383" y="80367"/>
                </a:lnTo>
                <a:lnTo>
                  <a:pt x="250031" y="80367"/>
                </a:lnTo>
                <a:lnTo>
                  <a:pt x="303609" y="80367"/>
                </a:lnTo>
                <a:lnTo>
                  <a:pt x="366117" y="80367"/>
                </a:lnTo>
                <a:lnTo>
                  <a:pt x="428625" y="80367"/>
                </a:lnTo>
                <a:lnTo>
                  <a:pt x="491133" y="80367"/>
                </a:lnTo>
                <a:lnTo>
                  <a:pt x="562570" y="71438"/>
                </a:lnTo>
                <a:lnTo>
                  <a:pt x="634008" y="71438"/>
                </a:lnTo>
                <a:lnTo>
                  <a:pt x="714375" y="71438"/>
                </a:lnTo>
                <a:lnTo>
                  <a:pt x="794742" y="62508"/>
                </a:lnTo>
                <a:lnTo>
                  <a:pt x="875109" y="62508"/>
                </a:lnTo>
                <a:lnTo>
                  <a:pt x="955476" y="62508"/>
                </a:lnTo>
                <a:lnTo>
                  <a:pt x="1035844" y="53578"/>
                </a:lnTo>
                <a:lnTo>
                  <a:pt x="1125141" y="53578"/>
                </a:lnTo>
                <a:lnTo>
                  <a:pt x="1214437" y="53578"/>
                </a:lnTo>
                <a:lnTo>
                  <a:pt x="1303734" y="53578"/>
                </a:lnTo>
                <a:lnTo>
                  <a:pt x="1401961" y="53578"/>
                </a:lnTo>
                <a:lnTo>
                  <a:pt x="1500187" y="44649"/>
                </a:lnTo>
                <a:lnTo>
                  <a:pt x="1607344" y="44649"/>
                </a:lnTo>
                <a:lnTo>
                  <a:pt x="1714500" y="35719"/>
                </a:lnTo>
                <a:lnTo>
                  <a:pt x="1830586" y="26789"/>
                </a:lnTo>
                <a:lnTo>
                  <a:pt x="1937742" y="17859"/>
                </a:lnTo>
                <a:lnTo>
                  <a:pt x="2053828" y="17859"/>
                </a:lnTo>
                <a:lnTo>
                  <a:pt x="2178844" y="8930"/>
                </a:lnTo>
                <a:lnTo>
                  <a:pt x="2294930" y="8930"/>
                </a:lnTo>
                <a:lnTo>
                  <a:pt x="2419945" y="0"/>
                </a:lnTo>
                <a:lnTo>
                  <a:pt x="2536031" y="0"/>
                </a:lnTo>
                <a:lnTo>
                  <a:pt x="2661047" y="0"/>
                </a:lnTo>
                <a:lnTo>
                  <a:pt x="2794992" y="0"/>
                </a:lnTo>
                <a:lnTo>
                  <a:pt x="2928937" y="0"/>
                </a:lnTo>
                <a:lnTo>
                  <a:pt x="3071812" y="0"/>
                </a:lnTo>
                <a:lnTo>
                  <a:pt x="3214687" y="0"/>
                </a:lnTo>
                <a:lnTo>
                  <a:pt x="3357562" y="0"/>
                </a:lnTo>
                <a:lnTo>
                  <a:pt x="3500437" y="0"/>
                </a:lnTo>
                <a:lnTo>
                  <a:pt x="3652242" y="0"/>
                </a:lnTo>
                <a:lnTo>
                  <a:pt x="3795117" y="0"/>
                </a:lnTo>
                <a:lnTo>
                  <a:pt x="3929062" y="8930"/>
                </a:lnTo>
                <a:lnTo>
                  <a:pt x="4071937" y="8930"/>
                </a:lnTo>
                <a:lnTo>
                  <a:pt x="4214812" y="17859"/>
                </a:lnTo>
                <a:lnTo>
                  <a:pt x="4366617" y="26789"/>
                </a:lnTo>
                <a:lnTo>
                  <a:pt x="4500562" y="35719"/>
                </a:lnTo>
                <a:lnTo>
                  <a:pt x="4643437" y="44649"/>
                </a:lnTo>
                <a:lnTo>
                  <a:pt x="4777383" y="53578"/>
                </a:lnTo>
                <a:lnTo>
                  <a:pt x="4920258" y="53578"/>
                </a:lnTo>
                <a:lnTo>
                  <a:pt x="5054203" y="62508"/>
                </a:lnTo>
                <a:lnTo>
                  <a:pt x="5188148" y="62508"/>
                </a:lnTo>
                <a:lnTo>
                  <a:pt x="5322094" y="62508"/>
                </a:lnTo>
                <a:lnTo>
                  <a:pt x="5456039" y="62508"/>
                </a:lnTo>
                <a:lnTo>
                  <a:pt x="5572125" y="62508"/>
                </a:lnTo>
                <a:lnTo>
                  <a:pt x="5688211" y="62508"/>
                </a:lnTo>
                <a:lnTo>
                  <a:pt x="5795367" y="62508"/>
                </a:lnTo>
                <a:lnTo>
                  <a:pt x="5893594" y="71438"/>
                </a:lnTo>
                <a:lnTo>
                  <a:pt x="5991820" y="80367"/>
                </a:lnTo>
                <a:lnTo>
                  <a:pt x="6081117" y="89297"/>
                </a:lnTo>
                <a:lnTo>
                  <a:pt x="6161484" y="98227"/>
                </a:lnTo>
                <a:lnTo>
                  <a:pt x="6241851" y="116086"/>
                </a:lnTo>
                <a:lnTo>
                  <a:pt x="6241851"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4723805" y="2125265"/>
            <a:ext cx="267891" cy="428627"/>
          </a:xfrm>
          <a:custGeom>
            <a:avLst/>
            <a:gdLst/>
            <a:ahLst/>
            <a:cxnLst/>
            <a:rect l="0" t="0" r="0" b="0"/>
            <a:pathLst>
              <a:path w="267891" h="428627">
                <a:moveTo>
                  <a:pt x="0" y="0"/>
                </a:moveTo>
                <a:lnTo>
                  <a:pt x="0" y="8930"/>
                </a:lnTo>
                <a:lnTo>
                  <a:pt x="0" y="8930"/>
                </a:lnTo>
                <a:lnTo>
                  <a:pt x="0" y="8930"/>
                </a:lnTo>
                <a:lnTo>
                  <a:pt x="0" y="17860"/>
                </a:lnTo>
                <a:lnTo>
                  <a:pt x="0" y="26789"/>
                </a:lnTo>
                <a:lnTo>
                  <a:pt x="8929" y="44649"/>
                </a:lnTo>
                <a:lnTo>
                  <a:pt x="26789" y="62508"/>
                </a:lnTo>
                <a:lnTo>
                  <a:pt x="44648" y="89297"/>
                </a:lnTo>
                <a:lnTo>
                  <a:pt x="62508" y="125016"/>
                </a:lnTo>
                <a:lnTo>
                  <a:pt x="89297" y="160735"/>
                </a:lnTo>
                <a:lnTo>
                  <a:pt x="125015" y="205383"/>
                </a:lnTo>
                <a:lnTo>
                  <a:pt x="151804" y="250032"/>
                </a:lnTo>
                <a:lnTo>
                  <a:pt x="187523" y="312539"/>
                </a:lnTo>
                <a:lnTo>
                  <a:pt x="223242" y="366118"/>
                </a:lnTo>
                <a:lnTo>
                  <a:pt x="267890" y="428626"/>
                </a:lnTo>
                <a:lnTo>
                  <a:pt x="267890" y="4286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5098852" y="2652117"/>
            <a:ext cx="89297" cy="62509"/>
          </a:xfrm>
          <a:custGeom>
            <a:avLst/>
            <a:gdLst/>
            <a:ahLst/>
            <a:cxnLst/>
            <a:rect l="0" t="0" r="0" b="0"/>
            <a:pathLst>
              <a:path w="89297" h="62509">
                <a:moveTo>
                  <a:pt x="0" y="0"/>
                </a:moveTo>
                <a:lnTo>
                  <a:pt x="44648" y="35719"/>
                </a:lnTo>
                <a:lnTo>
                  <a:pt x="89296" y="62508"/>
                </a:lnTo>
                <a:lnTo>
                  <a:pt x="89296"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4822031" y="3125390"/>
            <a:ext cx="35720" cy="169665"/>
          </a:xfrm>
          <a:custGeom>
            <a:avLst/>
            <a:gdLst/>
            <a:ahLst/>
            <a:cxnLst/>
            <a:rect l="0" t="0" r="0" b="0"/>
            <a:pathLst>
              <a:path w="35720" h="169665">
                <a:moveTo>
                  <a:pt x="0" y="0"/>
                </a:moveTo>
                <a:lnTo>
                  <a:pt x="8930" y="0"/>
                </a:lnTo>
                <a:lnTo>
                  <a:pt x="8930" y="8930"/>
                </a:lnTo>
                <a:lnTo>
                  <a:pt x="8930" y="17860"/>
                </a:lnTo>
                <a:lnTo>
                  <a:pt x="17860" y="35719"/>
                </a:lnTo>
                <a:lnTo>
                  <a:pt x="17860" y="62508"/>
                </a:lnTo>
                <a:lnTo>
                  <a:pt x="26789" y="89297"/>
                </a:lnTo>
                <a:lnTo>
                  <a:pt x="26789" y="116086"/>
                </a:lnTo>
                <a:lnTo>
                  <a:pt x="35719" y="142875"/>
                </a:lnTo>
                <a:lnTo>
                  <a:pt x="35719" y="160735"/>
                </a:lnTo>
                <a:lnTo>
                  <a:pt x="35719" y="169664"/>
                </a:lnTo>
                <a:lnTo>
                  <a:pt x="26789" y="169664"/>
                </a:lnTo>
                <a:lnTo>
                  <a:pt x="26789"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4875609" y="2893218"/>
            <a:ext cx="491134" cy="330400"/>
          </a:xfrm>
          <a:custGeom>
            <a:avLst/>
            <a:gdLst/>
            <a:ahLst/>
            <a:cxnLst/>
            <a:rect l="0" t="0" r="0" b="0"/>
            <a:pathLst>
              <a:path w="491134" h="330400">
                <a:moveTo>
                  <a:pt x="0" y="17860"/>
                </a:moveTo>
                <a:lnTo>
                  <a:pt x="0" y="8930"/>
                </a:lnTo>
                <a:lnTo>
                  <a:pt x="8930" y="0"/>
                </a:lnTo>
                <a:lnTo>
                  <a:pt x="26789" y="0"/>
                </a:lnTo>
                <a:lnTo>
                  <a:pt x="35719" y="0"/>
                </a:lnTo>
                <a:lnTo>
                  <a:pt x="62508" y="0"/>
                </a:lnTo>
                <a:lnTo>
                  <a:pt x="80368" y="17860"/>
                </a:lnTo>
                <a:lnTo>
                  <a:pt x="98227" y="44649"/>
                </a:lnTo>
                <a:lnTo>
                  <a:pt x="116086" y="80368"/>
                </a:lnTo>
                <a:lnTo>
                  <a:pt x="133946" y="116086"/>
                </a:lnTo>
                <a:lnTo>
                  <a:pt x="142875" y="160735"/>
                </a:lnTo>
                <a:lnTo>
                  <a:pt x="160735" y="205383"/>
                </a:lnTo>
                <a:lnTo>
                  <a:pt x="160735" y="250032"/>
                </a:lnTo>
                <a:lnTo>
                  <a:pt x="169664" y="285750"/>
                </a:lnTo>
                <a:lnTo>
                  <a:pt x="178594" y="312539"/>
                </a:lnTo>
                <a:lnTo>
                  <a:pt x="178594" y="321469"/>
                </a:lnTo>
                <a:lnTo>
                  <a:pt x="187524" y="330399"/>
                </a:lnTo>
                <a:lnTo>
                  <a:pt x="187524" y="330399"/>
                </a:lnTo>
                <a:lnTo>
                  <a:pt x="196454" y="321469"/>
                </a:lnTo>
                <a:lnTo>
                  <a:pt x="214313" y="294680"/>
                </a:lnTo>
                <a:lnTo>
                  <a:pt x="223243" y="267891"/>
                </a:lnTo>
                <a:lnTo>
                  <a:pt x="241102" y="241102"/>
                </a:lnTo>
                <a:lnTo>
                  <a:pt x="258961" y="205383"/>
                </a:lnTo>
                <a:lnTo>
                  <a:pt x="276821" y="178594"/>
                </a:lnTo>
                <a:lnTo>
                  <a:pt x="294680" y="160735"/>
                </a:lnTo>
                <a:lnTo>
                  <a:pt x="321469" y="142875"/>
                </a:lnTo>
                <a:lnTo>
                  <a:pt x="348258" y="142875"/>
                </a:lnTo>
                <a:lnTo>
                  <a:pt x="375047" y="142875"/>
                </a:lnTo>
                <a:lnTo>
                  <a:pt x="401836" y="151805"/>
                </a:lnTo>
                <a:lnTo>
                  <a:pt x="419696" y="169664"/>
                </a:lnTo>
                <a:lnTo>
                  <a:pt x="437555" y="196453"/>
                </a:lnTo>
                <a:lnTo>
                  <a:pt x="446485" y="223243"/>
                </a:lnTo>
                <a:lnTo>
                  <a:pt x="455414" y="250032"/>
                </a:lnTo>
                <a:lnTo>
                  <a:pt x="464344" y="267891"/>
                </a:lnTo>
                <a:lnTo>
                  <a:pt x="473274" y="285750"/>
                </a:lnTo>
                <a:lnTo>
                  <a:pt x="482204" y="285750"/>
                </a:lnTo>
                <a:lnTo>
                  <a:pt x="482204" y="285750"/>
                </a:lnTo>
                <a:lnTo>
                  <a:pt x="491133" y="267891"/>
                </a:lnTo>
                <a:lnTo>
                  <a:pt x="491133" y="26789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5420320" y="3027164"/>
            <a:ext cx="348259" cy="205383"/>
          </a:xfrm>
          <a:custGeom>
            <a:avLst/>
            <a:gdLst/>
            <a:ahLst/>
            <a:cxnLst/>
            <a:rect l="0" t="0" r="0" b="0"/>
            <a:pathLst>
              <a:path w="348259" h="205383">
                <a:moveTo>
                  <a:pt x="89297" y="0"/>
                </a:moveTo>
                <a:lnTo>
                  <a:pt x="89297" y="0"/>
                </a:lnTo>
                <a:lnTo>
                  <a:pt x="89297" y="0"/>
                </a:lnTo>
                <a:lnTo>
                  <a:pt x="89297" y="0"/>
                </a:lnTo>
                <a:lnTo>
                  <a:pt x="89297" y="0"/>
                </a:lnTo>
                <a:lnTo>
                  <a:pt x="89297" y="0"/>
                </a:lnTo>
                <a:lnTo>
                  <a:pt x="80368" y="8929"/>
                </a:lnTo>
                <a:lnTo>
                  <a:pt x="71438" y="35718"/>
                </a:lnTo>
                <a:lnTo>
                  <a:pt x="53578" y="62507"/>
                </a:lnTo>
                <a:lnTo>
                  <a:pt x="26789" y="107156"/>
                </a:lnTo>
                <a:lnTo>
                  <a:pt x="8930" y="142875"/>
                </a:lnTo>
                <a:lnTo>
                  <a:pt x="0" y="178593"/>
                </a:lnTo>
                <a:lnTo>
                  <a:pt x="8930" y="196453"/>
                </a:lnTo>
                <a:lnTo>
                  <a:pt x="35719" y="205382"/>
                </a:lnTo>
                <a:lnTo>
                  <a:pt x="71438" y="205382"/>
                </a:lnTo>
                <a:lnTo>
                  <a:pt x="125016" y="187523"/>
                </a:lnTo>
                <a:lnTo>
                  <a:pt x="187524" y="160734"/>
                </a:lnTo>
                <a:lnTo>
                  <a:pt x="241102" y="125015"/>
                </a:lnTo>
                <a:lnTo>
                  <a:pt x="303610" y="80367"/>
                </a:lnTo>
                <a:lnTo>
                  <a:pt x="348258" y="35718"/>
                </a:lnTo>
                <a:lnTo>
                  <a:pt x="348258" y="3571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5679281" y="2741414"/>
            <a:ext cx="196454" cy="473274"/>
          </a:xfrm>
          <a:custGeom>
            <a:avLst/>
            <a:gdLst/>
            <a:ahLst/>
            <a:cxnLst/>
            <a:rect l="0" t="0" r="0" b="0"/>
            <a:pathLst>
              <a:path w="196454" h="473274">
                <a:moveTo>
                  <a:pt x="0" y="0"/>
                </a:moveTo>
                <a:lnTo>
                  <a:pt x="0" y="8930"/>
                </a:lnTo>
                <a:lnTo>
                  <a:pt x="0" y="26789"/>
                </a:lnTo>
                <a:lnTo>
                  <a:pt x="8930" y="62507"/>
                </a:lnTo>
                <a:lnTo>
                  <a:pt x="8930" y="98226"/>
                </a:lnTo>
                <a:lnTo>
                  <a:pt x="17860" y="151804"/>
                </a:lnTo>
                <a:lnTo>
                  <a:pt x="35719" y="205382"/>
                </a:lnTo>
                <a:lnTo>
                  <a:pt x="44649" y="258961"/>
                </a:lnTo>
                <a:lnTo>
                  <a:pt x="53578" y="312539"/>
                </a:lnTo>
                <a:lnTo>
                  <a:pt x="71438" y="366117"/>
                </a:lnTo>
                <a:lnTo>
                  <a:pt x="89297" y="410765"/>
                </a:lnTo>
                <a:lnTo>
                  <a:pt x="107157" y="446484"/>
                </a:lnTo>
                <a:lnTo>
                  <a:pt x="125016" y="473273"/>
                </a:lnTo>
                <a:lnTo>
                  <a:pt x="151805" y="473273"/>
                </a:lnTo>
                <a:lnTo>
                  <a:pt x="178594" y="455414"/>
                </a:lnTo>
                <a:lnTo>
                  <a:pt x="196453" y="410765"/>
                </a:lnTo>
                <a:lnTo>
                  <a:pt x="196453" y="41076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5982891" y="2991445"/>
            <a:ext cx="241102" cy="187524"/>
          </a:xfrm>
          <a:custGeom>
            <a:avLst/>
            <a:gdLst/>
            <a:ahLst/>
            <a:cxnLst/>
            <a:rect l="0" t="0" r="0" b="0"/>
            <a:pathLst>
              <a:path w="241102" h="187524">
                <a:moveTo>
                  <a:pt x="0" y="0"/>
                </a:moveTo>
                <a:lnTo>
                  <a:pt x="0" y="8930"/>
                </a:lnTo>
                <a:lnTo>
                  <a:pt x="8929" y="26789"/>
                </a:lnTo>
                <a:lnTo>
                  <a:pt x="8929" y="53578"/>
                </a:lnTo>
                <a:lnTo>
                  <a:pt x="8929" y="89297"/>
                </a:lnTo>
                <a:lnTo>
                  <a:pt x="17859" y="125016"/>
                </a:lnTo>
                <a:lnTo>
                  <a:pt x="26789" y="151805"/>
                </a:lnTo>
                <a:lnTo>
                  <a:pt x="35718" y="169664"/>
                </a:lnTo>
                <a:lnTo>
                  <a:pt x="44648" y="187523"/>
                </a:lnTo>
                <a:lnTo>
                  <a:pt x="62507" y="187523"/>
                </a:lnTo>
                <a:lnTo>
                  <a:pt x="71437" y="169664"/>
                </a:lnTo>
                <a:lnTo>
                  <a:pt x="89297" y="151805"/>
                </a:lnTo>
                <a:lnTo>
                  <a:pt x="107156" y="125016"/>
                </a:lnTo>
                <a:lnTo>
                  <a:pt x="125015" y="89297"/>
                </a:lnTo>
                <a:lnTo>
                  <a:pt x="133945" y="62508"/>
                </a:lnTo>
                <a:lnTo>
                  <a:pt x="142875" y="35719"/>
                </a:lnTo>
                <a:lnTo>
                  <a:pt x="151804" y="8930"/>
                </a:lnTo>
                <a:lnTo>
                  <a:pt x="160734" y="8930"/>
                </a:lnTo>
                <a:lnTo>
                  <a:pt x="169664" y="8930"/>
                </a:lnTo>
                <a:lnTo>
                  <a:pt x="169664" y="26789"/>
                </a:lnTo>
                <a:lnTo>
                  <a:pt x="169664" y="53578"/>
                </a:lnTo>
                <a:lnTo>
                  <a:pt x="178593" y="89297"/>
                </a:lnTo>
                <a:lnTo>
                  <a:pt x="187523" y="116086"/>
                </a:lnTo>
                <a:lnTo>
                  <a:pt x="205382" y="125016"/>
                </a:lnTo>
                <a:lnTo>
                  <a:pt x="223242" y="133945"/>
                </a:lnTo>
                <a:lnTo>
                  <a:pt x="241101" y="125016"/>
                </a:lnTo>
                <a:lnTo>
                  <a:pt x="241101"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6241852" y="2634258"/>
            <a:ext cx="491133" cy="508993"/>
          </a:xfrm>
          <a:custGeom>
            <a:avLst/>
            <a:gdLst/>
            <a:ahLst/>
            <a:cxnLst/>
            <a:rect l="0" t="0" r="0" b="0"/>
            <a:pathLst>
              <a:path w="491133" h="508993">
                <a:moveTo>
                  <a:pt x="196453" y="312538"/>
                </a:moveTo>
                <a:lnTo>
                  <a:pt x="196453" y="312538"/>
                </a:lnTo>
                <a:lnTo>
                  <a:pt x="196453" y="303609"/>
                </a:lnTo>
                <a:lnTo>
                  <a:pt x="187523" y="303609"/>
                </a:lnTo>
                <a:lnTo>
                  <a:pt x="169664" y="303609"/>
                </a:lnTo>
                <a:lnTo>
                  <a:pt x="151804" y="303609"/>
                </a:lnTo>
                <a:lnTo>
                  <a:pt x="133945" y="321468"/>
                </a:lnTo>
                <a:lnTo>
                  <a:pt x="98226" y="339328"/>
                </a:lnTo>
                <a:lnTo>
                  <a:pt x="71437" y="375046"/>
                </a:lnTo>
                <a:lnTo>
                  <a:pt x="35718" y="410765"/>
                </a:lnTo>
                <a:lnTo>
                  <a:pt x="17859" y="446484"/>
                </a:lnTo>
                <a:lnTo>
                  <a:pt x="0" y="473273"/>
                </a:lnTo>
                <a:lnTo>
                  <a:pt x="0" y="500062"/>
                </a:lnTo>
                <a:lnTo>
                  <a:pt x="17859" y="508992"/>
                </a:lnTo>
                <a:lnTo>
                  <a:pt x="44648" y="508992"/>
                </a:lnTo>
                <a:lnTo>
                  <a:pt x="80367" y="491132"/>
                </a:lnTo>
                <a:lnTo>
                  <a:pt x="133945" y="464343"/>
                </a:lnTo>
                <a:lnTo>
                  <a:pt x="178593" y="428624"/>
                </a:lnTo>
                <a:lnTo>
                  <a:pt x="232171" y="383976"/>
                </a:lnTo>
                <a:lnTo>
                  <a:pt x="276820" y="339328"/>
                </a:lnTo>
                <a:lnTo>
                  <a:pt x="312539" y="294679"/>
                </a:lnTo>
                <a:lnTo>
                  <a:pt x="348257" y="241101"/>
                </a:lnTo>
                <a:lnTo>
                  <a:pt x="357187" y="196453"/>
                </a:lnTo>
                <a:lnTo>
                  <a:pt x="366117" y="151805"/>
                </a:lnTo>
                <a:lnTo>
                  <a:pt x="366117" y="98226"/>
                </a:lnTo>
                <a:lnTo>
                  <a:pt x="348257" y="62508"/>
                </a:lnTo>
                <a:lnTo>
                  <a:pt x="330398" y="26789"/>
                </a:lnTo>
                <a:lnTo>
                  <a:pt x="303609" y="8930"/>
                </a:lnTo>
                <a:lnTo>
                  <a:pt x="267890" y="0"/>
                </a:lnTo>
                <a:lnTo>
                  <a:pt x="241101" y="17859"/>
                </a:lnTo>
                <a:lnTo>
                  <a:pt x="214312" y="35719"/>
                </a:lnTo>
                <a:lnTo>
                  <a:pt x="187523" y="71437"/>
                </a:lnTo>
                <a:lnTo>
                  <a:pt x="169664" y="116086"/>
                </a:lnTo>
                <a:lnTo>
                  <a:pt x="151804" y="169663"/>
                </a:lnTo>
                <a:lnTo>
                  <a:pt x="142875" y="223242"/>
                </a:lnTo>
                <a:lnTo>
                  <a:pt x="142875" y="276820"/>
                </a:lnTo>
                <a:lnTo>
                  <a:pt x="160734" y="330398"/>
                </a:lnTo>
                <a:lnTo>
                  <a:pt x="187523" y="375046"/>
                </a:lnTo>
                <a:lnTo>
                  <a:pt x="232171" y="410765"/>
                </a:lnTo>
                <a:lnTo>
                  <a:pt x="276820" y="437554"/>
                </a:lnTo>
                <a:lnTo>
                  <a:pt x="321468" y="455413"/>
                </a:lnTo>
                <a:lnTo>
                  <a:pt x="366117" y="473273"/>
                </a:lnTo>
                <a:lnTo>
                  <a:pt x="410765" y="473273"/>
                </a:lnTo>
                <a:lnTo>
                  <a:pt x="455414" y="473273"/>
                </a:lnTo>
                <a:lnTo>
                  <a:pt x="482203" y="455413"/>
                </a:lnTo>
                <a:lnTo>
                  <a:pt x="491132" y="419695"/>
                </a:lnTo>
                <a:lnTo>
                  <a:pt x="491132" y="41969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6679406" y="2857500"/>
            <a:ext cx="294681" cy="223243"/>
          </a:xfrm>
          <a:custGeom>
            <a:avLst/>
            <a:gdLst/>
            <a:ahLst/>
            <a:cxnLst/>
            <a:rect l="0" t="0" r="0" b="0"/>
            <a:pathLst>
              <a:path w="294681" h="223243">
                <a:moveTo>
                  <a:pt x="0" y="178593"/>
                </a:moveTo>
                <a:lnTo>
                  <a:pt x="8930" y="178593"/>
                </a:lnTo>
                <a:lnTo>
                  <a:pt x="26789" y="178593"/>
                </a:lnTo>
                <a:lnTo>
                  <a:pt x="53578" y="169664"/>
                </a:lnTo>
                <a:lnTo>
                  <a:pt x="89297" y="160734"/>
                </a:lnTo>
                <a:lnTo>
                  <a:pt x="125016" y="142875"/>
                </a:lnTo>
                <a:lnTo>
                  <a:pt x="160735" y="116086"/>
                </a:lnTo>
                <a:lnTo>
                  <a:pt x="196453" y="98226"/>
                </a:lnTo>
                <a:lnTo>
                  <a:pt x="223242" y="71437"/>
                </a:lnTo>
                <a:lnTo>
                  <a:pt x="232172" y="53578"/>
                </a:lnTo>
                <a:lnTo>
                  <a:pt x="223242" y="26789"/>
                </a:lnTo>
                <a:lnTo>
                  <a:pt x="214313" y="8929"/>
                </a:lnTo>
                <a:lnTo>
                  <a:pt x="196453" y="0"/>
                </a:lnTo>
                <a:lnTo>
                  <a:pt x="178594" y="8929"/>
                </a:lnTo>
                <a:lnTo>
                  <a:pt x="151805" y="26789"/>
                </a:lnTo>
                <a:lnTo>
                  <a:pt x="125016" y="53578"/>
                </a:lnTo>
                <a:lnTo>
                  <a:pt x="107157" y="89296"/>
                </a:lnTo>
                <a:lnTo>
                  <a:pt x="98227" y="125015"/>
                </a:lnTo>
                <a:lnTo>
                  <a:pt x="98227" y="160734"/>
                </a:lnTo>
                <a:lnTo>
                  <a:pt x="107157" y="187523"/>
                </a:lnTo>
                <a:lnTo>
                  <a:pt x="125016" y="205382"/>
                </a:lnTo>
                <a:lnTo>
                  <a:pt x="142875" y="223242"/>
                </a:lnTo>
                <a:lnTo>
                  <a:pt x="169664" y="223242"/>
                </a:lnTo>
                <a:lnTo>
                  <a:pt x="205383" y="223242"/>
                </a:lnTo>
                <a:lnTo>
                  <a:pt x="250032" y="205382"/>
                </a:lnTo>
                <a:lnTo>
                  <a:pt x="294680" y="178593"/>
                </a:lnTo>
                <a:lnTo>
                  <a:pt x="294680" y="17859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7054453" y="2830711"/>
            <a:ext cx="276821" cy="205383"/>
          </a:xfrm>
          <a:custGeom>
            <a:avLst/>
            <a:gdLst/>
            <a:ahLst/>
            <a:cxnLst/>
            <a:rect l="0" t="0" r="0" b="0"/>
            <a:pathLst>
              <a:path w="276821" h="205383">
                <a:moveTo>
                  <a:pt x="151805" y="0"/>
                </a:moveTo>
                <a:lnTo>
                  <a:pt x="142875" y="8929"/>
                </a:lnTo>
                <a:lnTo>
                  <a:pt x="133945" y="17859"/>
                </a:lnTo>
                <a:lnTo>
                  <a:pt x="125016" y="26789"/>
                </a:lnTo>
                <a:lnTo>
                  <a:pt x="125016" y="35718"/>
                </a:lnTo>
                <a:lnTo>
                  <a:pt x="133945" y="53578"/>
                </a:lnTo>
                <a:lnTo>
                  <a:pt x="160735" y="62507"/>
                </a:lnTo>
                <a:lnTo>
                  <a:pt x="196453" y="71437"/>
                </a:lnTo>
                <a:lnTo>
                  <a:pt x="232172" y="89296"/>
                </a:lnTo>
                <a:lnTo>
                  <a:pt x="258961" y="98226"/>
                </a:lnTo>
                <a:lnTo>
                  <a:pt x="276820" y="107156"/>
                </a:lnTo>
                <a:lnTo>
                  <a:pt x="267891" y="125015"/>
                </a:lnTo>
                <a:lnTo>
                  <a:pt x="241102" y="142875"/>
                </a:lnTo>
                <a:lnTo>
                  <a:pt x="178594" y="169664"/>
                </a:lnTo>
                <a:lnTo>
                  <a:pt x="98227" y="187523"/>
                </a:lnTo>
                <a:lnTo>
                  <a:pt x="0" y="205382"/>
                </a:lnTo>
                <a:lnTo>
                  <a:pt x="0" y="20538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4866680" y="3500437"/>
            <a:ext cx="303610" cy="741165"/>
          </a:xfrm>
          <a:custGeom>
            <a:avLst/>
            <a:gdLst/>
            <a:ahLst/>
            <a:cxnLst/>
            <a:rect l="0" t="0" r="0" b="0"/>
            <a:pathLst>
              <a:path w="303610" h="741165">
                <a:moveTo>
                  <a:pt x="44648" y="169664"/>
                </a:moveTo>
                <a:lnTo>
                  <a:pt x="44648" y="169664"/>
                </a:lnTo>
                <a:lnTo>
                  <a:pt x="44648" y="178594"/>
                </a:lnTo>
                <a:lnTo>
                  <a:pt x="44648" y="196453"/>
                </a:lnTo>
                <a:lnTo>
                  <a:pt x="53578" y="232172"/>
                </a:lnTo>
                <a:lnTo>
                  <a:pt x="62508" y="276820"/>
                </a:lnTo>
                <a:lnTo>
                  <a:pt x="80367" y="321469"/>
                </a:lnTo>
                <a:lnTo>
                  <a:pt x="107156" y="375047"/>
                </a:lnTo>
                <a:lnTo>
                  <a:pt x="125015" y="428625"/>
                </a:lnTo>
                <a:lnTo>
                  <a:pt x="142875" y="491133"/>
                </a:lnTo>
                <a:lnTo>
                  <a:pt x="151804" y="544711"/>
                </a:lnTo>
                <a:lnTo>
                  <a:pt x="151804" y="598289"/>
                </a:lnTo>
                <a:lnTo>
                  <a:pt x="151804" y="651867"/>
                </a:lnTo>
                <a:lnTo>
                  <a:pt x="151804" y="696516"/>
                </a:lnTo>
                <a:lnTo>
                  <a:pt x="151804" y="723305"/>
                </a:lnTo>
                <a:lnTo>
                  <a:pt x="151804" y="732234"/>
                </a:lnTo>
                <a:lnTo>
                  <a:pt x="133945" y="741164"/>
                </a:lnTo>
                <a:lnTo>
                  <a:pt x="125015" y="732234"/>
                </a:lnTo>
                <a:lnTo>
                  <a:pt x="98226" y="696516"/>
                </a:lnTo>
                <a:lnTo>
                  <a:pt x="71437" y="651867"/>
                </a:lnTo>
                <a:lnTo>
                  <a:pt x="53578" y="598289"/>
                </a:lnTo>
                <a:lnTo>
                  <a:pt x="26789" y="535781"/>
                </a:lnTo>
                <a:lnTo>
                  <a:pt x="8929" y="464344"/>
                </a:lnTo>
                <a:lnTo>
                  <a:pt x="0" y="383977"/>
                </a:lnTo>
                <a:lnTo>
                  <a:pt x="0" y="303609"/>
                </a:lnTo>
                <a:lnTo>
                  <a:pt x="17859" y="232172"/>
                </a:lnTo>
                <a:lnTo>
                  <a:pt x="53578" y="160734"/>
                </a:lnTo>
                <a:lnTo>
                  <a:pt x="89297" y="98227"/>
                </a:lnTo>
                <a:lnTo>
                  <a:pt x="142875" y="44649"/>
                </a:lnTo>
                <a:lnTo>
                  <a:pt x="196453" y="17859"/>
                </a:lnTo>
                <a:lnTo>
                  <a:pt x="241101" y="0"/>
                </a:lnTo>
                <a:lnTo>
                  <a:pt x="276820" y="8930"/>
                </a:lnTo>
                <a:lnTo>
                  <a:pt x="294679" y="26789"/>
                </a:lnTo>
                <a:lnTo>
                  <a:pt x="303609" y="62508"/>
                </a:lnTo>
                <a:lnTo>
                  <a:pt x="294679" y="116086"/>
                </a:lnTo>
                <a:lnTo>
                  <a:pt x="276820" y="178594"/>
                </a:lnTo>
                <a:lnTo>
                  <a:pt x="241101" y="241102"/>
                </a:lnTo>
                <a:lnTo>
                  <a:pt x="205383" y="294680"/>
                </a:lnTo>
                <a:lnTo>
                  <a:pt x="169664" y="339328"/>
                </a:lnTo>
                <a:lnTo>
                  <a:pt x="133945" y="366117"/>
                </a:lnTo>
                <a:lnTo>
                  <a:pt x="116086" y="383977"/>
                </a:lnTo>
                <a:lnTo>
                  <a:pt x="98226" y="375047"/>
                </a:lnTo>
                <a:lnTo>
                  <a:pt x="98226" y="339328"/>
                </a:lnTo>
                <a:lnTo>
                  <a:pt x="107156" y="294680"/>
                </a:lnTo>
                <a:lnTo>
                  <a:pt x="107156" y="29468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5322094" y="3491507"/>
            <a:ext cx="303610" cy="446486"/>
          </a:xfrm>
          <a:custGeom>
            <a:avLst/>
            <a:gdLst/>
            <a:ahLst/>
            <a:cxnLst/>
            <a:rect l="0" t="0" r="0" b="0"/>
            <a:pathLst>
              <a:path w="303610" h="446486">
                <a:moveTo>
                  <a:pt x="107156" y="160735"/>
                </a:moveTo>
                <a:lnTo>
                  <a:pt x="107156" y="169664"/>
                </a:lnTo>
                <a:lnTo>
                  <a:pt x="116086" y="196454"/>
                </a:lnTo>
                <a:lnTo>
                  <a:pt x="116086" y="232172"/>
                </a:lnTo>
                <a:lnTo>
                  <a:pt x="107156" y="276821"/>
                </a:lnTo>
                <a:lnTo>
                  <a:pt x="98226" y="321469"/>
                </a:lnTo>
                <a:lnTo>
                  <a:pt x="80367" y="366118"/>
                </a:lnTo>
                <a:lnTo>
                  <a:pt x="53578" y="401836"/>
                </a:lnTo>
                <a:lnTo>
                  <a:pt x="35719" y="428625"/>
                </a:lnTo>
                <a:lnTo>
                  <a:pt x="17859" y="446485"/>
                </a:lnTo>
                <a:lnTo>
                  <a:pt x="8929" y="446485"/>
                </a:lnTo>
                <a:lnTo>
                  <a:pt x="0" y="428625"/>
                </a:lnTo>
                <a:lnTo>
                  <a:pt x="8929" y="392907"/>
                </a:lnTo>
                <a:lnTo>
                  <a:pt x="26789" y="339329"/>
                </a:lnTo>
                <a:lnTo>
                  <a:pt x="53578" y="285750"/>
                </a:lnTo>
                <a:lnTo>
                  <a:pt x="89297" y="223243"/>
                </a:lnTo>
                <a:lnTo>
                  <a:pt x="133945" y="169664"/>
                </a:lnTo>
                <a:lnTo>
                  <a:pt x="169664" y="125016"/>
                </a:lnTo>
                <a:lnTo>
                  <a:pt x="214312" y="89297"/>
                </a:lnTo>
                <a:lnTo>
                  <a:pt x="250031" y="62508"/>
                </a:lnTo>
                <a:lnTo>
                  <a:pt x="267890" y="44649"/>
                </a:lnTo>
                <a:lnTo>
                  <a:pt x="285750" y="35719"/>
                </a:lnTo>
                <a:lnTo>
                  <a:pt x="303609" y="17860"/>
                </a:lnTo>
                <a:lnTo>
                  <a:pt x="303609" y="0"/>
                </a:lnTo>
                <a:lnTo>
                  <a:pt x="30360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5643563" y="3652242"/>
            <a:ext cx="214313" cy="241102"/>
          </a:xfrm>
          <a:custGeom>
            <a:avLst/>
            <a:gdLst/>
            <a:ahLst/>
            <a:cxnLst/>
            <a:rect l="0" t="0" r="0" b="0"/>
            <a:pathLst>
              <a:path w="214313" h="241102">
                <a:moveTo>
                  <a:pt x="26789" y="62508"/>
                </a:moveTo>
                <a:lnTo>
                  <a:pt x="26789" y="71437"/>
                </a:lnTo>
                <a:lnTo>
                  <a:pt x="17859" y="98226"/>
                </a:lnTo>
                <a:lnTo>
                  <a:pt x="0" y="133945"/>
                </a:lnTo>
                <a:lnTo>
                  <a:pt x="0" y="169664"/>
                </a:lnTo>
                <a:lnTo>
                  <a:pt x="0" y="205383"/>
                </a:lnTo>
                <a:lnTo>
                  <a:pt x="8929" y="223242"/>
                </a:lnTo>
                <a:lnTo>
                  <a:pt x="26789" y="241101"/>
                </a:lnTo>
                <a:lnTo>
                  <a:pt x="53578" y="241101"/>
                </a:lnTo>
                <a:lnTo>
                  <a:pt x="80367" y="232172"/>
                </a:lnTo>
                <a:lnTo>
                  <a:pt x="107156" y="214312"/>
                </a:lnTo>
                <a:lnTo>
                  <a:pt x="133945" y="187523"/>
                </a:lnTo>
                <a:lnTo>
                  <a:pt x="160734" y="151804"/>
                </a:lnTo>
                <a:lnTo>
                  <a:pt x="187523" y="125015"/>
                </a:lnTo>
                <a:lnTo>
                  <a:pt x="196453" y="80367"/>
                </a:lnTo>
                <a:lnTo>
                  <a:pt x="205382" y="53578"/>
                </a:lnTo>
                <a:lnTo>
                  <a:pt x="214312" y="26789"/>
                </a:lnTo>
                <a:lnTo>
                  <a:pt x="214312" y="8929"/>
                </a:lnTo>
                <a:lnTo>
                  <a:pt x="205382" y="0"/>
                </a:lnTo>
                <a:lnTo>
                  <a:pt x="196453" y="0"/>
                </a:lnTo>
                <a:lnTo>
                  <a:pt x="178593" y="0"/>
                </a:lnTo>
                <a:lnTo>
                  <a:pt x="169664" y="0"/>
                </a:lnTo>
                <a:lnTo>
                  <a:pt x="16966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5848945" y="3384351"/>
            <a:ext cx="348259" cy="535782"/>
          </a:xfrm>
          <a:custGeom>
            <a:avLst/>
            <a:gdLst/>
            <a:ahLst/>
            <a:cxnLst/>
            <a:rect l="0" t="0" r="0" b="0"/>
            <a:pathLst>
              <a:path w="348259" h="535782">
                <a:moveTo>
                  <a:pt x="142875" y="294680"/>
                </a:moveTo>
                <a:lnTo>
                  <a:pt x="133946" y="294680"/>
                </a:lnTo>
                <a:lnTo>
                  <a:pt x="125016" y="303610"/>
                </a:lnTo>
                <a:lnTo>
                  <a:pt x="125016" y="312539"/>
                </a:lnTo>
                <a:lnTo>
                  <a:pt x="107157" y="330399"/>
                </a:lnTo>
                <a:lnTo>
                  <a:pt x="89297" y="348258"/>
                </a:lnTo>
                <a:lnTo>
                  <a:pt x="71438" y="383977"/>
                </a:lnTo>
                <a:lnTo>
                  <a:pt x="44649" y="419695"/>
                </a:lnTo>
                <a:lnTo>
                  <a:pt x="17860" y="455414"/>
                </a:lnTo>
                <a:lnTo>
                  <a:pt x="0" y="491133"/>
                </a:lnTo>
                <a:lnTo>
                  <a:pt x="0" y="517922"/>
                </a:lnTo>
                <a:lnTo>
                  <a:pt x="0" y="535781"/>
                </a:lnTo>
                <a:lnTo>
                  <a:pt x="8930" y="535781"/>
                </a:lnTo>
                <a:lnTo>
                  <a:pt x="26789" y="526852"/>
                </a:lnTo>
                <a:lnTo>
                  <a:pt x="62508" y="508992"/>
                </a:lnTo>
                <a:lnTo>
                  <a:pt x="89297" y="473274"/>
                </a:lnTo>
                <a:lnTo>
                  <a:pt x="125016" y="437555"/>
                </a:lnTo>
                <a:lnTo>
                  <a:pt x="160735" y="392906"/>
                </a:lnTo>
                <a:lnTo>
                  <a:pt x="196453" y="339328"/>
                </a:lnTo>
                <a:lnTo>
                  <a:pt x="223243" y="285750"/>
                </a:lnTo>
                <a:lnTo>
                  <a:pt x="241102" y="232172"/>
                </a:lnTo>
                <a:lnTo>
                  <a:pt x="258961" y="178594"/>
                </a:lnTo>
                <a:lnTo>
                  <a:pt x="267891" y="125016"/>
                </a:lnTo>
                <a:lnTo>
                  <a:pt x="276821" y="80367"/>
                </a:lnTo>
                <a:lnTo>
                  <a:pt x="276821" y="44649"/>
                </a:lnTo>
                <a:lnTo>
                  <a:pt x="267891" y="17860"/>
                </a:lnTo>
                <a:lnTo>
                  <a:pt x="258961" y="0"/>
                </a:lnTo>
                <a:lnTo>
                  <a:pt x="241102" y="0"/>
                </a:lnTo>
                <a:lnTo>
                  <a:pt x="232172" y="8930"/>
                </a:lnTo>
                <a:lnTo>
                  <a:pt x="205383" y="35719"/>
                </a:lnTo>
                <a:lnTo>
                  <a:pt x="178594" y="71438"/>
                </a:lnTo>
                <a:lnTo>
                  <a:pt x="151805" y="125016"/>
                </a:lnTo>
                <a:lnTo>
                  <a:pt x="133946" y="178594"/>
                </a:lnTo>
                <a:lnTo>
                  <a:pt x="116086" y="250031"/>
                </a:lnTo>
                <a:lnTo>
                  <a:pt x="107157" y="312539"/>
                </a:lnTo>
                <a:lnTo>
                  <a:pt x="107157" y="375047"/>
                </a:lnTo>
                <a:lnTo>
                  <a:pt x="125016" y="428625"/>
                </a:lnTo>
                <a:lnTo>
                  <a:pt x="151805" y="473274"/>
                </a:lnTo>
                <a:lnTo>
                  <a:pt x="178594" y="500063"/>
                </a:lnTo>
                <a:lnTo>
                  <a:pt x="223243" y="517922"/>
                </a:lnTo>
                <a:lnTo>
                  <a:pt x="267891" y="526852"/>
                </a:lnTo>
                <a:lnTo>
                  <a:pt x="303610" y="517922"/>
                </a:lnTo>
                <a:lnTo>
                  <a:pt x="330399" y="500063"/>
                </a:lnTo>
                <a:lnTo>
                  <a:pt x="348258" y="464344"/>
                </a:lnTo>
                <a:lnTo>
                  <a:pt x="348258" y="46434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6197203" y="3616523"/>
            <a:ext cx="232173" cy="294681"/>
          </a:xfrm>
          <a:custGeom>
            <a:avLst/>
            <a:gdLst/>
            <a:ahLst/>
            <a:cxnLst/>
            <a:rect l="0" t="0" r="0" b="0"/>
            <a:pathLst>
              <a:path w="232173" h="294681">
                <a:moveTo>
                  <a:pt x="0" y="0"/>
                </a:moveTo>
                <a:lnTo>
                  <a:pt x="0" y="17859"/>
                </a:lnTo>
                <a:lnTo>
                  <a:pt x="8930" y="35719"/>
                </a:lnTo>
                <a:lnTo>
                  <a:pt x="8930" y="71438"/>
                </a:lnTo>
                <a:lnTo>
                  <a:pt x="8930" y="107156"/>
                </a:lnTo>
                <a:lnTo>
                  <a:pt x="8930" y="151805"/>
                </a:lnTo>
                <a:lnTo>
                  <a:pt x="8930" y="196453"/>
                </a:lnTo>
                <a:lnTo>
                  <a:pt x="8930" y="241102"/>
                </a:lnTo>
                <a:lnTo>
                  <a:pt x="8930" y="267891"/>
                </a:lnTo>
                <a:lnTo>
                  <a:pt x="8930" y="285750"/>
                </a:lnTo>
                <a:lnTo>
                  <a:pt x="17860" y="294680"/>
                </a:lnTo>
                <a:lnTo>
                  <a:pt x="26789" y="285750"/>
                </a:lnTo>
                <a:lnTo>
                  <a:pt x="35719" y="267891"/>
                </a:lnTo>
                <a:lnTo>
                  <a:pt x="53578" y="232172"/>
                </a:lnTo>
                <a:lnTo>
                  <a:pt x="62508" y="196453"/>
                </a:lnTo>
                <a:lnTo>
                  <a:pt x="80367" y="151805"/>
                </a:lnTo>
                <a:lnTo>
                  <a:pt x="98227" y="107156"/>
                </a:lnTo>
                <a:lnTo>
                  <a:pt x="116086" y="62508"/>
                </a:lnTo>
                <a:lnTo>
                  <a:pt x="133945" y="35719"/>
                </a:lnTo>
                <a:lnTo>
                  <a:pt x="142875" y="17859"/>
                </a:lnTo>
                <a:lnTo>
                  <a:pt x="151805" y="17859"/>
                </a:lnTo>
                <a:lnTo>
                  <a:pt x="151805" y="26789"/>
                </a:lnTo>
                <a:lnTo>
                  <a:pt x="160735" y="53578"/>
                </a:lnTo>
                <a:lnTo>
                  <a:pt x="160735" y="89297"/>
                </a:lnTo>
                <a:lnTo>
                  <a:pt x="160735" y="133945"/>
                </a:lnTo>
                <a:lnTo>
                  <a:pt x="169664" y="160734"/>
                </a:lnTo>
                <a:lnTo>
                  <a:pt x="178594" y="196453"/>
                </a:lnTo>
                <a:lnTo>
                  <a:pt x="187524" y="214313"/>
                </a:lnTo>
                <a:lnTo>
                  <a:pt x="196453" y="223242"/>
                </a:lnTo>
                <a:lnTo>
                  <a:pt x="205383" y="214313"/>
                </a:lnTo>
                <a:lnTo>
                  <a:pt x="214313" y="196453"/>
                </a:lnTo>
                <a:lnTo>
                  <a:pt x="232172" y="160734"/>
                </a:lnTo>
                <a:lnTo>
                  <a:pt x="232172"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6456164" y="3554015"/>
            <a:ext cx="178595" cy="285751"/>
          </a:xfrm>
          <a:custGeom>
            <a:avLst/>
            <a:gdLst/>
            <a:ahLst/>
            <a:cxnLst/>
            <a:rect l="0" t="0" r="0" b="0"/>
            <a:pathLst>
              <a:path w="178595" h="285751">
                <a:moveTo>
                  <a:pt x="125016" y="0"/>
                </a:moveTo>
                <a:lnTo>
                  <a:pt x="116086" y="8930"/>
                </a:lnTo>
                <a:lnTo>
                  <a:pt x="107156" y="17860"/>
                </a:lnTo>
                <a:lnTo>
                  <a:pt x="80367" y="44649"/>
                </a:lnTo>
                <a:lnTo>
                  <a:pt x="62508" y="71438"/>
                </a:lnTo>
                <a:lnTo>
                  <a:pt x="35719" y="116086"/>
                </a:lnTo>
                <a:lnTo>
                  <a:pt x="17859" y="160735"/>
                </a:lnTo>
                <a:lnTo>
                  <a:pt x="0" y="205383"/>
                </a:lnTo>
                <a:lnTo>
                  <a:pt x="0" y="241102"/>
                </a:lnTo>
                <a:lnTo>
                  <a:pt x="0" y="267891"/>
                </a:lnTo>
                <a:lnTo>
                  <a:pt x="17859" y="285750"/>
                </a:lnTo>
                <a:lnTo>
                  <a:pt x="35719" y="285750"/>
                </a:lnTo>
                <a:lnTo>
                  <a:pt x="71438" y="276821"/>
                </a:lnTo>
                <a:lnTo>
                  <a:pt x="107156" y="250031"/>
                </a:lnTo>
                <a:lnTo>
                  <a:pt x="142875" y="205383"/>
                </a:lnTo>
                <a:lnTo>
                  <a:pt x="178594" y="160735"/>
                </a:lnTo>
                <a:lnTo>
                  <a:pt x="178594"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6786563" y="3295054"/>
            <a:ext cx="250032" cy="437556"/>
          </a:xfrm>
          <a:custGeom>
            <a:avLst/>
            <a:gdLst/>
            <a:ahLst/>
            <a:cxnLst/>
            <a:rect l="0" t="0" r="0" b="0"/>
            <a:pathLst>
              <a:path w="250032" h="437556">
                <a:moveTo>
                  <a:pt x="8929" y="0"/>
                </a:moveTo>
                <a:lnTo>
                  <a:pt x="17859" y="0"/>
                </a:lnTo>
                <a:lnTo>
                  <a:pt x="8929" y="17860"/>
                </a:lnTo>
                <a:lnTo>
                  <a:pt x="8929" y="53578"/>
                </a:lnTo>
                <a:lnTo>
                  <a:pt x="8929" y="89297"/>
                </a:lnTo>
                <a:lnTo>
                  <a:pt x="0" y="142875"/>
                </a:lnTo>
                <a:lnTo>
                  <a:pt x="0" y="205383"/>
                </a:lnTo>
                <a:lnTo>
                  <a:pt x="8929" y="267891"/>
                </a:lnTo>
                <a:lnTo>
                  <a:pt x="17859" y="321469"/>
                </a:lnTo>
                <a:lnTo>
                  <a:pt x="35718" y="366117"/>
                </a:lnTo>
                <a:lnTo>
                  <a:pt x="62507" y="401836"/>
                </a:lnTo>
                <a:lnTo>
                  <a:pt x="89296" y="419696"/>
                </a:lnTo>
                <a:lnTo>
                  <a:pt x="116085" y="437555"/>
                </a:lnTo>
                <a:lnTo>
                  <a:pt x="151804" y="437555"/>
                </a:lnTo>
                <a:lnTo>
                  <a:pt x="187523" y="428625"/>
                </a:lnTo>
                <a:lnTo>
                  <a:pt x="214312" y="410766"/>
                </a:lnTo>
                <a:lnTo>
                  <a:pt x="241101" y="383977"/>
                </a:lnTo>
                <a:lnTo>
                  <a:pt x="250031" y="348258"/>
                </a:lnTo>
                <a:lnTo>
                  <a:pt x="232171" y="303610"/>
                </a:lnTo>
                <a:lnTo>
                  <a:pt x="196453" y="250032"/>
                </a:lnTo>
                <a:lnTo>
                  <a:pt x="196453" y="25003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6688336" y="3295054"/>
            <a:ext cx="375048" cy="98228"/>
          </a:xfrm>
          <a:custGeom>
            <a:avLst/>
            <a:gdLst/>
            <a:ahLst/>
            <a:cxnLst/>
            <a:rect l="0" t="0" r="0" b="0"/>
            <a:pathLst>
              <a:path w="375048" h="98228">
                <a:moveTo>
                  <a:pt x="0" y="98227"/>
                </a:moveTo>
                <a:lnTo>
                  <a:pt x="17859" y="89297"/>
                </a:lnTo>
                <a:lnTo>
                  <a:pt x="62508" y="80367"/>
                </a:lnTo>
                <a:lnTo>
                  <a:pt x="125016" y="62508"/>
                </a:lnTo>
                <a:lnTo>
                  <a:pt x="187523" y="44649"/>
                </a:lnTo>
                <a:lnTo>
                  <a:pt x="267891" y="26789"/>
                </a:lnTo>
                <a:lnTo>
                  <a:pt x="330398" y="8930"/>
                </a:lnTo>
                <a:lnTo>
                  <a:pt x="375047" y="0"/>
                </a:lnTo>
                <a:lnTo>
                  <a:pt x="37504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5322094" y="4286250"/>
            <a:ext cx="276821" cy="383977"/>
          </a:xfrm>
          <a:custGeom>
            <a:avLst/>
            <a:gdLst/>
            <a:ahLst/>
            <a:cxnLst/>
            <a:rect l="0" t="0" r="0" b="0"/>
            <a:pathLst>
              <a:path w="276821" h="383977">
                <a:moveTo>
                  <a:pt x="26789" y="125015"/>
                </a:moveTo>
                <a:lnTo>
                  <a:pt x="17859" y="133945"/>
                </a:lnTo>
                <a:lnTo>
                  <a:pt x="8929" y="151804"/>
                </a:lnTo>
                <a:lnTo>
                  <a:pt x="0" y="196453"/>
                </a:lnTo>
                <a:lnTo>
                  <a:pt x="0" y="241101"/>
                </a:lnTo>
                <a:lnTo>
                  <a:pt x="0" y="285750"/>
                </a:lnTo>
                <a:lnTo>
                  <a:pt x="0" y="330398"/>
                </a:lnTo>
                <a:lnTo>
                  <a:pt x="8929" y="366117"/>
                </a:lnTo>
                <a:lnTo>
                  <a:pt x="17859" y="383976"/>
                </a:lnTo>
                <a:lnTo>
                  <a:pt x="44648" y="383976"/>
                </a:lnTo>
                <a:lnTo>
                  <a:pt x="71437" y="366117"/>
                </a:lnTo>
                <a:lnTo>
                  <a:pt x="107156" y="330398"/>
                </a:lnTo>
                <a:lnTo>
                  <a:pt x="151804" y="285750"/>
                </a:lnTo>
                <a:lnTo>
                  <a:pt x="187523" y="232171"/>
                </a:lnTo>
                <a:lnTo>
                  <a:pt x="223242" y="169664"/>
                </a:lnTo>
                <a:lnTo>
                  <a:pt x="250031" y="116086"/>
                </a:lnTo>
                <a:lnTo>
                  <a:pt x="258961" y="71437"/>
                </a:lnTo>
                <a:lnTo>
                  <a:pt x="250031" y="35718"/>
                </a:lnTo>
                <a:lnTo>
                  <a:pt x="232172" y="26789"/>
                </a:lnTo>
                <a:lnTo>
                  <a:pt x="205383" y="26789"/>
                </a:lnTo>
                <a:lnTo>
                  <a:pt x="178594" y="44648"/>
                </a:lnTo>
                <a:lnTo>
                  <a:pt x="160734" y="62507"/>
                </a:lnTo>
                <a:lnTo>
                  <a:pt x="151804" y="80367"/>
                </a:lnTo>
                <a:lnTo>
                  <a:pt x="151804" y="89296"/>
                </a:lnTo>
                <a:lnTo>
                  <a:pt x="169664" y="89296"/>
                </a:lnTo>
                <a:lnTo>
                  <a:pt x="196453" y="71437"/>
                </a:lnTo>
                <a:lnTo>
                  <a:pt x="241101" y="44648"/>
                </a:lnTo>
                <a:lnTo>
                  <a:pt x="276820" y="0"/>
                </a:lnTo>
                <a:lnTo>
                  <a:pt x="27682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5759648" y="4196953"/>
            <a:ext cx="437556" cy="392907"/>
          </a:xfrm>
          <a:custGeom>
            <a:avLst/>
            <a:gdLst/>
            <a:ahLst/>
            <a:cxnLst/>
            <a:rect l="0" t="0" r="0" b="0"/>
            <a:pathLst>
              <a:path w="437556" h="392907">
                <a:moveTo>
                  <a:pt x="26790" y="214312"/>
                </a:moveTo>
                <a:lnTo>
                  <a:pt x="26790" y="232172"/>
                </a:lnTo>
                <a:lnTo>
                  <a:pt x="17860" y="267890"/>
                </a:lnTo>
                <a:lnTo>
                  <a:pt x="8930" y="303609"/>
                </a:lnTo>
                <a:lnTo>
                  <a:pt x="0" y="348258"/>
                </a:lnTo>
                <a:lnTo>
                  <a:pt x="8930" y="383976"/>
                </a:lnTo>
                <a:lnTo>
                  <a:pt x="26790" y="392906"/>
                </a:lnTo>
                <a:lnTo>
                  <a:pt x="53579" y="392906"/>
                </a:lnTo>
                <a:lnTo>
                  <a:pt x="89297" y="375047"/>
                </a:lnTo>
                <a:lnTo>
                  <a:pt x="125016" y="339328"/>
                </a:lnTo>
                <a:lnTo>
                  <a:pt x="160735" y="294679"/>
                </a:lnTo>
                <a:lnTo>
                  <a:pt x="196454" y="250031"/>
                </a:lnTo>
                <a:lnTo>
                  <a:pt x="214313" y="196453"/>
                </a:lnTo>
                <a:lnTo>
                  <a:pt x="241102" y="160734"/>
                </a:lnTo>
                <a:lnTo>
                  <a:pt x="241102" y="133945"/>
                </a:lnTo>
                <a:lnTo>
                  <a:pt x="241102" y="133945"/>
                </a:lnTo>
                <a:lnTo>
                  <a:pt x="232172" y="142875"/>
                </a:lnTo>
                <a:lnTo>
                  <a:pt x="223243" y="178593"/>
                </a:lnTo>
                <a:lnTo>
                  <a:pt x="214313" y="214312"/>
                </a:lnTo>
                <a:lnTo>
                  <a:pt x="214313" y="258961"/>
                </a:lnTo>
                <a:lnTo>
                  <a:pt x="214313" y="294679"/>
                </a:lnTo>
                <a:lnTo>
                  <a:pt x="232172" y="321468"/>
                </a:lnTo>
                <a:lnTo>
                  <a:pt x="258961" y="339328"/>
                </a:lnTo>
                <a:lnTo>
                  <a:pt x="285750" y="339328"/>
                </a:lnTo>
                <a:lnTo>
                  <a:pt x="321469" y="330398"/>
                </a:lnTo>
                <a:lnTo>
                  <a:pt x="357188" y="303609"/>
                </a:lnTo>
                <a:lnTo>
                  <a:pt x="392907" y="267890"/>
                </a:lnTo>
                <a:lnTo>
                  <a:pt x="419696" y="232172"/>
                </a:lnTo>
                <a:lnTo>
                  <a:pt x="428625" y="187523"/>
                </a:lnTo>
                <a:lnTo>
                  <a:pt x="437555" y="142875"/>
                </a:lnTo>
                <a:lnTo>
                  <a:pt x="428625" y="107156"/>
                </a:lnTo>
                <a:lnTo>
                  <a:pt x="410766" y="62508"/>
                </a:lnTo>
                <a:lnTo>
                  <a:pt x="392907" y="35718"/>
                </a:lnTo>
                <a:lnTo>
                  <a:pt x="375047" y="8929"/>
                </a:lnTo>
                <a:lnTo>
                  <a:pt x="357188" y="0"/>
                </a:lnTo>
                <a:lnTo>
                  <a:pt x="339329" y="0"/>
                </a:lnTo>
                <a:lnTo>
                  <a:pt x="339329" y="8929"/>
                </a:lnTo>
                <a:lnTo>
                  <a:pt x="339329" y="0"/>
                </a:lnTo>
                <a:lnTo>
                  <a:pt x="33932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6366867" y="4179093"/>
            <a:ext cx="294681" cy="339329"/>
          </a:xfrm>
          <a:custGeom>
            <a:avLst/>
            <a:gdLst/>
            <a:ahLst/>
            <a:cxnLst/>
            <a:rect l="0" t="0" r="0" b="0"/>
            <a:pathLst>
              <a:path w="294681" h="339329">
                <a:moveTo>
                  <a:pt x="26789" y="62508"/>
                </a:moveTo>
                <a:lnTo>
                  <a:pt x="26789" y="80368"/>
                </a:lnTo>
                <a:lnTo>
                  <a:pt x="17860" y="107157"/>
                </a:lnTo>
                <a:lnTo>
                  <a:pt x="8930" y="151805"/>
                </a:lnTo>
                <a:lnTo>
                  <a:pt x="8930" y="196453"/>
                </a:lnTo>
                <a:lnTo>
                  <a:pt x="0" y="250032"/>
                </a:lnTo>
                <a:lnTo>
                  <a:pt x="0" y="294680"/>
                </a:lnTo>
                <a:lnTo>
                  <a:pt x="0" y="321469"/>
                </a:lnTo>
                <a:lnTo>
                  <a:pt x="0" y="339328"/>
                </a:lnTo>
                <a:lnTo>
                  <a:pt x="0" y="339328"/>
                </a:lnTo>
                <a:lnTo>
                  <a:pt x="17860" y="321469"/>
                </a:lnTo>
                <a:lnTo>
                  <a:pt x="35719" y="285750"/>
                </a:lnTo>
                <a:lnTo>
                  <a:pt x="62508" y="232172"/>
                </a:lnTo>
                <a:lnTo>
                  <a:pt x="89297" y="178594"/>
                </a:lnTo>
                <a:lnTo>
                  <a:pt x="133946" y="116086"/>
                </a:lnTo>
                <a:lnTo>
                  <a:pt x="178594" y="62508"/>
                </a:lnTo>
                <a:lnTo>
                  <a:pt x="214313" y="26789"/>
                </a:lnTo>
                <a:lnTo>
                  <a:pt x="241102" y="0"/>
                </a:lnTo>
                <a:lnTo>
                  <a:pt x="267891" y="0"/>
                </a:lnTo>
                <a:lnTo>
                  <a:pt x="285750" y="8930"/>
                </a:lnTo>
                <a:lnTo>
                  <a:pt x="294680" y="35719"/>
                </a:lnTo>
                <a:lnTo>
                  <a:pt x="294680" y="80368"/>
                </a:lnTo>
                <a:lnTo>
                  <a:pt x="294680" y="133946"/>
                </a:lnTo>
                <a:lnTo>
                  <a:pt x="276821" y="178594"/>
                </a:lnTo>
                <a:lnTo>
                  <a:pt x="267891" y="223243"/>
                </a:lnTo>
                <a:lnTo>
                  <a:pt x="258961" y="250032"/>
                </a:lnTo>
                <a:lnTo>
                  <a:pt x="258961" y="267891"/>
                </a:lnTo>
                <a:lnTo>
                  <a:pt x="267891" y="267891"/>
                </a:lnTo>
                <a:lnTo>
                  <a:pt x="276821" y="250032"/>
                </a:lnTo>
                <a:lnTo>
                  <a:pt x="294680" y="205383"/>
                </a:lnTo>
                <a:lnTo>
                  <a:pt x="294680"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6741914" y="4036218"/>
            <a:ext cx="732235" cy="357189"/>
          </a:xfrm>
          <a:custGeom>
            <a:avLst/>
            <a:gdLst/>
            <a:ahLst/>
            <a:cxnLst/>
            <a:rect l="0" t="0" r="0" b="0"/>
            <a:pathLst>
              <a:path w="732235" h="357189">
                <a:moveTo>
                  <a:pt x="0" y="321469"/>
                </a:moveTo>
                <a:lnTo>
                  <a:pt x="0" y="330399"/>
                </a:lnTo>
                <a:lnTo>
                  <a:pt x="0" y="339328"/>
                </a:lnTo>
                <a:lnTo>
                  <a:pt x="0" y="348258"/>
                </a:lnTo>
                <a:lnTo>
                  <a:pt x="8930" y="357188"/>
                </a:lnTo>
                <a:lnTo>
                  <a:pt x="35719" y="348258"/>
                </a:lnTo>
                <a:lnTo>
                  <a:pt x="71438" y="330399"/>
                </a:lnTo>
                <a:lnTo>
                  <a:pt x="116086" y="303610"/>
                </a:lnTo>
                <a:lnTo>
                  <a:pt x="160734" y="258961"/>
                </a:lnTo>
                <a:lnTo>
                  <a:pt x="196453" y="223243"/>
                </a:lnTo>
                <a:lnTo>
                  <a:pt x="223242" y="178594"/>
                </a:lnTo>
                <a:lnTo>
                  <a:pt x="232172" y="142875"/>
                </a:lnTo>
                <a:lnTo>
                  <a:pt x="232172" y="116086"/>
                </a:lnTo>
                <a:lnTo>
                  <a:pt x="223242" y="89297"/>
                </a:lnTo>
                <a:lnTo>
                  <a:pt x="205383" y="89297"/>
                </a:lnTo>
                <a:lnTo>
                  <a:pt x="178594" y="98227"/>
                </a:lnTo>
                <a:lnTo>
                  <a:pt x="151805" y="133946"/>
                </a:lnTo>
                <a:lnTo>
                  <a:pt x="125016" y="169664"/>
                </a:lnTo>
                <a:lnTo>
                  <a:pt x="107156" y="223243"/>
                </a:lnTo>
                <a:lnTo>
                  <a:pt x="98227" y="267891"/>
                </a:lnTo>
                <a:lnTo>
                  <a:pt x="98227" y="303610"/>
                </a:lnTo>
                <a:lnTo>
                  <a:pt x="107156" y="330399"/>
                </a:lnTo>
                <a:lnTo>
                  <a:pt x="125016" y="339328"/>
                </a:lnTo>
                <a:lnTo>
                  <a:pt x="160734" y="339328"/>
                </a:lnTo>
                <a:lnTo>
                  <a:pt x="196453" y="330399"/>
                </a:lnTo>
                <a:lnTo>
                  <a:pt x="241102" y="303610"/>
                </a:lnTo>
                <a:lnTo>
                  <a:pt x="285750" y="267891"/>
                </a:lnTo>
                <a:lnTo>
                  <a:pt x="321469" y="223243"/>
                </a:lnTo>
                <a:lnTo>
                  <a:pt x="366117" y="187524"/>
                </a:lnTo>
                <a:lnTo>
                  <a:pt x="401836" y="142875"/>
                </a:lnTo>
                <a:lnTo>
                  <a:pt x="419695" y="107157"/>
                </a:lnTo>
                <a:lnTo>
                  <a:pt x="437555" y="80368"/>
                </a:lnTo>
                <a:lnTo>
                  <a:pt x="446484" y="62508"/>
                </a:lnTo>
                <a:lnTo>
                  <a:pt x="455414" y="71438"/>
                </a:lnTo>
                <a:lnTo>
                  <a:pt x="455414" y="89297"/>
                </a:lnTo>
                <a:lnTo>
                  <a:pt x="455414" y="116086"/>
                </a:lnTo>
                <a:lnTo>
                  <a:pt x="455414" y="160735"/>
                </a:lnTo>
                <a:lnTo>
                  <a:pt x="455414" y="196453"/>
                </a:lnTo>
                <a:lnTo>
                  <a:pt x="455414" y="241102"/>
                </a:lnTo>
                <a:lnTo>
                  <a:pt x="464344" y="276821"/>
                </a:lnTo>
                <a:lnTo>
                  <a:pt x="473274" y="303610"/>
                </a:lnTo>
                <a:lnTo>
                  <a:pt x="473274" y="330399"/>
                </a:lnTo>
                <a:lnTo>
                  <a:pt x="482203" y="339328"/>
                </a:lnTo>
                <a:lnTo>
                  <a:pt x="482203" y="348258"/>
                </a:lnTo>
                <a:lnTo>
                  <a:pt x="491133" y="339328"/>
                </a:lnTo>
                <a:lnTo>
                  <a:pt x="500063" y="321469"/>
                </a:lnTo>
                <a:lnTo>
                  <a:pt x="517922" y="276821"/>
                </a:lnTo>
                <a:lnTo>
                  <a:pt x="544711" y="232172"/>
                </a:lnTo>
                <a:lnTo>
                  <a:pt x="589359" y="178594"/>
                </a:lnTo>
                <a:lnTo>
                  <a:pt x="625078" y="125016"/>
                </a:lnTo>
                <a:lnTo>
                  <a:pt x="669727" y="80368"/>
                </a:lnTo>
                <a:lnTo>
                  <a:pt x="705445" y="44649"/>
                </a:lnTo>
                <a:lnTo>
                  <a:pt x="723305" y="17860"/>
                </a:lnTo>
                <a:lnTo>
                  <a:pt x="732234" y="0"/>
                </a:lnTo>
                <a:lnTo>
                  <a:pt x="73223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4259461" y="3429000"/>
            <a:ext cx="44649" cy="196454"/>
          </a:xfrm>
          <a:custGeom>
            <a:avLst/>
            <a:gdLst/>
            <a:ahLst/>
            <a:cxnLst/>
            <a:rect l="0" t="0" r="0" b="0"/>
            <a:pathLst>
              <a:path w="44649" h="196454">
                <a:moveTo>
                  <a:pt x="26789" y="0"/>
                </a:moveTo>
                <a:lnTo>
                  <a:pt x="17859" y="8929"/>
                </a:lnTo>
                <a:lnTo>
                  <a:pt x="8930" y="35718"/>
                </a:lnTo>
                <a:lnTo>
                  <a:pt x="0" y="80367"/>
                </a:lnTo>
                <a:lnTo>
                  <a:pt x="0" y="116086"/>
                </a:lnTo>
                <a:lnTo>
                  <a:pt x="0" y="160734"/>
                </a:lnTo>
                <a:lnTo>
                  <a:pt x="8930" y="187523"/>
                </a:lnTo>
                <a:lnTo>
                  <a:pt x="26789" y="196453"/>
                </a:lnTo>
                <a:lnTo>
                  <a:pt x="35719" y="187523"/>
                </a:lnTo>
                <a:lnTo>
                  <a:pt x="44648" y="160734"/>
                </a:lnTo>
                <a:lnTo>
                  <a:pt x="44648"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4429125" y="3420070"/>
            <a:ext cx="44649" cy="187524"/>
          </a:xfrm>
          <a:custGeom>
            <a:avLst/>
            <a:gdLst/>
            <a:ahLst/>
            <a:cxnLst/>
            <a:rect l="0" t="0" r="0" b="0"/>
            <a:pathLst>
              <a:path w="44649" h="187524">
                <a:moveTo>
                  <a:pt x="17859" y="0"/>
                </a:moveTo>
                <a:lnTo>
                  <a:pt x="17859" y="17859"/>
                </a:lnTo>
                <a:lnTo>
                  <a:pt x="8930" y="44648"/>
                </a:lnTo>
                <a:lnTo>
                  <a:pt x="0" y="89297"/>
                </a:lnTo>
                <a:lnTo>
                  <a:pt x="0" y="133945"/>
                </a:lnTo>
                <a:lnTo>
                  <a:pt x="8930" y="169664"/>
                </a:lnTo>
                <a:lnTo>
                  <a:pt x="26789" y="187523"/>
                </a:lnTo>
                <a:lnTo>
                  <a:pt x="44648" y="178594"/>
                </a:lnTo>
                <a:lnTo>
                  <a:pt x="44648"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 name="Freeform 29"/>
          <p:cNvSpPr/>
          <p:nvPr/>
        </p:nvSpPr>
        <p:spPr bwMode="auto">
          <a:xfrm>
            <a:off x="7652742" y="3723679"/>
            <a:ext cx="53579" cy="178595"/>
          </a:xfrm>
          <a:custGeom>
            <a:avLst/>
            <a:gdLst/>
            <a:ahLst/>
            <a:cxnLst/>
            <a:rect l="0" t="0" r="0" b="0"/>
            <a:pathLst>
              <a:path w="53579" h="178595">
                <a:moveTo>
                  <a:pt x="53578" y="0"/>
                </a:moveTo>
                <a:lnTo>
                  <a:pt x="44649" y="17860"/>
                </a:lnTo>
                <a:lnTo>
                  <a:pt x="35719" y="35719"/>
                </a:lnTo>
                <a:lnTo>
                  <a:pt x="26789" y="71438"/>
                </a:lnTo>
                <a:lnTo>
                  <a:pt x="8930" y="107157"/>
                </a:lnTo>
                <a:lnTo>
                  <a:pt x="0" y="142875"/>
                </a:lnTo>
                <a:lnTo>
                  <a:pt x="0" y="169664"/>
                </a:lnTo>
                <a:lnTo>
                  <a:pt x="0" y="178594"/>
                </a:lnTo>
                <a:lnTo>
                  <a:pt x="0" y="169664"/>
                </a:lnTo>
                <a:lnTo>
                  <a:pt x="8930" y="151805"/>
                </a:lnTo>
                <a:lnTo>
                  <a:pt x="8930"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 name="Freeform 30"/>
          <p:cNvSpPr/>
          <p:nvPr/>
        </p:nvSpPr>
        <p:spPr bwMode="auto">
          <a:xfrm>
            <a:off x="7759898" y="3705820"/>
            <a:ext cx="44650" cy="214313"/>
          </a:xfrm>
          <a:custGeom>
            <a:avLst/>
            <a:gdLst/>
            <a:ahLst/>
            <a:cxnLst/>
            <a:rect l="0" t="0" r="0" b="0"/>
            <a:pathLst>
              <a:path w="44650" h="214313">
                <a:moveTo>
                  <a:pt x="44649" y="0"/>
                </a:moveTo>
                <a:lnTo>
                  <a:pt x="35719" y="17859"/>
                </a:lnTo>
                <a:lnTo>
                  <a:pt x="17860" y="53578"/>
                </a:lnTo>
                <a:lnTo>
                  <a:pt x="8930" y="107156"/>
                </a:lnTo>
                <a:lnTo>
                  <a:pt x="0" y="160734"/>
                </a:lnTo>
                <a:lnTo>
                  <a:pt x="8930" y="205383"/>
                </a:lnTo>
                <a:lnTo>
                  <a:pt x="8930" y="214312"/>
                </a:lnTo>
                <a:lnTo>
                  <a:pt x="26790" y="187523"/>
                </a:lnTo>
                <a:lnTo>
                  <a:pt x="26790"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2880869178"/>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velocity?</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Velocity is the amount of work completed in each sprint</a:t>
            </a:r>
          </a:p>
          <a:p>
            <a:pPr>
              <a:buFont typeface="Wingdings" panose="05000000000000000000" pitchFamily="2" charset="2"/>
              <a:buChar char="§"/>
            </a:pPr>
            <a:r>
              <a:rPr lang="en-US" dirty="0" smtClean="0"/>
              <a:t>Velocity measures output not outcome</a:t>
            </a:r>
            <a:endParaRPr lang="en-US" dirty="0"/>
          </a:p>
        </p:txBody>
      </p:sp>
      <p:sp>
        <p:nvSpPr>
          <p:cNvPr id="4" name="TextBox 3"/>
          <p:cNvSpPr txBox="1"/>
          <p:nvPr/>
        </p:nvSpPr>
        <p:spPr>
          <a:xfrm>
            <a:off x="1752600" y="6443538"/>
            <a:ext cx="3788217"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07</a:t>
            </a:r>
            <a:endParaRPr lang="en-US" dirty="0"/>
          </a:p>
        </p:txBody>
      </p:sp>
      <p:sp>
        <p:nvSpPr>
          <p:cNvPr id="5" name="Freeform 4"/>
          <p:cNvSpPr/>
          <p:nvPr/>
        </p:nvSpPr>
        <p:spPr bwMode="auto">
          <a:xfrm>
            <a:off x="910828" y="1607344"/>
            <a:ext cx="6706196" cy="125016"/>
          </a:xfrm>
          <a:custGeom>
            <a:avLst/>
            <a:gdLst/>
            <a:ahLst/>
            <a:cxnLst/>
            <a:rect l="0" t="0" r="0" b="0"/>
            <a:pathLst>
              <a:path w="6706196" h="125016">
                <a:moveTo>
                  <a:pt x="0" y="0"/>
                </a:moveTo>
                <a:lnTo>
                  <a:pt x="0" y="0"/>
                </a:lnTo>
                <a:lnTo>
                  <a:pt x="0" y="0"/>
                </a:lnTo>
                <a:lnTo>
                  <a:pt x="8930" y="0"/>
                </a:lnTo>
                <a:lnTo>
                  <a:pt x="8930" y="0"/>
                </a:lnTo>
                <a:lnTo>
                  <a:pt x="17860" y="0"/>
                </a:lnTo>
                <a:lnTo>
                  <a:pt x="35719" y="0"/>
                </a:lnTo>
                <a:lnTo>
                  <a:pt x="44649" y="0"/>
                </a:lnTo>
                <a:lnTo>
                  <a:pt x="62508" y="0"/>
                </a:lnTo>
                <a:lnTo>
                  <a:pt x="80367" y="0"/>
                </a:lnTo>
                <a:lnTo>
                  <a:pt x="98227" y="0"/>
                </a:lnTo>
                <a:lnTo>
                  <a:pt x="125016" y="0"/>
                </a:lnTo>
                <a:lnTo>
                  <a:pt x="142875" y="0"/>
                </a:lnTo>
                <a:lnTo>
                  <a:pt x="160735" y="0"/>
                </a:lnTo>
                <a:lnTo>
                  <a:pt x="187524" y="8929"/>
                </a:lnTo>
                <a:lnTo>
                  <a:pt x="214313" y="8929"/>
                </a:lnTo>
                <a:lnTo>
                  <a:pt x="241102" y="8929"/>
                </a:lnTo>
                <a:lnTo>
                  <a:pt x="267891" y="8929"/>
                </a:lnTo>
                <a:lnTo>
                  <a:pt x="303610" y="8929"/>
                </a:lnTo>
                <a:lnTo>
                  <a:pt x="339328" y="8929"/>
                </a:lnTo>
                <a:lnTo>
                  <a:pt x="375047" y="8929"/>
                </a:lnTo>
                <a:lnTo>
                  <a:pt x="410766" y="0"/>
                </a:lnTo>
                <a:lnTo>
                  <a:pt x="455414" y="0"/>
                </a:lnTo>
                <a:lnTo>
                  <a:pt x="491133" y="0"/>
                </a:lnTo>
                <a:lnTo>
                  <a:pt x="526852" y="0"/>
                </a:lnTo>
                <a:lnTo>
                  <a:pt x="571500" y="0"/>
                </a:lnTo>
                <a:lnTo>
                  <a:pt x="607219" y="0"/>
                </a:lnTo>
                <a:lnTo>
                  <a:pt x="651867" y="8929"/>
                </a:lnTo>
                <a:lnTo>
                  <a:pt x="696516" y="8929"/>
                </a:lnTo>
                <a:lnTo>
                  <a:pt x="741164" y="8929"/>
                </a:lnTo>
                <a:lnTo>
                  <a:pt x="794742" y="17859"/>
                </a:lnTo>
                <a:lnTo>
                  <a:pt x="848320" y="17859"/>
                </a:lnTo>
                <a:lnTo>
                  <a:pt x="892969" y="26789"/>
                </a:lnTo>
                <a:lnTo>
                  <a:pt x="946547" y="26789"/>
                </a:lnTo>
                <a:lnTo>
                  <a:pt x="1000125" y="26789"/>
                </a:lnTo>
                <a:lnTo>
                  <a:pt x="1053703" y="26789"/>
                </a:lnTo>
                <a:lnTo>
                  <a:pt x="1116211" y="35718"/>
                </a:lnTo>
                <a:lnTo>
                  <a:pt x="1178719" y="35718"/>
                </a:lnTo>
                <a:lnTo>
                  <a:pt x="1241227" y="35718"/>
                </a:lnTo>
                <a:lnTo>
                  <a:pt x="1303735" y="26789"/>
                </a:lnTo>
                <a:lnTo>
                  <a:pt x="1375172" y="35718"/>
                </a:lnTo>
                <a:lnTo>
                  <a:pt x="1437680" y="35718"/>
                </a:lnTo>
                <a:lnTo>
                  <a:pt x="1518047" y="35718"/>
                </a:lnTo>
                <a:lnTo>
                  <a:pt x="1589485" y="35718"/>
                </a:lnTo>
                <a:lnTo>
                  <a:pt x="1669852" y="35718"/>
                </a:lnTo>
                <a:lnTo>
                  <a:pt x="1741289" y="35718"/>
                </a:lnTo>
                <a:lnTo>
                  <a:pt x="1830586" y="35718"/>
                </a:lnTo>
                <a:lnTo>
                  <a:pt x="1910953" y="35718"/>
                </a:lnTo>
                <a:lnTo>
                  <a:pt x="1991320" y="35718"/>
                </a:lnTo>
                <a:lnTo>
                  <a:pt x="2080617" y="44648"/>
                </a:lnTo>
                <a:lnTo>
                  <a:pt x="2169914" y="44648"/>
                </a:lnTo>
                <a:lnTo>
                  <a:pt x="2250281" y="44648"/>
                </a:lnTo>
                <a:lnTo>
                  <a:pt x="2339578" y="53578"/>
                </a:lnTo>
                <a:lnTo>
                  <a:pt x="2428875" y="53578"/>
                </a:lnTo>
                <a:lnTo>
                  <a:pt x="2509242" y="53578"/>
                </a:lnTo>
                <a:lnTo>
                  <a:pt x="2598539" y="62507"/>
                </a:lnTo>
                <a:lnTo>
                  <a:pt x="2687836" y="62507"/>
                </a:lnTo>
                <a:lnTo>
                  <a:pt x="2777133" y="62507"/>
                </a:lnTo>
                <a:lnTo>
                  <a:pt x="2866430" y="62507"/>
                </a:lnTo>
                <a:lnTo>
                  <a:pt x="2964656" y="71437"/>
                </a:lnTo>
                <a:lnTo>
                  <a:pt x="3053953" y="71437"/>
                </a:lnTo>
                <a:lnTo>
                  <a:pt x="3152180" y="71437"/>
                </a:lnTo>
                <a:lnTo>
                  <a:pt x="3250406" y="80367"/>
                </a:lnTo>
                <a:lnTo>
                  <a:pt x="3339703" y="80367"/>
                </a:lnTo>
                <a:lnTo>
                  <a:pt x="3437930" y="89296"/>
                </a:lnTo>
                <a:lnTo>
                  <a:pt x="3545086" y="89296"/>
                </a:lnTo>
                <a:lnTo>
                  <a:pt x="3643313" y="98226"/>
                </a:lnTo>
                <a:lnTo>
                  <a:pt x="3750469" y="98226"/>
                </a:lnTo>
                <a:lnTo>
                  <a:pt x="3866555" y="98226"/>
                </a:lnTo>
                <a:lnTo>
                  <a:pt x="3973711" y="107156"/>
                </a:lnTo>
                <a:lnTo>
                  <a:pt x="4089797" y="107156"/>
                </a:lnTo>
                <a:lnTo>
                  <a:pt x="4205883" y="107156"/>
                </a:lnTo>
                <a:lnTo>
                  <a:pt x="4321969" y="107156"/>
                </a:lnTo>
                <a:lnTo>
                  <a:pt x="4438055" y="98226"/>
                </a:lnTo>
                <a:lnTo>
                  <a:pt x="4563070" y="98226"/>
                </a:lnTo>
                <a:lnTo>
                  <a:pt x="4679156" y="98226"/>
                </a:lnTo>
                <a:lnTo>
                  <a:pt x="4795242" y="89296"/>
                </a:lnTo>
                <a:lnTo>
                  <a:pt x="4920258" y="89296"/>
                </a:lnTo>
                <a:lnTo>
                  <a:pt x="5045274" y="89296"/>
                </a:lnTo>
                <a:lnTo>
                  <a:pt x="5170289" y="89296"/>
                </a:lnTo>
                <a:lnTo>
                  <a:pt x="5295305" y="89296"/>
                </a:lnTo>
                <a:lnTo>
                  <a:pt x="5429250" y="89296"/>
                </a:lnTo>
                <a:lnTo>
                  <a:pt x="5554266" y="89296"/>
                </a:lnTo>
                <a:lnTo>
                  <a:pt x="5688211" y="98226"/>
                </a:lnTo>
                <a:lnTo>
                  <a:pt x="5813227" y="98226"/>
                </a:lnTo>
                <a:lnTo>
                  <a:pt x="5947172" y="107156"/>
                </a:lnTo>
                <a:lnTo>
                  <a:pt x="6081117" y="107156"/>
                </a:lnTo>
                <a:lnTo>
                  <a:pt x="6215063" y="116085"/>
                </a:lnTo>
                <a:lnTo>
                  <a:pt x="6340078" y="125015"/>
                </a:lnTo>
                <a:lnTo>
                  <a:pt x="6465094" y="125015"/>
                </a:lnTo>
                <a:lnTo>
                  <a:pt x="6590110" y="125015"/>
                </a:lnTo>
                <a:lnTo>
                  <a:pt x="6706195" y="125015"/>
                </a:lnTo>
                <a:lnTo>
                  <a:pt x="6706195" y="12501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767953" y="1964531"/>
            <a:ext cx="1098353" cy="26790"/>
          </a:xfrm>
          <a:custGeom>
            <a:avLst/>
            <a:gdLst/>
            <a:ahLst/>
            <a:cxnLst/>
            <a:rect l="0" t="0" r="0" b="0"/>
            <a:pathLst>
              <a:path w="1098353" h="26790">
                <a:moveTo>
                  <a:pt x="0" y="17859"/>
                </a:moveTo>
                <a:lnTo>
                  <a:pt x="0" y="17859"/>
                </a:lnTo>
                <a:lnTo>
                  <a:pt x="8930" y="17859"/>
                </a:lnTo>
                <a:lnTo>
                  <a:pt x="17860" y="17859"/>
                </a:lnTo>
                <a:lnTo>
                  <a:pt x="44649" y="26789"/>
                </a:lnTo>
                <a:lnTo>
                  <a:pt x="71438" y="17859"/>
                </a:lnTo>
                <a:lnTo>
                  <a:pt x="98227" y="17859"/>
                </a:lnTo>
                <a:lnTo>
                  <a:pt x="133946" y="17859"/>
                </a:lnTo>
                <a:lnTo>
                  <a:pt x="178594" y="17859"/>
                </a:lnTo>
                <a:lnTo>
                  <a:pt x="223242" y="17859"/>
                </a:lnTo>
                <a:lnTo>
                  <a:pt x="276821" y="17859"/>
                </a:lnTo>
                <a:lnTo>
                  <a:pt x="339328" y="17859"/>
                </a:lnTo>
                <a:lnTo>
                  <a:pt x="392906" y="17859"/>
                </a:lnTo>
                <a:lnTo>
                  <a:pt x="446485" y="17859"/>
                </a:lnTo>
                <a:lnTo>
                  <a:pt x="508992" y="17859"/>
                </a:lnTo>
                <a:lnTo>
                  <a:pt x="571500" y="17859"/>
                </a:lnTo>
                <a:lnTo>
                  <a:pt x="634008" y="17859"/>
                </a:lnTo>
                <a:lnTo>
                  <a:pt x="696516" y="8930"/>
                </a:lnTo>
                <a:lnTo>
                  <a:pt x="767953" y="8930"/>
                </a:lnTo>
                <a:lnTo>
                  <a:pt x="839391" y="0"/>
                </a:lnTo>
                <a:lnTo>
                  <a:pt x="910828" y="0"/>
                </a:lnTo>
                <a:lnTo>
                  <a:pt x="982266" y="0"/>
                </a:lnTo>
                <a:lnTo>
                  <a:pt x="1044774" y="8930"/>
                </a:lnTo>
                <a:lnTo>
                  <a:pt x="1098352" y="17859"/>
                </a:lnTo>
                <a:lnTo>
                  <a:pt x="1098352"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776883" y="2509242"/>
            <a:ext cx="3554016" cy="44650"/>
          </a:xfrm>
          <a:custGeom>
            <a:avLst/>
            <a:gdLst/>
            <a:ahLst/>
            <a:cxnLst/>
            <a:rect l="0" t="0" r="0" b="0"/>
            <a:pathLst>
              <a:path w="3554016" h="44650">
                <a:moveTo>
                  <a:pt x="0" y="44649"/>
                </a:moveTo>
                <a:lnTo>
                  <a:pt x="0" y="44649"/>
                </a:lnTo>
                <a:lnTo>
                  <a:pt x="0" y="44649"/>
                </a:lnTo>
                <a:lnTo>
                  <a:pt x="0" y="44649"/>
                </a:lnTo>
                <a:lnTo>
                  <a:pt x="8930" y="35719"/>
                </a:lnTo>
                <a:lnTo>
                  <a:pt x="17859" y="35719"/>
                </a:lnTo>
                <a:lnTo>
                  <a:pt x="26789" y="35719"/>
                </a:lnTo>
                <a:lnTo>
                  <a:pt x="35719" y="35719"/>
                </a:lnTo>
                <a:lnTo>
                  <a:pt x="44648" y="35719"/>
                </a:lnTo>
                <a:lnTo>
                  <a:pt x="53578" y="44649"/>
                </a:lnTo>
                <a:lnTo>
                  <a:pt x="71437" y="44649"/>
                </a:lnTo>
                <a:lnTo>
                  <a:pt x="80367" y="44649"/>
                </a:lnTo>
                <a:lnTo>
                  <a:pt x="89297" y="44649"/>
                </a:lnTo>
                <a:lnTo>
                  <a:pt x="107156" y="44649"/>
                </a:lnTo>
                <a:lnTo>
                  <a:pt x="116086" y="44649"/>
                </a:lnTo>
                <a:lnTo>
                  <a:pt x="133945" y="44649"/>
                </a:lnTo>
                <a:lnTo>
                  <a:pt x="151805" y="35719"/>
                </a:lnTo>
                <a:lnTo>
                  <a:pt x="169664" y="35719"/>
                </a:lnTo>
                <a:lnTo>
                  <a:pt x="196453" y="35719"/>
                </a:lnTo>
                <a:lnTo>
                  <a:pt x="223242" y="26789"/>
                </a:lnTo>
                <a:lnTo>
                  <a:pt x="250031" y="26789"/>
                </a:lnTo>
                <a:lnTo>
                  <a:pt x="267891" y="17860"/>
                </a:lnTo>
                <a:lnTo>
                  <a:pt x="294680" y="17860"/>
                </a:lnTo>
                <a:lnTo>
                  <a:pt x="321469" y="17860"/>
                </a:lnTo>
                <a:lnTo>
                  <a:pt x="348258" y="17860"/>
                </a:lnTo>
                <a:lnTo>
                  <a:pt x="375047" y="17860"/>
                </a:lnTo>
                <a:lnTo>
                  <a:pt x="401836" y="17860"/>
                </a:lnTo>
                <a:lnTo>
                  <a:pt x="437555" y="17860"/>
                </a:lnTo>
                <a:lnTo>
                  <a:pt x="464344" y="8930"/>
                </a:lnTo>
                <a:lnTo>
                  <a:pt x="500062" y="8930"/>
                </a:lnTo>
                <a:lnTo>
                  <a:pt x="526851" y="8930"/>
                </a:lnTo>
                <a:lnTo>
                  <a:pt x="562570" y="0"/>
                </a:lnTo>
                <a:lnTo>
                  <a:pt x="589359" y="0"/>
                </a:lnTo>
                <a:lnTo>
                  <a:pt x="616148" y="0"/>
                </a:lnTo>
                <a:lnTo>
                  <a:pt x="642937" y="0"/>
                </a:lnTo>
                <a:lnTo>
                  <a:pt x="669726" y="0"/>
                </a:lnTo>
                <a:lnTo>
                  <a:pt x="705445" y="0"/>
                </a:lnTo>
                <a:lnTo>
                  <a:pt x="741164" y="0"/>
                </a:lnTo>
                <a:lnTo>
                  <a:pt x="767953" y="0"/>
                </a:lnTo>
                <a:lnTo>
                  <a:pt x="803672" y="0"/>
                </a:lnTo>
                <a:lnTo>
                  <a:pt x="839390" y="8930"/>
                </a:lnTo>
                <a:lnTo>
                  <a:pt x="884039" y="0"/>
                </a:lnTo>
                <a:lnTo>
                  <a:pt x="919758" y="0"/>
                </a:lnTo>
                <a:lnTo>
                  <a:pt x="955476" y="0"/>
                </a:lnTo>
                <a:lnTo>
                  <a:pt x="1000125" y="8930"/>
                </a:lnTo>
                <a:lnTo>
                  <a:pt x="1035844" y="8930"/>
                </a:lnTo>
                <a:lnTo>
                  <a:pt x="1071562" y="8930"/>
                </a:lnTo>
                <a:lnTo>
                  <a:pt x="1116211" y="17860"/>
                </a:lnTo>
                <a:lnTo>
                  <a:pt x="1151930" y="17860"/>
                </a:lnTo>
                <a:lnTo>
                  <a:pt x="1196578" y="17860"/>
                </a:lnTo>
                <a:lnTo>
                  <a:pt x="1241226" y="26789"/>
                </a:lnTo>
                <a:lnTo>
                  <a:pt x="1285875" y="26789"/>
                </a:lnTo>
                <a:lnTo>
                  <a:pt x="1339453" y="26789"/>
                </a:lnTo>
                <a:lnTo>
                  <a:pt x="1384101" y="26789"/>
                </a:lnTo>
                <a:lnTo>
                  <a:pt x="1428750" y="26789"/>
                </a:lnTo>
                <a:lnTo>
                  <a:pt x="1473398" y="26789"/>
                </a:lnTo>
                <a:lnTo>
                  <a:pt x="1526976" y="17860"/>
                </a:lnTo>
                <a:lnTo>
                  <a:pt x="1571625" y="17860"/>
                </a:lnTo>
                <a:lnTo>
                  <a:pt x="1616273" y="17860"/>
                </a:lnTo>
                <a:lnTo>
                  <a:pt x="1669851" y="17860"/>
                </a:lnTo>
                <a:lnTo>
                  <a:pt x="1723430" y="17860"/>
                </a:lnTo>
                <a:lnTo>
                  <a:pt x="1768078" y="17860"/>
                </a:lnTo>
                <a:lnTo>
                  <a:pt x="1821656" y="17860"/>
                </a:lnTo>
                <a:lnTo>
                  <a:pt x="1875234" y="17860"/>
                </a:lnTo>
                <a:lnTo>
                  <a:pt x="1928812" y="8930"/>
                </a:lnTo>
                <a:lnTo>
                  <a:pt x="1982390" y="8930"/>
                </a:lnTo>
                <a:lnTo>
                  <a:pt x="2035969" y="8930"/>
                </a:lnTo>
                <a:lnTo>
                  <a:pt x="2089547" y="0"/>
                </a:lnTo>
                <a:lnTo>
                  <a:pt x="2134195" y="0"/>
                </a:lnTo>
                <a:lnTo>
                  <a:pt x="2187773" y="0"/>
                </a:lnTo>
                <a:lnTo>
                  <a:pt x="2241351" y="0"/>
                </a:lnTo>
                <a:lnTo>
                  <a:pt x="2294930" y="0"/>
                </a:lnTo>
                <a:lnTo>
                  <a:pt x="2348508" y="0"/>
                </a:lnTo>
                <a:lnTo>
                  <a:pt x="2402086" y="0"/>
                </a:lnTo>
                <a:lnTo>
                  <a:pt x="2455664" y="0"/>
                </a:lnTo>
                <a:lnTo>
                  <a:pt x="2509242" y="0"/>
                </a:lnTo>
                <a:lnTo>
                  <a:pt x="2553890" y="8930"/>
                </a:lnTo>
                <a:lnTo>
                  <a:pt x="2607469" y="8930"/>
                </a:lnTo>
                <a:lnTo>
                  <a:pt x="2661047" y="8930"/>
                </a:lnTo>
                <a:lnTo>
                  <a:pt x="2714625" y="8930"/>
                </a:lnTo>
                <a:lnTo>
                  <a:pt x="2768203" y="8930"/>
                </a:lnTo>
                <a:lnTo>
                  <a:pt x="2821781" y="8930"/>
                </a:lnTo>
                <a:lnTo>
                  <a:pt x="2875359" y="8930"/>
                </a:lnTo>
                <a:lnTo>
                  <a:pt x="2928937" y="8930"/>
                </a:lnTo>
                <a:lnTo>
                  <a:pt x="2982515" y="8930"/>
                </a:lnTo>
                <a:lnTo>
                  <a:pt x="3027164" y="8930"/>
                </a:lnTo>
                <a:lnTo>
                  <a:pt x="3080742" y="8930"/>
                </a:lnTo>
                <a:lnTo>
                  <a:pt x="3125390" y="8930"/>
                </a:lnTo>
                <a:lnTo>
                  <a:pt x="3161109" y="8930"/>
                </a:lnTo>
                <a:lnTo>
                  <a:pt x="3205758" y="8930"/>
                </a:lnTo>
                <a:lnTo>
                  <a:pt x="3241476" y="8930"/>
                </a:lnTo>
                <a:lnTo>
                  <a:pt x="3268265" y="8930"/>
                </a:lnTo>
                <a:lnTo>
                  <a:pt x="3295055" y="8930"/>
                </a:lnTo>
                <a:lnTo>
                  <a:pt x="3321844" y="8930"/>
                </a:lnTo>
                <a:lnTo>
                  <a:pt x="3348633" y="8930"/>
                </a:lnTo>
                <a:lnTo>
                  <a:pt x="3366492" y="8930"/>
                </a:lnTo>
                <a:lnTo>
                  <a:pt x="3393281" y="8930"/>
                </a:lnTo>
                <a:lnTo>
                  <a:pt x="3411140" y="8930"/>
                </a:lnTo>
                <a:lnTo>
                  <a:pt x="3429000" y="8930"/>
                </a:lnTo>
                <a:lnTo>
                  <a:pt x="3446859" y="8930"/>
                </a:lnTo>
                <a:lnTo>
                  <a:pt x="3464719" y="8930"/>
                </a:lnTo>
                <a:lnTo>
                  <a:pt x="3473648" y="8930"/>
                </a:lnTo>
                <a:lnTo>
                  <a:pt x="3482578" y="8930"/>
                </a:lnTo>
                <a:lnTo>
                  <a:pt x="3482578" y="0"/>
                </a:lnTo>
                <a:lnTo>
                  <a:pt x="3491508" y="0"/>
                </a:lnTo>
                <a:lnTo>
                  <a:pt x="3491508" y="0"/>
                </a:lnTo>
                <a:lnTo>
                  <a:pt x="3500437" y="0"/>
                </a:lnTo>
                <a:lnTo>
                  <a:pt x="3500437" y="0"/>
                </a:lnTo>
                <a:lnTo>
                  <a:pt x="3500437" y="0"/>
                </a:lnTo>
                <a:lnTo>
                  <a:pt x="3500437" y="0"/>
                </a:lnTo>
                <a:lnTo>
                  <a:pt x="3500437" y="0"/>
                </a:lnTo>
                <a:lnTo>
                  <a:pt x="3500437" y="0"/>
                </a:lnTo>
                <a:lnTo>
                  <a:pt x="3500437" y="0"/>
                </a:lnTo>
                <a:lnTo>
                  <a:pt x="3500437" y="0"/>
                </a:lnTo>
                <a:lnTo>
                  <a:pt x="3500437" y="0"/>
                </a:lnTo>
                <a:lnTo>
                  <a:pt x="3500437" y="0"/>
                </a:lnTo>
                <a:lnTo>
                  <a:pt x="3500437" y="0"/>
                </a:lnTo>
                <a:lnTo>
                  <a:pt x="3500437" y="0"/>
                </a:lnTo>
                <a:lnTo>
                  <a:pt x="3500437" y="0"/>
                </a:lnTo>
                <a:lnTo>
                  <a:pt x="3500437" y="0"/>
                </a:lnTo>
                <a:lnTo>
                  <a:pt x="3500437" y="0"/>
                </a:lnTo>
                <a:lnTo>
                  <a:pt x="3500437" y="0"/>
                </a:lnTo>
                <a:lnTo>
                  <a:pt x="3500437" y="0"/>
                </a:lnTo>
                <a:lnTo>
                  <a:pt x="3500437" y="0"/>
                </a:lnTo>
                <a:lnTo>
                  <a:pt x="3500437" y="0"/>
                </a:lnTo>
                <a:lnTo>
                  <a:pt x="3500437" y="0"/>
                </a:lnTo>
                <a:lnTo>
                  <a:pt x="3500437" y="0"/>
                </a:lnTo>
                <a:lnTo>
                  <a:pt x="3500437" y="0"/>
                </a:lnTo>
                <a:lnTo>
                  <a:pt x="3500437" y="0"/>
                </a:lnTo>
                <a:lnTo>
                  <a:pt x="3500437" y="0"/>
                </a:lnTo>
                <a:lnTo>
                  <a:pt x="3500437" y="0"/>
                </a:lnTo>
                <a:lnTo>
                  <a:pt x="3500437" y="0"/>
                </a:lnTo>
                <a:lnTo>
                  <a:pt x="3500437" y="0"/>
                </a:lnTo>
                <a:lnTo>
                  <a:pt x="3500437" y="0"/>
                </a:lnTo>
                <a:lnTo>
                  <a:pt x="3500437" y="0"/>
                </a:lnTo>
                <a:lnTo>
                  <a:pt x="3500437" y="0"/>
                </a:lnTo>
                <a:lnTo>
                  <a:pt x="3500437" y="0"/>
                </a:lnTo>
                <a:lnTo>
                  <a:pt x="3500437" y="0"/>
                </a:lnTo>
                <a:lnTo>
                  <a:pt x="3500437" y="0"/>
                </a:lnTo>
                <a:lnTo>
                  <a:pt x="3500437" y="0"/>
                </a:lnTo>
                <a:lnTo>
                  <a:pt x="3500437" y="0"/>
                </a:lnTo>
                <a:lnTo>
                  <a:pt x="3500437" y="0"/>
                </a:lnTo>
                <a:lnTo>
                  <a:pt x="3500437" y="0"/>
                </a:lnTo>
                <a:lnTo>
                  <a:pt x="3500437" y="0"/>
                </a:lnTo>
                <a:lnTo>
                  <a:pt x="3500437" y="0"/>
                </a:lnTo>
                <a:lnTo>
                  <a:pt x="3500437" y="0"/>
                </a:lnTo>
                <a:lnTo>
                  <a:pt x="3500437" y="0"/>
                </a:lnTo>
                <a:lnTo>
                  <a:pt x="3509367" y="0"/>
                </a:lnTo>
                <a:lnTo>
                  <a:pt x="3509367" y="0"/>
                </a:lnTo>
                <a:lnTo>
                  <a:pt x="3509367" y="0"/>
                </a:lnTo>
                <a:lnTo>
                  <a:pt x="3509367" y="0"/>
                </a:lnTo>
                <a:lnTo>
                  <a:pt x="3518297" y="0"/>
                </a:lnTo>
                <a:lnTo>
                  <a:pt x="3518297" y="0"/>
                </a:lnTo>
                <a:lnTo>
                  <a:pt x="3527226" y="0"/>
                </a:lnTo>
                <a:lnTo>
                  <a:pt x="3536156" y="0"/>
                </a:lnTo>
                <a:lnTo>
                  <a:pt x="3536156" y="0"/>
                </a:lnTo>
                <a:lnTo>
                  <a:pt x="3545086" y="0"/>
                </a:lnTo>
                <a:lnTo>
                  <a:pt x="3554015" y="8930"/>
                </a:lnTo>
                <a:lnTo>
                  <a:pt x="3545086" y="8930"/>
                </a:lnTo>
                <a:lnTo>
                  <a:pt x="3536156" y="8930"/>
                </a:lnTo>
                <a:lnTo>
                  <a:pt x="3518297" y="17860"/>
                </a:lnTo>
                <a:lnTo>
                  <a:pt x="3491508" y="8930"/>
                </a:lnTo>
                <a:lnTo>
                  <a:pt x="3491508"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4429125" y="2312789"/>
            <a:ext cx="2375298" cy="366118"/>
          </a:xfrm>
          <a:custGeom>
            <a:avLst/>
            <a:gdLst/>
            <a:ahLst/>
            <a:cxnLst/>
            <a:rect l="0" t="0" r="0" b="0"/>
            <a:pathLst>
              <a:path w="2375298" h="366118">
                <a:moveTo>
                  <a:pt x="0" y="116086"/>
                </a:moveTo>
                <a:lnTo>
                  <a:pt x="0" y="116086"/>
                </a:lnTo>
                <a:lnTo>
                  <a:pt x="0" y="116086"/>
                </a:lnTo>
                <a:lnTo>
                  <a:pt x="0" y="116086"/>
                </a:lnTo>
                <a:lnTo>
                  <a:pt x="0" y="116086"/>
                </a:lnTo>
                <a:lnTo>
                  <a:pt x="0" y="116086"/>
                </a:lnTo>
                <a:lnTo>
                  <a:pt x="0" y="125015"/>
                </a:lnTo>
                <a:lnTo>
                  <a:pt x="0" y="125015"/>
                </a:lnTo>
                <a:lnTo>
                  <a:pt x="8930" y="133945"/>
                </a:lnTo>
                <a:lnTo>
                  <a:pt x="8930" y="151805"/>
                </a:lnTo>
                <a:lnTo>
                  <a:pt x="17859" y="160734"/>
                </a:lnTo>
                <a:lnTo>
                  <a:pt x="26789" y="169664"/>
                </a:lnTo>
                <a:lnTo>
                  <a:pt x="35719" y="187524"/>
                </a:lnTo>
                <a:lnTo>
                  <a:pt x="44648" y="196453"/>
                </a:lnTo>
                <a:lnTo>
                  <a:pt x="53578" y="205383"/>
                </a:lnTo>
                <a:lnTo>
                  <a:pt x="53578" y="223242"/>
                </a:lnTo>
                <a:lnTo>
                  <a:pt x="53578" y="232172"/>
                </a:lnTo>
                <a:lnTo>
                  <a:pt x="62508" y="232172"/>
                </a:lnTo>
                <a:lnTo>
                  <a:pt x="62508" y="241102"/>
                </a:lnTo>
                <a:lnTo>
                  <a:pt x="62508" y="250031"/>
                </a:lnTo>
                <a:lnTo>
                  <a:pt x="62508" y="250031"/>
                </a:lnTo>
                <a:lnTo>
                  <a:pt x="62508" y="258961"/>
                </a:lnTo>
                <a:lnTo>
                  <a:pt x="71438" y="258961"/>
                </a:lnTo>
                <a:lnTo>
                  <a:pt x="71438" y="258961"/>
                </a:lnTo>
                <a:lnTo>
                  <a:pt x="80367" y="258961"/>
                </a:lnTo>
                <a:lnTo>
                  <a:pt x="89297" y="258961"/>
                </a:lnTo>
                <a:lnTo>
                  <a:pt x="107156" y="258961"/>
                </a:lnTo>
                <a:lnTo>
                  <a:pt x="116086" y="258961"/>
                </a:lnTo>
                <a:lnTo>
                  <a:pt x="142875" y="258961"/>
                </a:lnTo>
                <a:lnTo>
                  <a:pt x="160734" y="258961"/>
                </a:lnTo>
                <a:lnTo>
                  <a:pt x="187523" y="258961"/>
                </a:lnTo>
                <a:lnTo>
                  <a:pt x="214313" y="258961"/>
                </a:lnTo>
                <a:lnTo>
                  <a:pt x="250031" y="258961"/>
                </a:lnTo>
                <a:lnTo>
                  <a:pt x="285750" y="267891"/>
                </a:lnTo>
                <a:lnTo>
                  <a:pt x="321469" y="267891"/>
                </a:lnTo>
                <a:lnTo>
                  <a:pt x="375047" y="276820"/>
                </a:lnTo>
                <a:lnTo>
                  <a:pt x="419695" y="276820"/>
                </a:lnTo>
                <a:lnTo>
                  <a:pt x="482203" y="276820"/>
                </a:lnTo>
                <a:lnTo>
                  <a:pt x="535781" y="276820"/>
                </a:lnTo>
                <a:lnTo>
                  <a:pt x="589359" y="267891"/>
                </a:lnTo>
                <a:lnTo>
                  <a:pt x="651867" y="267891"/>
                </a:lnTo>
                <a:lnTo>
                  <a:pt x="714375" y="267891"/>
                </a:lnTo>
                <a:lnTo>
                  <a:pt x="776883" y="267891"/>
                </a:lnTo>
                <a:lnTo>
                  <a:pt x="848320" y="267891"/>
                </a:lnTo>
                <a:lnTo>
                  <a:pt x="910828" y="258961"/>
                </a:lnTo>
                <a:lnTo>
                  <a:pt x="982266" y="258961"/>
                </a:lnTo>
                <a:lnTo>
                  <a:pt x="1053703" y="258961"/>
                </a:lnTo>
                <a:lnTo>
                  <a:pt x="1125141" y="267891"/>
                </a:lnTo>
                <a:lnTo>
                  <a:pt x="1196578" y="267891"/>
                </a:lnTo>
                <a:lnTo>
                  <a:pt x="1268016" y="267891"/>
                </a:lnTo>
                <a:lnTo>
                  <a:pt x="1339453" y="267891"/>
                </a:lnTo>
                <a:lnTo>
                  <a:pt x="1410891" y="267891"/>
                </a:lnTo>
                <a:lnTo>
                  <a:pt x="1491258" y="267891"/>
                </a:lnTo>
                <a:lnTo>
                  <a:pt x="1562695" y="276820"/>
                </a:lnTo>
                <a:lnTo>
                  <a:pt x="1643063" y="276820"/>
                </a:lnTo>
                <a:lnTo>
                  <a:pt x="1714500" y="276820"/>
                </a:lnTo>
                <a:lnTo>
                  <a:pt x="1794867" y="285750"/>
                </a:lnTo>
                <a:lnTo>
                  <a:pt x="1857375" y="285750"/>
                </a:lnTo>
                <a:lnTo>
                  <a:pt x="1928813" y="294680"/>
                </a:lnTo>
                <a:lnTo>
                  <a:pt x="1991320" y="294680"/>
                </a:lnTo>
                <a:lnTo>
                  <a:pt x="2044898" y="303609"/>
                </a:lnTo>
                <a:lnTo>
                  <a:pt x="2098477" y="312539"/>
                </a:lnTo>
                <a:lnTo>
                  <a:pt x="2143125" y="321469"/>
                </a:lnTo>
                <a:lnTo>
                  <a:pt x="2187773" y="330399"/>
                </a:lnTo>
                <a:lnTo>
                  <a:pt x="2223492" y="330399"/>
                </a:lnTo>
                <a:lnTo>
                  <a:pt x="2259211" y="339328"/>
                </a:lnTo>
                <a:lnTo>
                  <a:pt x="2286000" y="348258"/>
                </a:lnTo>
                <a:lnTo>
                  <a:pt x="2312789" y="348258"/>
                </a:lnTo>
                <a:lnTo>
                  <a:pt x="2330648" y="357188"/>
                </a:lnTo>
                <a:lnTo>
                  <a:pt x="2339578" y="357188"/>
                </a:lnTo>
                <a:lnTo>
                  <a:pt x="2339578" y="366117"/>
                </a:lnTo>
                <a:lnTo>
                  <a:pt x="2348508" y="366117"/>
                </a:lnTo>
                <a:lnTo>
                  <a:pt x="2348508" y="366117"/>
                </a:lnTo>
                <a:lnTo>
                  <a:pt x="2357438" y="366117"/>
                </a:lnTo>
                <a:lnTo>
                  <a:pt x="2357438" y="357188"/>
                </a:lnTo>
                <a:lnTo>
                  <a:pt x="2366367" y="357188"/>
                </a:lnTo>
                <a:lnTo>
                  <a:pt x="2366367" y="348258"/>
                </a:lnTo>
                <a:lnTo>
                  <a:pt x="2375297" y="339328"/>
                </a:lnTo>
                <a:lnTo>
                  <a:pt x="2375297" y="321469"/>
                </a:lnTo>
                <a:lnTo>
                  <a:pt x="2375297" y="303609"/>
                </a:lnTo>
                <a:lnTo>
                  <a:pt x="2366367" y="276820"/>
                </a:lnTo>
                <a:lnTo>
                  <a:pt x="2357438" y="250031"/>
                </a:lnTo>
                <a:lnTo>
                  <a:pt x="2339578" y="223242"/>
                </a:lnTo>
                <a:lnTo>
                  <a:pt x="2312789" y="187524"/>
                </a:lnTo>
                <a:lnTo>
                  <a:pt x="2286000" y="160734"/>
                </a:lnTo>
                <a:lnTo>
                  <a:pt x="2259211" y="125015"/>
                </a:lnTo>
                <a:lnTo>
                  <a:pt x="2223492" y="98226"/>
                </a:lnTo>
                <a:lnTo>
                  <a:pt x="2205633" y="71437"/>
                </a:lnTo>
                <a:lnTo>
                  <a:pt x="2187773" y="44648"/>
                </a:lnTo>
                <a:lnTo>
                  <a:pt x="2169914" y="26789"/>
                </a:lnTo>
                <a:lnTo>
                  <a:pt x="2169914" y="8930"/>
                </a:lnTo>
                <a:lnTo>
                  <a:pt x="2169914" y="0"/>
                </a:lnTo>
                <a:lnTo>
                  <a:pt x="2169914" y="0"/>
                </a:lnTo>
                <a:lnTo>
                  <a:pt x="2178844" y="8930"/>
                </a:lnTo>
                <a:lnTo>
                  <a:pt x="2187773" y="17859"/>
                </a:lnTo>
                <a:lnTo>
                  <a:pt x="2196703" y="35719"/>
                </a:lnTo>
                <a:lnTo>
                  <a:pt x="2196703"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2402067189"/>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Login/configuration to a Unix System</a:t>
            </a:r>
            <a:endParaRPr lang="en-US" dirty="0"/>
          </a:p>
        </p:txBody>
      </p:sp>
      <p:sp>
        <p:nvSpPr>
          <p:cNvPr id="3" name="Content Placeholder 2"/>
          <p:cNvSpPr>
            <a:spLocks noGrp="1"/>
          </p:cNvSpPr>
          <p:nvPr>
            <p:ph idx="1"/>
          </p:nvPr>
        </p:nvSpPr>
        <p:spPr/>
        <p:txBody>
          <a:bodyPr/>
          <a:lstStyle/>
          <a:p>
            <a:r>
              <a:rPr lang="en-US" dirty="0" smtClean="0"/>
              <a:t>Shell</a:t>
            </a:r>
            <a:endParaRPr lang="en-US" dirty="0"/>
          </a:p>
        </p:txBody>
      </p:sp>
      <p:sp>
        <p:nvSpPr>
          <p:cNvPr id="4" name="Oval 3"/>
          <p:cNvSpPr/>
          <p:nvPr/>
        </p:nvSpPr>
        <p:spPr bwMode="auto">
          <a:xfrm>
            <a:off x="838200" y="2209800"/>
            <a:ext cx="2057400" cy="2057400"/>
          </a:xfrm>
          <a:prstGeom prst="ellipse">
            <a:avLst/>
          </a:prstGeom>
          <a:noFill/>
          <a:ln w="19050" cap="flat" cmpd="sng" algn="ctr">
            <a:solidFill>
              <a:schemeClr val="tx2"/>
            </a:solidFill>
            <a:prstDash val="solid"/>
            <a:round/>
            <a:headEnd type="none" w="med" len="med"/>
            <a:tailEnd type="none" w="sm" len="sm"/>
          </a:ln>
          <a:effec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TextBox 4"/>
          <p:cNvSpPr txBox="1"/>
          <p:nvPr/>
        </p:nvSpPr>
        <p:spPr>
          <a:xfrm>
            <a:off x="1219200" y="2514600"/>
            <a:ext cx="1377300" cy="1200329"/>
          </a:xfrm>
          <a:prstGeom prst="rect">
            <a:avLst/>
          </a:prstGeom>
          <a:noFill/>
        </p:spPr>
        <p:txBody>
          <a:bodyPr wrap="none" rtlCol="0">
            <a:spAutoFit/>
          </a:bodyPr>
          <a:lstStyle/>
          <a:p>
            <a:r>
              <a:rPr lang="en-US" dirty="0" smtClean="0"/>
              <a:t>Shell</a:t>
            </a:r>
          </a:p>
          <a:p>
            <a:r>
              <a:rPr lang="en-US" dirty="0"/>
              <a:t>(</a:t>
            </a:r>
            <a:r>
              <a:rPr lang="en-US" dirty="0" smtClean="0"/>
              <a:t>bash)</a:t>
            </a:r>
          </a:p>
          <a:p>
            <a:r>
              <a:rPr lang="en-US" dirty="0" smtClean="0"/>
              <a:t>Command </a:t>
            </a:r>
          </a:p>
          <a:p>
            <a:r>
              <a:rPr lang="en-US" dirty="0" smtClean="0"/>
              <a:t>interpreter</a:t>
            </a:r>
            <a:endParaRPr lang="en-US" dirty="0"/>
          </a:p>
        </p:txBody>
      </p:sp>
      <p:sp>
        <p:nvSpPr>
          <p:cNvPr id="6" name="Rounded Rectangle 5"/>
          <p:cNvSpPr/>
          <p:nvPr/>
        </p:nvSpPr>
        <p:spPr bwMode="auto">
          <a:xfrm>
            <a:off x="4267200" y="1513592"/>
            <a:ext cx="3586054" cy="1001008"/>
          </a:xfrm>
          <a:prstGeom prst="roundRect">
            <a:avLst/>
          </a:prstGeom>
          <a:noFill/>
          <a:ln w="19050" cap="flat" cmpd="sng" algn="ctr">
            <a:solidFill>
              <a:schemeClr val="tx2"/>
            </a:solidFill>
            <a:prstDash val="solid"/>
            <a:round/>
            <a:headEnd type="none" w="med" len="med"/>
            <a:tailEnd type="none" w="sm" len="sm"/>
          </a:ln>
          <a:effectLst/>
        </p:spPr>
        <p:txBody>
          <a:bodyPr vert="horz" wrap="squar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TextBox 6"/>
          <p:cNvSpPr txBox="1"/>
          <p:nvPr/>
        </p:nvSpPr>
        <p:spPr>
          <a:xfrm>
            <a:off x="4287406" y="1524000"/>
            <a:ext cx="3565848" cy="1200329"/>
          </a:xfrm>
          <a:prstGeom prst="rect">
            <a:avLst/>
          </a:prstGeom>
          <a:noFill/>
        </p:spPr>
        <p:txBody>
          <a:bodyPr wrap="none" rtlCol="0">
            <a:spAutoFit/>
          </a:bodyPr>
          <a:lstStyle/>
          <a:p>
            <a:r>
              <a:rPr lang="en-US" dirty="0" smtClean="0"/>
              <a:t>Shell /Environment Variables</a:t>
            </a:r>
          </a:p>
          <a:p>
            <a:r>
              <a:rPr lang="en-US" dirty="0" err="1" smtClean="0"/>
              <a:t>Env</a:t>
            </a:r>
            <a:r>
              <a:rPr lang="en-US" dirty="0" smtClean="0"/>
              <a:t>, set</a:t>
            </a:r>
          </a:p>
          <a:p>
            <a:r>
              <a:rPr lang="en-US" dirty="0" smtClean="0"/>
              <a:t>e.g. HOME, PATH, CLASSPATH</a:t>
            </a:r>
          </a:p>
          <a:p>
            <a:endParaRPr lang="en-US" dirty="0"/>
          </a:p>
        </p:txBody>
      </p:sp>
      <p:cxnSp>
        <p:nvCxnSpPr>
          <p:cNvPr id="9" name="Straight Arrow Connector 8"/>
          <p:cNvCxnSpPr>
            <a:stCxn id="6" idx="1"/>
          </p:cNvCxnSpPr>
          <p:nvPr/>
        </p:nvCxnSpPr>
        <p:spPr bwMode="auto">
          <a:xfrm flipH="1">
            <a:off x="2743200" y="2014096"/>
            <a:ext cx="1524000" cy="710233"/>
          </a:xfrm>
          <a:prstGeom prst="straightConnector1">
            <a:avLst/>
          </a:prstGeom>
          <a:noFill/>
          <a:ln w="38100" cap="flat" cmpd="sng" algn="ctr">
            <a:solidFill>
              <a:schemeClr val="tx2"/>
            </a:solidFill>
            <a:prstDash val="solid"/>
            <a:round/>
            <a:headEnd type="none" w="med" len="med"/>
            <a:tailEnd type="triangle"/>
          </a:ln>
          <a:effectLst/>
        </p:spPr>
      </p:cxnSp>
      <p:sp>
        <p:nvSpPr>
          <p:cNvPr id="10" name="Rounded Rectangle 9"/>
          <p:cNvSpPr/>
          <p:nvPr/>
        </p:nvSpPr>
        <p:spPr bwMode="auto">
          <a:xfrm>
            <a:off x="4419600" y="3056463"/>
            <a:ext cx="3586054" cy="1001008"/>
          </a:xfrm>
          <a:prstGeom prst="roundRect">
            <a:avLst/>
          </a:prstGeom>
          <a:noFill/>
          <a:ln w="19050" cap="flat" cmpd="sng" algn="ctr">
            <a:solidFill>
              <a:schemeClr val="tx2"/>
            </a:solidFill>
            <a:prstDash val="solid"/>
            <a:round/>
            <a:headEnd type="none" w="med" len="med"/>
            <a:tailEnd type="none" w="sm" len="sm"/>
          </a:ln>
          <a:effectLst/>
        </p:spPr>
        <p:txBody>
          <a:bodyPr vert="horz" wrap="squar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TextBox 10"/>
          <p:cNvSpPr txBox="1"/>
          <p:nvPr/>
        </p:nvSpPr>
        <p:spPr>
          <a:xfrm>
            <a:off x="4648200" y="2971800"/>
            <a:ext cx="3565848" cy="1415772"/>
          </a:xfrm>
          <a:prstGeom prst="rect">
            <a:avLst/>
          </a:prstGeom>
          <a:noFill/>
        </p:spPr>
        <p:txBody>
          <a:bodyPr wrap="square" rtlCol="0">
            <a:spAutoFit/>
          </a:bodyPr>
          <a:lstStyle/>
          <a:p>
            <a:r>
              <a:rPr lang="en-US" dirty="0" smtClean="0"/>
              <a:t>.</a:t>
            </a:r>
            <a:r>
              <a:rPr lang="en-US" sz="1600" dirty="0" err="1" smtClean="0"/>
              <a:t>bash_progile</a:t>
            </a:r>
            <a:r>
              <a:rPr lang="en-US" sz="1600" dirty="0" smtClean="0"/>
              <a:t>, .</a:t>
            </a:r>
            <a:r>
              <a:rPr lang="en-US" sz="1600" dirty="0" err="1" smtClean="0"/>
              <a:t>bashrc</a:t>
            </a:r>
            <a:endParaRPr lang="en-US" sz="1600" dirty="0" smtClean="0"/>
          </a:p>
          <a:p>
            <a:r>
              <a:rPr lang="en-US" sz="1600" dirty="0"/>
              <a:t>s</a:t>
            </a:r>
            <a:r>
              <a:rPr lang="en-US" sz="1600" dirty="0" smtClean="0"/>
              <a:t>et PATH=~/bin:$PATH</a:t>
            </a:r>
          </a:p>
          <a:p>
            <a:r>
              <a:rPr lang="en-US" sz="1600" dirty="0"/>
              <a:t>a</a:t>
            </a:r>
            <a:r>
              <a:rPr lang="en-US" sz="1600" dirty="0" smtClean="0"/>
              <a:t>lias </a:t>
            </a:r>
            <a:r>
              <a:rPr lang="en-US" sz="1600" dirty="0" err="1" smtClean="0"/>
              <a:t>lsd</a:t>
            </a:r>
            <a:r>
              <a:rPr lang="en-US" sz="1600" dirty="0" smtClean="0"/>
              <a:t> = ‘ls –l | grep “^d”’</a:t>
            </a:r>
          </a:p>
          <a:p>
            <a:r>
              <a:rPr lang="en-US" sz="1600" dirty="0"/>
              <a:t>a</a:t>
            </a:r>
            <a:r>
              <a:rPr lang="en-US" sz="1600" dirty="0" smtClean="0"/>
              <a:t>lias </a:t>
            </a:r>
            <a:r>
              <a:rPr lang="en-US" sz="1600" dirty="0" err="1" smtClean="0"/>
              <a:t>lsa</a:t>
            </a:r>
            <a:r>
              <a:rPr lang="en-US" sz="1600" dirty="0" smtClean="0"/>
              <a:t> = ‘ls –a’</a:t>
            </a:r>
          </a:p>
          <a:p>
            <a:endParaRPr lang="en-US" dirty="0"/>
          </a:p>
        </p:txBody>
      </p:sp>
      <p:cxnSp>
        <p:nvCxnSpPr>
          <p:cNvPr id="12" name="Straight Arrow Connector 11"/>
          <p:cNvCxnSpPr>
            <a:stCxn id="10" idx="1"/>
          </p:cNvCxnSpPr>
          <p:nvPr/>
        </p:nvCxnSpPr>
        <p:spPr bwMode="auto">
          <a:xfrm flipH="1" flipV="1">
            <a:off x="2829503" y="3517637"/>
            <a:ext cx="1590097" cy="39330"/>
          </a:xfrm>
          <a:prstGeom prst="straightConnector1">
            <a:avLst/>
          </a:prstGeom>
          <a:noFill/>
          <a:ln w="38100" cap="flat" cmpd="sng" algn="ctr">
            <a:solidFill>
              <a:schemeClr val="tx2"/>
            </a:solidFill>
            <a:prstDash val="solid"/>
            <a:round/>
            <a:headEnd type="none" w="med" len="med"/>
            <a:tailEnd type="triangle"/>
          </a:ln>
          <a:effectLst/>
        </p:spPr>
      </p:cxnSp>
      <p:sp>
        <p:nvSpPr>
          <p:cNvPr id="14" name="Rounded Rectangle 13"/>
          <p:cNvSpPr/>
          <p:nvPr/>
        </p:nvSpPr>
        <p:spPr bwMode="auto">
          <a:xfrm>
            <a:off x="4419600" y="4724400"/>
            <a:ext cx="3586054" cy="1001008"/>
          </a:xfrm>
          <a:prstGeom prst="roundRect">
            <a:avLst/>
          </a:prstGeom>
          <a:noFill/>
          <a:ln w="19050" cap="flat" cmpd="sng" algn="ctr">
            <a:solidFill>
              <a:schemeClr val="tx2"/>
            </a:solidFill>
            <a:prstDash val="solid"/>
            <a:round/>
            <a:headEnd type="none" w="med" len="med"/>
            <a:tailEnd type="none" w="sm" len="sm"/>
          </a:ln>
          <a:effectLst/>
        </p:spPr>
        <p:txBody>
          <a:bodyPr vert="horz" wrap="squar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TextBox 14"/>
          <p:cNvSpPr txBox="1"/>
          <p:nvPr/>
        </p:nvSpPr>
        <p:spPr>
          <a:xfrm>
            <a:off x="4439806" y="4734808"/>
            <a:ext cx="3082895" cy="923330"/>
          </a:xfrm>
          <a:prstGeom prst="rect">
            <a:avLst/>
          </a:prstGeom>
          <a:noFill/>
        </p:spPr>
        <p:txBody>
          <a:bodyPr wrap="none" rtlCol="0">
            <a:spAutoFit/>
          </a:bodyPr>
          <a:lstStyle/>
          <a:p>
            <a:r>
              <a:rPr lang="en-US" dirty="0" smtClean="0"/>
              <a:t>More configuration files</a:t>
            </a:r>
          </a:p>
          <a:p>
            <a:r>
              <a:rPr lang="en-US" dirty="0" smtClean="0"/>
              <a:t>System wide: /</a:t>
            </a:r>
            <a:r>
              <a:rPr lang="en-US" dirty="0" err="1" smtClean="0"/>
              <a:t>etc</a:t>
            </a:r>
            <a:r>
              <a:rPr lang="en-US" dirty="0" smtClean="0"/>
              <a:t>/</a:t>
            </a:r>
            <a:r>
              <a:rPr lang="en-US" dirty="0" err="1" smtClean="0"/>
              <a:t>termcap</a:t>
            </a:r>
            <a:endParaRPr lang="en-US" dirty="0" smtClean="0"/>
          </a:p>
          <a:p>
            <a:r>
              <a:rPr lang="en-US" dirty="0" smtClean="0"/>
              <a:t>Net …</a:t>
            </a:r>
            <a:endParaRPr lang="en-US" dirty="0"/>
          </a:p>
        </p:txBody>
      </p:sp>
      <p:cxnSp>
        <p:nvCxnSpPr>
          <p:cNvPr id="16" name="Straight Arrow Connector 15"/>
          <p:cNvCxnSpPr>
            <a:stCxn id="14" idx="1"/>
            <a:endCxn id="4" idx="5"/>
          </p:cNvCxnSpPr>
          <p:nvPr/>
        </p:nvCxnSpPr>
        <p:spPr bwMode="auto">
          <a:xfrm flipH="1" flipV="1">
            <a:off x="2594301" y="3965901"/>
            <a:ext cx="1825299" cy="1259003"/>
          </a:xfrm>
          <a:prstGeom prst="straightConnector1">
            <a:avLst/>
          </a:prstGeom>
          <a:noFill/>
          <a:ln w="38100" cap="flat" cmpd="sng" algn="ctr">
            <a:solidFill>
              <a:schemeClr val="tx2"/>
            </a:solidFill>
            <a:prstDash val="solid"/>
            <a:round/>
            <a:headEnd type="none" w="med" len="med"/>
            <a:tailEnd type="triangle"/>
          </a:ln>
          <a:effectLst/>
        </p:spPr>
      </p:cxnSp>
      <p:sp>
        <p:nvSpPr>
          <p:cNvPr id="8" name="Freeform 7"/>
          <p:cNvSpPr/>
          <p:nvPr/>
        </p:nvSpPr>
        <p:spPr bwMode="auto">
          <a:xfrm>
            <a:off x="2125266" y="4545211"/>
            <a:ext cx="205383" cy="178594"/>
          </a:xfrm>
          <a:custGeom>
            <a:avLst/>
            <a:gdLst/>
            <a:ahLst/>
            <a:cxnLst/>
            <a:rect l="0" t="0" r="0" b="0"/>
            <a:pathLst>
              <a:path w="205383" h="178594">
                <a:moveTo>
                  <a:pt x="205382" y="35718"/>
                </a:moveTo>
                <a:lnTo>
                  <a:pt x="205382" y="35718"/>
                </a:lnTo>
                <a:lnTo>
                  <a:pt x="205382" y="26789"/>
                </a:lnTo>
                <a:lnTo>
                  <a:pt x="196453" y="26789"/>
                </a:lnTo>
                <a:lnTo>
                  <a:pt x="196453" y="26789"/>
                </a:lnTo>
                <a:lnTo>
                  <a:pt x="196453" y="17859"/>
                </a:lnTo>
                <a:lnTo>
                  <a:pt x="187523" y="8929"/>
                </a:lnTo>
                <a:lnTo>
                  <a:pt x="178593" y="8929"/>
                </a:lnTo>
                <a:lnTo>
                  <a:pt x="169664" y="0"/>
                </a:lnTo>
                <a:lnTo>
                  <a:pt x="151804" y="0"/>
                </a:lnTo>
                <a:lnTo>
                  <a:pt x="133945" y="0"/>
                </a:lnTo>
                <a:lnTo>
                  <a:pt x="116086" y="8929"/>
                </a:lnTo>
                <a:lnTo>
                  <a:pt x="98226" y="8929"/>
                </a:lnTo>
                <a:lnTo>
                  <a:pt x="71437" y="17859"/>
                </a:lnTo>
                <a:lnTo>
                  <a:pt x="62507" y="26789"/>
                </a:lnTo>
                <a:lnTo>
                  <a:pt x="44648" y="35718"/>
                </a:lnTo>
                <a:lnTo>
                  <a:pt x="35718" y="44648"/>
                </a:lnTo>
                <a:lnTo>
                  <a:pt x="35718" y="44648"/>
                </a:lnTo>
                <a:lnTo>
                  <a:pt x="35718" y="53578"/>
                </a:lnTo>
                <a:lnTo>
                  <a:pt x="44648" y="53578"/>
                </a:lnTo>
                <a:lnTo>
                  <a:pt x="62507" y="62507"/>
                </a:lnTo>
                <a:lnTo>
                  <a:pt x="80367" y="71437"/>
                </a:lnTo>
                <a:lnTo>
                  <a:pt x="107156" y="71437"/>
                </a:lnTo>
                <a:lnTo>
                  <a:pt x="125015" y="89296"/>
                </a:lnTo>
                <a:lnTo>
                  <a:pt x="142875" y="107156"/>
                </a:lnTo>
                <a:lnTo>
                  <a:pt x="160734" y="116085"/>
                </a:lnTo>
                <a:lnTo>
                  <a:pt x="160734" y="142875"/>
                </a:lnTo>
                <a:lnTo>
                  <a:pt x="160734" y="151804"/>
                </a:lnTo>
                <a:lnTo>
                  <a:pt x="151804" y="169664"/>
                </a:lnTo>
                <a:lnTo>
                  <a:pt x="133945" y="178593"/>
                </a:lnTo>
                <a:lnTo>
                  <a:pt x="116086" y="178593"/>
                </a:lnTo>
                <a:lnTo>
                  <a:pt x="89297" y="178593"/>
                </a:lnTo>
                <a:lnTo>
                  <a:pt x="71437" y="178593"/>
                </a:lnTo>
                <a:lnTo>
                  <a:pt x="44648" y="169664"/>
                </a:lnTo>
                <a:lnTo>
                  <a:pt x="26789" y="151804"/>
                </a:lnTo>
                <a:lnTo>
                  <a:pt x="17859" y="142875"/>
                </a:lnTo>
                <a:lnTo>
                  <a:pt x="8929" y="133945"/>
                </a:lnTo>
                <a:lnTo>
                  <a:pt x="0" y="116085"/>
                </a:lnTo>
                <a:lnTo>
                  <a:pt x="0" y="11608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2187773" y="4527351"/>
            <a:ext cx="26791" cy="160736"/>
          </a:xfrm>
          <a:custGeom>
            <a:avLst/>
            <a:gdLst/>
            <a:ahLst/>
            <a:cxnLst/>
            <a:rect l="0" t="0" r="0" b="0"/>
            <a:pathLst>
              <a:path w="26791" h="160736">
                <a:moveTo>
                  <a:pt x="8930" y="0"/>
                </a:moveTo>
                <a:lnTo>
                  <a:pt x="8930" y="0"/>
                </a:lnTo>
                <a:lnTo>
                  <a:pt x="8930" y="0"/>
                </a:lnTo>
                <a:lnTo>
                  <a:pt x="0" y="8930"/>
                </a:lnTo>
                <a:lnTo>
                  <a:pt x="0" y="17860"/>
                </a:lnTo>
                <a:lnTo>
                  <a:pt x="0" y="26789"/>
                </a:lnTo>
                <a:lnTo>
                  <a:pt x="8930" y="44649"/>
                </a:lnTo>
                <a:lnTo>
                  <a:pt x="8930" y="62508"/>
                </a:lnTo>
                <a:lnTo>
                  <a:pt x="17860" y="89297"/>
                </a:lnTo>
                <a:lnTo>
                  <a:pt x="17860" y="107156"/>
                </a:lnTo>
                <a:lnTo>
                  <a:pt x="17860" y="133945"/>
                </a:lnTo>
                <a:lnTo>
                  <a:pt x="26790" y="151805"/>
                </a:lnTo>
                <a:lnTo>
                  <a:pt x="26790" y="160735"/>
                </a:lnTo>
                <a:lnTo>
                  <a:pt x="26790"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2223492" y="4607718"/>
            <a:ext cx="8931" cy="71439"/>
          </a:xfrm>
          <a:custGeom>
            <a:avLst/>
            <a:gdLst/>
            <a:ahLst/>
            <a:cxnLst/>
            <a:rect l="0" t="0" r="0" b="0"/>
            <a:pathLst>
              <a:path w="8931" h="71439">
                <a:moveTo>
                  <a:pt x="0" y="71438"/>
                </a:moveTo>
                <a:lnTo>
                  <a:pt x="8930" y="53578"/>
                </a:lnTo>
                <a:lnTo>
                  <a:pt x="8930" y="26789"/>
                </a:lnTo>
                <a:lnTo>
                  <a:pt x="8930" y="0"/>
                </a:lnTo>
                <a:lnTo>
                  <a:pt x="893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2268141" y="4464843"/>
            <a:ext cx="8930" cy="285751"/>
          </a:xfrm>
          <a:custGeom>
            <a:avLst/>
            <a:gdLst/>
            <a:ahLst/>
            <a:cxnLst/>
            <a:rect l="0" t="0" r="0" b="0"/>
            <a:pathLst>
              <a:path w="8930" h="285751">
                <a:moveTo>
                  <a:pt x="0" y="17860"/>
                </a:moveTo>
                <a:lnTo>
                  <a:pt x="0" y="17860"/>
                </a:lnTo>
                <a:lnTo>
                  <a:pt x="0" y="8930"/>
                </a:lnTo>
                <a:lnTo>
                  <a:pt x="0" y="8930"/>
                </a:lnTo>
                <a:lnTo>
                  <a:pt x="0" y="0"/>
                </a:lnTo>
                <a:lnTo>
                  <a:pt x="0" y="0"/>
                </a:lnTo>
                <a:lnTo>
                  <a:pt x="8929" y="0"/>
                </a:lnTo>
                <a:lnTo>
                  <a:pt x="8929" y="8930"/>
                </a:lnTo>
                <a:lnTo>
                  <a:pt x="8929" y="26789"/>
                </a:lnTo>
                <a:lnTo>
                  <a:pt x="8929" y="62508"/>
                </a:lnTo>
                <a:lnTo>
                  <a:pt x="8929" y="116086"/>
                </a:lnTo>
                <a:lnTo>
                  <a:pt x="0" y="169664"/>
                </a:lnTo>
                <a:lnTo>
                  <a:pt x="0" y="232172"/>
                </a:lnTo>
                <a:lnTo>
                  <a:pt x="0" y="285750"/>
                </a:lnTo>
                <a:lnTo>
                  <a:pt x="0"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2464594" y="4438054"/>
            <a:ext cx="187524" cy="294681"/>
          </a:xfrm>
          <a:custGeom>
            <a:avLst/>
            <a:gdLst/>
            <a:ahLst/>
            <a:cxnLst/>
            <a:rect l="0" t="0" r="0" b="0"/>
            <a:pathLst>
              <a:path w="187524" h="294681">
                <a:moveTo>
                  <a:pt x="0" y="214313"/>
                </a:moveTo>
                <a:lnTo>
                  <a:pt x="8929" y="223242"/>
                </a:lnTo>
                <a:lnTo>
                  <a:pt x="8929" y="232172"/>
                </a:lnTo>
                <a:lnTo>
                  <a:pt x="17859" y="241102"/>
                </a:lnTo>
                <a:lnTo>
                  <a:pt x="35719" y="258961"/>
                </a:lnTo>
                <a:lnTo>
                  <a:pt x="53578" y="267891"/>
                </a:lnTo>
                <a:lnTo>
                  <a:pt x="71437" y="276821"/>
                </a:lnTo>
                <a:lnTo>
                  <a:pt x="98226" y="276821"/>
                </a:lnTo>
                <a:lnTo>
                  <a:pt x="116086" y="267891"/>
                </a:lnTo>
                <a:lnTo>
                  <a:pt x="133945" y="250032"/>
                </a:lnTo>
                <a:lnTo>
                  <a:pt x="151804" y="232172"/>
                </a:lnTo>
                <a:lnTo>
                  <a:pt x="169664" y="205383"/>
                </a:lnTo>
                <a:lnTo>
                  <a:pt x="187523" y="178594"/>
                </a:lnTo>
                <a:lnTo>
                  <a:pt x="187523" y="142875"/>
                </a:lnTo>
                <a:lnTo>
                  <a:pt x="187523" y="98227"/>
                </a:lnTo>
                <a:lnTo>
                  <a:pt x="187523" y="62508"/>
                </a:lnTo>
                <a:lnTo>
                  <a:pt x="178594" y="35719"/>
                </a:lnTo>
                <a:lnTo>
                  <a:pt x="178594" y="8930"/>
                </a:lnTo>
                <a:lnTo>
                  <a:pt x="169664" y="0"/>
                </a:lnTo>
                <a:lnTo>
                  <a:pt x="160734" y="0"/>
                </a:lnTo>
                <a:lnTo>
                  <a:pt x="142875" y="17860"/>
                </a:lnTo>
                <a:lnTo>
                  <a:pt x="125015" y="44649"/>
                </a:lnTo>
                <a:lnTo>
                  <a:pt x="107156" y="80367"/>
                </a:lnTo>
                <a:lnTo>
                  <a:pt x="98226" y="125016"/>
                </a:lnTo>
                <a:lnTo>
                  <a:pt x="80367" y="169664"/>
                </a:lnTo>
                <a:lnTo>
                  <a:pt x="80367" y="205383"/>
                </a:lnTo>
                <a:lnTo>
                  <a:pt x="80367" y="241102"/>
                </a:lnTo>
                <a:lnTo>
                  <a:pt x="89297" y="267891"/>
                </a:lnTo>
                <a:lnTo>
                  <a:pt x="107156" y="276821"/>
                </a:lnTo>
                <a:lnTo>
                  <a:pt x="125015" y="285750"/>
                </a:lnTo>
                <a:lnTo>
                  <a:pt x="151804" y="294680"/>
                </a:lnTo>
                <a:lnTo>
                  <a:pt x="178594" y="285750"/>
                </a:lnTo>
                <a:lnTo>
                  <a:pt x="178594"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2723555" y="4589859"/>
            <a:ext cx="178594" cy="151806"/>
          </a:xfrm>
          <a:custGeom>
            <a:avLst/>
            <a:gdLst/>
            <a:ahLst/>
            <a:cxnLst/>
            <a:rect l="0" t="0" r="0" b="0"/>
            <a:pathLst>
              <a:path w="178594" h="151806">
                <a:moveTo>
                  <a:pt x="133945" y="0"/>
                </a:moveTo>
                <a:lnTo>
                  <a:pt x="125015" y="0"/>
                </a:lnTo>
                <a:lnTo>
                  <a:pt x="125015" y="0"/>
                </a:lnTo>
                <a:lnTo>
                  <a:pt x="116086" y="0"/>
                </a:lnTo>
                <a:lnTo>
                  <a:pt x="98226" y="8930"/>
                </a:lnTo>
                <a:lnTo>
                  <a:pt x="89297" y="8930"/>
                </a:lnTo>
                <a:lnTo>
                  <a:pt x="62508" y="17859"/>
                </a:lnTo>
                <a:lnTo>
                  <a:pt x="44648" y="26789"/>
                </a:lnTo>
                <a:lnTo>
                  <a:pt x="35718" y="44648"/>
                </a:lnTo>
                <a:lnTo>
                  <a:pt x="26789" y="44648"/>
                </a:lnTo>
                <a:lnTo>
                  <a:pt x="35718" y="53578"/>
                </a:lnTo>
                <a:lnTo>
                  <a:pt x="44648" y="53578"/>
                </a:lnTo>
                <a:lnTo>
                  <a:pt x="62508" y="53578"/>
                </a:lnTo>
                <a:lnTo>
                  <a:pt x="98226" y="53578"/>
                </a:lnTo>
                <a:lnTo>
                  <a:pt x="133945" y="53578"/>
                </a:lnTo>
                <a:lnTo>
                  <a:pt x="160734" y="62508"/>
                </a:lnTo>
                <a:lnTo>
                  <a:pt x="178593" y="71437"/>
                </a:lnTo>
                <a:lnTo>
                  <a:pt x="178593" y="80367"/>
                </a:lnTo>
                <a:lnTo>
                  <a:pt x="160734" y="98227"/>
                </a:lnTo>
                <a:lnTo>
                  <a:pt x="133945" y="116086"/>
                </a:lnTo>
                <a:lnTo>
                  <a:pt x="89297" y="133945"/>
                </a:lnTo>
                <a:lnTo>
                  <a:pt x="44648" y="151805"/>
                </a:lnTo>
                <a:lnTo>
                  <a:pt x="17859" y="151805"/>
                </a:lnTo>
                <a:lnTo>
                  <a:pt x="0" y="142875"/>
                </a:lnTo>
                <a:lnTo>
                  <a:pt x="0"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1071563" y="4259461"/>
            <a:ext cx="705446" cy="1321594"/>
          </a:xfrm>
          <a:custGeom>
            <a:avLst/>
            <a:gdLst/>
            <a:ahLst/>
            <a:cxnLst/>
            <a:rect l="0" t="0" r="0" b="0"/>
            <a:pathLst>
              <a:path w="705446" h="1321594">
                <a:moveTo>
                  <a:pt x="705445" y="8929"/>
                </a:moveTo>
                <a:lnTo>
                  <a:pt x="705445" y="0"/>
                </a:lnTo>
                <a:lnTo>
                  <a:pt x="696515" y="0"/>
                </a:lnTo>
                <a:lnTo>
                  <a:pt x="696515" y="0"/>
                </a:lnTo>
                <a:lnTo>
                  <a:pt x="696515" y="0"/>
                </a:lnTo>
                <a:lnTo>
                  <a:pt x="696515" y="0"/>
                </a:lnTo>
                <a:lnTo>
                  <a:pt x="687585" y="8929"/>
                </a:lnTo>
                <a:lnTo>
                  <a:pt x="687585" y="8929"/>
                </a:lnTo>
                <a:lnTo>
                  <a:pt x="687585" y="26789"/>
                </a:lnTo>
                <a:lnTo>
                  <a:pt x="678656" y="35718"/>
                </a:lnTo>
                <a:lnTo>
                  <a:pt x="660796" y="62507"/>
                </a:lnTo>
                <a:lnTo>
                  <a:pt x="642937" y="89296"/>
                </a:lnTo>
                <a:lnTo>
                  <a:pt x="616148" y="133945"/>
                </a:lnTo>
                <a:lnTo>
                  <a:pt x="580429" y="196453"/>
                </a:lnTo>
                <a:lnTo>
                  <a:pt x="526851" y="285750"/>
                </a:lnTo>
                <a:lnTo>
                  <a:pt x="455414" y="383976"/>
                </a:lnTo>
                <a:lnTo>
                  <a:pt x="383976" y="508992"/>
                </a:lnTo>
                <a:lnTo>
                  <a:pt x="303609" y="642937"/>
                </a:lnTo>
                <a:lnTo>
                  <a:pt x="223242" y="785812"/>
                </a:lnTo>
                <a:lnTo>
                  <a:pt x="151804" y="919758"/>
                </a:lnTo>
                <a:lnTo>
                  <a:pt x="98226" y="1035844"/>
                </a:lnTo>
                <a:lnTo>
                  <a:pt x="53578" y="1134070"/>
                </a:lnTo>
                <a:lnTo>
                  <a:pt x="26789" y="1214437"/>
                </a:lnTo>
                <a:lnTo>
                  <a:pt x="8929" y="1276945"/>
                </a:lnTo>
                <a:lnTo>
                  <a:pt x="0" y="1303734"/>
                </a:lnTo>
                <a:lnTo>
                  <a:pt x="0" y="1321593"/>
                </a:lnTo>
                <a:lnTo>
                  <a:pt x="0" y="132159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1768078" y="4232671"/>
            <a:ext cx="794743" cy="1348384"/>
          </a:xfrm>
          <a:custGeom>
            <a:avLst/>
            <a:gdLst/>
            <a:ahLst/>
            <a:cxnLst/>
            <a:rect l="0" t="0" r="0" b="0"/>
            <a:pathLst>
              <a:path w="794743" h="1348384">
                <a:moveTo>
                  <a:pt x="26789" y="8930"/>
                </a:moveTo>
                <a:lnTo>
                  <a:pt x="26789" y="8930"/>
                </a:lnTo>
                <a:lnTo>
                  <a:pt x="26789" y="8930"/>
                </a:lnTo>
                <a:lnTo>
                  <a:pt x="17860" y="0"/>
                </a:lnTo>
                <a:lnTo>
                  <a:pt x="17860" y="0"/>
                </a:lnTo>
                <a:lnTo>
                  <a:pt x="8930" y="0"/>
                </a:lnTo>
                <a:lnTo>
                  <a:pt x="8930" y="8930"/>
                </a:lnTo>
                <a:lnTo>
                  <a:pt x="8930" y="17860"/>
                </a:lnTo>
                <a:lnTo>
                  <a:pt x="0" y="26790"/>
                </a:lnTo>
                <a:lnTo>
                  <a:pt x="0" y="35719"/>
                </a:lnTo>
                <a:lnTo>
                  <a:pt x="0" y="44649"/>
                </a:lnTo>
                <a:lnTo>
                  <a:pt x="8930" y="62508"/>
                </a:lnTo>
                <a:lnTo>
                  <a:pt x="17860" y="89297"/>
                </a:lnTo>
                <a:lnTo>
                  <a:pt x="26789" y="116086"/>
                </a:lnTo>
                <a:lnTo>
                  <a:pt x="44649" y="151805"/>
                </a:lnTo>
                <a:lnTo>
                  <a:pt x="62508" y="205383"/>
                </a:lnTo>
                <a:lnTo>
                  <a:pt x="89297" y="258961"/>
                </a:lnTo>
                <a:lnTo>
                  <a:pt x="133945" y="330399"/>
                </a:lnTo>
                <a:lnTo>
                  <a:pt x="178594" y="419696"/>
                </a:lnTo>
                <a:lnTo>
                  <a:pt x="232172" y="517922"/>
                </a:lnTo>
                <a:lnTo>
                  <a:pt x="285750" y="625079"/>
                </a:lnTo>
                <a:lnTo>
                  <a:pt x="339328" y="732235"/>
                </a:lnTo>
                <a:lnTo>
                  <a:pt x="401836" y="848321"/>
                </a:lnTo>
                <a:lnTo>
                  <a:pt x="455414" y="946548"/>
                </a:lnTo>
                <a:lnTo>
                  <a:pt x="517922" y="1044774"/>
                </a:lnTo>
                <a:lnTo>
                  <a:pt x="580430" y="1125142"/>
                </a:lnTo>
                <a:lnTo>
                  <a:pt x="642938" y="1205509"/>
                </a:lnTo>
                <a:lnTo>
                  <a:pt x="705445" y="1259087"/>
                </a:lnTo>
                <a:lnTo>
                  <a:pt x="759024" y="1312665"/>
                </a:lnTo>
                <a:lnTo>
                  <a:pt x="794742" y="1348383"/>
                </a:lnTo>
                <a:lnTo>
                  <a:pt x="794742" y="1348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2384227" y="5447109"/>
            <a:ext cx="696516" cy="1000126"/>
          </a:xfrm>
          <a:custGeom>
            <a:avLst/>
            <a:gdLst/>
            <a:ahLst/>
            <a:cxnLst/>
            <a:rect l="0" t="0" r="0" b="0"/>
            <a:pathLst>
              <a:path w="696516" h="1000126">
                <a:moveTo>
                  <a:pt x="196453" y="107157"/>
                </a:moveTo>
                <a:lnTo>
                  <a:pt x="196453" y="107157"/>
                </a:lnTo>
                <a:lnTo>
                  <a:pt x="187523" y="98227"/>
                </a:lnTo>
                <a:lnTo>
                  <a:pt x="178593" y="98227"/>
                </a:lnTo>
                <a:lnTo>
                  <a:pt x="178593" y="89297"/>
                </a:lnTo>
                <a:lnTo>
                  <a:pt x="169664" y="89297"/>
                </a:lnTo>
                <a:lnTo>
                  <a:pt x="160734" y="89297"/>
                </a:lnTo>
                <a:lnTo>
                  <a:pt x="151804" y="89297"/>
                </a:lnTo>
                <a:lnTo>
                  <a:pt x="142875" y="89297"/>
                </a:lnTo>
                <a:lnTo>
                  <a:pt x="125015" y="98227"/>
                </a:lnTo>
                <a:lnTo>
                  <a:pt x="107156" y="116086"/>
                </a:lnTo>
                <a:lnTo>
                  <a:pt x="98226" y="133945"/>
                </a:lnTo>
                <a:lnTo>
                  <a:pt x="71437" y="169664"/>
                </a:lnTo>
                <a:lnTo>
                  <a:pt x="53578" y="205382"/>
                </a:lnTo>
                <a:lnTo>
                  <a:pt x="35718" y="258961"/>
                </a:lnTo>
                <a:lnTo>
                  <a:pt x="17859" y="321468"/>
                </a:lnTo>
                <a:lnTo>
                  <a:pt x="8929" y="392906"/>
                </a:lnTo>
                <a:lnTo>
                  <a:pt x="0" y="473273"/>
                </a:lnTo>
                <a:lnTo>
                  <a:pt x="0" y="562570"/>
                </a:lnTo>
                <a:lnTo>
                  <a:pt x="0" y="660796"/>
                </a:lnTo>
                <a:lnTo>
                  <a:pt x="17859" y="759023"/>
                </a:lnTo>
                <a:lnTo>
                  <a:pt x="44648" y="839390"/>
                </a:lnTo>
                <a:lnTo>
                  <a:pt x="80367" y="910828"/>
                </a:lnTo>
                <a:lnTo>
                  <a:pt x="116086" y="964406"/>
                </a:lnTo>
                <a:lnTo>
                  <a:pt x="160734" y="991195"/>
                </a:lnTo>
                <a:lnTo>
                  <a:pt x="214312" y="1000125"/>
                </a:lnTo>
                <a:lnTo>
                  <a:pt x="276820" y="991195"/>
                </a:lnTo>
                <a:lnTo>
                  <a:pt x="339328" y="973336"/>
                </a:lnTo>
                <a:lnTo>
                  <a:pt x="401836" y="937617"/>
                </a:lnTo>
                <a:lnTo>
                  <a:pt x="464343" y="884039"/>
                </a:lnTo>
                <a:lnTo>
                  <a:pt x="526851" y="830461"/>
                </a:lnTo>
                <a:lnTo>
                  <a:pt x="580429" y="767953"/>
                </a:lnTo>
                <a:lnTo>
                  <a:pt x="625078" y="687586"/>
                </a:lnTo>
                <a:lnTo>
                  <a:pt x="669726" y="607218"/>
                </a:lnTo>
                <a:lnTo>
                  <a:pt x="687586" y="517921"/>
                </a:lnTo>
                <a:lnTo>
                  <a:pt x="696515" y="428625"/>
                </a:lnTo>
                <a:lnTo>
                  <a:pt x="696515" y="339328"/>
                </a:lnTo>
                <a:lnTo>
                  <a:pt x="678656" y="258961"/>
                </a:lnTo>
                <a:lnTo>
                  <a:pt x="651867" y="187523"/>
                </a:lnTo>
                <a:lnTo>
                  <a:pt x="607218" y="125016"/>
                </a:lnTo>
                <a:lnTo>
                  <a:pt x="562570" y="80368"/>
                </a:lnTo>
                <a:lnTo>
                  <a:pt x="500062" y="44649"/>
                </a:lnTo>
                <a:lnTo>
                  <a:pt x="437554" y="17860"/>
                </a:lnTo>
                <a:lnTo>
                  <a:pt x="383976" y="8930"/>
                </a:lnTo>
                <a:lnTo>
                  <a:pt x="330398" y="0"/>
                </a:lnTo>
                <a:lnTo>
                  <a:pt x="285750" y="8930"/>
                </a:lnTo>
                <a:lnTo>
                  <a:pt x="258961" y="17860"/>
                </a:lnTo>
                <a:lnTo>
                  <a:pt x="232171" y="26789"/>
                </a:lnTo>
                <a:lnTo>
                  <a:pt x="232171"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705445" y="5509617"/>
            <a:ext cx="634009" cy="1026914"/>
          </a:xfrm>
          <a:custGeom>
            <a:avLst/>
            <a:gdLst/>
            <a:ahLst/>
            <a:cxnLst/>
            <a:rect l="0" t="0" r="0" b="0"/>
            <a:pathLst>
              <a:path w="634009" h="1026914">
                <a:moveTo>
                  <a:pt x="294680" y="17860"/>
                </a:moveTo>
                <a:lnTo>
                  <a:pt x="285750" y="17860"/>
                </a:lnTo>
                <a:lnTo>
                  <a:pt x="276821" y="8930"/>
                </a:lnTo>
                <a:lnTo>
                  <a:pt x="258961" y="8930"/>
                </a:lnTo>
                <a:lnTo>
                  <a:pt x="241102" y="8930"/>
                </a:lnTo>
                <a:lnTo>
                  <a:pt x="223243" y="8930"/>
                </a:lnTo>
                <a:lnTo>
                  <a:pt x="205383" y="8930"/>
                </a:lnTo>
                <a:lnTo>
                  <a:pt x="187524" y="17860"/>
                </a:lnTo>
                <a:lnTo>
                  <a:pt x="169664" y="35719"/>
                </a:lnTo>
                <a:lnTo>
                  <a:pt x="142875" y="53578"/>
                </a:lnTo>
                <a:lnTo>
                  <a:pt x="116086" y="80367"/>
                </a:lnTo>
                <a:lnTo>
                  <a:pt x="89297" y="116085"/>
                </a:lnTo>
                <a:lnTo>
                  <a:pt x="62508" y="169663"/>
                </a:lnTo>
                <a:lnTo>
                  <a:pt x="35719" y="232171"/>
                </a:lnTo>
                <a:lnTo>
                  <a:pt x="17860" y="312538"/>
                </a:lnTo>
                <a:lnTo>
                  <a:pt x="0" y="410765"/>
                </a:lnTo>
                <a:lnTo>
                  <a:pt x="0" y="508992"/>
                </a:lnTo>
                <a:lnTo>
                  <a:pt x="8930" y="616148"/>
                </a:lnTo>
                <a:lnTo>
                  <a:pt x="26789" y="714374"/>
                </a:lnTo>
                <a:lnTo>
                  <a:pt x="44649" y="812601"/>
                </a:lnTo>
                <a:lnTo>
                  <a:pt x="71438" y="875109"/>
                </a:lnTo>
                <a:lnTo>
                  <a:pt x="89297" y="910828"/>
                </a:lnTo>
                <a:lnTo>
                  <a:pt x="116086" y="946546"/>
                </a:lnTo>
                <a:lnTo>
                  <a:pt x="142875" y="973335"/>
                </a:lnTo>
                <a:lnTo>
                  <a:pt x="178594" y="1000124"/>
                </a:lnTo>
                <a:lnTo>
                  <a:pt x="232172" y="1026913"/>
                </a:lnTo>
                <a:lnTo>
                  <a:pt x="312539" y="1026913"/>
                </a:lnTo>
                <a:lnTo>
                  <a:pt x="392907" y="991195"/>
                </a:lnTo>
                <a:lnTo>
                  <a:pt x="482204" y="928687"/>
                </a:lnTo>
                <a:lnTo>
                  <a:pt x="544711" y="848320"/>
                </a:lnTo>
                <a:lnTo>
                  <a:pt x="589360" y="750093"/>
                </a:lnTo>
                <a:lnTo>
                  <a:pt x="616149" y="651867"/>
                </a:lnTo>
                <a:lnTo>
                  <a:pt x="634008" y="544710"/>
                </a:lnTo>
                <a:lnTo>
                  <a:pt x="634008" y="437554"/>
                </a:lnTo>
                <a:lnTo>
                  <a:pt x="625078" y="330398"/>
                </a:lnTo>
                <a:lnTo>
                  <a:pt x="598289" y="232171"/>
                </a:lnTo>
                <a:lnTo>
                  <a:pt x="562571" y="151804"/>
                </a:lnTo>
                <a:lnTo>
                  <a:pt x="517922" y="89296"/>
                </a:lnTo>
                <a:lnTo>
                  <a:pt x="464344" y="35719"/>
                </a:lnTo>
                <a:lnTo>
                  <a:pt x="410766" y="8930"/>
                </a:lnTo>
                <a:lnTo>
                  <a:pt x="357188" y="0"/>
                </a:lnTo>
                <a:lnTo>
                  <a:pt x="312539" y="0"/>
                </a:lnTo>
                <a:lnTo>
                  <a:pt x="267891" y="17860"/>
                </a:lnTo>
                <a:lnTo>
                  <a:pt x="232172" y="44649"/>
                </a:lnTo>
                <a:lnTo>
                  <a:pt x="232172"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1616273" y="3732609"/>
            <a:ext cx="196455" cy="401837"/>
          </a:xfrm>
          <a:custGeom>
            <a:avLst/>
            <a:gdLst/>
            <a:ahLst/>
            <a:cxnLst/>
            <a:rect l="0" t="0" r="0" b="0"/>
            <a:pathLst>
              <a:path w="196455" h="401837">
                <a:moveTo>
                  <a:pt x="196454" y="26789"/>
                </a:moveTo>
                <a:lnTo>
                  <a:pt x="187524" y="17859"/>
                </a:lnTo>
                <a:lnTo>
                  <a:pt x="178594" y="17859"/>
                </a:lnTo>
                <a:lnTo>
                  <a:pt x="169665" y="8930"/>
                </a:lnTo>
                <a:lnTo>
                  <a:pt x="151805" y="8930"/>
                </a:lnTo>
                <a:lnTo>
                  <a:pt x="133946" y="0"/>
                </a:lnTo>
                <a:lnTo>
                  <a:pt x="125016" y="0"/>
                </a:lnTo>
                <a:lnTo>
                  <a:pt x="98227" y="8930"/>
                </a:lnTo>
                <a:lnTo>
                  <a:pt x="80368" y="8930"/>
                </a:lnTo>
                <a:lnTo>
                  <a:pt x="62508" y="17859"/>
                </a:lnTo>
                <a:lnTo>
                  <a:pt x="44649" y="35719"/>
                </a:lnTo>
                <a:lnTo>
                  <a:pt x="26790" y="62508"/>
                </a:lnTo>
                <a:lnTo>
                  <a:pt x="17860" y="98227"/>
                </a:lnTo>
                <a:lnTo>
                  <a:pt x="8930" y="133945"/>
                </a:lnTo>
                <a:lnTo>
                  <a:pt x="0" y="178594"/>
                </a:lnTo>
                <a:lnTo>
                  <a:pt x="0" y="232172"/>
                </a:lnTo>
                <a:lnTo>
                  <a:pt x="0" y="285750"/>
                </a:lnTo>
                <a:lnTo>
                  <a:pt x="0" y="339328"/>
                </a:lnTo>
                <a:lnTo>
                  <a:pt x="0" y="375047"/>
                </a:lnTo>
                <a:lnTo>
                  <a:pt x="0" y="401836"/>
                </a:lnTo>
                <a:lnTo>
                  <a:pt x="0" y="40183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1482328" y="3937992"/>
            <a:ext cx="258962" cy="133946"/>
          </a:xfrm>
          <a:custGeom>
            <a:avLst/>
            <a:gdLst/>
            <a:ahLst/>
            <a:cxnLst/>
            <a:rect l="0" t="0" r="0" b="0"/>
            <a:pathLst>
              <a:path w="258962" h="133946">
                <a:moveTo>
                  <a:pt x="0" y="133945"/>
                </a:moveTo>
                <a:lnTo>
                  <a:pt x="8930" y="133945"/>
                </a:lnTo>
                <a:lnTo>
                  <a:pt x="26789" y="125015"/>
                </a:lnTo>
                <a:lnTo>
                  <a:pt x="62508" y="107156"/>
                </a:lnTo>
                <a:lnTo>
                  <a:pt x="98227" y="80367"/>
                </a:lnTo>
                <a:lnTo>
                  <a:pt x="142875" y="62508"/>
                </a:lnTo>
                <a:lnTo>
                  <a:pt x="178594" y="35719"/>
                </a:lnTo>
                <a:lnTo>
                  <a:pt x="214313" y="26789"/>
                </a:lnTo>
                <a:lnTo>
                  <a:pt x="241102" y="8929"/>
                </a:lnTo>
                <a:lnTo>
                  <a:pt x="258961" y="0"/>
                </a:lnTo>
                <a:lnTo>
                  <a:pt x="25896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1732359" y="3955851"/>
            <a:ext cx="125017" cy="98228"/>
          </a:xfrm>
          <a:custGeom>
            <a:avLst/>
            <a:gdLst/>
            <a:ahLst/>
            <a:cxnLst/>
            <a:rect l="0" t="0" r="0" b="0"/>
            <a:pathLst>
              <a:path w="125017" h="98228">
                <a:moveTo>
                  <a:pt x="35719" y="80367"/>
                </a:moveTo>
                <a:lnTo>
                  <a:pt x="35719" y="80367"/>
                </a:lnTo>
                <a:lnTo>
                  <a:pt x="35719" y="89297"/>
                </a:lnTo>
                <a:lnTo>
                  <a:pt x="35719" y="89297"/>
                </a:lnTo>
                <a:lnTo>
                  <a:pt x="44649" y="98227"/>
                </a:lnTo>
                <a:lnTo>
                  <a:pt x="53579" y="98227"/>
                </a:lnTo>
                <a:lnTo>
                  <a:pt x="80368" y="98227"/>
                </a:lnTo>
                <a:lnTo>
                  <a:pt x="98227" y="89297"/>
                </a:lnTo>
                <a:lnTo>
                  <a:pt x="116086" y="80367"/>
                </a:lnTo>
                <a:lnTo>
                  <a:pt x="125016" y="62508"/>
                </a:lnTo>
                <a:lnTo>
                  <a:pt x="125016" y="53578"/>
                </a:lnTo>
                <a:lnTo>
                  <a:pt x="116086" y="35719"/>
                </a:lnTo>
                <a:lnTo>
                  <a:pt x="89297" y="17860"/>
                </a:lnTo>
                <a:lnTo>
                  <a:pt x="62508" y="8930"/>
                </a:lnTo>
                <a:lnTo>
                  <a:pt x="35719" y="0"/>
                </a:lnTo>
                <a:lnTo>
                  <a:pt x="8930" y="0"/>
                </a:lnTo>
                <a:lnTo>
                  <a:pt x="0" y="8930"/>
                </a:lnTo>
                <a:lnTo>
                  <a:pt x="0" y="17860"/>
                </a:lnTo>
                <a:lnTo>
                  <a:pt x="8930" y="26789"/>
                </a:lnTo>
                <a:lnTo>
                  <a:pt x="35719" y="26789"/>
                </a:lnTo>
                <a:lnTo>
                  <a:pt x="35719"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1884164" y="3848695"/>
            <a:ext cx="62509" cy="178595"/>
          </a:xfrm>
          <a:custGeom>
            <a:avLst/>
            <a:gdLst/>
            <a:ahLst/>
            <a:cxnLst/>
            <a:rect l="0" t="0" r="0" b="0"/>
            <a:pathLst>
              <a:path w="62509" h="178595">
                <a:moveTo>
                  <a:pt x="0" y="89297"/>
                </a:moveTo>
                <a:lnTo>
                  <a:pt x="0" y="89297"/>
                </a:lnTo>
                <a:lnTo>
                  <a:pt x="0" y="107156"/>
                </a:lnTo>
                <a:lnTo>
                  <a:pt x="0" y="125016"/>
                </a:lnTo>
                <a:lnTo>
                  <a:pt x="0" y="142875"/>
                </a:lnTo>
                <a:lnTo>
                  <a:pt x="0" y="160734"/>
                </a:lnTo>
                <a:lnTo>
                  <a:pt x="8930" y="178594"/>
                </a:lnTo>
                <a:lnTo>
                  <a:pt x="8930" y="178594"/>
                </a:lnTo>
                <a:lnTo>
                  <a:pt x="8930" y="178594"/>
                </a:lnTo>
                <a:lnTo>
                  <a:pt x="8930" y="169664"/>
                </a:lnTo>
                <a:lnTo>
                  <a:pt x="0" y="160734"/>
                </a:lnTo>
                <a:lnTo>
                  <a:pt x="0" y="142875"/>
                </a:lnTo>
                <a:lnTo>
                  <a:pt x="0" y="116086"/>
                </a:lnTo>
                <a:lnTo>
                  <a:pt x="0" y="89297"/>
                </a:lnTo>
                <a:lnTo>
                  <a:pt x="8930" y="62508"/>
                </a:lnTo>
                <a:lnTo>
                  <a:pt x="17859" y="44648"/>
                </a:lnTo>
                <a:lnTo>
                  <a:pt x="26789" y="26789"/>
                </a:lnTo>
                <a:lnTo>
                  <a:pt x="44649" y="17859"/>
                </a:lnTo>
                <a:lnTo>
                  <a:pt x="53578" y="8930"/>
                </a:lnTo>
                <a:lnTo>
                  <a:pt x="62508" y="0"/>
                </a:lnTo>
                <a:lnTo>
                  <a:pt x="6250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2044898" y="3804046"/>
            <a:ext cx="17861" cy="178595"/>
          </a:xfrm>
          <a:custGeom>
            <a:avLst/>
            <a:gdLst/>
            <a:ahLst/>
            <a:cxnLst/>
            <a:rect l="0" t="0" r="0" b="0"/>
            <a:pathLst>
              <a:path w="17861" h="178595">
                <a:moveTo>
                  <a:pt x="0" y="0"/>
                </a:moveTo>
                <a:lnTo>
                  <a:pt x="0" y="0"/>
                </a:lnTo>
                <a:lnTo>
                  <a:pt x="0" y="0"/>
                </a:lnTo>
                <a:lnTo>
                  <a:pt x="0" y="17860"/>
                </a:lnTo>
                <a:lnTo>
                  <a:pt x="0" y="35719"/>
                </a:lnTo>
                <a:lnTo>
                  <a:pt x="0" y="62508"/>
                </a:lnTo>
                <a:lnTo>
                  <a:pt x="0" y="89297"/>
                </a:lnTo>
                <a:lnTo>
                  <a:pt x="8930" y="125016"/>
                </a:lnTo>
                <a:lnTo>
                  <a:pt x="8930" y="151805"/>
                </a:lnTo>
                <a:lnTo>
                  <a:pt x="17860" y="169665"/>
                </a:lnTo>
                <a:lnTo>
                  <a:pt x="8930" y="178594"/>
                </a:lnTo>
                <a:lnTo>
                  <a:pt x="8930" y="178594"/>
                </a:lnTo>
                <a:lnTo>
                  <a:pt x="8930"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 name="Freeform 29"/>
          <p:cNvSpPr/>
          <p:nvPr/>
        </p:nvSpPr>
        <p:spPr bwMode="auto">
          <a:xfrm>
            <a:off x="2116336" y="3777257"/>
            <a:ext cx="169665" cy="116087"/>
          </a:xfrm>
          <a:custGeom>
            <a:avLst/>
            <a:gdLst/>
            <a:ahLst/>
            <a:cxnLst/>
            <a:rect l="0" t="0" r="0" b="0"/>
            <a:pathLst>
              <a:path w="169665" h="116087">
                <a:moveTo>
                  <a:pt x="44648" y="0"/>
                </a:moveTo>
                <a:lnTo>
                  <a:pt x="35719" y="8930"/>
                </a:lnTo>
                <a:lnTo>
                  <a:pt x="17859" y="26789"/>
                </a:lnTo>
                <a:lnTo>
                  <a:pt x="8930" y="44649"/>
                </a:lnTo>
                <a:lnTo>
                  <a:pt x="0" y="62508"/>
                </a:lnTo>
                <a:lnTo>
                  <a:pt x="8930" y="89297"/>
                </a:lnTo>
                <a:lnTo>
                  <a:pt x="44648" y="107157"/>
                </a:lnTo>
                <a:lnTo>
                  <a:pt x="80367" y="116086"/>
                </a:lnTo>
                <a:lnTo>
                  <a:pt x="125016" y="116086"/>
                </a:lnTo>
                <a:lnTo>
                  <a:pt x="169664" y="98227"/>
                </a:lnTo>
                <a:lnTo>
                  <a:pt x="169664"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 name="Freeform 30"/>
          <p:cNvSpPr/>
          <p:nvPr/>
        </p:nvSpPr>
        <p:spPr bwMode="auto">
          <a:xfrm>
            <a:off x="1250156" y="5375672"/>
            <a:ext cx="107158" cy="267891"/>
          </a:xfrm>
          <a:custGeom>
            <a:avLst/>
            <a:gdLst/>
            <a:ahLst/>
            <a:cxnLst/>
            <a:rect l="0" t="0" r="0" b="0"/>
            <a:pathLst>
              <a:path w="107158" h="267891">
                <a:moveTo>
                  <a:pt x="17860" y="8930"/>
                </a:moveTo>
                <a:lnTo>
                  <a:pt x="17860" y="8930"/>
                </a:lnTo>
                <a:lnTo>
                  <a:pt x="8930" y="0"/>
                </a:lnTo>
                <a:lnTo>
                  <a:pt x="0" y="0"/>
                </a:lnTo>
                <a:lnTo>
                  <a:pt x="0" y="0"/>
                </a:lnTo>
                <a:lnTo>
                  <a:pt x="8930" y="8930"/>
                </a:lnTo>
                <a:lnTo>
                  <a:pt x="17860" y="26789"/>
                </a:lnTo>
                <a:lnTo>
                  <a:pt x="26789" y="53578"/>
                </a:lnTo>
                <a:lnTo>
                  <a:pt x="44649" y="107156"/>
                </a:lnTo>
                <a:lnTo>
                  <a:pt x="71438" y="160734"/>
                </a:lnTo>
                <a:lnTo>
                  <a:pt x="89297" y="223241"/>
                </a:lnTo>
                <a:lnTo>
                  <a:pt x="107157" y="267890"/>
                </a:lnTo>
                <a:lnTo>
                  <a:pt x="107157" y="26789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2" name="Freeform 31"/>
          <p:cNvSpPr/>
          <p:nvPr/>
        </p:nvSpPr>
        <p:spPr bwMode="auto">
          <a:xfrm>
            <a:off x="1178719" y="5375672"/>
            <a:ext cx="232173" cy="98227"/>
          </a:xfrm>
          <a:custGeom>
            <a:avLst/>
            <a:gdLst/>
            <a:ahLst/>
            <a:cxnLst/>
            <a:rect l="0" t="0" r="0" b="0"/>
            <a:pathLst>
              <a:path w="232173" h="98227">
                <a:moveTo>
                  <a:pt x="17859" y="8930"/>
                </a:moveTo>
                <a:lnTo>
                  <a:pt x="8930" y="0"/>
                </a:lnTo>
                <a:lnTo>
                  <a:pt x="8930" y="0"/>
                </a:lnTo>
                <a:lnTo>
                  <a:pt x="0" y="0"/>
                </a:lnTo>
                <a:lnTo>
                  <a:pt x="8930" y="0"/>
                </a:lnTo>
                <a:lnTo>
                  <a:pt x="26789" y="0"/>
                </a:lnTo>
                <a:lnTo>
                  <a:pt x="53578" y="0"/>
                </a:lnTo>
                <a:lnTo>
                  <a:pt x="89297" y="0"/>
                </a:lnTo>
                <a:lnTo>
                  <a:pt x="125015" y="0"/>
                </a:lnTo>
                <a:lnTo>
                  <a:pt x="160734" y="0"/>
                </a:lnTo>
                <a:lnTo>
                  <a:pt x="196453" y="0"/>
                </a:lnTo>
                <a:lnTo>
                  <a:pt x="214312" y="8930"/>
                </a:lnTo>
                <a:lnTo>
                  <a:pt x="232172" y="8930"/>
                </a:lnTo>
                <a:lnTo>
                  <a:pt x="232172" y="17859"/>
                </a:lnTo>
                <a:lnTo>
                  <a:pt x="223242" y="26789"/>
                </a:lnTo>
                <a:lnTo>
                  <a:pt x="196453" y="35719"/>
                </a:lnTo>
                <a:lnTo>
                  <a:pt x="169664" y="53578"/>
                </a:lnTo>
                <a:lnTo>
                  <a:pt x="142875" y="80367"/>
                </a:lnTo>
                <a:lnTo>
                  <a:pt x="125015" y="98226"/>
                </a:lnTo>
                <a:lnTo>
                  <a:pt x="116086" y="98226"/>
                </a:lnTo>
                <a:lnTo>
                  <a:pt x="116086"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3" name="Freeform 32"/>
          <p:cNvSpPr/>
          <p:nvPr/>
        </p:nvSpPr>
        <p:spPr bwMode="auto">
          <a:xfrm>
            <a:off x="2830711" y="4723804"/>
            <a:ext cx="241103" cy="1009056"/>
          </a:xfrm>
          <a:custGeom>
            <a:avLst/>
            <a:gdLst/>
            <a:ahLst/>
            <a:cxnLst/>
            <a:rect l="0" t="0" r="0" b="0"/>
            <a:pathLst>
              <a:path w="241103" h="1009056">
                <a:moveTo>
                  <a:pt x="142875" y="44649"/>
                </a:moveTo>
                <a:lnTo>
                  <a:pt x="142875" y="44649"/>
                </a:lnTo>
                <a:lnTo>
                  <a:pt x="133945" y="35719"/>
                </a:lnTo>
                <a:lnTo>
                  <a:pt x="125016" y="35719"/>
                </a:lnTo>
                <a:lnTo>
                  <a:pt x="125016" y="26789"/>
                </a:lnTo>
                <a:lnTo>
                  <a:pt x="116086" y="26789"/>
                </a:lnTo>
                <a:lnTo>
                  <a:pt x="116086" y="26789"/>
                </a:lnTo>
                <a:lnTo>
                  <a:pt x="107156" y="17860"/>
                </a:lnTo>
                <a:lnTo>
                  <a:pt x="107156" y="17860"/>
                </a:lnTo>
                <a:lnTo>
                  <a:pt x="98227" y="8930"/>
                </a:lnTo>
                <a:lnTo>
                  <a:pt x="89297" y="8930"/>
                </a:lnTo>
                <a:lnTo>
                  <a:pt x="80367" y="0"/>
                </a:lnTo>
                <a:lnTo>
                  <a:pt x="80367" y="0"/>
                </a:lnTo>
                <a:lnTo>
                  <a:pt x="71437" y="0"/>
                </a:lnTo>
                <a:lnTo>
                  <a:pt x="71437" y="0"/>
                </a:lnTo>
                <a:lnTo>
                  <a:pt x="71437" y="8930"/>
                </a:lnTo>
                <a:lnTo>
                  <a:pt x="80367" y="17860"/>
                </a:lnTo>
                <a:lnTo>
                  <a:pt x="89297" y="35719"/>
                </a:lnTo>
                <a:lnTo>
                  <a:pt x="98227" y="53578"/>
                </a:lnTo>
                <a:lnTo>
                  <a:pt x="116086" y="80367"/>
                </a:lnTo>
                <a:lnTo>
                  <a:pt x="133945" y="98227"/>
                </a:lnTo>
                <a:lnTo>
                  <a:pt x="151805" y="125016"/>
                </a:lnTo>
                <a:lnTo>
                  <a:pt x="169664" y="142875"/>
                </a:lnTo>
                <a:lnTo>
                  <a:pt x="187523" y="178594"/>
                </a:lnTo>
                <a:lnTo>
                  <a:pt x="205383" y="214313"/>
                </a:lnTo>
                <a:lnTo>
                  <a:pt x="223242" y="258962"/>
                </a:lnTo>
                <a:lnTo>
                  <a:pt x="232172" y="321469"/>
                </a:lnTo>
                <a:lnTo>
                  <a:pt x="241102" y="392907"/>
                </a:lnTo>
                <a:lnTo>
                  <a:pt x="241102" y="464344"/>
                </a:lnTo>
                <a:lnTo>
                  <a:pt x="241102" y="544712"/>
                </a:lnTo>
                <a:lnTo>
                  <a:pt x="223242" y="625079"/>
                </a:lnTo>
                <a:lnTo>
                  <a:pt x="205383" y="705446"/>
                </a:lnTo>
                <a:lnTo>
                  <a:pt x="169664" y="767954"/>
                </a:lnTo>
                <a:lnTo>
                  <a:pt x="133945" y="839391"/>
                </a:lnTo>
                <a:lnTo>
                  <a:pt x="89297" y="901898"/>
                </a:lnTo>
                <a:lnTo>
                  <a:pt x="44648" y="946547"/>
                </a:lnTo>
                <a:lnTo>
                  <a:pt x="17859" y="982266"/>
                </a:lnTo>
                <a:lnTo>
                  <a:pt x="0" y="1009055"/>
                </a:lnTo>
                <a:lnTo>
                  <a:pt x="8930" y="1009055"/>
                </a:lnTo>
                <a:lnTo>
                  <a:pt x="26789" y="991195"/>
                </a:lnTo>
                <a:lnTo>
                  <a:pt x="26789" y="99119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4" name="Freeform 33"/>
          <p:cNvSpPr/>
          <p:nvPr/>
        </p:nvSpPr>
        <p:spPr bwMode="auto">
          <a:xfrm>
            <a:off x="2803922" y="5563195"/>
            <a:ext cx="232173" cy="151805"/>
          </a:xfrm>
          <a:custGeom>
            <a:avLst/>
            <a:gdLst/>
            <a:ahLst/>
            <a:cxnLst/>
            <a:rect l="0" t="0" r="0" b="0"/>
            <a:pathLst>
              <a:path w="232173" h="151805">
                <a:moveTo>
                  <a:pt x="44648" y="0"/>
                </a:moveTo>
                <a:lnTo>
                  <a:pt x="44648" y="8930"/>
                </a:lnTo>
                <a:lnTo>
                  <a:pt x="35719" y="17859"/>
                </a:lnTo>
                <a:lnTo>
                  <a:pt x="26789" y="35718"/>
                </a:lnTo>
                <a:lnTo>
                  <a:pt x="17859" y="53578"/>
                </a:lnTo>
                <a:lnTo>
                  <a:pt x="8930" y="71437"/>
                </a:lnTo>
                <a:lnTo>
                  <a:pt x="0" y="89296"/>
                </a:lnTo>
                <a:lnTo>
                  <a:pt x="0" y="107156"/>
                </a:lnTo>
                <a:lnTo>
                  <a:pt x="0" y="116085"/>
                </a:lnTo>
                <a:lnTo>
                  <a:pt x="0" y="116085"/>
                </a:lnTo>
                <a:lnTo>
                  <a:pt x="0" y="125015"/>
                </a:lnTo>
                <a:lnTo>
                  <a:pt x="17859" y="133945"/>
                </a:lnTo>
                <a:lnTo>
                  <a:pt x="53578" y="142875"/>
                </a:lnTo>
                <a:lnTo>
                  <a:pt x="107156" y="151804"/>
                </a:lnTo>
                <a:lnTo>
                  <a:pt x="169664" y="151804"/>
                </a:lnTo>
                <a:lnTo>
                  <a:pt x="232172" y="133945"/>
                </a:lnTo>
                <a:lnTo>
                  <a:pt x="232172"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5" name="Freeform 34"/>
          <p:cNvSpPr/>
          <p:nvPr/>
        </p:nvSpPr>
        <p:spPr bwMode="auto">
          <a:xfrm>
            <a:off x="2527102" y="5884663"/>
            <a:ext cx="169665" cy="285751"/>
          </a:xfrm>
          <a:custGeom>
            <a:avLst/>
            <a:gdLst/>
            <a:ahLst/>
            <a:cxnLst/>
            <a:rect l="0" t="0" r="0" b="0"/>
            <a:pathLst>
              <a:path w="169665" h="285751">
                <a:moveTo>
                  <a:pt x="133945" y="98227"/>
                </a:moveTo>
                <a:lnTo>
                  <a:pt x="133945" y="98227"/>
                </a:lnTo>
                <a:lnTo>
                  <a:pt x="125015" y="89297"/>
                </a:lnTo>
                <a:lnTo>
                  <a:pt x="116086" y="80367"/>
                </a:lnTo>
                <a:lnTo>
                  <a:pt x="107156" y="62508"/>
                </a:lnTo>
                <a:lnTo>
                  <a:pt x="98226" y="44649"/>
                </a:lnTo>
                <a:lnTo>
                  <a:pt x="80367" y="26789"/>
                </a:lnTo>
                <a:lnTo>
                  <a:pt x="71437" y="8930"/>
                </a:lnTo>
                <a:lnTo>
                  <a:pt x="53578" y="0"/>
                </a:lnTo>
                <a:lnTo>
                  <a:pt x="35718" y="8930"/>
                </a:lnTo>
                <a:lnTo>
                  <a:pt x="26789" y="17860"/>
                </a:lnTo>
                <a:lnTo>
                  <a:pt x="8929" y="53578"/>
                </a:lnTo>
                <a:lnTo>
                  <a:pt x="0" y="98227"/>
                </a:lnTo>
                <a:lnTo>
                  <a:pt x="0" y="142875"/>
                </a:lnTo>
                <a:lnTo>
                  <a:pt x="0" y="196453"/>
                </a:lnTo>
                <a:lnTo>
                  <a:pt x="8929" y="241102"/>
                </a:lnTo>
                <a:lnTo>
                  <a:pt x="17859" y="267891"/>
                </a:lnTo>
                <a:lnTo>
                  <a:pt x="26789" y="285750"/>
                </a:lnTo>
                <a:lnTo>
                  <a:pt x="53578" y="285750"/>
                </a:lnTo>
                <a:lnTo>
                  <a:pt x="80367" y="276821"/>
                </a:lnTo>
                <a:lnTo>
                  <a:pt x="98226" y="258961"/>
                </a:lnTo>
                <a:lnTo>
                  <a:pt x="125015" y="223242"/>
                </a:lnTo>
                <a:lnTo>
                  <a:pt x="151804" y="187524"/>
                </a:lnTo>
                <a:lnTo>
                  <a:pt x="169664" y="142875"/>
                </a:lnTo>
                <a:lnTo>
                  <a:pt x="169664"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6" name="Freeform 35"/>
          <p:cNvSpPr/>
          <p:nvPr/>
        </p:nvSpPr>
        <p:spPr bwMode="auto">
          <a:xfrm>
            <a:off x="2705695" y="5893593"/>
            <a:ext cx="151806" cy="178595"/>
          </a:xfrm>
          <a:custGeom>
            <a:avLst/>
            <a:gdLst/>
            <a:ahLst/>
            <a:cxnLst/>
            <a:rect l="0" t="0" r="0" b="0"/>
            <a:pathLst>
              <a:path w="151806" h="178595">
                <a:moveTo>
                  <a:pt x="17860" y="0"/>
                </a:moveTo>
                <a:lnTo>
                  <a:pt x="8930" y="8930"/>
                </a:lnTo>
                <a:lnTo>
                  <a:pt x="8930" y="17859"/>
                </a:lnTo>
                <a:lnTo>
                  <a:pt x="0" y="35719"/>
                </a:lnTo>
                <a:lnTo>
                  <a:pt x="0" y="53578"/>
                </a:lnTo>
                <a:lnTo>
                  <a:pt x="0" y="71437"/>
                </a:lnTo>
                <a:lnTo>
                  <a:pt x="8930" y="80367"/>
                </a:lnTo>
                <a:lnTo>
                  <a:pt x="17860" y="98227"/>
                </a:lnTo>
                <a:lnTo>
                  <a:pt x="17860" y="116086"/>
                </a:lnTo>
                <a:lnTo>
                  <a:pt x="26789" y="133945"/>
                </a:lnTo>
                <a:lnTo>
                  <a:pt x="35719" y="142875"/>
                </a:lnTo>
                <a:lnTo>
                  <a:pt x="35719" y="151805"/>
                </a:lnTo>
                <a:lnTo>
                  <a:pt x="44649" y="160734"/>
                </a:lnTo>
                <a:lnTo>
                  <a:pt x="44649" y="160734"/>
                </a:lnTo>
                <a:lnTo>
                  <a:pt x="53578" y="151805"/>
                </a:lnTo>
                <a:lnTo>
                  <a:pt x="53578" y="133945"/>
                </a:lnTo>
                <a:lnTo>
                  <a:pt x="62508" y="116086"/>
                </a:lnTo>
                <a:lnTo>
                  <a:pt x="62508" y="89297"/>
                </a:lnTo>
                <a:lnTo>
                  <a:pt x="71438" y="80367"/>
                </a:lnTo>
                <a:lnTo>
                  <a:pt x="80368" y="71437"/>
                </a:lnTo>
                <a:lnTo>
                  <a:pt x="98227" y="71437"/>
                </a:lnTo>
                <a:lnTo>
                  <a:pt x="116086" y="80367"/>
                </a:lnTo>
                <a:lnTo>
                  <a:pt x="125016" y="98227"/>
                </a:lnTo>
                <a:lnTo>
                  <a:pt x="133946" y="125016"/>
                </a:lnTo>
                <a:lnTo>
                  <a:pt x="142875" y="142875"/>
                </a:lnTo>
                <a:lnTo>
                  <a:pt x="151805" y="160734"/>
                </a:lnTo>
                <a:lnTo>
                  <a:pt x="151805" y="178594"/>
                </a:lnTo>
                <a:lnTo>
                  <a:pt x="151805" y="169664"/>
                </a:lnTo>
                <a:lnTo>
                  <a:pt x="151805" y="160734"/>
                </a:lnTo>
                <a:lnTo>
                  <a:pt x="151805" y="125016"/>
                </a:lnTo>
                <a:lnTo>
                  <a:pt x="151805"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7" name="Freeform 36"/>
          <p:cNvSpPr/>
          <p:nvPr/>
        </p:nvSpPr>
        <p:spPr bwMode="auto">
          <a:xfrm>
            <a:off x="2884289" y="5956101"/>
            <a:ext cx="62509" cy="142876"/>
          </a:xfrm>
          <a:custGeom>
            <a:avLst/>
            <a:gdLst/>
            <a:ahLst/>
            <a:cxnLst/>
            <a:rect l="0" t="0" r="0" b="0"/>
            <a:pathLst>
              <a:path w="62509" h="142876">
                <a:moveTo>
                  <a:pt x="8930" y="0"/>
                </a:moveTo>
                <a:lnTo>
                  <a:pt x="8930" y="8929"/>
                </a:lnTo>
                <a:lnTo>
                  <a:pt x="0" y="8929"/>
                </a:lnTo>
                <a:lnTo>
                  <a:pt x="0" y="17859"/>
                </a:lnTo>
                <a:lnTo>
                  <a:pt x="0" y="44648"/>
                </a:lnTo>
                <a:lnTo>
                  <a:pt x="8930" y="71437"/>
                </a:lnTo>
                <a:lnTo>
                  <a:pt x="17859" y="98226"/>
                </a:lnTo>
                <a:lnTo>
                  <a:pt x="35719" y="125015"/>
                </a:lnTo>
                <a:lnTo>
                  <a:pt x="44649" y="142875"/>
                </a:lnTo>
                <a:lnTo>
                  <a:pt x="62508" y="142875"/>
                </a:lnTo>
                <a:lnTo>
                  <a:pt x="62508"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8" name="Freeform 37"/>
          <p:cNvSpPr/>
          <p:nvPr/>
        </p:nvSpPr>
        <p:spPr bwMode="auto">
          <a:xfrm>
            <a:off x="2839641" y="5759648"/>
            <a:ext cx="26790" cy="62508"/>
          </a:xfrm>
          <a:custGeom>
            <a:avLst/>
            <a:gdLst/>
            <a:ahLst/>
            <a:cxnLst/>
            <a:rect l="0" t="0" r="0" b="0"/>
            <a:pathLst>
              <a:path w="26790" h="62508">
                <a:moveTo>
                  <a:pt x="26789" y="53578"/>
                </a:moveTo>
                <a:lnTo>
                  <a:pt x="17859" y="62507"/>
                </a:lnTo>
                <a:lnTo>
                  <a:pt x="17859" y="62507"/>
                </a:lnTo>
                <a:lnTo>
                  <a:pt x="8929" y="62507"/>
                </a:lnTo>
                <a:lnTo>
                  <a:pt x="0" y="53578"/>
                </a:lnTo>
                <a:lnTo>
                  <a:pt x="0" y="44648"/>
                </a:lnTo>
                <a:lnTo>
                  <a:pt x="0" y="35718"/>
                </a:lnTo>
                <a:lnTo>
                  <a:pt x="8929" y="26789"/>
                </a:lnTo>
                <a:lnTo>
                  <a:pt x="17859" y="8929"/>
                </a:lnTo>
                <a:lnTo>
                  <a:pt x="26789" y="0"/>
                </a:lnTo>
                <a:lnTo>
                  <a:pt x="2678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9" name="Freeform 38"/>
          <p:cNvSpPr/>
          <p:nvPr/>
        </p:nvSpPr>
        <p:spPr bwMode="auto">
          <a:xfrm>
            <a:off x="2928938" y="5795366"/>
            <a:ext cx="80368" cy="285751"/>
          </a:xfrm>
          <a:custGeom>
            <a:avLst/>
            <a:gdLst/>
            <a:ahLst/>
            <a:cxnLst/>
            <a:rect l="0" t="0" r="0" b="0"/>
            <a:pathLst>
              <a:path w="80368" h="285751">
                <a:moveTo>
                  <a:pt x="0" y="0"/>
                </a:moveTo>
                <a:lnTo>
                  <a:pt x="0" y="0"/>
                </a:lnTo>
                <a:lnTo>
                  <a:pt x="0" y="8930"/>
                </a:lnTo>
                <a:lnTo>
                  <a:pt x="0" y="17860"/>
                </a:lnTo>
                <a:lnTo>
                  <a:pt x="0" y="35719"/>
                </a:lnTo>
                <a:lnTo>
                  <a:pt x="0" y="62508"/>
                </a:lnTo>
                <a:lnTo>
                  <a:pt x="8929" y="98227"/>
                </a:lnTo>
                <a:lnTo>
                  <a:pt x="17859" y="133946"/>
                </a:lnTo>
                <a:lnTo>
                  <a:pt x="26789" y="169664"/>
                </a:lnTo>
                <a:lnTo>
                  <a:pt x="35718" y="205383"/>
                </a:lnTo>
                <a:lnTo>
                  <a:pt x="44648" y="232172"/>
                </a:lnTo>
                <a:lnTo>
                  <a:pt x="62507" y="258961"/>
                </a:lnTo>
                <a:lnTo>
                  <a:pt x="71437" y="276821"/>
                </a:lnTo>
                <a:lnTo>
                  <a:pt x="80367" y="285750"/>
                </a:lnTo>
                <a:lnTo>
                  <a:pt x="80367" y="285750"/>
                </a:lnTo>
                <a:lnTo>
                  <a:pt x="80367" y="276821"/>
                </a:lnTo>
                <a:lnTo>
                  <a:pt x="80367" y="27682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0" name="Freeform 39"/>
          <p:cNvSpPr/>
          <p:nvPr/>
        </p:nvSpPr>
        <p:spPr bwMode="auto">
          <a:xfrm>
            <a:off x="3080742" y="5732859"/>
            <a:ext cx="107157" cy="312540"/>
          </a:xfrm>
          <a:custGeom>
            <a:avLst/>
            <a:gdLst/>
            <a:ahLst/>
            <a:cxnLst/>
            <a:rect l="0" t="0" r="0" b="0"/>
            <a:pathLst>
              <a:path w="107157" h="312540">
                <a:moveTo>
                  <a:pt x="0" y="267890"/>
                </a:moveTo>
                <a:lnTo>
                  <a:pt x="0" y="267890"/>
                </a:lnTo>
                <a:lnTo>
                  <a:pt x="0" y="258961"/>
                </a:lnTo>
                <a:lnTo>
                  <a:pt x="0" y="241101"/>
                </a:lnTo>
                <a:lnTo>
                  <a:pt x="0" y="232171"/>
                </a:lnTo>
                <a:lnTo>
                  <a:pt x="0" y="214312"/>
                </a:lnTo>
                <a:lnTo>
                  <a:pt x="0" y="205382"/>
                </a:lnTo>
                <a:lnTo>
                  <a:pt x="8930" y="196453"/>
                </a:lnTo>
                <a:lnTo>
                  <a:pt x="8930" y="205382"/>
                </a:lnTo>
                <a:lnTo>
                  <a:pt x="8930" y="214312"/>
                </a:lnTo>
                <a:lnTo>
                  <a:pt x="8930" y="232171"/>
                </a:lnTo>
                <a:lnTo>
                  <a:pt x="8930" y="250031"/>
                </a:lnTo>
                <a:lnTo>
                  <a:pt x="8930" y="276820"/>
                </a:lnTo>
                <a:lnTo>
                  <a:pt x="8930" y="294679"/>
                </a:lnTo>
                <a:lnTo>
                  <a:pt x="8930" y="312539"/>
                </a:lnTo>
                <a:lnTo>
                  <a:pt x="17860" y="312539"/>
                </a:lnTo>
                <a:lnTo>
                  <a:pt x="26789" y="303609"/>
                </a:lnTo>
                <a:lnTo>
                  <a:pt x="35719" y="285750"/>
                </a:lnTo>
                <a:lnTo>
                  <a:pt x="44649" y="267890"/>
                </a:lnTo>
                <a:lnTo>
                  <a:pt x="53578" y="250031"/>
                </a:lnTo>
                <a:lnTo>
                  <a:pt x="62508" y="223242"/>
                </a:lnTo>
                <a:lnTo>
                  <a:pt x="62508" y="196453"/>
                </a:lnTo>
                <a:lnTo>
                  <a:pt x="62508" y="160734"/>
                </a:lnTo>
                <a:lnTo>
                  <a:pt x="62508" y="125015"/>
                </a:lnTo>
                <a:lnTo>
                  <a:pt x="53578" y="89296"/>
                </a:lnTo>
                <a:lnTo>
                  <a:pt x="35719" y="53578"/>
                </a:lnTo>
                <a:lnTo>
                  <a:pt x="26789" y="17859"/>
                </a:lnTo>
                <a:lnTo>
                  <a:pt x="17860" y="0"/>
                </a:lnTo>
                <a:lnTo>
                  <a:pt x="17860" y="0"/>
                </a:lnTo>
                <a:lnTo>
                  <a:pt x="17860" y="8929"/>
                </a:lnTo>
                <a:lnTo>
                  <a:pt x="17860" y="44648"/>
                </a:lnTo>
                <a:lnTo>
                  <a:pt x="26789" y="98226"/>
                </a:lnTo>
                <a:lnTo>
                  <a:pt x="44649" y="160734"/>
                </a:lnTo>
                <a:lnTo>
                  <a:pt x="62508" y="223242"/>
                </a:lnTo>
                <a:lnTo>
                  <a:pt x="89297" y="267890"/>
                </a:lnTo>
                <a:lnTo>
                  <a:pt x="107156" y="276820"/>
                </a:lnTo>
                <a:lnTo>
                  <a:pt x="107156" y="27682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1" name="Freeform 40"/>
          <p:cNvSpPr/>
          <p:nvPr/>
        </p:nvSpPr>
        <p:spPr bwMode="auto">
          <a:xfrm>
            <a:off x="1401961" y="5402461"/>
            <a:ext cx="250032" cy="205383"/>
          </a:xfrm>
          <a:custGeom>
            <a:avLst/>
            <a:gdLst/>
            <a:ahLst/>
            <a:cxnLst/>
            <a:rect l="0" t="0" r="0" b="0"/>
            <a:pathLst>
              <a:path w="250032" h="205383">
                <a:moveTo>
                  <a:pt x="62508" y="62508"/>
                </a:moveTo>
                <a:lnTo>
                  <a:pt x="62508" y="62508"/>
                </a:lnTo>
                <a:lnTo>
                  <a:pt x="53578" y="62508"/>
                </a:lnTo>
                <a:lnTo>
                  <a:pt x="44648" y="53578"/>
                </a:lnTo>
                <a:lnTo>
                  <a:pt x="35719" y="44648"/>
                </a:lnTo>
                <a:lnTo>
                  <a:pt x="26789" y="26789"/>
                </a:lnTo>
                <a:lnTo>
                  <a:pt x="26789" y="17859"/>
                </a:lnTo>
                <a:lnTo>
                  <a:pt x="17859" y="8930"/>
                </a:lnTo>
                <a:lnTo>
                  <a:pt x="8930" y="0"/>
                </a:lnTo>
                <a:lnTo>
                  <a:pt x="8930" y="0"/>
                </a:lnTo>
                <a:lnTo>
                  <a:pt x="0" y="8930"/>
                </a:lnTo>
                <a:lnTo>
                  <a:pt x="0" y="35719"/>
                </a:lnTo>
                <a:lnTo>
                  <a:pt x="0" y="71437"/>
                </a:lnTo>
                <a:lnTo>
                  <a:pt x="0" y="107156"/>
                </a:lnTo>
                <a:lnTo>
                  <a:pt x="0" y="142875"/>
                </a:lnTo>
                <a:lnTo>
                  <a:pt x="0" y="178593"/>
                </a:lnTo>
                <a:lnTo>
                  <a:pt x="0" y="196452"/>
                </a:lnTo>
                <a:lnTo>
                  <a:pt x="8930" y="205382"/>
                </a:lnTo>
                <a:lnTo>
                  <a:pt x="17859" y="196452"/>
                </a:lnTo>
                <a:lnTo>
                  <a:pt x="26789" y="178593"/>
                </a:lnTo>
                <a:lnTo>
                  <a:pt x="35719" y="160734"/>
                </a:lnTo>
                <a:lnTo>
                  <a:pt x="44648" y="125016"/>
                </a:lnTo>
                <a:lnTo>
                  <a:pt x="44648" y="98227"/>
                </a:lnTo>
                <a:lnTo>
                  <a:pt x="53578" y="71437"/>
                </a:lnTo>
                <a:lnTo>
                  <a:pt x="53578" y="62508"/>
                </a:lnTo>
                <a:lnTo>
                  <a:pt x="62508" y="53578"/>
                </a:lnTo>
                <a:lnTo>
                  <a:pt x="62508" y="62508"/>
                </a:lnTo>
                <a:lnTo>
                  <a:pt x="80367" y="71437"/>
                </a:lnTo>
                <a:lnTo>
                  <a:pt x="89297" y="98227"/>
                </a:lnTo>
                <a:lnTo>
                  <a:pt x="107156" y="125016"/>
                </a:lnTo>
                <a:lnTo>
                  <a:pt x="116086" y="151805"/>
                </a:lnTo>
                <a:lnTo>
                  <a:pt x="125016" y="169664"/>
                </a:lnTo>
                <a:lnTo>
                  <a:pt x="142875" y="169664"/>
                </a:lnTo>
                <a:lnTo>
                  <a:pt x="151805" y="169664"/>
                </a:lnTo>
                <a:lnTo>
                  <a:pt x="160734" y="151805"/>
                </a:lnTo>
                <a:lnTo>
                  <a:pt x="169664" y="133945"/>
                </a:lnTo>
                <a:lnTo>
                  <a:pt x="169664" y="98227"/>
                </a:lnTo>
                <a:lnTo>
                  <a:pt x="169664" y="71437"/>
                </a:lnTo>
                <a:lnTo>
                  <a:pt x="160734" y="44648"/>
                </a:lnTo>
                <a:lnTo>
                  <a:pt x="160734" y="17859"/>
                </a:lnTo>
                <a:lnTo>
                  <a:pt x="151805" y="8930"/>
                </a:lnTo>
                <a:lnTo>
                  <a:pt x="151805" y="8930"/>
                </a:lnTo>
                <a:lnTo>
                  <a:pt x="151805" y="35719"/>
                </a:lnTo>
                <a:lnTo>
                  <a:pt x="160734" y="62508"/>
                </a:lnTo>
                <a:lnTo>
                  <a:pt x="160734" y="98227"/>
                </a:lnTo>
                <a:lnTo>
                  <a:pt x="169664" y="133945"/>
                </a:lnTo>
                <a:lnTo>
                  <a:pt x="169664" y="169664"/>
                </a:lnTo>
                <a:lnTo>
                  <a:pt x="178594" y="178593"/>
                </a:lnTo>
                <a:lnTo>
                  <a:pt x="187523" y="178593"/>
                </a:lnTo>
                <a:lnTo>
                  <a:pt x="187523" y="169664"/>
                </a:lnTo>
                <a:lnTo>
                  <a:pt x="187523" y="151805"/>
                </a:lnTo>
                <a:lnTo>
                  <a:pt x="187523" y="116086"/>
                </a:lnTo>
                <a:lnTo>
                  <a:pt x="187523" y="89297"/>
                </a:lnTo>
                <a:lnTo>
                  <a:pt x="187523" y="53578"/>
                </a:lnTo>
                <a:lnTo>
                  <a:pt x="187523" y="26789"/>
                </a:lnTo>
                <a:lnTo>
                  <a:pt x="187523" y="17859"/>
                </a:lnTo>
                <a:lnTo>
                  <a:pt x="196453" y="8930"/>
                </a:lnTo>
                <a:lnTo>
                  <a:pt x="205383" y="8930"/>
                </a:lnTo>
                <a:lnTo>
                  <a:pt x="214312" y="8930"/>
                </a:lnTo>
                <a:lnTo>
                  <a:pt x="223242" y="8930"/>
                </a:lnTo>
                <a:lnTo>
                  <a:pt x="241102" y="17859"/>
                </a:lnTo>
                <a:lnTo>
                  <a:pt x="250031" y="26789"/>
                </a:lnTo>
                <a:lnTo>
                  <a:pt x="250031"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2" name="Freeform 41"/>
          <p:cNvSpPr/>
          <p:nvPr/>
        </p:nvSpPr>
        <p:spPr bwMode="auto">
          <a:xfrm>
            <a:off x="1660922" y="5089922"/>
            <a:ext cx="321470" cy="500063"/>
          </a:xfrm>
          <a:custGeom>
            <a:avLst/>
            <a:gdLst/>
            <a:ahLst/>
            <a:cxnLst/>
            <a:rect l="0" t="0" r="0" b="0"/>
            <a:pathLst>
              <a:path w="321470" h="500063">
                <a:moveTo>
                  <a:pt x="8930" y="401836"/>
                </a:moveTo>
                <a:lnTo>
                  <a:pt x="8930" y="401836"/>
                </a:lnTo>
                <a:lnTo>
                  <a:pt x="0" y="401836"/>
                </a:lnTo>
                <a:lnTo>
                  <a:pt x="0" y="401836"/>
                </a:lnTo>
                <a:lnTo>
                  <a:pt x="0" y="401836"/>
                </a:lnTo>
                <a:lnTo>
                  <a:pt x="0" y="401836"/>
                </a:lnTo>
                <a:lnTo>
                  <a:pt x="8930" y="392906"/>
                </a:lnTo>
                <a:lnTo>
                  <a:pt x="17859" y="383976"/>
                </a:lnTo>
                <a:lnTo>
                  <a:pt x="26789" y="375047"/>
                </a:lnTo>
                <a:lnTo>
                  <a:pt x="44648" y="366117"/>
                </a:lnTo>
                <a:lnTo>
                  <a:pt x="53578" y="348258"/>
                </a:lnTo>
                <a:lnTo>
                  <a:pt x="62508" y="339328"/>
                </a:lnTo>
                <a:lnTo>
                  <a:pt x="62508" y="321469"/>
                </a:lnTo>
                <a:lnTo>
                  <a:pt x="53578" y="303609"/>
                </a:lnTo>
                <a:lnTo>
                  <a:pt x="53578" y="294680"/>
                </a:lnTo>
                <a:lnTo>
                  <a:pt x="44648" y="285750"/>
                </a:lnTo>
                <a:lnTo>
                  <a:pt x="35719" y="285750"/>
                </a:lnTo>
                <a:lnTo>
                  <a:pt x="35719" y="294680"/>
                </a:lnTo>
                <a:lnTo>
                  <a:pt x="35719" y="321469"/>
                </a:lnTo>
                <a:lnTo>
                  <a:pt x="35719" y="357187"/>
                </a:lnTo>
                <a:lnTo>
                  <a:pt x="44648" y="401836"/>
                </a:lnTo>
                <a:lnTo>
                  <a:pt x="53578" y="446484"/>
                </a:lnTo>
                <a:lnTo>
                  <a:pt x="62508" y="473273"/>
                </a:lnTo>
                <a:lnTo>
                  <a:pt x="80367" y="491132"/>
                </a:lnTo>
                <a:lnTo>
                  <a:pt x="89297" y="500062"/>
                </a:lnTo>
                <a:lnTo>
                  <a:pt x="107156" y="500062"/>
                </a:lnTo>
                <a:lnTo>
                  <a:pt x="116086" y="482203"/>
                </a:lnTo>
                <a:lnTo>
                  <a:pt x="125016" y="455414"/>
                </a:lnTo>
                <a:lnTo>
                  <a:pt x="133945" y="428625"/>
                </a:lnTo>
                <a:lnTo>
                  <a:pt x="133945" y="392906"/>
                </a:lnTo>
                <a:lnTo>
                  <a:pt x="133945" y="357187"/>
                </a:lnTo>
                <a:lnTo>
                  <a:pt x="125016" y="330398"/>
                </a:lnTo>
                <a:lnTo>
                  <a:pt x="125016" y="312539"/>
                </a:lnTo>
                <a:lnTo>
                  <a:pt x="125016" y="312539"/>
                </a:lnTo>
                <a:lnTo>
                  <a:pt x="125016" y="330398"/>
                </a:lnTo>
                <a:lnTo>
                  <a:pt x="133945" y="357187"/>
                </a:lnTo>
                <a:lnTo>
                  <a:pt x="142875" y="392906"/>
                </a:lnTo>
                <a:lnTo>
                  <a:pt x="151805" y="419695"/>
                </a:lnTo>
                <a:lnTo>
                  <a:pt x="169664" y="446484"/>
                </a:lnTo>
                <a:lnTo>
                  <a:pt x="178594" y="455414"/>
                </a:lnTo>
                <a:lnTo>
                  <a:pt x="178594" y="464344"/>
                </a:lnTo>
                <a:lnTo>
                  <a:pt x="187523" y="464344"/>
                </a:lnTo>
                <a:lnTo>
                  <a:pt x="187523" y="455414"/>
                </a:lnTo>
                <a:lnTo>
                  <a:pt x="187523" y="446484"/>
                </a:lnTo>
                <a:lnTo>
                  <a:pt x="187523" y="428625"/>
                </a:lnTo>
                <a:lnTo>
                  <a:pt x="178594" y="410766"/>
                </a:lnTo>
                <a:lnTo>
                  <a:pt x="187523" y="401836"/>
                </a:lnTo>
                <a:lnTo>
                  <a:pt x="187523" y="410766"/>
                </a:lnTo>
                <a:lnTo>
                  <a:pt x="196453" y="419695"/>
                </a:lnTo>
                <a:lnTo>
                  <a:pt x="214312" y="437555"/>
                </a:lnTo>
                <a:lnTo>
                  <a:pt x="232172" y="464344"/>
                </a:lnTo>
                <a:lnTo>
                  <a:pt x="250031" y="482203"/>
                </a:lnTo>
                <a:lnTo>
                  <a:pt x="276820" y="491132"/>
                </a:lnTo>
                <a:lnTo>
                  <a:pt x="294680" y="491132"/>
                </a:lnTo>
                <a:lnTo>
                  <a:pt x="303609" y="464344"/>
                </a:lnTo>
                <a:lnTo>
                  <a:pt x="321469" y="437555"/>
                </a:lnTo>
                <a:lnTo>
                  <a:pt x="321469" y="392906"/>
                </a:lnTo>
                <a:lnTo>
                  <a:pt x="321469" y="339328"/>
                </a:lnTo>
                <a:lnTo>
                  <a:pt x="312539" y="276820"/>
                </a:lnTo>
                <a:lnTo>
                  <a:pt x="303609" y="214312"/>
                </a:lnTo>
                <a:lnTo>
                  <a:pt x="285750" y="160734"/>
                </a:lnTo>
                <a:lnTo>
                  <a:pt x="276820" y="98226"/>
                </a:lnTo>
                <a:lnTo>
                  <a:pt x="258961" y="53578"/>
                </a:lnTo>
                <a:lnTo>
                  <a:pt x="250031" y="17859"/>
                </a:lnTo>
                <a:lnTo>
                  <a:pt x="241101" y="0"/>
                </a:lnTo>
                <a:lnTo>
                  <a:pt x="241101" y="0"/>
                </a:lnTo>
                <a:lnTo>
                  <a:pt x="241101" y="26789"/>
                </a:lnTo>
                <a:lnTo>
                  <a:pt x="241101" y="62508"/>
                </a:lnTo>
                <a:lnTo>
                  <a:pt x="250031" y="125016"/>
                </a:lnTo>
                <a:lnTo>
                  <a:pt x="258961" y="187523"/>
                </a:lnTo>
                <a:lnTo>
                  <a:pt x="276820" y="258961"/>
                </a:lnTo>
                <a:lnTo>
                  <a:pt x="294680" y="321469"/>
                </a:lnTo>
                <a:lnTo>
                  <a:pt x="294680" y="32146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3" name="Freeform 42"/>
          <p:cNvSpPr/>
          <p:nvPr/>
        </p:nvSpPr>
        <p:spPr bwMode="auto">
          <a:xfrm>
            <a:off x="2035969" y="5500688"/>
            <a:ext cx="8930" cy="17860"/>
          </a:xfrm>
          <a:custGeom>
            <a:avLst/>
            <a:gdLst/>
            <a:ahLst/>
            <a:cxnLst/>
            <a:rect l="0" t="0" r="0" b="0"/>
            <a:pathLst>
              <a:path w="8930" h="17860">
                <a:moveTo>
                  <a:pt x="8929" y="17859"/>
                </a:moveTo>
                <a:lnTo>
                  <a:pt x="8929" y="17859"/>
                </a:lnTo>
                <a:lnTo>
                  <a:pt x="8929" y="8929"/>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4" name="Freeform 43"/>
          <p:cNvSpPr/>
          <p:nvPr/>
        </p:nvSpPr>
        <p:spPr bwMode="auto">
          <a:xfrm>
            <a:off x="1910953" y="5179219"/>
            <a:ext cx="169665" cy="35720"/>
          </a:xfrm>
          <a:custGeom>
            <a:avLst/>
            <a:gdLst/>
            <a:ahLst/>
            <a:cxnLst/>
            <a:rect l="0" t="0" r="0" b="0"/>
            <a:pathLst>
              <a:path w="169665" h="35720">
                <a:moveTo>
                  <a:pt x="0" y="35719"/>
                </a:moveTo>
                <a:lnTo>
                  <a:pt x="8930" y="35719"/>
                </a:lnTo>
                <a:lnTo>
                  <a:pt x="35719" y="26789"/>
                </a:lnTo>
                <a:lnTo>
                  <a:pt x="71438" y="26789"/>
                </a:lnTo>
                <a:lnTo>
                  <a:pt x="116086" y="17859"/>
                </a:lnTo>
                <a:lnTo>
                  <a:pt x="169664" y="0"/>
                </a:lnTo>
                <a:lnTo>
                  <a:pt x="16966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5" name="Freeform 44"/>
          <p:cNvSpPr/>
          <p:nvPr/>
        </p:nvSpPr>
        <p:spPr bwMode="auto">
          <a:xfrm>
            <a:off x="3411141" y="5768577"/>
            <a:ext cx="517923" cy="357189"/>
          </a:xfrm>
          <a:custGeom>
            <a:avLst/>
            <a:gdLst/>
            <a:ahLst/>
            <a:cxnLst/>
            <a:rect l="0" t="0" r="0" b="0"/>
            <a:pathLst>
              <a:path w="517923" h="357189">
                <a:moveTo>
                  <a:pt x="89297" y="196453"/>
                </a:moveTo>
                <a:lnTo>
                  <a:pt x="89297" y="196453"/>
                </a:lnTo>
                <a:lnTo>
                  <a:pt x="89297" y="187524"/>
                </a:lnTo>
                <a:lnTo>
                  <a:pt x="98226" y="187524"/>
                </a:lnTo>
                <a:lnTo>
                  <a:pt x="98226" y="178594"/>
                </a:lnTo>
                <a:lnTo>
                  <a:pt x="89297" y="169664"/>
                </a:lnTo>
                <a:lnTo>
                  <a:pt x="89297" y="151805"/>
                </a:lnTo>
                <a:lnTo>
                  <a:pt x="80367" y="142875"/>
                </a:lnTo>
                <a:lnTo>
                  <a:pt x="71437" y="133946"/>
                </a:lnTo>
                <a:lnTo>
                  <a:pt x="62507" y="125016"/>
                </a:lnTo>
                <a:lnTo>
                  <a:pt x="44648" y="125016"/>
                </a:lnTo>
                <a:lnTo>
                  <a:pt x="35718" y="125016"/>
                </a:lnTo>
                <a:lnTo>
                  <a:pt x="26789" y="133946"/>
                </a:lnTo>
                <a:lnTo>
                  <a:pt x="8929" y="151805"/>
                </a:lnTo>
                <a:lnTo>
                  <a:pt x="8929" y="187524"/>
                </a:lnTo>
                <a:lnTo>
                  <a:pt x="0" y="223243"/>
                </a:lnTo>
                <a:lnTo>
                  <a:pt x="0" y="267891"/>
                </a:lnTo>
                <a:lnTo>
                  <a:pt x="0" y="303610"/>
                </a:lnTo>
                <a:lnTo>
                  <a:pt x="8929" y="330399"/>
                </a:lnTo>
                <a:lnTo>
                  <a:pt x="17859" y="348258"/>
                </a:lnTo>
                <a:lnTo>
                  <a:pt x="35718" y="357188"/>
                </a:lnTo>
                <a:lnTo>
                  <a:pt x="53578" y="339328"/>
                </a:lnTo>
                <a:lnTo>
                  <a:pt x="71437" y="321469"/>
                </a:lnTo>
                <a:lnTo>
                  <a:pt x="89297" y="294680"/>
                </a:lnTo>
                <a:lnTo>
                  <a:pt x="107156" y="250032"/>
                </a:lnTo>
                <a:lnTo>
                  <a:pt x="116086" y="214313"/>
                </a:lnTo>
                <a:lnTo>
                  <a:pt x="116086" y="169664"/>
                </a:lnTo>
                <a:lnTo>
                  <a:pt x="116086" y="125016"/>
                </a:lnTo>
                <a:lnTo>
                  <a:pt x="107156" y="89297"/>
                </a:lnTo>
                <a:lnTo>
                  <a:pt x="98226" y="53578"/>
                </a:lnTo>
                <a:lnTo>
                  <a:pt x="89297" y="26789"/>
                </a:lnTo>
                <a:lnTo>
                  <a:pt x="89297" y="8930"/>
                </a:lnTo>
                <a:lnTo>
                  <a:pt x="80367" y="0"/>
                </a:lnTo>
                <a:lnTo>
                  <a:pt x="71437" y="0"/>
                </a:lnTo>
                <a:lnTo>
                  <a:pt x="71437" y="8930"/>
                </a:lnTo>
                <a:lnTo>
                  <a:pt x="62507" y="26789"/>
                </a:lnTo>
                <a:lnTo>
                  <a:pt x="62507" y="62508"/>
                </a:lnTo>
                <a:lnTo>
                  <a:pt x="62507" y="98227"/>
                </a:lnTo>
                <a:lnTo>
                  <a:pt x="71437" y="142875"/>
                </a:lnTo>
                <a:lnTo>
                  <a:pt x="71437" y="187524"/>
                </a:lnTo>
                <a:lnTo>
                  <a:pt x="80367" y="232172"/>
                </a:lnTo>
                <a:lnTo>
                  <a:pt x="98226" y="267891"/>
                </a:lnTo>
                <a:lnTo>
                  <a:pt x="107156" y="294680"/>
                </a:lnTo>
                <a:lnTo>
                  <a:pt x="116086" y="303610"/>
                </a:lnTo>
                <a:lnTo>
                  <a:pt x="125015" y="303610"/>
                </a:lnTo>
                <a:lnTo>
                  <a:pt x="142875" y="294680"/>
                </a:lnTo>
                <a:lnTo>
                  <a:pt x="151804" y="276821"/>
                </a:lnTo>
                <a:lnTo>
                  <a:pt x="169664" y="258961"/>
                </a:lnTo>
                <a:lnTo>
                  <a:pt x="178593" y="232172"/>
                </a:lnTo>
                <a:lnTo>
                  <a:pt x="187523" y="205383"/>
                </a:lnTo>
                <a:lnTo>
                  <a:pt x="187523" y="196453"/>
                </a:lnTo>
                <a:lnTo>
                  <a:pt x="196453" y="196453"/>
                </a:lnTo>
                <a:lnTo>
                  <a:pt x="205382" y="205383"/>
                </a:lnTo>
                <a:lnTo>
                  <a:pt x="214312" y="223243"/>
                </a:lnTo>
                <a:lnTo>
                  <a:pt x="223242" y="250032"/>
                </a:lnTo>
                <a:lnTo>
                  <a:pt x="232172" y="276821"/>
                </a:lnTo>
                <a:lnTo>
                  <a:pt x="241101" y="303610"/>
                </a:lnTo>
                <a:lnTo>
                  <a:pt x="250031" y="312539"/>
                </a:lnTo>
                <a:lnTo>
                  <a:pt x="258961" y="321469"/>
                </a:lnTo>
                <a:lnTo>
                  <a:pt x="267890" y="312539"/>
                </a:lnTo>
                <a:lnTo>
                  <a:pt x="267890" y="294680"/>
                </a:lnTo>
                <a:lnTo>
                  <a:pt x="267890" y="267891"/>
                </a:lnTo>
                <a:lnTo>
                  <a:pt x="267890" y="232172"/>
                </a:lnTo>
                <a:lnTo>
                  <a:pt x="258961" y="187524"/>
                </a:lnTo>
                <a:lnTo>
                  <a:pt x="250031" y="151805"/>
                </a:lnTo>
                <a:lnTo>
                  <a:pt x="241101" y="125016"/>
                </a:lnTo>
                <a:lnTo>
                  <a:pt x="232172" y="107157"/>
                </a:lnTo>
                <a:lnTo>
                  <a:pt x="223242" y="116086"/>
                </a:lnTo>
                <a:lnTo>
                  <a:pt x="223242" y="133946"/>
                </a:lnTo>
                <a:lnTo>
                  <a:pt x="223242" y="160735"/>
                </a:lnTo>
                <a:lnTo>
                  <a:pt x="232172" y="187524"/>
                </a:lnTo>
                <a:lnTo>
                  <a:pt x="241101" y="214313"/>
                </a:lnTo>
                <a:lnTo>
                  <a:pt x="258961" y="241102"/>
                </a:lnTo>
                <a:lnTo>
                  <a:pt x="267890" y="250032"/>
                </a:lnTo>
                <a:lnTo>
                  <a:pt x="285750" y="258961"/>
                </a:lnTo>
                <a:lnTo>
                  <a:pt x="294679" y="250032"/>
                </a:lnTo>
                <a:lnTo>
                  <a:pt x="303609" y="232172"/>
                </a:lnTo>
                <a:lnTo>
                  <a:pt x="321468" y="214313"/>
                </a:lnTo>
                <a:lnTo>
                  <a:pt x="321468" y="187524"/>
                </a:lnTo>
                <a:lnTo>
                  <a:pt x="330398" y="160735"/>
                </a:lnTo>
                <a:lnTo>
                  <a:pt x="330398" y="142875"/>
                </a:lnTo>
                <a:lnTo>
                  <a:pt x="330398" y="133946"/>
                </a:lnTo>
                <a:lnTo>
                  <a:pt x="330398" y="125016"/>
                </a:lnTo>
                <a:lnTo>
                  <a:pt x="330398" y="133946"/>
                </a:lnTo>
                <a:lnTo>
                  <a:pt x="339328" y="160735"/>
                </a:lnTo>
                <a:lnTo>
                  <a:pt x="348257" y="196453"/>
                </a:lnTo>
                <a:lnTo>
                  <a:pt x="348257" y="232172"/>
                </a:lnTo>
                <a:lnTo>
                  <a:pt x="357187" y="267891"/>
                </a:lnTo>
                <a:lnTo>
                  <a:pt x="366117" y="294680"/>
                </a:lnTo>
                <a:lnTo>
                  <a:pt x="366117" y="312539"/>
                </a:lnTo>
                <a:lnTo>
                  <a:pt x="375047" y="321469"/>
                </a:lnTo>
                <a:lnTo>
                  <a:pt x="383976" y="312539"/>
                </a:lnTo>
                <a:lnTo>
                  <a:pt x="401836" y="285750"/>
                </a:lnTo>
                <a:lnTo>
                  <a:pt x="410765" y="258961"/>
                </a:lnTo>
                <a:lnTo>
                  <a:pt x="428625" y="232172"/>
                </a:lnTo>
                <a:lnTo>
                  <a:pt x="455414" y="205383"/>
                </a:lnTo>
                <a:lnTo>
                  <a:pt x="473273" y="187524"/>
                </a:lnTo>
                <a:lnTo>
                  <a:pt x="491132" y="178594"/>
                </a:lnTo>
                <a:lnTo>
                  <a:pt x="508992" y="187524"/>
                </a:lnTo>
                <a:lnTo>
                  <a:pt x="517922" y="205383"/>
                </a:lnTo>
                <a:lnTo>
                  <a:pt x="508992" y="223243"/>
                </a:lnTo>
                <a:lnTo>
                  <a:pt x="491132" y="250032"/>
                </a:lnTo>
                <a:lnTo>
                  <a:pt x="455414" y="258961"/>
                </a:lnTo>
                <a:lnTo>
                  <a:pt x="419695" y="267891"/>
                </a:lnTo>
                <a:lnTo>
                  <a:pt x="419695" y="26789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6" name="Freeform 45"/>
          <p:cNvSpPr/>
          <p:nvPr/>
        </p:nvSpPr>
        <p:spPr bwMode="auto">
          <a:xfrm>
            <a:off x="3420070" y="6277570"/>
            <a:ext cx="53579" cy="232172"/>
          </a:xfrm>
          <a:custGeom>
            <a:avLst/>
            <a:gdLst/>
            <a:ahLst/>
            <a:cxnLst/>
            <a:rect l="0" t="0" r="0" b="0"/>
            <a:pathLst>
              <a:path w="53579" h="232172">
                <a:moveTo>
                  <a:pt x="17860" y="17859"/>
                </a:moveTo>
                <a:lnTo>
                  <a:pt x="17860" y="17859"/>
                </a:lnTo>
                <a:lnTo>
                  <a:pt x="17860" y="8929"/>
                </a:lnTo>
                <a:lnTo>
                  <a:pt x="8930" y="8929"/>
                </a:lnTo>
                <a:lnTo>
                  <a:pt x="8930" y="8929"/>
                </a:lnTo>
                <a:lnTo>
                  <a:pt x="0" y="0"/>
                </a:lnTo>
                <a:lnTo>
                  <a:pt x="0" y="0"/>
                </a:lnTo>
                <a:lnTo>
                  <a:pt x="0" y="8929"/>
                </a:lnTo>
                <a:lnTo>
                  <a:pt x="8930" y="26789"/>
                </a:lnTo>
                <a:lnTo>
                  <a:pt x="17860" y="53578"/>
                </a:lnTo>
                <a:lnTo>
                  <a:pt x="26789" y="89296"/>
                </a:lnTo>
                <a:lnTo>
                  <a:pt x="44649" y="133945"/>
                </a:lnTo>
                <a:lnTo>
                  <a:pt x="53578" y="178593"/>
                </a:lnTo>
                <a:lnTo>
                  <a:pt x="53578" y="205382"/>
                </a:lnTo>
                <a:lnTo>
                  <a:pt x="53578" y="223242"/>
                </a:lnTo>
                <a:lnTo>
                  <a:pt x="53578" y="232171"/>
                </a:lnTo>
                <a:lnTo>
                  <a:pt x="35719" y="232171"/>
                </a:lnTo>
                <a:lnTo>
                  <a:pt x="8930" y="214312"/>
                </a:lnTo>
                <a:lnTo>
                  <a:pt x="8930" y="21431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7" name="Freeform 46"/>
          <p:cNvSpPr/>
          <p:nvPr/>
        </p:nvSpPr>
        <p:spPr bwMode="auto">
          <a:xfrm>
            <a:off x="3205758" y="6295429"/>
            <a:ext cx="580431" cy="232173"/>
          </a:xfrm>
          <a:custGeom>
            <a:avLst/>
            <a:gdLst/>
            <a:ahLst/>
            <a:cxnLst/>
            <a:rect l="0" t="0" r="0" b="0"/>
            <a:pathLst>
              <a:path w="580431" h="232173">
                <a:moveTo>
                  <a:pt x="8930" y="80367"/>
                </a:moveTo>
                <a:lnTo>
                  <a:pt x="8930" y="89297"/>
                </a:lnTo>
                <a:lnTo>
                  <a:pt x="0" y="98226"/>
                </a:lnTo>
                <a:lnTo>
                  <a:pt x="0" y="116086"/>
                </a:lnTo>
                <a:lnTo>
                  <a:pt x="0" y="125016"/>
                </a:lnTo>
                <a:lnTo>
                  <a:pt x="8930" y="142875"/>
                </a:lnTo>
                <a:lnTo>
                  <a:pt x="17859" y="151805"/>
                </a:lnTo>
                <a:lnTo>
                  <a:pt x="26789" y="151805"/>
                </a:lnTo>
                <a:lnTo>
                  <a:pt x="53578" y="151805"/>
                </a:lnTo>
                <a:lnTo>
                  <a:pt x="80367" y="142875"/>
                </a:lnTo>
                <a:lnTo>
                  <a:pt x="107156" y="142875"/>
                </a:lnTo>
                <a:lnTo>
                  <a:pt x="142875" y="133945"/>
                </a:lnTo>
                <a:lnTo>
                  <a:pt x="178594" y="133945"/>
                </a:lnTo>
                <a:lnTo>
                  <a:pt x="214312" y="133945"/>
                </a:lnTo>
                <a:lnTo>
                  <a:pt x="241101" y="125016"/>
                </a:lnTo>
                <a:lnTo>
                  <a:pt x="267890" y="107156"/>
                </a:lnTo>
                <a:lnTo>
                  <a:pt x="285750" y="98226"/>
                </a:lnTo>
                <a:lnTo>
                  <a:pt x="303609" y="71437"/>
                </a:lnTo>
                <a:lnTo>
                  <a:pt x="312539" y="53578"/>
                </a:lnTo>
                <a:lnTo>
                  <a:pt x="321469" y="26789"/>
                </a:lnTo>
                <a:lnTo>
                  <a:pt x="330398" y="8930"/>
                </a:lnTo>
                <a:lnTo>
                  <a:pt x="339328" y="0"/>
                </a:lnTo>
                <a:lnTo>
                  <a:pt x="348258" y="8930"/>
                </a:lnTo>
                <a:lnTo>
                  <a:pt x="357187" y="35719"/>
                </a:lnTo>
                <a:lnTo>
                  <a:pt x="366117" y="71437"/>
                </a:lnTo>
                <a:lnTo>
                  <a:pt x="375047" y="107156"/>
                </a:lnTo>
                <a:lnTo>
                  <a:pt x="383976" y="151805"/>
                </a:lnTo>
                <a:lnTo>
                  <a:pt x="392906" y="178594"/>
                </a:lnTo>
                <a:lnTo>
                  <a:pt x="392906" y="196453"/>
                </a:lnTo>
                <a:lnTo>
                  <a:pt x="392906" y="214312"/>
                </a:lnTo>
                <a:lnTo>
                  <a:pt x="401836" y="223242"/>
                </a:lnTo>
                <a:lnTo>
                  <a:pt x="401836" y="214312"/>
                </a:lnTo>
                <a:lnTo>
                  <a:pt x="410765" y="187523"/>
                </a:lnTo>
                <a:lnTo>
                  <a:pt x="410765" y="160734"/>
                </a:lnTo>
                <a:lnTo>
                  <a:pt x="419695" y="133945"/>
                </a:lnTo>
                <a:lnTo>
                  <a:pt x="419695" y="107156"/>
                </a:lnTo>
                <a:lnTo>
                  <a:pt x="437555" y="89297"/>
                </a:lnTo>
                <a:lnTo>
                  <a:pt x="446484" y="98226"/>
                </a:lnTo>
                <a:lnTo>
                  <a:pt x="455414" y="116086"/>
                </a:lnTo>
                <a:lnTo>
                  <a:pt x="473273" y="151805"/>
                </a:lnTo>
                <a:lnTo>
                  <a:pt x="482203" y="178594"/>
                </a:lnTo>
                <a:lnTo>
                  <a:pt x="491133" y="187523"/>
                </a:lnTo>
                <a:lnTo>
                  <a:pt x="491133" y="205383"/>
                </a:lnTo>
                <a:lnTo>
                  <a:pt x="500062" y="223242"/>
                </a:lnTo>
                <a:lnTo>
                  <a:pt x="508992" y="232172"/>
                </a:lnTo>
                <a:lnTo>
                  <a:pt x="526851" y="223242"/>
                </a:lnTo>
                <a:lnTo>
                  <a:pt x="526851" y="196453"/>
                </a:lnTo>
                <a:lnTo>
                  <a:pt x="535781" y="160734"/>
                </a:lnTo>
                <a:lnTo>
                  <a:pt x="535781" y="116086"/>
                </a:lnTo>
                <a:lnTo>
                  <a:pt x="535781" y="80367"/>
                </a:lnTo>
                <a:lnTo>
                  <a:pt x="535781" y="53578"/>
                </a:lnTo>
                <a:lnTo>
                  <a:pt x="535781" y="53578"/>
                </a:lnTo>
                <a:lnTo>
                  <a:pt x="535781" y="71437"/>
                </a:lnTo>
                <a:lnTo>
                  <a:pt x="544711" y="107156"/>
                </a:lnTo>
                <a:lnTo>
                  <a:pt x="544711" y="142875"/>
                </a:lnTo>
                <a:lnTo>
                  <a:pt x="553640" y="169664"/>
                </a:lnTo>
                <a:lnTo>
                  <a:pt x="553640" y="187523"/>
                </a:lnTo>
                <a:lnTo>
                  <a:pt x="562570" y="205383"/>
                </a:lnTo>
                <a:lnTo>
                  <a:pt x="562570" y="223242"/>
                </a:lnTo>
                <a:lnTo>
                  <a:pt x="580430" y="232172"/>
                </a:lnTo>
                <a:lnTo>
                  <a:pt x="580430"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8" name="Freeform 47"/>
          <p:cNvSpPr/>
          <p:nvPr/>
        </p:nvSpPr>
        <p:spPr bwMode="auto">
          <a:xfrm>
            <a:off x="3848695" y="6161484"/>
            <a:ext cx="178595" cy="375047"/>
          </a:xfrm>
          <a:custGeom>
            <a:avLst/>
            <a:gdLst/>
            <a:ahLst/>
            <a:cxnLst/>
            <a:rect l="0" t="0" r="0" b="0"/>
            <a:pathLst>
              <a:path w="178595" h="375047">
                <a:moveTo>
                  <a:pt x="98227" y="285750"/>
                </a:moveTo>
                <a:lnTo>
                  <a:pt x="98227" y="285750"/>
                </a:lnTo>
                <a:lnTo>
                  <a:pt x="98227" y="285750"/>
                </a:lnTo>
                <a:lnTo>
                  <a:pt x="98227" y="276820"/>
                </a:lnTo>
                <a:lnTo>
                  <a:pt x="98227" y="267890"/>
                </a:lnTo>
                <a:lnTo>
                  <a:pt x="98227" y="258961"/>
                </a:lnTo>
                <a:lnTo>
                  <a:pt x="98227" y="241101"/>
                </a:lnTo>
                <a:lnTo>
                  <a:pt x="107157" y="223242"/>
                </a:lnTo>
                <a:lnTo>
                  <a:pt x="107157" y="187523"/>
                </a:lnTo>
                <a:lnTo>
                  <a:pt x="98227" y="151804"/>
                </a:lnTo>
                <a:lnTo>
                  <a:pt x="98227" y="116086"/>
                </a:lnTo>
                <a:lnTo>
                  <a:pt x="89297" y="80367"/>
                </a:lnTo>
                <a:lnTo>
                  <a:pt x="71438" y="44648"/>
                </a:lnTo>
                <a:lnTo>
                  <a:pt x="62508" y="17859"/>
                </a:lnTo>
                <a:lnTo>
                  <a:pt x="44649" y="0"/>
                </a:lnTo>
                <a:lnTo>
                  <a:pt x="35719" y="0"/>
                </a:lnTo>
                <a:lnTo>
                  <a:pt x="17860" y="0"/>
                </a:lnTo>
                <a:lnTo>
                  <a:pt x="8930" y="26789"/>
                </a:lnTo>
                <a:lnTo>
                  <a:pt x="8930" y="53578"/>
                </a:lnTo>
                <a:lnTo>
                  <a:pt x="0" y="89296"/>
                </a:lnTo>
                <a:lnTo>
                  <a:pt x="8930" y="125015"/>
                </a:lnTo>
                <a:lnTo>
                  <a:pt x="8930" y="169664"/>
                </a:lnTo>
                <a:lnTo>
                  <a:pt x="26789" y="214312"/>
                </a:lnTo>
                <a:lnTo>
                  <a:pt x="53578" y="258961"/>
                </a:lnTo>
                <a:lnTo>
                  <a:pt x="71438" y="294679"/>
                </a:lnTo>
                <a:lnTo>
                  <a:pt x="98227" y="321468"/>
                </a:lnTo>
                <a:lnTo>
                  <a:pt x="107157" y="339328"/>
                </a:lnTo>
                <a:lnTo>
                  <a:pt x="133946" y="357187"/>
                </a:lnTo>
                <a:lnTo>
                  <a:pt x="160735" y="375046"/>
                </a:lnTo>
                <a:lnTo>
                  <a:pt x="178594" y="366117"/>
                </a:lnTo>
                <a:lnTo>
                  <a:pt x="178594" y="36611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9" name="Freeform 48"/>
          <p:cNvSpPr/>
          <p:nvPr/>
        </p:nvSpPr>
        <p:spPr bwMode="auto">
          <a:xfrm>
            <a:off x="4054078" y="6304359"/>
            <a:ext cx="98228" cy="151805"/>
          </a:xfrm>
          <a:custGeom>
            <a:avLst/>
            <a:gdLst/>
            <a:ahLst/>
            <a:cxnLst/>
            <a:rect l="0" t="0" r="0" b="0"/>
            <a:pathLst>
              <a:path w="98228" h="151805">
                <a:moveTo>
                  <a:pt x="53578" y="0"/>
                </a:moveTo>
                <a:lnTo>
                  <a:pt x="44649" y="0"/>
                </a:lnTo>
                <a:lnTo>
                  <a:pt x="44649" y="0"/>
                </a:lnTo>
                <a:lnTo>
                  <a:pt x="44649" y="8929"/>
                </a:lnTo>
                <a:lnTo>
                  <a:pt x="35719" y="8929"/>
                </a:lnTo>
                <a:lnTo>
                  <a:pt x="26789" y="8929"/>
                </a:lnTo>
                <a:lnTo>
                  <a:pt x="17860" y="17859"/>
                </a:lnTo>
                <a:lnTo>
                  <a:pt x="8930" y="17859"/>
                </a:lnTo>
                <a:lnTo>
                  <a:pt x="8930" y="26789"/>
                </a:lnTo>
                <a:lnTo>
                  <a:pt x="0" y="35718"/>
                </a:lnTo>
                <a:lnTo>
                  <a:pt x="0" y="44648"/>
                </a:lnTo>
                <a:lnTo>
                  <a:pt x="8930" y="44648"/>
                </a:lnTo>
                <a:lnTo>
                  <a:pt x="17860" y="53578"/>
                </a:lnTo>
                <a:lnTo>
                  <a:pt x="26789" y="53578"/>
                </a:lnTo>
                <a:lnTo>
                  <a:pt x="44649" y="53578"/>
                </a:lnTo>
                <a:lnTo>
                  <a:pt x="71438" y="53578"/>
                </a:lnTo>
                <a:lnTo>
                  <a:pt x="80367" y="53578"/>
                </a:lnTo>
                <a:lnTo>
                  <a:pt x="98227" y="71437"/>
                </a:lnTo>
                <a:lnTo>
                  <a:pt x="98227" y="80367"/>
                </a:lnTo>
                <a:lnTo>
                  <a:pt x="98227" y="98226"/>
                </a:lnTo>
                <a:lnTo>
                  <a:pt x="89297" y="125015"/>
                </a:lnTo>
                <a:lnTo>
                  <a:pt x="62508" y="142875"/>
                </a:lnTo>
                <a:lnTo>
                  <a:pt x="53578" y="151804"/>
                </a:lnTo>
                <a:lnTo>
                  <a:pt x="44649" y="151804"/>
                </a:lnTo>
                <a:lnTo>
                  <a:pt x="44649" y="142875"/>
                </a:lnTo>
                <a:lnTo>
                  <a:pt x="53578" y="116086"/>
                </a:lnTo>
                <a:lnTo>
                  <a:pt x="53578"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0" name="Freeform 49"/>
          <p:cNvSpPr/>
          <p:nvPr/>
        </p:nvSpPr>
        <p:spPr bwMode="auto">
          <a:xfrm>
            <a:off x="4411266" y="6152554"/>
            <a:ext cx="473274" cy="303610"/>
          </a:xfrm>
          <a:custGeom>
            <a:avLst/>
            <a:gdLst/>
            <a:ahLst/>
            <a:cxnLst/>
            <a:rect l="0" t="0" r="0" b="0"/>
            <a:pathLst>
              <a:path w="473274" h="303610">
                <a:moveTo>
                  <a:pt x="0" y="258961"/>
                </a:moveTo>
                <a:lnTo>
                  <a:pt x="0" y="258961"/>
                </a:lnTo>
                <a:lnTo>
                  <a:pt x="8929" y="267891"/>
                </a:lnTo>
                <a:lnTo>
                  <a:pt x="8929" y="276820"/>
                </a:lnTo>
                <a:lnTo>
                  <a:pt x="17859" y="294680"/>
                </a:lnTo>
                <a:lnTo>
                  <a:pt x="26789" y="303609"/>
                </a:lnTo>
                <a:lnTo>
                  <a:pt x="35718" y="303609"/>
                </a:lnTo>
                <a:lnTo>
                  <a:pt x="53578" y="285750"/>
                </a:lnTo>
                <a:lnTo>
                  <a:pt x="71437" y="267891"/>
                </a:lnTo>
                <a:lnTo>
                  <a:pt x="80367" y="241101"/>
                </a:lnTo>
                <a:lnTo>
                  <a:pt x="89297" y="205383"/>
                </a:lnTo>
                <a:lnTo>
                  <a:pt x="98226" y="160734"/>
                </a:lnTo>
                <a:lnTo>
                  <a:pt x="107156" y="116086"/>
                </a:lnTo>
                <a:lnTo>
                  <a:pt x="107156" y="80367"/>
                </a:lnTo>
                <a:lnTo>
                  <a:pt x="107156" y="44648"/>
                </a:lnTo>
                <a:lnTo>
                  <a:pt x="107156" y="26789"/>
                </a:lnTo>
                <a:lnTo>
                  <a:pt x="107156" y="8930"/>
                </a:lnTo>
                <a:lnTo>
                  <a:pt x="107156" y="0"/>
                </a:lnTo>
                <a:lnTo>
                  <a:pt x="98226" y="8930"/>
                </a:lnTo>
                <a:lnTo>
                  <a:pt x="98226" y="26789"/>
                </a:lnTo>
                <a:lnTo>
                  <a:pt x="98226" y="53578"/>
                </a:lnTo>
                <a:lnTo>
                  <a:pt x="98226" y="89297"/>
                </a:lnTo>
                <a:lnTo>
                  <a:pt x="98226" y="125016"/>
                </a:lnTo>
                <a:lnTo>
                  <a:pt x="98226" y="169664"/>
                </a:lnTo>
                <a:lnTo>
                  <a:pt x="107156" y="196453"/>
                </a:lnTo>
                <a:lnTo>
                  <a:pt x="116086" y="223242"/>
                </a:lnTo>
                <a:lnTo>
                  <a:pt x="142875" y="232172"/>
                </a:lnTo>
                <a:lnTo>
                  <a:pt x="160734" y="232172"/>
                </a:lnTo>
                <a:lnTo>
                  <a:pt x="187523" y="232172"/>
                </a:lnTo>
                <a:lnTo>
                  <a:pt x="214312" y="223242"/>
                </a:lnTo>
                <a:lnTo>
                  <a:pt x="241101" y="205383"/>
                </a:lnTo>
                <a:lnTo>
                  <a:pt x="258961" y="178594"/>
                </a:lnTo>
                <a:lnTo>
                  <a:pt x="267890" y="151805"/>
                </a:lnTo>
                <a:lnTo>
                  <a:pt x="276820" y="125016"/>
                </a:lnTo>
                <a:lnTo>
                  <a:pt x="285750" y="89297"/>
                </a:lnTo>
                <a:lnTo>
                  <a:pt x="285750" y="62508"/>
                </a:lnTo>
                <a:lnTo>
                  <a:pt x="285750" y="35719"/>
                </a:lnTo>
                <a:lnTo>
                  <a:pt x="285750" y="26789"/>
                </a:lnTo>
                <a:lnTo>
                  <a:pt x="294679" y="35719"/>
                </a:lnTo>
                <a:lnTo>
                  <a:pt x="303609" y="62508"/>
                </a:lnTo>
                <a:lnTo>
                  <a:pt x="312539" y="98226"/>
                </a:lnTo>
                <a:lnTo>
                  <a:pt x="330398" y="142875"/>
                </a:lnTo>
                <a:lnTo>
                  <a:pt x="348257" y="187523"/>
                </a:lnTo>
                <a:lnTo>
                  <a:pt x="366117" y="223242"/>
                </a:lnTo>
                <a:lnTo>
                  <a:pt x="375047" y="241101"/>
                </a:lnTo>
                <a:lnTo>
                  <a:pt x="392906" y="258961"/>
                </a:lnTo>
                <a:lnTo>
                  <a:pt x="419695" y="250031"/>
                </a:lnTo>
                <a:lnTo>
                  <a:pt x="437554" y="232172"/>
                </a:lnTo>
                <a:lnTo>
                  <a:pt x="464343" y="205383"/>
                </a:lnTo>
                <a:lnTo>
                  <a:pt x="473273" y="151805"/>
                </a:lnTo>
                <a:lnTo>
                  <a:pt x="473273"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1" name="Freeform 50"/>
          <p:cNvSpPr/>
          <p:nvPr/>
        </p:nvSpPr>
        <p:spPr bwMode="auto">
          <a:xfrm>
            <a:off x="4697016" y="6206132"/>
            <a:ext cx="53579" cy="294681"/>
          </a:xfrm>
          <a:custGeom>
            <a:avLst/>
            <a:gdLst/>
            <a:ahLst/>
            <a:cxnLst/>
            <a:rect l="0" t="0" r="0" b="0"/>
            <a:pathLst>
              <a:path w="53579" h="294681">
                <a:moveTo>
                  <a:pt x="53578" y="0"/>
                </a:moveTo>
                <a:lnTo>
                  <a:pt x="44648" y="8930"/>
                </a:lnTo>
                <a:lnTo>
                  <a:pt x="35718" y="35719"/>
                </a:lnTo>
                <a:lnTo>
                  <a:pt x="26789" y="80367"/>
                </a:lnTo>
                <a:lnTo>
                  <a:pt x="17859" y="133945"/>
                </a:lnTo>
                <a:lnTo>
                  <a:pt x="17859" y="178594"/>
                </a:lnTo>
                <a:lnTo>
                  <a:pt x="17859" y="214313"/>
                </a:lnTo>
                <a:lnTo>
                  <a:pt x="17859" y="241102"/>
                </a:lnTo>
                <a:lnTo>
                  <a:pt x="8929" y="276820"/>
                </a:lnTo>
                <a:lnTo>
                  <a:pt x="8929" y="294680"/>
                </a:lnTo>
                <a:lnTo>
                  <a:pt x="0" y="285750"/>
                </a:lnTo>
                <a:lnTo>
                  <a:pt x="0" y="241102"/>
                </a:lnTo>
                <a:lnTo>
                  <a:pt x="0" y="24110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2" name="Freeform 51"/>
          <p:cNvSpPr/>
          <p:nvPr/>
        </p:nvSpPr>
        <p:spPr bwMode="auto">
          <a:xfrm>
            <a:off x="4875609" y="6215062"/>
            <a:ext cx="98228" cy="294680"/>
          </a:xfrm>
          <a:custGeom>
            <a:avLst/>
            <a:gdLst/>
            <a:ahLst/>
            <a:cxnLst/>
            <a:rect l="0" t="0" r="0" b="0"/>
            <a:pathLst>
              <a:path w="98228" h="294680">
                <a:moveTo>
                  <a:pt x="35719" y="125015"/>
                </a:moveTo>
                <a:lnTo>
                  <a:pt x="35719" y="125015"/>
                </a:lnTo>
                <a:lnTo>
                  <a:pt x="44649" y="116086"/>
                </a:lnTo>
                <a:lnTo>
                  <a:pt x="53579" y="107156"/>
                </a:lnTo>
                <a:lnTo>
                  <a:pt x="62508" y="89297"/>
                </a:lnTo>
                <a:lnTo>
                  <a:pt x="71438" y="71437"/>
                </a:lnTo>
                <a:lnTo>
                  <a:pt x="89297" y="53578"/>
                </a:lnTo>
                <a:lnTo>
                  <a:pt x="89297" y="35718"/>
                </a:lnTo>
                <a:lnTo>
                  <a:pt x="98227" y="17859"/>
                </a:lnTo>
                <a:lnTo>
                  <a:pt x="98227" y="8929"/>
                </a:lnTo>
                <a:lnTo>
                  <a:pt x="98227" y="0"/>
                </a:lnTo>
                <a:lnTo>
                  <a:pt x="89297" y="0"/>
                </a:lnTo>
                <a:lnTo>
                  <a:pt x="71438" y="8929"/>
                </a:lnTo>
                <a:lnTo>
                  <a:pt x="53579" y="26789"/>
                </a:lnTo>
                <a:lnTo>
                  <a:pt x="35719" y="62508"/>
                </a:lnTo>
                <a:lnTo>
                  <a:pt x="26789" y="98226"/>
                </a:lnTo>
                <a:lnTo>
                  <a:pt x="8930" y="151804"/>
                </a:lnTo>
                <a:lnTo>
                  <a:pt x="0" y="196453"/>
                </a:lnTo>
                <a:lnTo>
                  <a:pt x="0" y="241101"/>
                </a:lnTo>
                <a:lnTo>
                  <a:pt x="0" y="276820"/>
                </a:lnTo>
                <a:lnTo>
                  <a:pt x="8930" y="294679"/>
                </a:lnTo>
                <a:lnTo>
                  <a:pt x="26789" y="285750"/>
                </a:lnTo>
                <a:lnTo>
                  <a:pt x="44649" y="267890"/>
                </a:lnTo>
                <a:lnTo>
                  <a:pt x="71438" y="232172"/>
                </a:lnTo>
                <a:lnTo>
                  <a:pt x="71438"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3" name="Freeform 52"/>
          <p:cNvSpPr/>
          <p:nvPr/>
        </p:nvSpPr>
        <p:spPr bwMode="auto">
          <a:xfrm>
            <a:off x="5125641" y="6250780"/>
            <a:ext cx="160735" cy="151806"/>
          </a:xfrm>
          <a:custGeom>
            <a:avLst/>
            <a:gdLst/>
            <a:ahLst/>
            <a:cxnLst/>
            <a:rect l="0" t="0" r="0" b="0"/>
            <a:pathLst>
              <a:path w="160735" h="151806">
                <a:moveTo>
                  <a:pt x="62507" y="0"/>
                </a:moveTo>
                <a:lnTo>
                  <a:pt x="53578" y="8930"/>
                </a:lnTo>
                <a:lnTo>
                  <a:pt x="44648" y="26790"/>
                </a:lnTo>
                <a:lnTo>
                  <a:pt x="26789" y="44649"/>
                </a:lnTo>
                <a:lnTo>
                  <a:pt x="17859" y="62508"/>
                </a:lnTo>
                <a:lnTo>
                  <a:pt x="8929" y="80368"/>
                </a:lnTo>
                <a:lnTo>
                  <a:pt x="0" y="98227"/>
                </a:lnTo>
                <a:lnTo>
                  <a:pt x="8929" y="125016"/>
                </a:lnTo>
                <a:lnTo>
                  <a:pt x="26789" y="133946"/>
                </a:lnTo>
                <a:lnTo>
                  <a:pt x="44648" y="151805"/>
                </a:lnTo>
                <a:lnTo>
                  <a:pt x="71437" y="151805"/>
                </a:lnTo>
                <a:lnTo>
                  <a:pt x="98226" y="151805"/>
                </a:lnTo>
                <a:lnTo>
                  <a:pt x="125015" y="142875"/>
                </a:lnTo>
                <a:lnTo>
                  <a:pt x="142875" y="125016"/>
                </a:lnTo>
                <a:lnTo>
                  <a:pt x="160734" y="89297"/>
                </a:lnTo>
                <a:lnTo>
                  <a:pt x="160734" y="53579"/>
                </a:lnTo>
                <a:lnTo>
                  <a:pt x="160734" y="5357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4" name="Freeform 53"/>
          <p:cNvSpPr/>
          <p:nvPr/>
        </p:nvSpPr>
        <p:spPr bwMode="auto">
          <a:xfrm>
            <a:off x="4339828" y="5991820"/>
            <a:ext cx="17861" cy="62508"/>
          </a:xfrm>
          <a:custGeom>
            <a:avLst/>
            <a:gdLst/>
            <a:ahLst/>
            <a:cxnLst/>
            <a:rect l="0" t="0" r="0" b="0"/>
            <a:pathLst>
              <a:path w="17861" h="62508">
                <a:moveTo>
                  <a:pt x="17860" y="8929"/>
                </a:moveTo>
                <a:lnTo>
                  <a:pt x="8930" y="0"/>
                </a:lnTo>
                <a:lnTo>
                  <a:pt x="8930" y="0"/>
                </a:lnTo>
                <a:lnTo>
                  <a:pt x="0" y="0"/>
                </a:lnTo>
                <a:lnTo>
                  <a:pt x="0" y="8929"/>
                </a:lnTo>
                <a:lnTo>
                  <a:pt x="0" y="17859"/>
                </a:lnTo>
                <a:lnTo>
                  <a:pt x="0" y="26789"/>
                </a:lnTo>
                <a:lnTo>
                  <a:pt x="8930" y="44648"/>
                </a:lnTo>
                <a:lnTo>
                  <a:pt x="8930" y="62507"/>
                </a:lnTo>
                <a:lnTo>
                  <a:pt x="8930" y="6250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5" name="Freeform 54"/>
          <p:cNvSpPr/>
          <p:nvPr/>
        </p:nvSpPr>
        <p:spPr bwMode="auto">
          <a:xfrm>
            <a:off x="4357688" y="6081116"/>
            <a:ext cx="1" cy="1"/>
          </a:xfrm>
          <a:custGeom>
            <a:avLst/>
            <a:gdLst/>
            <a:ahLst/>
            <a:cxnLst/>
            <a:rect l="0" t="0" r="0" b="0"/>
            <a:pathLst>
              <a:path w="1" h="1">
                <a:moveTo>
                  <a:pt x="0" y="0"/>
                </a:moveTo>
                <a:lnTo>
                  <a:pt x="0" y="0"/>
                </a:ln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6" name="Freeform 55"/>
          <p:cNvSpPr/>
          <p:nvPr/>
        </p:nvSpPr>
        <p:spPr bwMode="auto">
          <a:xfrm>
            <a:off x="4402336" y="6000749"/>
            <a:ext cx="1" cy="98228"/>
          </a:xfrm>
          <a:custGeom>
            <a:avLst/>
            <a:gdLst/>
            <a:ahLst/>
            <a:cxnLst/>
            <a:rect l="0" t="0" r="0" b="0"/>
            <a:pathLst>
              <a:path w="1" h="98228">
                <a:moveTo>
                  <a:pt x="0" y="0"/>
                </a:moveTo>
                <a:lnTo>
                  <a:pt x="0" y="17860"/>
                </a:lnTo>
                <a:lnTo>
                  <a:pt x="0" y="35719"/>
                </a:lnTo>
                <a:lnTo>
                  <a:pt x="0" y="62508"/>
                </a:lnTo>
                <a:lnTo>
                  <a:pt x="0" y="89297"/>
                </a:lnTo>
                <a:lnTo>
                  <a:pt x="0" y="98227"/>
                </a:lnTo>
                <a:lnTo>
                  <a:pt x="0"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7" name="Freeform 56"/>
          <p:cNvSpPr/>
          <p:nvPr/>
        </p:nvSpPr>
        <p:spPr bwMode="auto">
          <a:xfrm>
            <a:off x="5286375" y="5973960"/>
            <a:ext cx="17860" cy="125017"/>
          </a:xfrm>
          <a:custGeom>
            <a:avLst/>
            <a:gdLst/>
            <a:ahLst/>
            <a:cxnLst/>
            <a:rect l="0" t="0" r="0" b="0"/>
            <a:pathLst>
              <a:path w="17860" h="125017">
                <a:moveTo>
                  <a:pt x="17859" y="0"/>
                </a:moveTo>
                <a:lnTo>
                  <a:pt x="17859" y="8930"/>
                </a:lnTo>
                <a:lnTo>
                  <a:pt x="17859" y="17860"/>
                </a:lnTo>
                <a:lnTo>
                  <a:pt x="8930" y="35719"/>
                </a:lnTo>
                <a:lnTo>
                  <a:pt x="8930" y="53578"/>
                </a:lnTo>
                <a:lnTo>
                  <a:pt x="8930" y="71438"/>
                </a:lnTo>
                <a:lnTo>
                  <a:pt x="0" y="89297"/>
                </a:lnTo>
                <a:lnTo>
                  <a:pt x="8930" y="107156"/>
                </a:lnTo>
                <a:lnTo>
                  <a:pt x="8930" y="116086"/>
                </a:lnTo>
                <a:lnTo>
                  <a:pt x="8930" y="116086"/>
                </a:lnTo>
                <a:lnTo>
                  <a:pt x="17859" y="125016"/>
                </a:lnTo>
                <a:lnTo>
                  <a:pt x="17859" y="116086"/>
                </a:lnTo>
                <a:lnTo>
                  <a:pt x="17859"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8" name="Freeform 57"/>
          <p:cNvSpPr/>
          <p:nvPr/>
        </p:nvSpPr>
        <p:spPr bwMode="auto">
          <a:xfrm>
            <a:off x="5357813" y="6072187"/>
            <a:ext cx="17860" cy="62509"/>
          </a:xfrm>
          <a:custGeom>
            <a:avLst/>
            <a:gdLst/>
            <a:ahLst/>
            <a:cxnLst/>
            <a:rect l="0" t="0" r="0" b="0"/>
            <a:pathLst>
              <a:path w="17860" h="62509">
                <a:moveTo>
                  <a:pt x="17859" y="0"/>
                </a:moveTo>
                <a:lnTo>
                  <a:pt x="8929" y="8929"/>
                </a:lnTo>
                <a:lnTo>
                  <a:pt x="8929" y="26789"/>
                </a:lnTo>
                <a:lnTo>
                  <a:pt x="8929" y="44648"/>
                </a:lnTo>
                <a:lnTo>
                  <a:pt x="0" y="62508"/>
                </a:lnTo>
                <a:lnTo>
                  <a:pt x="0" y="62508"/>
                </a:lnTo>
                <a:lnTo>
                  <a:pt x="0"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9" name="Freeform 58"/>
          <p:cNvSpPr/>
          <p:nvPr/>
        </p:nvSpPr>
        <p:spPr bwMode="auto">
          <a:xfrm>
            <a:off x="2777133" y="116086"/>
            <a:ext cx="71438" cy="267892"/>
          </a:xfrm>
          <a:custGeom>
            <a:avLst/>
            <a:gdLst/>
            <a:ahLst/>
            <a:cxnLst/>
            <a:rect l="0" t="0" r="0" b="0"/>
            <a:pathLst>
              <a:path w="71438" h="267892">
                <a:moveTo>
                  <a:pt x="71437" y="35719"/>
                </a:moveTo>
                <a:lnTo>
                  <a:pt x="71437" y="35719"/>
                </a:lnTo>
                <a:lnTo>
                  <a:pt x="71437" y="35719"/>
                </a:lnTo>
                <a:lnTo>
                  <a:pt x="71437" y="35719"/>
                </a:lnTo>
                <a:lnTo>
                  <a:pt x="71437" y="35719"/>
                </a:lnTo>
                <a:lnTo>
                  <a:pt x="71437" y="35719"/>
                </a:lnTo>
                <a:lnTo>
                  <a:pt x="71437" y="26789"/>
                </a:lnTo>
                <a:lnTo>
                  <a:pt x="62508" y="17859"/>
                </a:lnTo>
                <a:lnTo>
                  <a:pt x="62508" y="17859"/>
                </a:lnTo>
                <a:lnTo>
                  <a:pt x="62508" y="8930"/>
                </a:lnTo>
                <a:lnTo>
                  <a:pt x="62508" y="8930"/>
                </a:lnTo>
                <a:lnTo>
                  <a:pt x="53578" y="0"/>
                </a:lnTo>
                <a:lnTo>
                  <a:pt x="53578" y="0"/>
                </a:lnTo>
                <a:lnTo>
                  <a:pt x="44648" y="0"/>
                </a:lnTo>
                <a:lnTo>
                  <a:pt x="35719" y="8930"/>
                </a:lnTo>
                <a:lnTo>
                  <a:pt x="26789" y="17859"/>
                </a:lnTo>
                <a:lnTo>
                  <a:pt x="26789" y="35719"/>
                </a:lnTo>
                <a:lnTo>
                  <a:pt x="17859" y="53578"/>
                </a:lnTo>
                <a:lnTo>
                  <a:pt x="8930" y="71437"/>
                </a:lnTo>
                <a:lnTo>
                  <a:pt x="0" y="89297"/>
                </a:lnTo>
                <a:lnTo>
                  <a:pt x="0" y="98226"/>
                </a:lnTo>
                <a:lnTo>
                  <a:pt x="0" y="116086"/>
                </a:lnTo>
                <a:lnTo>
                  <a:pt x="8930" y="125016"/>
                </a:lnTo>
                <a:lnTo>
                  <a:pt x="8930" y="125016"/>
                </a:lnTo>
                <a:lnTo>
                  <a:pt x="17859" y="116086"/>
                </a:lnTo>
                <a:lnTo>
                  <a:pt x="26789" y="107156"/>
                </a:lnTo>
                <a:lnTo>
                  <a:pt x="35719" y="98226"/>
                </a:lnTo>
                <a:lnTo>
                  <a:pt x="44648" y="89297"/>
                </a:lnTo>
                <a:lnTo>
                  <a:pt x="53578" y="71437"/>
                </a:lnTo>
                <a:lnTo>
                  <a:pt x="53578" y="71437"/>
                </a:lnTo>
                <a:lnTo>
                  <a:pt x="71437" y="80367"/>
                </a:lnTo>
                <a:lnTo>
                  <a:pt x="71437" y="116086"/>
                </a:lnTo>
                <a:lnTo>
                  <a:pt x="71437" y="151805"/>
                </a:lnTo>
                <a:lnTo>
                  <a:pt x="62508" y="196453"/>
                </a:lnTo>
                <a:lnTo>
                  <a:pt x="62508" y="232172"/>
                </a:lnTo>
                <a:lnTo>
                  <a:pt x="62508" y="250031"/>
                </a:lnTo>
                <a:lnTo>
                  <a:pt x="53578" y="258961"/>
                </a:lnTo>
                <a:lnTo>
                  <a:pt x="62508" y="267891"/>
                </a:lnTo>
                <a:lnTo>
                  <a:pt x="53578" y="267891"/>
                </a:lnTo>
                <a:lnTo>
                  <a:pt x="53578" y="267891"/>
                </a:lnTo>
                <a:lnTo>
                  <a:pt x="53578" y="26789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0" name="Freeform 59"/>
          <p:cNvSpPr/>
          <p:nvPr/>
        </p:nvSpPr>
        <p:spPr bwMode="auto">
          <a:xfrm>
            <a:off x="2884289" y="142875"/>
            <a:ext cx="89298" cy="169665"/>
          </a:xfrm>
          <a:custGeom>
            <a:avLst/>
            <a:gdLst/>
            <a:ahLst/>
            <a:cxnLst/>
            <a:rect l="0" t="0" r="0" b="0"/>
            <a:pathLst>
              <a:path w="89298" h="169665">
                <a:moveTo>
                  <a:pt x="89297" y="8930"/>
                </a:moveTo>
                <a:lnTo>
                  <a:pt x="80367" y="0"/>
                </a:lnTo>
                <a:lnTo>
                  <a:pt x="80367" y="0"/>
                </a:lnTo>
                <a:lnTo>
                  <a:pt x="71438" y="0"/>
                </a:lnTo>
                <a:lnTo>
                  <a:pt x="62508" y="8930"/>
                </a:lnTo>
                <a:lnTo>
                  <a:pt x="53578" y="17859"/>
                </a:lnTo>
                <a:lnTo>
                  <a:pt x="26789" y="53578"/>
                </a:lnTo>
                <a:lnTo>
                  <a:pt x="8930" y="98227"/>
                </a:lnTo>
                <a:lnTo>
                  <a:pt x="0" y="125016"/>
                </a:lnTo>
                <a:lnTo>
                  <a:pt x="0" y="151805"/>
                </a:lnTo>
                <a:lnTo>
                  <a:pt x="8930" y="160734"/>
                </a:lnTo>
                <a:lnTo>
                  <a:pt x="26789" y="169664"/>
                </a:lnTo>
                <a:lnTo>
                  <a:pt x="35719" y="160734"/>
                </a:lnTo>
                <a:lnTo>
                  <a:pt x="53578" y="160734"/>
                </a:lnTo>
                <a:lnTo>
                  <a:pt x="53578"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1" name="Freeform 60"/>
          <p:cNvSpPr/>
          <p:nvPr/>
        </p:nvSpPr>
        <p:spPr bwMode="auto">
          <a:xfrm>
            <a:off x="3036094" y="169664"/>
            <a:ext cx="26790" cy="98228"/>
          </a:xfrm>
          <a:custGeom>
            <a:avLst/>
            <a:gdLst/>
            <a:ahLst/>
            <a:cxnLst/>
            <a:rect l="0" t="0" r="0" b="0"/>
            <a:pathLst>
              <a:path w="26790" h="98228">
                <a:moveTo>
                  <a:pt x="26789" y="0"/>
                </a:moveTo>
                <a:lnTo>
                  <a:pt x="26789" y="8930"/>
                </a:lnTo>
                <a:lnTo>
                  <a:pt x="17859" y="8930"/>
                </a:lnTo>
                <a:lnTo>
                  <a:pt x="8929" y="17859"/>
                </a:lnTo>
                <a:lnTo>
                  <a:pt x="8929" y="35719"/>
                </a:lnTo>
                <a:lnTo>
                  <a:pt x="0" y="44648"/>
                </a:lnTo>
                <a:lnTo>
                  <a:pt x="0" y="53578"/>
                </a:lnTo>
                <a:lnTo>
                  <a:pt x="0" y="71438"/>
                </a:lnTo>
                <a:lnTo>
                  <a:pt x="0" y="80367"/>
                </a:lnTo>
                <a:lnTo>
                  <a:pt x="0" y="89297"/>
                </a:lnTo>
                <a:lnTo>
                  <a:pt x="17859" y="98227"/>
                </a:lnTo>
                <a:lnTo>
                  <a:pt x="26789" y="98227"/>
                </a:lnTo>
                <a:lnTo>
                  <a:pt x="26789"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2" name="Freeform 61"/>
          <p:cNvSpPr/>
          <p:nvPr/>
        </p:nvSpPr>
        <p:spPr bwMode="auto">
          <a:xfrm>
            <a:off x="3330773" y="258961"/>
            <a:ext cx="669728" cy="71438"/>
          </a:xfrm>
          <a:custGeom>
            <a:avLst/>
            <a:gdLst/>
            <a:ahLst/>
            <a:cxnLst/>
            <a:rect l="0" t="0" r="0" b="0"/>
            <a:pathLst>
              <a:path w="669728" h="71438">
                <a:moveTo>
                  <a:pt x="17860" y="0"/>
                </a:moveTo>
                <a:lnTo>
                  <a:pt x="8930" y="8930"/>
                </a:lnTo>
                <a:lnTo>
                  <a:pt x="8930" y="8930"/>
                </a:lnTo>
                <a:lnTo>
                  <a:pt x="0" y="17859"/>
                </a:lnTo>
                <a:lnTo>
                  <a:pt x="0" y="17859"/>
                </a:lnTo>
                <a:lnTo>
                  <a:pt x="8930" y="17859"/>
                </a:lnTo>
                <a:lnTo>
                  <a:pt x="8930" y="26789"/>
                </a:lnTo>
                <a:lnTo>
                  <a:pt x="17860" y="26789"/>
                </a:lnTo>
                <a:lnTo>
                  <a:pt x="35719" y="35719"/>
                </a:lnTo>
                <a:lnTo>
                  <a:pt x="53579" y="35719"/>
                </a:lnTo>
                <a:lnTo>
                  <a:pt x="71438" y="44648"/>
                </a:lnTo>
                <a:lnTo>
                  <a:pt x="89297" y="44648"/>
                </a:lnTo>
                <a:lnTo>
                  <a:pt x="116086" y="44648"/>
                </a:lnTo>
                <a:lnTo>
                  <a:pt x="151805" y="44648"/>
                </a:lnTo>
                <a:lnTo>
                  <a:pt x="178594" y="44648"/>
                </a:lnTo>
                <a:lnTo>
                  <a:pt x="205383" y="53578"/>
                </a:lnTo>
                <a:lnTo>
                  <a:pt x="241102" y="53578"/>
                </a:lnTo>
                <a:lnTo>
                  <a:pt x="321469" y="53578"/>
                </a:lnTo>
                <a:lnTo>
                  <a:pt x="366118" y="62508"/>
                </a:lnTo>
                <a:lnTo>
                  <a:pt x="419696" y="62508"/>
                </a:lnTo>
                <a:lnTo>
                  <a:pt x="464344" y="71437"/>
                </a:lnTo>
                <a:lnTo>
                  <a:pt x="491133" y="71437"/>
                </a:lnTo>
                <a:lnTo>
                  <a:pt x="517922" y="71437"/>
                </a:lnTo>
                <a:lnTo>
                  <a:pt x="544711" y="71437"/>
                </a:lnTo>
                <a:lnTo>
                  <a:pt x="562571" y="71437"/>
                </a:lnTo>
                <a:lnTo>
                  <a:pt x="589360" y="71437"/>
                </a:lnTo>
                <a:lnTo>
                  <a:pt x="607219" y="71437"/>
                </a:lnTo>
                <a:lnTo>
                  <a:pt x="634008" y="71437"/>
                </a:lnTo>
                <a:lnTo>
                  <a:pt x="642938" y="71437"/>
                </a:lnTo>
                <a:lnTo>
                  <a:pt x="651868" y="62508"/>
                </a:lnTo>
                <a:lnTo>
                  <a:pt x="660797" y="62508"/>
                </a:lnTo>
                <a:lnTo>
                  <a:pt x="669727" y="62508"/>
                </a:lnTo>
                <a:lnTo>
                  <a:pt x="669727"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3" name="Freeform 62"/>
          <p:cNvSpPr/>
          <p:nvPr/>
        </p:nvSpPr>
        <p:spPr bwMode="auto">
          <a:xfrm>
            <a:off x="4054078" y="26789"/>
            <a:ext cx="258962" cy="321470"/>
          </a:xfrm>
          <a:custGeom>
            <a:avLst/>
            <a:gdLst/>
            <a:ahLst/>
            <a:cxnLst/>
            <a:rect l="0" t="0" r="0" b="0"/>
            <a:pathLst>
              <a:path w="258962" h="321470">
                <a:moveTo>
                  <a:pt x="250031" y="250031"/>
                </a:moveTo>
                <a:lnTo>
                  <a:pt x="250031" y="258961"/>
                </a:lnTo>
                <a:lnTo>
                  <a:pt x="258961" y="267891"/>
                </a:lnTo>
                <a:lnTo>
                  <a:pt x="258961" y="267891"/>
                </a:lnTo>
                <a:lnTo>
                  <a:pt x="258961" y="267891"/>
                </a:lnTo>
                <a:lnTo>
                  <a:pt x="258961" y="276820"/>
                </a:lnTo>
                <a:lnTo>
                  <a:pt x="258961" y="276820"/>
                </a:lnTo>
                <a:lnTo>
                  <a:pt x="250031" y="276820"/>
                </a:lnTo>
                <a:lnTo>
                  <a:pt x="250031" y="276820"/>
                </a:lnTo>
                <a:lnTo>
                  <a:pt x="250031" y="276820"/>
                </a:lnTo>
                <a:lnTo>
                  <a:pt x="241102" y="276820"/>
                </a:lnTo>
                <a:lnTo>
                  <a:pt x="232172" y="276820"/>
                </a:lnTo>
                <a:lnTo>
                  <a:pt x="223242" y="267891"/>
                </a:lnTo>
                <a:lnTo>
                  <a:pt x="214313" y="267891"/>
                </a:lnTo>
                <a:lnTo>
                  <a:pt x="205383" y="250031"/>
                </a:lnTo>
                <a:lnTo>
                  <a:pt x="187524" y="241102"/>
                </a:lnTo>
                <a:lnTo>
                  <a:pt x="169664" y="214313"/>
                </a:lnTo>
                <a:lnTo>
                  <a:pt x="151805" y="196453"/>
                </a:lnTo>
                <a:lnTo>
                  <a:pt x="142875" y="169664"/>
                </a:lnTo>
                <a:lnTo>
                  <a:pt x="125016" y="151805"/>
                </a:lnTo>
                <a:lnTo>
                  <a:pt x="116086" y="125016"/>
                </a:lnTo>
                <a:lnTo>
                  <a:pt x="107156" y="98227"/>
                </a:lnTo>
                <a:lnTo>
                  <a:pt x="107156" y="80367"/>
                </a:lnTo>
                <a:lnTo>
                  <a:pt x="107156" y="53578"/>
                </a:lnTo>
                <a:lnTo>
                  <a:pt x="116086" y="35719"/>
                </a:lnTo>
                <a:lnTo>
                  <a:pt x="125016" y="26789"/>
                </a:lnTo>
                <a:lnTo>
                  <a:pt x="133945" y="8930"/>
                </a:lnTo>
                <a:lnTo>
                  <a:pt x="142875" y="0"/>
                </a:lnTo>
                <a:lnTo>
                  <a:pt x="151805" y="0"/>
                </a:lnTo>
                <a:lnTo>
                  <a:pt x="160735" y="0"/>
                </a:lnTo>
                <a:lnTo>
                  <a:pt x="160735" y="8930"/>
                </a:lnTo>
                <a:lnTo>
                  <a:pt x="160735" y="26789"/>
                </a:lnTo>
                <a:lnTo>
                  <a:pt x="151805" y="44648"/>
                </a:lnTo>
                <a:lnTo>
                  <a:pt x="142875" y="71438"/>
                </a:lnTo>
                <a:lnTo>
                  <a:pt x="133945" y="98227"/>
                </a:lnTo>
                <a:lnTo>
                  <a:pt x="98227" y="169664"/>
                </a:lnTo>
                <a:lnTo>
                  <a:pt x="62508" y="223242"/>
                </a:lnTo>
                <a:lnTo>
                  <a:pt x="35719" y="267891"/>
                </a:lnTo>
                <a:lnTo>
                  <a:pt x="8930" y="303609"/>
                </a:lnTo>
                <a:lnTo>
                  <a:pt x="0" y="312539"/>
                </a:lnTo>
                <a:lnTo>
                  <a:pt x="8930" y="321469"/>
                </a:lnTo>
                <a:lnTo>
                  <a:pt x="26789" y="312539"/>
                </a:lnTo>
                <a:lnTo>
                  <a:pt x="44649" y="312539"/>
                </a:lnTo>
                <a:lnTo>
                  <a:pt x="62508" y="303609"/>
                </a:lnTo>
                <a:lnTo>
                  <a:pt x="98227" y="294680"/>
                </a:lnTo>
                <a:lnTo>
                  <a:pt x="133945" y="285750"/>
                </a:lnTo>
                <a:lnTo>
                  <a:pt x="178594" y="267891"/>
                </a:lnTo>
                <a:lnTo>
                  <a:pt x="214313" y="267891"/>
                </a:lnTo>
                <a:lnTo>
                  <a:pt x="214313" y="26789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4" name="Freeform 63"/>
          <p:cNvSpPr/>
          <p:nvPr/>
        </p:nvSpPr>
        <p:spPr bwMode="auto">
          <a:xfrm>
            <a:off x="3080742" y="2357437"/>
            <a:ext cx="1026915" cy="3178970"/>
          </a:xfrm>
          <a:custGeom>
            <a:avLst/>
            <a:gdLst/>
            <a:ahLst/>
            <a:cxnLst/>
            <a:rect l="0" t="0" r="0" b="0"/>
            <a:pathLst>
              <a:path w="1026915" h="3178970">
                <a:moveTo>
                  <a:pt x="0" y="3178969"/>
                </a:moveTo>
                <a:lnTo>
                  <a:pt x="0" y="3178969"/>
                </a:lnTo>
                <a:lnTo>
                  <a:pt x="0" y="3178969"/>
                </a:lnTo>
                <a:lnTo>
                  <a:pt x="0" y="3178969"/>
                </a:lnTo>
                <a:lnTo>
                  <a:pt x="0" y="3178969"/>
                </a:lnTo>
                <a:lnTo>
                  <a:pt x="0" y="3178969"/>
                </a:lnTo>
                <a:lnTo>
                  <a:pt x="0" y="3178969"/>
                </a:lnTo>
                <a:lnTo>
                  <a:pt x="0" y="3178969"/>
                </a:lnTo>
                <a:lnTo>
                  <a:pt x="8930" y="3178969"/>
                </a:lnTo>
                <a:lnTo>
                  <a:pt x="8930" y="3178969"/>
                </a:lnTo>
                <a:lnTo>
                  <a:pt x="8930" y="3178969"/>
                </a:lnTo>
                <a:lnTo>
                  <a:pt x="8930" y="3178969"/>
                </a:lnTo>
                <a:lnTo>
                  <a:pt x="8930" y="3178969"/>
                </a:lnTo>
                <a:lnTo>
                  <a:pt x="8930" y="3178969"/>
                </a:lnTo>
                <a:lnTo>
                  <a:pt x="8930" y="3178969"/>
                </a:lnTo>
                <a:lnTo>
                  <a:pt x="0" y="3178969"/>
                </a:lnTo>
                <a:lnTo>
                  <a:pt x="0" y="3178969"/>
                </a:lnTo>
                <a:lnTo>
                  <a:pt x="8930" y="3178969"/>
                </a:lnTo>
                <a:lnTo>
                  <a:pt x="8930" y="3178969"/>
                </a:lnTo>
                <a:lnTo>
                  <a:pt x="17860" y="3178969"/>
                </a:lnTo>
                <a:lnTo>
                  <a:pt x="17860" y="3178969"/>
                </a:lnTo>
                <a:lnTo>
                  <a:pt x="26789" y="3178969"/>
                </a:lnTo>
                <a:lnTo>
                  <a:pt x="26789" y="3178969"/>
                </a:lnTo>
                <a:lnTo>
                  <a:pt x="35719" y="3170040"/>
                </a:lnTo>
                <a:lnTo>
                  <a:pt x="35719" y="3170040"/>
                </a:lnTo>
                <a:lnTo>
                  <a:pt x="44649" y="3161110"/>
                </a:lnTo>
                <a:lnTo>
                  <a:pt x="53578" y="3161110"/>
                </a:lnTo>
                <a:lnTo>
                  <a:pt x="62508" y="3152180"/>
                </a:lnTo>
                <a:lnTo>
                  <a:pt x="71438" y="3152180"/>
                </a:lnTo>
                <a:lnTo>
                  <a:pt x="80367" y="3143251"/>
                </a:lnTo>
                <a:lnTo>
                  <a:pt x="89297" y="3143251"/>
                </a:lnTo>
                <a:lnTo>
                  <a:pt x="89297" y="3134321"/>
                </a:lnTo>
                <a:lnTo>
                  <a:pt x="98227" y="3134321"/>
                </a:lnTo>
                <a:lnTo>
                  <a:pt x="98227" y="3134321"/>
                </a:lnTo>
                <a:lnTo>
                  <a:pt x="107156" y="3134321"/>
                </a:lnTo>
                <a:lnTo>
                  <a:pt x="107156" y="3134321"/>
                </a:lnTo>
                <a:lnTo>
                  <a:pt x="107156" y="3125391"/>
                </a:lnTo>
                <a:lnTo>
                  <a:pt x="107156" y="3125391"/>
                </a:lnTo>
                <a:lnTo>
                  <a:pt x="107156" y="3125391"/>
                </a:lnTo>
                <a:lnTo>
                  <a:pt x="116086" y="3116461"/>
                </a:lnTo>
                <a:lnTo>
                  <a:pt x="116086" y="3116461"/>
                </a:lnTo>
                <a:lnTo>
                  <a:pt x="116086" y="3116461"/>
                </a:lnTo>
                <a:lnTo>
                  <a:pt x="116086" y="3107532"/>
                </a:lnTo>
                <a:lnTo>
                  <a:pt x="116086" y="3107532"/>
                </a:lnTo>
                <a:lnTo>
                  <a:pt x="116086" y="3107532"/>
                </a:lnTo>
                <a:lnTo>
                  <a:pt x="116086" y="3107532"/>
                </a:lnTo>
                <a:lnTo>
                  <a:pt x="116086" y="3107532"/>
                </a:lnTo>
                <a:lnTo>
                  <a:pt x="116086" y="3107532"/>
                </a:lnTo>
                <a:lnTo>
                  <a:pt x="116086" y="3107532"/>
                </a:lnTo>
                <a:lnTo>
                  <a:pt x="116086" y="3098602"/>
                </a:lnTo>
                <a:lnTo>
                  <a:pt x="116086" y="3098602"/>
                </a:lnTo>
                <a:lnTo>
                  <a:pt x="107156" y="3098602"/>
                </a:lnTo>
                <a:lnTo>
                  <a:pt x="107156" y="3098602"/>
                </a:lnTo>
                <a:lnTo>
                  <a:pt x="107156" y="3098602"/>
                </a:lnTo>
                <a:lnTo>
                  <a:pt x="107156" y="3098602"/>
                </a:lnTo>
                <a:lnTo>
                  <a:pt x="107156" y="3098602"/>
                </a:lnTo>
                <a:lnTo>
                  <a:pt x="107156" y="3098602"/>
                </a:lnTo>
                <a:lnTo>
                  <a:pt x="107156" y="3089672"/>
                </a:lnTo>
                <a:lnTo>
                  <a:pt x="107156" y="3089672"/>
                </a:lnTo>
                <a:lnTo>
                  <a:pt x="107156" y="3089672"/>
                </a:lnTo>
                <a:lnTo>
                  <a:pt x="116086" y="3089672"/>
                </a:lnTo>
                <a:lnTo>
                  <a:pt x="116086" y="3089672"/>
                </a:lnTo>
                <a:lnTo>
                  <a:pt x="116086" y="3089672"/>
                </a:lnTo>
                <a:lnTo>
                  <a:pt x="116086" y="3080743"/>
                </a:lnTo>
                <a:lnTo>
                  <a:pt x="125016" y="3080743"/>
                </a:lnTo>
                <a:lnTo>
                  <a:pt x="125016" y="3080743"/>
                </a:lnTo>
                <a:lnTo>
                  <a:pt x="125016" y="3071813"/>
                </a:lnTo>
                <a:lnTo>
                  <a:pt x="133946" y="3071813"/>
                </a:lnTo>
                <a:lnTo>
                  <a:pt x="133946" y="3062883"/>
                </a:lnTo>
                <a:lnTo>
                  <a:pt x="142875" y="3053954"/>
                </a:lnTo>
                <a:lnTo>
                  <a:pt x="151805" y="3045024"/>
                </a:lnTo>
                <a:lnTo>
                  <a:pt x="160735" y="3036094"/>
                </a:lnTo>
                <a:lnTo>
                  <a:pt x="169664" y="3018235"/>
                </a:lnTo>
                <a:lnTo>
                  <a:pt x="178594" y="3009305"/>
                </a:lnTo>
                <a:lnTo>
                  <a:pt x="187524" y="2991446"/>
                </a:lnTo>
                <a:lnTo>
                  <a:pt x="205383" y="2982516"/>
                </a:lnTo>
                <a:lnTo>
                  <a:pt x="214313" y="2964657"/>
                </a:lnTo>
                <a:lnTo>
                  <a:pt x="232172" y="2946797"/>
                </a:lnTo>
                <a:lnTo>
                  <a:pt x="250031" y="2920008"/>
                </a:lnTo>
                <a:lnTo>
                  <a:pt x="258961" y="2902149"/>
                </a:lnTo>
                <a:lnTo>
                  <a:pt x="276821" y="2875360"/>
                </a:lnTo>
                <a:lnTo>
                  <a:pt x="294680" y="2857501"/>
                </a:lnTo>
                <a:lnTo>
                  <a:pt x="303610" y="2839641"/>
                </a:lnTo>
                <a:lnTo>
                  <a:pt x="321469" y="2812852"/>
                </a:lnTo>
                <a:lnTo>
                  <a:pt x="339328" y="2794993"/>
                </a:lnTo>
                <a:lnTo>
                  <a:pt x="348258" y="2768204"/>
                </a:lnTo>
                <a:lnTo>
                  <a:pt x="366117" y="2741415"/>
                </a:lnTo>
                <a:lnTo>
                  <a:pt x="383977" y="2705696"/>
                </a:lnTo>
                <a:lnTo>
                  <a:pt x="401836" y="2678907"/>
                </a:lnTo>
                <a:lnTo>
                  <a:pt x="428625" y="2643188"/>
                </a:lnTo>
                <a:lnTo>
                  <a:pt x="446485" y="2607469"/>
                </a:lnTo>
                <a:lnTo>
                  <a:pt x="473274" y="2571751"/>
                </a:lnTo>
                <a:lnTo>
                  <a:pt x="482203" y="2544961"/>
                </a:lnTo>
                <a:lnTo>
                  <a:pt x="500063" y="2509242"/>
                </a:lnTo>
                <a:lnTo>
                  <a:pt x="517922" y="2473524"/>
                </a:lnTo>
                <a:lnTo>
                  <a:pt x="526852" y="2437805"/>
                </a:lnTo>
                <a:lnTo>
                  <a:pt x="535781" y="2402086"/>
                </a:lnTo>
                <a:lnTo>
                  <a:pt x="544711" y="2375297"/>
                </a:lnTo>
                <a:lnTo>
                  <a:pt x="553641" y="2339578"/>
                </a:lnTo>
                <a:lnTo>
                  <a:pt x="553641" y="2312789"/>
                </a:lnTo>
                <a:lnTo>
                  <a:pt x="562571" y="2286000"/>
                </a:lnTo>
                <a:lnTo>
                  <a:pt x="553641" y="2250281"/>
                </a:lnTo>
                <a:lnTo>
                  <a:pt x="553641" y="2223492"/>
                </a:lnTo>
                <a:lnTo>
                  <a:pt x="553641" y="2187774"/>
                </a:lnTo>
                <a:lnTo>
                  <a:pt x="553641" y="2160984"/>
                </a:lnTo>
                <a:lnTo>
                  <a:pt x="544711" y="2116336"/>
                </a:lnTo>
                <a:lnTo>
                  <a:pt x="544711" y="2089547"/>
                </a:lnTo>
                <a:lnTo>
                  <a:pt x="544711" y="2053828"/>
                </a:lnTo>
                <a:lnTo>
                  <a:pt x="535781" y="2018109"/>
                </a:lnTo>
                <a:lnTo>
                  <a:pt x="535781" y="1982391"/>
                </a:lnTo>
                <a:lnTo>
                  <a:pt x="535781" y="1937742"/>
                </a:lnTo>
                <a:lnTo>
                  <a:pt x="535781" y="1902024"/>
                </a:lnTo>
                <a:lnTo>
                  <a:pt x="526852" y="1857375"/>
                </a:lnTo>
                <a:lnTo>
                  <a:pt x="526852" y="1821656"/>
                </a:lnTo>
                <a:lnTo>
                  <a:pt x="517922" y="1777008"/>
                </a:lnTo>
                <a:lnTo>
                  <a:pt x="517922" y="1732359"/>
                </a:lnTo>
                <a:lnTo>
                  <a:pt x="508992" y="1696641"/>
                </a:lnTo>
                <a:lnTo>
                  <a:pt x="500063" y="1651992"/>
                </a:lnTo>
                <a:lnTo>
                  <a:pt x="500063" y="1607344"/>
                </a:lnTo>
                <a:lnTo>
                  <a:pt x="491133" y="1562695"/>
                </a:lnTo>
                <a:lnTo>
                  <a:pt x="482203" y="1509117"/>
                </a:lnTo>
                <a:lnTo>
                  <a:pt x="482203" y="1464469"/>
                </a:lnTo>
                <a:lnTo>
                  <a:pt x="482203" y="1419820"/>
                </a:lnTo>
                <a:lnTo>
                  <a:pt x="482203" y="1366242"/>
                </a:lnTo>
                <a:lnTo>
                  <a:pt x="482203" y="1321594"/>
                </a:lnTo>
                <a:lnTo>
                  <a:pt x="482203" y="1268016"/>
                </a:lnTo>
                <a:lnTo>
                  <a:pt x="473274" y="1223367"/>
                </a:lnTo>
                <a:lnTo>
                  <a:pt x="473274" y="1178719"/>
                </a:lnTo>
                <a:lnTo>
                  <a:pt x="482203" y="1134070"/>
                </a:lnTo>
                <a:lnTo>
                  <a:pt x="482203" y="1089422"/>
                </a:lnTo>
                <a:lnTo>
                  <a:pt x="482203" y="1044774"/>
                </a:lnTo>
                <a:lnTo>
                  <a:pt x="491133" y="1000125"/>
                </a:lnTo>
                <a:lnTo>
                  <a:pt x="491133" y="946547"/>
                </a:lnTo>
                <a:lnTo>
                  <a:pt x="491133" y="901899"/>
                </a:lnTo>
                <a:lnTo>
                  <a:pt x="500063" y="857250"/>
                </a:lnTo>
                <a:lnTo>
                  <a:pt x="508992" y="803672"/>
                </a:lnTo>
                <a:lnTo>
                  <a:pt x="517922" y="759024"/>
                </a:lnTo>
                <a:lnTo>
                  <a:pt x="526852" y="714375"/>
                </a:lnTo>
                <a:lnTo>
                  <a:pt x="535781" y="669727"/>
                </a:lnTo>
                <a:lnTo>
                  <a:pt x="544711" y="625078"/>
                </a:lnTo>
                <a:lnTo>
                  <a:pt x="553641" y="580430"/>
                </a:lnTo>
                <a:lnTo>
                  <a:pt x="571500" y="535781"/>
                </a:lnTo>
                <a:lnTo>
                  <a:pt x="580430" y="500063"/>
                </a:lnTo>
                <a:lnTo>
                  <a:pt x="598289" y="464344"/>
                </a:lnTo>
                <a:lnTo>
                  <a:pt x="607219" y="428626"/>
                </a:lnTo>
                <a:lnTo>
                  <a:pt x="625078" y="392907"/>
                </a:lnTo>
                <a:lnTo>
                  <a:pt x="634008" y="357188"/>
                </a:lnTo>
                <a:lnTo>
                  <a:pt x="651867" y="330399"/>
                </a:lnTo>
                <a:lnTo>
                  <a:pt x="669727" y="294680"/>
                </a:lnTo>
                <a:lnTo>
                  <a:pt x="678656" y="267891"/>
                </a:lnTo>
                <a:lnTo>
                  <a:pt x="705446" y="241102"/>
                </a:lnTo>
                <a:lnTo>
                  <a:pt x="723305" y="214313"/>
                </a:lnTo>
                <a:lnTo>
                  <a:pt x="741164" y="187524"/>
                </a:lnTo>
                <a:lnTo>
                  <a:pt x="767953" y="160735"/>
                </a:lnTo>
                <a:lnTo>
                  <a:pt x="785813" y="142876"/>
                </a:lnTo>
                <a:lnTo>
                  <a:pt x="812602" y="125016"/>
                </a:lnTo>
                <a:lnTo>
                  <a:pt x="830461" y="107157"/>
                </a:lnTo>
                <a:lnTo>
                  <a:pt x="848321" y="89297"/>
                </a:lnTo>
                <a:lnTo>
                  <a:pt x="866180" y="80367"/>
                </a:lnTo>
                <a:lnTo>
                  <a:pt x="884039" y="71438"/>
                </a:lnTo>
                <a:lnTo>
                  <a:pt x="901899" y="62508"/>
                </a:lnTo>
                <a:lnTo>
                  <a:pt x="919758" y="53578"/>
                </a:lnTo>
                <a:lnTo>
                  <a:pt x="928688" y="44649"/>
                </a:lnTo>
                <a:lnTo>
                  <a:pt x="946547" y="35719"/>
                </a:lnTo>
                <a:lnTo>
                  <a:pt x="964406" y="26789"/>
                </a:lnTo>
                <a:lnTo>
                  <a:pt x="982266" y="26789"/>
                </a:lnTo>
                <a:lnTo>
                  <a:pt x="991196" y="17860"/>
                </a:lnTo>
                <a:lnTo>
                  <a:pt x="1000125" y="8930"/>
                </a:lnTo>
                <a:lnTo>
                  <a:pt x="1009055" y="8930"/>
                </a:lnTo>
                <a:lnTo>
                  <a:pt x="1009055" y="0"/>
                </a:lnTo>
                <a:lnTo>
                  <a:pt x="1017985" y="0"/>
                </a:lnTo>
                <a:lnTo>
                  <a:pt x="1017985" y="0"/>
                </a:lnTo>
                <a:lnTo>
                  <a:pt x="1017985" y="0"/>
                </a:lnTo>
                <a:lnTo>
                  <a:pt x="1017985" y="8930"/>
                </a:lnTo>
                <a:lnTo>
                  <a:pt x="1017985" y="8930"/>
                </a:lnTo>
                <a:lnTo>
                  <a:pt x="1017985" y="8930"/>
                </a:lnTo>
                <a:lnTo>
                  <a:pt x="1017985" y="8930"/>
                </a:lnTo>
                <a:lnTo>
                  <a:pt x="1017985" y="8930"/>
                </a:lnTo>
                <a:lnTo>
                  <a:pt x="1026914" y="8930"/>
                </a:lnTo>
                <a:lnTo>
                  <a:pt x="1017985" y="8930"/>
                </a:lnTo>
                <a:lnTo>
                  <a:pt x="1017985"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5" name="Freeform 64"/>
          <p:cNvSpPr/>
          <p:nvPr/>
        </p:nvSpPr>
        <p:spPr bwMode="auto">
          <a:xfrm>
            <a:off x="4768453" y="2080617"/>
            <a:ext cx="437556" cy="35720"/>
          </a:xfrm>
          <a:custGeom>
            <a:avLst/>
            <a:gdLst/>
            <a:ahLst/>
            <a:cxnLst/>
            <a:rect l="0" t="0" r="0" b="0"/>
            <a:pathLst>
              <a:path w="437556" h="35720">
                <a:moveTo>
                  <a:pt x="0" y="35719"/>
                </a:moveTo>
                <a:lnTo>
                  <a:pt x="0" y="35719"/>
                </a:lnTo>
                <a:lnTo>
                  <a:pt x="0" y="35719"/>
                </a:lnTo>
                <a:lnTo>
                  <a:pt x="0" y="35719"/>
                </a:lnTo>
                <a:lnTo>
                  <a:pt x="0" y="35719"/>
                </a:lnTo>
                <a:lnTo>
                  <a:pt x="0" y="35719"/>
                </a:lnTo>
                <a:lnTo>
                  <a:pt x="0" y="35719"/>
                </a:lnTo>
                <a:lnTo>
                  <a:pt x="0" y="35719"/>
                </a:lnTo>
                <a:lnTo>
                  <a:pt x="0" y="35719"/>
                </a:lnTo>
                <a:lnTo>
                  <a:pt x="0" y="35719"/>
                </a:lnTo>
                <a:lnTo>
                  <a:pt x="0" y="35719"/>
                </a:lnTo>
                <a:lnTo>
                  <a:pt x="0" y="35719"/>
                </a:lnTo>
                <a:lnTo>
                  <a:pt x="0" y="35719"/>
                </a:lnTo>
                <a:lnTo>
                  <a:pt x="0" y="35719"/>
                </a:lnTo>
                <a:lnTo>
                  <a:pt x="0" y="35719"/>
                </a:lnTo>
                <a:lnTo>
                  <a:pt x="0" y="35719"/>
                </a:lnTo>
                <a:lnTo>
                  <a:pt x="0" y="35719"/>
                </a:lnTo>
                <a:lnTo>
                  <a:pt x="8930" y="35719"/>
                </a:lnTo>
                <a:lnTo>
                  <a:pt x="17860" y="35719"/>
                </a:lnTo>
                <a:lnTo>
                  <a:pt x="26789" y="35719"/>
                </a:lnTo>
                <a:lnTo>
                  <a:pt x="35719" y="35719"/>
                </a:lnTo>
                <a:lnTo>
                  <a:pt x="53578" y="35719"/>
                </a:lnTo>
                <a:lnTo>
                  <a:pt x="62508" y="26789"/>
                </a:lnTo>
                <a:lnTo>
                  <a:pt x="80367" y="26789"/>
                </a:lnTo>
                <a:lnTo>
                  <a:pt x="89297" y="26789"/>
                </a:lnTo>
                <a:lnTo>
                  <a:pt x="107156" y="26789"/>
                </a:lnTo>
                <a:lnTo>
                  <a:pt x="125016" y="26789"/>
                </a:lnTo>
                <a:lnTo>
                  <a:pt x="142875" y="26789"/>
                </a:lnTo>
                <a:lnTo>
                  <a:pt x="160735" y="26789"/>
                </a:lnTo>
                <a:lnTo>
                  <a:pt x="187524" y="17859"/>
                </a:lnTo>
                <a:lnTo>
                  <a:pt x="196453" y="17859"/>
                </a:lnTo>
                <a:lnTo>
                  <a:pt x="214313" y="8930"/>
                </a:lnTo>
                <a:lnTo>
                  <a:pt x="232172" y="8930"/>
                </a:lnTo>
                <a:lnTo>
                  <a:pt x="250031" y="0"/>
                </a:lnTo>
                <a:lnTo>
                  <a:pt x="258961" y="0"/>
                </a:lnTo>
                <a:lnTo>
                  <a:pt x="267891" y="0"/>
                </a:lnTo>
                <a:lnTo>
                  <a:pt x="285750" y="0"/>
                </a:lnTo>
                <a:lnTo>
                  <a:pt x="294680" y="8930"/>
                </a:lnTo>
                <a:lnTo>
                  <a:pt x="312539" y="8930"/>
                </a:lnTo>
                <a:lnTo>
                  <a:pt x="321469" y="8930"/>
                </a:lnTo>
                <a:lnTo>
                  <a:pt x="330399" y="8930"/>
                </a:lnTo>
                <a:lnTo>
                  <a:pt x="330399" y="17859"/>
                </a:lnTo>
                <a:lnTo>
                  <a:pt x="339328" y="17859"/>
                </a:lnTo>
                <a:lnTo>
                  <a:pt x="339328" y="17859"/>
                </a:lnTo>
                <a:lnTo>
                  <a:pt x="348258" y="17859"/>
                </a:lnTo>
                <a:lnTo>
                  <a:pt x="348258" y="17859"/>
                </a:lnTo>
                <a:lnTo>
                  <a:pt x="357188" y="8930"/>
                </a:lnTo>
                <a:lnTo>
                  <a:pt x="366117" y="8930"/>
                </a:lnTo>
                <a:lnTo>
                  <a:pt x="375047" y="8930"/>
                </a:lnTo>
                <a:lnTo>
                  <a:pt x="383977" y="8930"/>
                </a:lnTo>
                <a:lnTo>
                  <a:pt x="383977" y="8930"/>
                </a:lnTo>
                <a:lnTo>
                  <a:pt x="392906" y="8930"/>
                </a:lnTo>
                <a:lnTo>
                  <a:pt x="401836" y="8930"/>
                </a:lnTo>
                <a:lnTo>
                  <a:pt x="410766" y="8930"/>
                </a:lnTo>
                <a:lnTo>
                  <a:pt x="410766" y="8930"/>
                </a:lnTo>
                <a:lnTo>
                  <a:pt x="419695" y="8930"/>
                </a:lnTo>
                <a:lnTo>
                  <a:pt x="419695" y="8930"/>
                </a:lnTo>
                <a:lnTo>
                  <a:pt x="419695" y="8930"/>
                </a:lnTo>
                <a:lnTo>
                  <a:pt x="428625" y="8930"/>
                </a:lnTo>
                <a:lnTo>
                  <a:pt x="428625" y="8930"/>
                </a:lnTo>
                <a:lnTo>
                  <a:pt x="428625" y="8930"/>
                </a:lnTo>
                <a:lnTo>
                  <a:pt x="428625" y="8930"/>
                </a:lnTo>
                <a:lnTo>
                  <a:pt x="428625" y="8930"/>
                </a:lnTo>
                <a:lnTo>
                  <a:pt x="428625" y="8930"/>
                </a:lnTo>
                <a:lnTo>
                  <a:pt x="437555" y="8930"/>
                </a:lnTo>
                <a:lnTo>
                  <a:pt x="437555" y="8930"/>
                </a:lnTo>
                <a:lnTo>
                  <a:pt x="437555" y="17859"/>
                </a:lnTo>
                <a:lnTo>
                  <a:pt x="437555" y="17859"/>
                </a:lnTo>
                <a:lnTo>
                  <a:pt x="437555" y="17859"/>
                </a:lnTo>
                <a:lnTo>
                  <a:pt x="437555" y="17859"/>
                </a:lnTo>
                <a:lnTo>
                  <a:pt x="428625" y="17859"/>
                </a:lnTo>
                <a:lnTo>
                  <a:pt x="428625" y="17859"/>
                </a:lnTo>
                <a:lnTo>
                  <a:pt x="428625" y="17859"/>
                </a:lnTo>
                <a:lnTo>
                  <a:pt x="419695" y="26789"/>
                </a:lnTo>
                <a:lnTo>
                  <a:pt x="419695"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6" name="Freeform 65"/>
          <p:cNvSpPr/>
          <p:nvPr/>
        </p:nvSpPr>
        <p:spPr bwMode="auto">
          <a:xfrm>
            <a:off x="6429375" y="205383"/>
            <a:ext cx="133946" cy="241102"/>
          </a:xfrm>
          <a:custGeom>
            <a:avLst/>
            <a:gdLst/>
            <a:ahLst/>
            <a:cxnLst/>
            <a:rect l="0" t="0" r="0" b="0"/>
            <a:pathLst>
              <a:path w="133946" h="241102">
                <a:moveTo>
                  <a:pt x="116086" y="0"/>
                </a:moveTo>
                <a:lnTo>
                  <a:pt x="116086" y="0"/>
                </a:lnTo>
                <a:lnTo>
                  <a:pt x="116086" y="0"/>
                </a:lnTo>
                <a:lnTo>
                  <a:pt x="116086" y="0"/>
                </a:lnTo>
                <a:lnTo>
                  <a:pt x="116086" y="0"/>
                </a:lnTo>
                <a:lnTo>
                  <a:pt x="107156" y="0"/>
                </a:lnTo>
                <a:lnTo>
                  <a:pt x="98227" y="0"/>
                </a:lnTo>
                <a:lnTo>
                  <a:pt x="89297" y="8929"/>
                </a:lnTo>
                <a:lnTo>
                  <a:pt x="80367" y="8929"/>
                </a:lnTo>
                <a:lnTo>
                  <a:pt x="62508" y="8929"/>
                </a:lnTo>
                <a:lnTo>
                  <a:pt x="53578" y="17859"/>
                </a:lnTo>
                <a:lnTo>
                  <a:pt x="35719" y="17859"/>
                </a:lnTo>
                <a:lnTo>
                  <a:pt x="17859" y="26789"/>
                </a:lnTo>
                <a:lnTo>
                  <a:pt x="8930" y="35719"/>
                </a:lnTo>
                <a:lnTo>
                  <a:pt x="0" y="53578"/>
                </a:lnTo>
                <a:lnTo>
                  <a:pt x="0" y="62508"/>
                </a:lnTo>
                <a:lnTo>
                  <a:pt x="8930" y="71437"/>
                </a:lnTo>
                <a:lnTo>
                  <a:pt x="17859" y="89297"/>
                </a:lnTo>
                <a:lnTo>
                  <a:pt x="53578" y="116086"/>
                </a:lnTo>
                <a:lnTo>
                  <a:pt x="89297" y="133945"/>
                </a:lnTo>
                <a:lnTo>
                  <a:pt x="116086" y="160734"/>
                </a:lnTo>
                <a:lnTo>
                  <a:pt x="133945" y="187523"/>
                </a:lnTo>
                <a:lnTo>
                  <a:pt x="133945" y="214312"/>
                </a:lnTo>
                <a:lnTo>
                  <a:pt x="116086" y="223242"/>
                </a:lnTo>
                <a:lnTo>
                  <a:pt x="89297" y="232172"/>
                </a:lnTo>
                <a:lnTo>
                  <a:pt x="62508" y="241101"/>
                </a:lnTo>
                <a:lnTo>
                  <a:pt x="35719" y="232172"/>
                </a:lnTo>
                <a:lnTo>
                  <a:pt x="8930" y="223242"/>
                </a:lnTo>
                <a:lnTo>
                  <a:pt x="0" y="214312"/>
                </a:lnTo>
                <a:lnTo>
                  <a:pt x="8930" y="205383"/>
                </a:lnTo>
                <a:lnTo>
                  <a:pt x="8930"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7" name="Freeform 66"/>
          <p:cNvSpPr/>
          <p:nvPr/>
        </p:nvSpPr>
        <p:spPr bwMode="auto">
          <a:xfrm>
            <a:off x="6563320" y="107156"/>
            <a:ext cx="285751" cy="383978"/>
          </a:xfrm>
          <a:custGeom>
            <a:avLst/>
            <a:gdLst/>
            <a:ahLst/>
            <a:cxnLst/>
            <a:rect l="0" t="0" r="0" b="0"/>
            <a:pathLst>
              <a:path w="285751" h="383978">
                <a:moveTo>
                  <a:pt x="17860" y="276821"/>
                </a:moveTo>
                <a:lnTo>
                  <a:pt x="8930" y="285750"/>
                </a:lnTo>
                <a:lnTo>
                  <a:pt x="0" y="285750"/>
                </a:lnTo>
                <a:lnTo>
                  <a:pt x="0" y="294680"/>
                </a:lnTo>
                <a:lnTo>
                  <a:pt x="8930" y="294680"/>
                </a:lnTo>
                <a:lnTo>
                  <a:pt x="17860" y="294680"/>
                </a:lnTo>
                <a:lnTo>
                  <a:pt x="35719" y="294680"/>
                </a:lnTo>
                <a:lnTo>
                  <a:pt x="44649" y="285750"/>
                </a:lnTo>
                <a:lnTo>
                  <a:pt x="62508" y="276821"/>
                </a:lnTo>
                <a:lnTo>
                  <a:pt x="71438" y="267891"/>
                </a:lnTo>
                <a:lnTo>
                  <a:pt x="80368" y="258961"/>
                </a:lnTo>
                <a:lnTo>
                  <a:pt x="89297" y="250031"/>
                </a:lnTo>
                <a:lnTo>
                  <a:pt x="98227" y="232172"/>
                </a:lnTo>
                <a:lnTo>
                  <a:pt x="98227" y="223242"/>
                </a:lnTo>
                <a:lnTo>
                  <a:pt x="98227" y="214313"/>
                </a:lnTo>
                <a:lnTo>
                  <a:pt x="89297" y="205383"/>
                </a:lnTo>
                <a:lnTo>
                  <a:pt x="80368" y="214313"/>
                </a:lnTo>
                <a:lnTo>
                  <a:pt x="53578" y="232172"/>
                </a:lnTo>
                <a:lnTo>
                  <a:pt x="35719" y="267891"/>
                </a:lnTo>
                <a:lnTo>
                  <a:pt x="26789" y="294680"/>
                </a:lnTo>
                <a:lnTo>
                  <a:pt x="17860" y="330399"/>
                </a:lnTo>
                <a:lnTo>
                  <a:pt x="26789" y="348258"/>
                </a:lnTo>
                <a:lnTo>
                  <a:pt x="44649" y="357188"/>
                </a:lnTo>
                <a:lnTo>
                  <a:pt x="71438" y="366117"/>
                </a:lnTo>
                <a:lnTo>
                  <a:pt x="98227" y="357188"/>
                </a:lnTo>
                <a:lnTo>
                  <a:pt x="133946" y="348258"/>
                </a:lnTo>
                <a:lnTo>
                  <a:pt x="151805" y="330399"/>
                </a:lnTo>
                <a:lnTo>
                  <a:pt x="169664" y="312539"/>
                </a:lnTo>
                <a:lnTo>
                  <a:pt x="178594" y="294680"/>
                </a:lnTo>
                <a:lnTo>
                  <a:pt x="187524" y="267891"/>
                </a:lnTo>
                <a:lnTo>
                  <a:pt x="196453" y="232172"/>
                </a:lnTo>
                <a:lnTo>
                  <a:pt x="205383" y="196453"/>
                </a:lnTo>
                <a:lnTo>
                  <a:pt x="214313" y="160735"/>
                </a:lnTo>
                <a:lnTo>
                  <a:pt x="214313" y="116086"/>
                </a:lnTo>
                <a:lnTo>
                  <a:pt x="214313" y="80367"/>
                </a:lnTo>
                <a:lnTo>
                  <a:pt x="214313" y="44649"/>
                </a:lnTo>
                <a:lnTo>
                  <a:pt x="214313" y="26789"/>
                </a:lnTo>
                <a:lnTo>
                  <a:pt x="205383" y="17860"/>
                </a:lnTo>
                <a:lnTo>
                  <a:pt x="205383" y="8930"/>
                </a:lnTo>
                <a:lnTo>
                  <a:pt x="196453" y="0"/>
                </a:lnTo>
                <a:lnTo>
                  <a:pt x="196453" y="0"/>
                </a:lnTo>
                <a:lnTo>
                  <a:pt x="196453" y="17860"/>
                </a:lnTo>
                <a:lnTo>
                  <a:pt x="196453" y="62508"/>
                </a:lnTo>
                <a:lnTo>
                  <a:pt x="205383" y="133946"/>
                </a:lnTo>
                <a:lnTo>
                  <a:pt x="223243" y="205383"/>
                </a:lnTo>
                <a:lnTo>
                  <a:pt x="241102" y="276821"/>
                </a:lnTo>
                <a:lnTo>
                  <a:pt x="258961" y="330399"/>
                </a:lnTo>
                <a:lnTo>
                  <a:pt x="276821" y="357188"/>
                </a:lnTo>
                <a:lnTo>
                  <a:pt x="285750" y="375047"/>
                </a:lnTo>
                <a:lnTo>
                  <a:pt x="285750" y="383977"/>
                </a:lnTo>
                <a:lnTo>
                  <a:pt x="285750" y="375047"/>
                </a:lnTo>
                <a:lnTo>
                  <a:pt x="276821" y="357188"/>
                </a:lnTo>
                <a:lnTo>
                  <a:pt x="258961" y="339328"/>
                </a:lnTo>
                <a:lnTo>
                  <a:pt x="241102" y="321469"/>
                </a:lnTo>
                <a:lnTo>
                  <a:pt x="241102" y="32146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8" name="Freeform 67"/>
          <p:cNvSpPr/>
          <p:nvPr/>
        </p:nvSpPr>
        <p:spPr bwMode="auto">
          <a:xfrm>
            <a:off x="6545461" y="258961"/>
            <a:ext cx="89298" cy="8931"/>
          </a:xfrm>
          <a:custGeom>
            <a:avLst/>
            <a:gdLst/>
            <a:ahLst/>
            <a:cxnLst/>
            <a:rect l="0" t="0" r="0" b="0"/>
            <a:pathLst>
              <a:path w="89298" h="8931">
                <a:moveTo>
                  <a:pt x="8930" y="0"/>
                </a:moveTo>
                <a:lnTo>
                  <a:pt x="0" y="8930"/>
                </a:lnTo>
                <a:lnTo>
                  <a:pt x="0" y="8930"/>
                </a:lnTo>
                <a:lnTo>
                  <a:pt x="0" y="8930"/>
                </a:lnTo>
                <a:lnTo>
                  <a:pt x="17859" y="8930"/>
                </a:lnTo>
                <a:lnTo>
                  <a:pt x="35719" y="8930"/>
                </a:lnTo>
                <a:lnTo>
                  <a:pt x="62508" y="8930"/>
                </a:lnTo>
                <a:lnTo>
                  <a:pt x="89297" y="8930"/>
                </a:lnTo>
                <a:lnTo>
                  <a:pt x="89297"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9" name="Freeform 68"/>
          <p:cNvSpPr/>
          <p:nvPr/>
        </p:nvSpPr>
        <p:spPr bwMode="auto">
          <a:xfrm>
            <a:off x="6929438" y="107156"/>
            <a:ext cx="35719" cy="500064"/>
          </a:xfrm>
          <a:custGeom>
            <a:avLst/>
            <a:gdLst/>
            <a:ahLst/>
            <a:cxnLst/>
            <a:rect l="0" t="0" r="0" b="0"/>
            <a:pathLst>
              <a:path w="35719" h="500064">
                <a:moveTo>
                  <a:pt x="0" y="8930"/>
                </a:moveTo>
                <a:lnTo>
                  <a:pt x="0" y="0"/>
                </a:lnTo>
                <a:lnTo>
                  <a:pt x="0" y="0"/>
                </a:lnTo>
                <a:lnTo>
                  <a:pt x="0" y="8930"/>
                </a:lnTo>
                <a:lnTo>
                  <a:pt x="0" y="53578"/>
                </a:lnTo>
                <a:lnTo>
                  <a:pt x="0" y="116086"/>
                </a:lnTo>
                <a:lnTo>
                  <a:pt x="8929" y="196453"/>
                </a:lnTo>
                <a:lnTo>
                  <a:pt x="26789" y="285750"/>
                </a:lnTo>
                <a:lnTo>
                  <a:pt x="35718" y="348258"/>
                </a:lnTo>
                <a:lnTo>
                  <a:pt x="35718" y="401836"/>
                </a:lnTo>
                <a:lnTo>
                  <a:pt x="35718" y="455414"/>
                </a:lnTo>
                <a:lnTo>
                  <a:pt x="35718" y="482203"/>
                </a:lnTo>
                <a:lnTo>
                  <a:pt x="26789" y="500063"/>
                </a:lnTo>
                <a:lnTo>
                  <a:pt x="17859" y="500063"/>
                </a:lnTo>
                <a:lnTo>
                  <a:pt x="17859" y="50006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0" name="Freeform 69"/>
          <p:cNvSpPr/>
          <p:nvPr/>
        </p:nvSpPr>
        <p:spPr bwMode="auto">
          <a:xfrm>
            <a:off x="6965156" y="357187"/>
            <a:ext cx="294681" cy="125017"/>
          </a:xfrm>
          <a:custGeom>
            <a:avLst/>
            <a:gdLst/>
            <a:ahLst/>
            <a:cxnLst/>
            <a:rect l="0" t="0" r="0" b="0"/>
            <a:pathLst>
              <a:path w="294681" h="125017">
                <a:moveTo>
                  <a:pt x="0" y="17860"/>
                </a:moveTo>
                <a:lnTo>
                  <a:pt x="0" y="17860"/>
                </a:lnTo>
                <a:lnTo>
                  <a:pt x="8930" y="26790"/>
                </a:lnTo>
                <a:lnTo>
                  <a:pt x="8930" y="26790"/>
                </a:lnTo>
                <a:lnTo>
                  <a:pt x="17860" y="26790"/>
                </a:lnTo>
                <a:lnTo>
                  <a:pt x="26789" y="35719"/>
                </a:lnTo>
                <a:lnTo>
                  <a:pt x="35719" y="44649"/>
                </a:lnTo>
                <a:lnTo>
                  <a:pt x="44649" y="62508"/>
                </a:lnTo>
                <a:lnTo>
                  <a:pt x="53578" y="71438"/>
                </a:lnTo>
                <a:lnTo>
                  <a:pt x="53578" y="89297"/>
                </a:lnTo>
                <a:lnTo>
                  <a:pt x="53578" y="98227"/>
                </a:lnTo>
                <a:lnTo>
                  <a:pt x="62508" y="107157"/>
                </a:lnTo>
                <a:lnTo>
                  <a:pt x="62508" y="116086"/>
                </a:lnTo>
                <a:lnTo>
                  <a:pt x="62508" y="116086"/>
                </a:lnTo>
                <a:lnTo>
                  <a:pt x="62508" y="116086"/>
                </a:lnTo>
                <a:lnTo>
                  <a:pt x="53578" y="107157"/>
                </a:lnTo>
                <a:lnTo>
                  <a:pt x="53578" y="89297"/>
                </a:lnTo>
                <a:lnTo>
                  <a:pt x="53578" y="71438"/>
                </a:lnTo>
                <a:lnTo>
                  <a:pt x="53578" y="62508"/>
                </a:lnTo>
                <a:lnTo>
                  <a:pt x="62508" y="53579"/>
                </a:lnTo>
                <a:lnTo>
                  <a:pt x="62508" y="44649"/>
                </a:lnTo>
                <a:lnTo>
                  <a:pt x="71438" y="35719"/>
                </a:lnTo>
                <a:lnTo>
                  <a:pt x="80367" y="26790"/>
                </a:lnTo>
                <a:lnTo>
                  <a:pt x="89297" y="26790"/>
                </a:lnTo>
                <a:lnTo>
                  <a:pt x="107157" y="26790"/>
                </a:lnTo>
                <a:lnTo>
                  <a:pt x="116086" y="35719"/>
                </a:lnTo>
                <a:lnTo>
                  <a:pt x="133946" y="44649"/>
                </a:lnTo>
                <a:lnTo>
                  <a:pt x="142875" y="71438"/>
                </a:lnTo>
                <a:lnTo>
                  <a:pt x="142875" y="89297"/>
                </a:lnTo>
                <a:lnTo>
                  <a:pt x="142875" y="107157"/>
                </a:lnTo>
                <a:lnTo>
                  <a:pt x="142875" y="116086"/>
                </a:lnTo>
                <a:lnTo>
                  <a:pt x="151805" y="125016"/>
                </a:lnTo>
                <a:lnTo>
                  <a:pt x="151805" y="125016"/>
                </a:lnTo>
                <a:lnTo>
                  <a:pt x="151805" y="125016"/>
                </a:lnTo>
                <a:lnTo>
                  <a:pt x="151805" y="107157"/>
                </a:lnTo>
                <a:lnTo>
                  <a:pt x="160735" y="89297"/>
                </a:lnTo>
                <a:lnTo>
                  <a:pt x="169664" y="80368"/>
                </a:lnTo>
                <a:lnTo>
                  <a:pt x="178594" y="62508"/>
                </a:lnTo>
                <a:lnTo>
                  <a:pt x="178594" y="53579"/>
                </a:lnTo>
                <a:lnTo>
                  <a:pt x="196453" y="35719"/>
                </a:lnTo>
                <a:lnTo>
                  <a:pt x="214313" y="17860"/>
                </a:lnTo>
                <a:lnTo>
                  <a:pt x="223242" y="8930"/>
                </a:lnTo>
                <a:lnTo>
                  <a:pt x="250032" y="0"/>
                </a:lnTo>
                <a:lnTo>
                  <a:pt x="267891" y="0"/>
                </a:lnTo>
                <a:lnTo>
                  <a:pt x="276821" y="17860"/>
                </a:lnTo>
                <a:lnTo>
                  <a:pt x="285750" y="35719"/>
                </a:lnTo>
                <a:lnTo>
                  <a:pt x="285750" y="53579"/>
                </a:lnTo>
                <a:lnTo>
                  <a:pt x="276821" y="71438"/>
                </a:lnTo>
                <a:lnTo>
                  <a:pt x="276821" y="89297"/>
                </a:lnTo>
                <a:lnTo>
                  <a:pt x="267891" y="98227"/>
                </a:lnTo>
                <a:lnTo>
                  <a:pt x="267891" y="98227"/>
                </a:lnTo>
                <a:lnTo>
                  <a:pt x="276821" y="89297"/>
                </a:lnTo>
                <a:lnTo>
                  <a:pt x="285750" y="80368"/>
                </a:lnTo>
                <a:lnTo>
                  <a:pt x="294680" y="71438"/>
                </a:lnTo>
                <a:lnTo>
                  <a:pt x="294680"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1" name="Freeform 70"/>
          <p:cNvSpPr/>
          <p:nvPr/>
        </p:nvSpPr>
        <p:spPr bwMode="auto">
          <a:xfrm>
            <a:off x="7286625" y="357187"/>
            <a:ext cx="89298" cy="98228"/>
          </a:xfrm>
          <a:custGeom>
            <a:avLst/>
            <a:gdLst/>
            <a:ahLst/>
            <a:cxnLst/>
            <a:rect l="0" t="0" r="0" b="0"/>
            <a:pathLst>
              <a:path w="89298" h="98228">
                <a:moveTo>
                  <a:pt x="26789" y="0"/>
                </a:moveTo>
                <a:lnTo>
                  <a:pt x="26789" y="0"/>
                </a:lnTo>
                <a:lnTo>
                  <a:pt x="17859" y="8930"/>
                </a:lnTo>
                <a:lnTo>
                  <a:pt x="8930" y="17860"/>
                </a:lnTo>
                <a:lnTo>
                  <a:pt x="0" y="26790"/>
                </a:lnTo>
                <a:lnTo>
                  <a:pt x="0" y="44649"/>
                </a:lnTo>
                <a:lnTo>
                  <a:pt x="0" y="62508"/>
                </a:lnTo>
                <a:lnTo>
                  <a:pt x="0" y="71438"/>
                </a:lnTo>
                <a:lnTo>
                  <a:pt x="8930" y="89297"/>
                </a:lnTo>
                <a:lnTo>
                  <a:pt x="26789" y="98227"/>
                </a:lnTo>
                <a:lnTo>
                  <a:pt x="44648" y="98227"/>
                </a:lnTo>
                <a:lnTo>
                  <a:pt x="53578" y="98227"/>
                </a:lnTo>
                <a:lnTo>
                  <a:pt x="71438" y="89297"/>
                </a:lnTo>
                <a:lnTo>
                  <a:pt x="89297" y="71438"/>
                </a:lnTo>
                <a:lnTo>
                  <a:pt x="89297" y="62508"/>
                </a:lnTo>
                <a:lnTo>
                  <a:pt x="80367" y="53579"/>
                </a:lnTo>
                <a:lnTo>
                  <a:pt x="71438" y="44649"/>
                </a:lnTo>
                <a:lnTo>
                  <a:pt x="62508" y="35719"/>
                </a:lnTo>
                <a:lnTo>
                  <a:pt x="53578" y="35719"/>
                </a:lnTo>
                <a:lnTo>
                  <a:pt x="44648" y="26790"/>
                </a:lnTo>
                <a:lnTo>
                  <a:pt x="35719" y="17860"/>
                </a:lnTo>
                <a:lnTo>
                  <a:pt x="26789" y="17860"/>
                </a:lnTo>
                <a:lnTo>
                  <a:pt x="17859" y="8930"/>
                </a:lnTo>
                <a:lnTo>
                  <a:pt x="8930" y="8930"/>
                </a:lnTo>
                <a:lnTo>
                  <a:pt x="8930"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2" name="Freeform 71"/>
          <p:cNvSpPr/>
          <p:nvPr/>
        </p:nvSpPr>
        <p:spPr bwMode="auto">
          <a:xfrm>
            <a:off x="7384852" y="357187"/>
            <a:ext cx="169665" cy="80369"/>
          </a:xfrm>
          <a:custGeom>
            <a:avLst/>
            <a:gdLst/>
            <a:ahLst/>
            <a:cxnLst/>
            <a:rect l="0" t="0" r="0" b="0"/>
            <a:pathLst>
              <a:path w="169665" h="80369">
                <a:moveTo>
                  <a:pt x="0" y="8930"/>
                </a:moveTo>
                <a:lnTo>
                  <a:pt x="8929" y="8930"/>
                </a:lnTo>
                <a:lnTo>
                  <a:pt x="17859" y="8930"/>
                </a:lnTo>
                <a:lnTo>
                  <a:pt x="26789" y="8930"/>
                </a:lnTo>
                <a:lnTo>
                  <a:pt x="35718" y="17860"/>
                </a:lnTo>
                <a:lnTo>
                  <a:pt x="35718" y="17860"/>
                </a:lnTo>
                <a:lnTo>
                  <a:pt x="44648" y="26790"/>
                </a:lnTo>
                <a:lnTo>
                  <a:pt x="44648" y="44649"/>
                </a:lnTo>
                <a:lnTo>
                  <a:pt x="53578" y="53579"/>
                </a:lnTo>
                <a:lnTo>
                  <a:pt x="53578" y="62508"/>
                </a:lnTo>
                <a:lnTo>
                  <a:pt x="53578" y="71438"/>
                </a:lnTo>
                <a:lnTo>
                  <a:pt x="62507" y="80368"/>
                </a:lnTo>
                <a:lnTo>
                  <a:pt x="62507" y="80368"/>
                </a:lnTo>
                <a:lnTo>
                  <a:pt x="62507" y="80368"/>
                </a:lnTo>
                <a:lnTo>
                  <a:pt x="71437" y="71438"/>
                </a:lnTo>
                <a:lnTo>
                  <a:pt x="71437" y="62508"/>
                </a:lnTo>
                <a:lnTo>
                  <a:pt x="80367" y="53579"/>
                </a:lnTo>
                <a:lnTo>
                  <a:pt x="89296" y="44649"/>
                </a:lnTo>
                <a:lnTo>
                  <a:pt x="98226" y="35719"/>
                </a:lnTo>
                <a:lnTo>
                  <a:pt x="107156" y="26790"/>
                </a:lnTo>
                <a:lnTo>
                  <a:pt x="125015" y="17860"/>
                </a:lnTo>
                <a:lnTo>
                  <a:pt x="142875" y="8930"/>
                </a:lnTo>
                <a:lnTo>
                  <a:pt x="151804" y="8930"/>
                </a:lnTo>
                <a:lnTo>
                  <a:pt x="169664" y="0"/>
                </a:lnTo>
                <a:lnTo>
                  <a:pt x="16966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3" name="Freeform 72"/>
          <p:cNvSpPr/>
          <p:nvPr/>
        </p:nvSpPr>
        <p:spPr bwMode="auto">
          <a:xfrm>
            <a:off x="7509867" y="392906"/>
            <a:ext cx="178595" cy="89298"/>
          </a:xfrm>
          <a:custGeom>
            <a:avLst/>
            <a:gdLst/>
            <a:ahLst/>
            <a:cxnLst/>
            <a:rect l="0" t="0" r="0" b="0"/>
            <a:pathLst>
              <a:path w="178595" h="89298">
                <a:moveTo>
                  <a:pt x="0" y="53578"/>
                </a:moveTo>
                <a:lnTo>
                  <a:pt x="0" y="62508"/>
                </a:lnTo>
                <a:lnTo>
                  <a:pt x="0" y="62508"/>
                </a:lnTo>
                <a:lnTo>
                  <a:pt x="0" y="62508"/>
                </a:lnTo>
                <a:lnTo>
                  <a:pt x="8930" y="62508"/>
                </a:lnTo>
                <a:lnTo>
                  <a:pt x="17860" y="62508"/>
                </a:lnTo>
                <a:lnTo>
                  <a:pt x="26789" y="62508"/>
                </a:lnTo>
                <a:lnTo>
                  <a:pt x="44649" y="53578"/>
                </a:lnTo>
                <a:lnTo>
                  <a:pt x="62508" y="44649"/>
                </a:lnTo>
                <a:lnTo>
                  <a:pt x="80367" y="35719"/>
                </a:lnTo>
                <a:lnTo>
                  <a:pt x="89297" y="26789"/>
                </a:lnTo>
                <a:lnTo>
                  <a:pt x="98227" y="17860"/>
                </a:lnTo>
                <a:lnTo>
                  <a:pt x="98227" y="8930"/>
                </a:lnTo>
                <a:lnTo>
                  <a:pt x="98227" y="8930"/>
                </a:lnTo>
                <a:lnTo>
                  <a:pt x="98227" y="0"/>
                </a:lnTo>
                <a:lnTo>
                  <a:pt x="89297" y="8930"/>
                </a:lnTo>
                <a:lnTo>
                  <a:pt x="71438" y="17860"/>
                </a:lnTo>
                <a:lnTo>
                  <a:pt x="53578" y="35719"/>
                </a:lnTo>
                <a:lnTo>
                  <a:pt x="44649" y="53578"/>
                </a:lnTo>
                <a:lnTo>
                  <a:pt x="44649" y="71438"/>
                </a:lnTo>
                <a:lnTo>
                  <a:pt x="53578" y="80367"/>
                </a:lnTo>
                <a:lnTo>
                  <a:pt x="71438" y="89297"/>
                </a:lnTo>
                <a:lnTo>
                  <a:pt x="89297" y="89297"/>
                </a:lnTo>
                <a:lnTo>
                  <a:pt x="125016" y="89297"/>
                </a:lnTo>
                <a:lnTo>
                  <a:pt x="151805" y="71438"/>
                </a:lnTo>
                <a:lnTo>
                  <a:pt x="178594" y="53578"/>
                </a:lnTo>
                <a:lnTo>
                  <a:pt x="178594"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4" name="Freeform 73"/>
          <p:cNvSpPr/>
          <p:nvPr/>
        </p:nvSpPr>
        <p:spPr bwMode="auto">
          <a:xfrm>
            <a:off x="5706070" y="2937867"/>
            <a:ext cx="80369" cy="294680"/>
          </a:xfrm>
          <a:custGeom>
            <a:avLst/>
            <a:gdLst/>
            <a:ahLst/>
            <a:cxnLst/>
            <a:rect l="0" t="0" r="0" b="0"/>
            <a:pathLst>
              <a:path w="80369" h="294680">
                <a:moveTo>
                  <a:pt x="44649" y="62508"/>
                </a:moveTo>
                <a:lnTo>
                  <a:pt x="44649" y="62508"/>
                </a:lnTo>
                <a:lnTo>
                  <a:pt x="44649" y="62508"/>
                </a:lnTo>
                <a:lnTo>
                  <a:pt x="44649" y="62508"/>
                </a:lnTo>
                <a:lnTo>
                  <a:pt x="44649" y="62508"/>
                </a:lnTo>
                <a:lnTo>
                  <a:pt x="44649" y="62508"/>
                </a:lnTo>
                <a:lnTo>
                  <a:pt x="44649" y="62508"/>
                </a:lnTo>
                <a:lnTo>
                  <a:pt x="44649" y="62508"/>
                </a:lnTo>
                <a:lnTo>
                  <a:pt x="44649" y="62508"/>
                </a:lnTo>
                <a:lnTo>
                  <a:pt x="44649" y="62508"/>
                </a:lnTo>
                <a:lnTo>
                  <a:pt x="44649" y="62508"/>
                </a:lnTo>
                <a:lnTo>
                  <a:pt x="44649" y="62508"/>
                </a:lnTo>
                <a:lnTo>
                  <a:pt x="44649" y="62508"/>
                </a:lnTo>
                <a:lnTo>
                  <a:pt x="44649" y="62508"/>
                </a:lnTo>
                <a:lnTo>
                  <a:pt x="44649" y="62508"/>
                </a:lnTo>
                <a:lnTo>
                  <a:pt x="44649" y="62508"/>
                </a:lnTo>
                <a:lnTo>
                  <a:pt x="44649" y="62508"/>
                </a:lnTo>
                <a:lnTo>
                  <a:pt x="44649" y="62508"/>
                </a:lnTo>
                <a:lnTo>
                  <a:pt x="53578" y="62508"/>
                </a:lnTo>
                <a:lnTo>
                  <a:pt x="44649" y="53578"/>
                </a:lnTo>
                <a:lnTo>
                  <a:pt x="44649" y="53578"/>
                </a:lnTo>
                <a:lnTo>
                  <a:pt x="44649" y="53578"/>
                </a:lnTo>
                <a:lnTo>
                  <a:pt x="44649" y="44648"/>
                </a:lnTo>
                <a:lnTo>
                  <a:pt x="44649" y="35719"/>
                </a:lnTo>
                <a:lnTo>
                  <a:pt x="35719" y="35719"/>
                </a:lnTo>
                <a:lnTo>
                  <a:pt x="35719" y="26789"/>
                </a:lnTo>
                <a:lnTo>
                  <a:pt x="35719" y="17859"/>
                </a:lnTo>
                <a:lnTo>
                  <a:pt x="35719" y="8929"/>
                </a:lnTo>
                <a:lnTo>
                  <a:pt x="35719" y="8929"/>
                </a:lnTo>
                <a:lnTo>
                  <a:pt x="26789" y="8929"/>
                </a:lnTo>
                <a:lnTo>
                  <a:pt x="26789" y="0"/>
                </a:lnTo>
                <a:lnTo>
                  <a:pt x="26789" y="0"/>
                </a:lnTo>
                <a:lnTo>
                  <a:pt x="17860" y="0"/>
                </a:lnTo>
                <a:lnTo>
                  <a:pt x="17860" y="0"/>
                </a:lnTo>
                <a:lnTo>
                  <a:pt x="8930" y="0"/>
                </a:lnTo>
                <a:lnTo>
                  <a:pt x="8930" y="0"/>
                </a:lnTo>
                <a:lnTo>
                  <a:pt x="8930" y="0"/>
                </a:lnTo>
                <a:lnTo>
                  <a:pt x="0" y="8929"/>
                </a:lnTo>
                <a:lnTo>
                  <a:pt x="0" y="8929"/>
                </a:lnTo>
                <a:lnTo>
                  <a:pt x="0" y="8929"/>
                </a:lnTo>
                <a:lnTo>
                  <a:pt x="0" y="17859"/>
                </a:lnTo>
                <a:lnTo>
                  <a:pt x="0" y="26789"/>
                </a:lnTo>
                <a:lnTo>
                  <a:pt x="0" y="35719"/>
                </a:lnTo>
                <a:lnTo>
                  <a:pt x="0" y="44648"/>
                </a:lnTo>
                <a:lnTo>
                  <a:pt x="0" y="53578"/>
                </a:lnTo>
                <a:lnTo>
                  <a:pt x="0" y="62508"/>
                </a:lnTo>
                <a:lnTo>
                  <a:pt x="8930" y="80367"/>
                </a:lnTo>
                <a:lnTo>
                  <a:pt x="8930" y="89297"/>
                </a:lnTo>
                <a:lnTo>
                  <a:pt x="8930" y="107156"/>
                </a:lnTo>
                <a:lnTo>
                  <a:pt x="17860" y="116086"/>
                </a:lnTo>
                <a:lnTo>
                  <a:pt x="26789" y="133945"/>
                </a:lnTo>
                <a:lnTo>
                  <a:pt x="35719" y="142875"/>
                </a:lnTo>
                <a:lnTo>
                  <a:pt x="44649" y="160734"/>
                </a:lnTo>
                <a:lnTo>
                  <a:pt x="53578" y="169664"/>
                </a:lnTo>
                <a:lnTo>
                  <a:pt x="62508" y="187523"/>
                </a:lnTo>
                <a:lnTo>
                  <a:pt x="71438" y="205383"/>
                </a:lnTo>
                <a:lnTo>
                  <a:pt x="71438" y="223242"/>
                </a:lnTo>
                <a:lnTo>
                  <a:pt x="80368" y="241101"/>
                </a:lnTo>
                <a:lnTo>
                  <a:pt x="80368" y="250031"/>
                </a:lnTo>
                <a:lnTo>
                  <a:pt x="80368" y="258961"/>
                </a:lnTo>
                <a:lnTo>
                  <a:pt x="80368" y="267890"/>
                </a:lnTo>
                <a:lnTo>
                  <a:pt x="80368" y="276820"/>
                </a:lnTo>
                <a:lnTo>
                  <a:pt x="80368" y="276820"/>
                </a:lnTo>
                <a:lnTo>
                  <a:pt x="71438" y="276820"/>
                </a:lnTo>
                <a:lnTo>
                  <a:pt x="71438" y="276820"/>
                </a:lnTo>
                <a:lnTo>
                  <a:pt x="71438" y="276820"/>
                </a:lnTo>
                <a:lnTo>
                  <a:pt x="71438" y="276820"/>
                </a:lnTo>
                <a:lnTo>
                  <a:pt x="62508" y="276820"/>
                </a:lnTo>
                <a:lnTo>
                  <a:pt x="62508" y="285750"/>
                </a:lnTo>
                <a:lnTo>
                  <a:pt x="62508" y="285750"/>
                </a:lnTo>
                <a:lnTo>
                  <a:pt x="71438" y="294679"/>
                </a:lnTo>
                <a:lnTo>
                  <a:pt x="62508" y="294679"/>
                </a:lnTo>
                <a:lnTo>
                  <a:pt x="62508" y="285750"/>
                </a:lnTo>
                <a:lnTo>
                  <a:pt x="62508" y="285750"/>
                </a:lnTo>
                <a:lnTo>
                  <a:pt x="62508" y="276820"/>
                </a:lnTo>
                <a:lnTo>
                  <a:pt x="62508" y="267890"/>
                </a:lnTo>
                <a:lnTo>
                  <a:pt x="62508" y="26789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5" name="Freeform 74"/>
          <p:cNvSpPr/>
          <p:nvPr/>
        </p:nvSpPr>
        <p:spPr bwMode="auto">
          <a:xfrm>
            <a:off x="5643563" y="3062882"/>
            <a:ext cx="142876" cy="44650"/>
          </a:xfrm>
          <a:custGeom>
            <a:avLst/>
            <a:gdLst/>
            <a:ahLst/>
            <a:cxnLst/>
            <a:rect l="0" t="0" r="0" b="0"/>
            <a:pathLst>
              <a:path w="142876" h="44650">
                <a:moveTo>
                  <a:pt x="17859" y="26789"/>
                </a:moveTo>
                <a:lnTo>
                  <a:pt x="8929" y="26789"/>
                </a:lnTo>
                <a:lnTo>
                  <a:pt x="8929" y="26789"/>
                </a:lnTo>
                <a:lnTo>
                  <a:pt x="8929" y="35719"/>
                </a:lnTo>
                <a:lnTo>
                  <a:pt x="8929" y="35719"/>
                </a:lnTo>
                <a:lnTo>
                  <a:pt x="8929" y="44649"/>
                </a:lnTo>
                <a:lnTo>
                  <a:pt x="0" y="44649"/>
                </a:lnTo>
                <a:lnTo>
                  <a:pt x="0" y="44649"/>
                </a:lnTo>
                <a:lnTo>
                  <a:pt x="0" y="44649"/>
                </a:lnTo>
                <a:lnTo>
                  <a:pt x="0" y="44649"/>
                </a:lnTo>
                <a:lnTo>
                  <a:pt x="8929" y="44649"/>
                </a:lnTo>
                <a:lnTo>
                  <a:pt x="8929" y="35719"/>
                </a:lnTo>
                <a:lnTo>
                  <a:pt x="8929" y="35719"/>
                </a:lnTo>
                <a:lnTo>
                  <a:pt x="8929" y="35719"/>
                </a:lnTo>
                <a:lnTo>
                  <a:pt x="8929" y="35719"/>
                </a:lnTo>
                <a:lnTo>
                  <a:pt x="8929" y="26789"/>
                </a:lnTo>
                <a:lnTo>
                  <a:pt x="8929" y="26789"/>
                </a:lnTo>
                <a:lnTo>
                  <a:pt x="8929" y="26789"/>
                </a:lnTo>
                <a:lnTo>
                  <a:pt x="17859" y="26789"/>
                </a:lnTo>
                <a:lnTo>
                  <a:pt x="17859" y="26789"/>
                </a:lnTo>
                <a:lnTo>
                  <a:pt x="17859" y="26789"/>
                </a:lnTo>
                <a:lnTo>
                  <a:pt x="26789" y="26789"/>
                </a:lnTo>
                <a:lnTo>
                  <a:pt x="35718" y="17860"/>
                </a:lnTo>
                <a:lnTo>
                  <a:pt x="44648" y="17860"/>
                </a:lnTo>
                <a:lnTo>
                  <a:pt x="62507" y="17860"/>
                </a:lnTo>
                <a:lnTo>
                  <a:pt x="80367" y="8930"/>
                </a:lnTo>
                <a:lnTo>
                  <a:pt x="98226" y="8930"/>
                </a:lnTo>
                <a:lnTo>
                  <a:pt x="125015" y="8930"/>
                </a:lnTo>
                <a:lnTo>
                  <a:pt x="133945" y="8930"/>
                </a:lnTo>
                <a:lnTo>
                  <a:pt x="142875" y="0"/>
                </a:lnTo>
                <a:lnTo>
                  <a:pt x="14287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6" name="Freeform 75"/>
          <p:cNvSpPr/>
          <p:nvPr/>
        </p:nvSpPr>
        <p:spPr bwMode="auto">
          <a:xfrm>
            <a:off x="7215188" y="2803921"/>
            <a:ext cx="98227" cy="258962"/>
          </a:xfrm>
          <a:custGeom>
            <a:avLst/>
            <a:gdLst/>
            <a:ahLst/>
            <a:cxnLst/>
            <a:rect l="0" t="0" r="0" b="0"/>
            <a:pathLst>
              <a:path w="98227" h="258962">
                <a:moveTo>
                  <a:pt x="98226" y="0"/>
                </a:moveTo>
                <a:lnTo>
                  <a:pt x="98226" y="0"/>
                </a:lnTo>
                <a:lnTo>
                  <a:pt x="98226" y="0"/>
                </a:lnTo>
                <a:lnTo>
                  <a:pt x="89296" y="0"/>
                </a:lnTo>
                <a:lnTo>
                  <a:pt x="89296" y="0"/>
                </a:lnTo>
                <a:lnTo>
                  <a:pt x="89296" y="8930"/>
                </a:lnTo>
                <a:lnTo>
                  <a:pt x="80367" y="17860"/>
                </a:lnTo>
                <a:lnTo>
                  <a:pt x="80367" y="44649"/>
                </a:lnTo>
                <a:lnTo>
                  <a:pt x="62507" y="71438"/>
                </a:lnTo>
                <a:lnTo>
                  <a:pt x="53578" y="116086"/>
                </a:lnTo>
                <a:lnTo>
                  <a:pt x="44648" y="151805"/>
                </a:lnTo>
                <a:lnTo>
                  <a:pt x="26789" y="187524"/>
                </a:lnTo>
                <a:lnTo>
                  <a:pt x="8929" y="223243"/>
                </a:lnTo>
                <a:lnTo>
                  <a:pt x="0" y="241102"/>
                </a:lnTo>
                <a:lnTo>
                  <a:pt x="0" y="258961"/>
                </a:lnTo>
                <a:lnTo>
                  <a:pt x="0" y="258961"/>
                </a:lnTo>
                <a:lnTo>
                  <a:pt x="0" y="25896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7" name="Freeform 76"/>
          <p:cNvSpPr/>
          <p:nvPr/>
        </p:nvSpPr>
        <p:spPr bwMode="auto">
          <a:xfrm>
            <a:off x="7304484" y="2866429"/>
            <a:ext cx="107158" cy="187525"/>
          </a:xfrm>
          <a:custGeom>
            <a:avLst/>
            <a:gdLst/>
            <a:ahLst/>
            <a:cxnLst/>
            <a:rect l="0" t="0" r="0" b="0"/>
            <a:pathLst>
              <a:path w="107158" h="187525">
                <a:moveTo>
                  <a:pt x="0" y="80367"/>
                </a:moveTo>
                <a:lnTo>
                  <a:pt x="0" y="89297"/>
                </a:lnTo>
                <a:lnTo>
                  <a:pt x="0" y="89297"/>
                </a:lnTo>
                <a:lnTo>
                  <a:pt x="0" y="98227"/>
                </a:lnTo>
                <a:lnTo>
                  <a:pt x="0" y="107157"/>
                </a:lnTo>
                <a:lnTo>
                  <a:pt x="0" y="107157"/>
                </a:lnTo>
                <a:lnTo>
                  <a:pt x="0" y="107157"/>
                </a:lnTo>
                <a:lnTo>
                  <a:pt x="8930" y="107157"/>
                </a:lnTo>
                <a:lnTo>
                  <a:pt x="17860" y="98227"/>
                </a:lnTo>
                <a:lnTo>
                  <a:pt x="35719" y="89297"/>
                </a:lnTo>
                <a:lnTo>
                  <a:pt x="44649" y="80367"/>
                </a:lnTo>
                <a:lnTo>
                  <a:pt x="53579" y="62508"/>
                </a:lnTo>
                <a:lnTo>
                  <a:pt x="71438" y="53578"/>
                </a:lnTo>
                <a:lnTo>
                  <a:pt x="71438" y="35719"/>
                </a:lnTo>
                <a:lnTo>
                  <a:pt x="80368" y="26789"/>
                </a:lnTo>
                <a:lnTo>
                  <a:pt x="80368" y="17860"/>
                </a:lnTo>
                <a:lnTo>
                  <a:pt x="80368" y="8930"/>
                </a:lnTo>
                <a:lnTo>
                  <a:pt x="71438" y="8930"/>
                </a:lnTo>
                <a:lnTo>
                  <a:pt x="62508" y="0"/>
                </a:lnTo>
                <a:lnTo>
                  <a:pt x="53579" y="8930"/>
                </a:lnTo>
                <a:lnTo>
                  <a:pt x="44649" y="17860"/>
                </a:lnTo>
                <a:lnTo>
                  <a:pt x="35719" y="44649"/>
                </a:lnTo>
                <a:lnTo>
                  <a:pt x="26789" y="71438"/>
                </a:lnTo>
                <a:lnTo>
                  <a:pt x="17860" y="107157"/>
                </a:lnTo>
                <a:lnTo>
                  <a:pt x="17860" y="133946"/>
                </a:lnTo>
                <a:lnTo>
                  <a:pt x="17860" y="160735"/>
                </a:lnTo>
                <a:lnTo>
                  <a:pt x="26789" y="187524"/>
                </a:lnTo>
                <a:lnTo>
                  <a:pt x="35719" y="187524"/>
                </a:lnTo>
                <a:lnTo>
                  <a:pt x="44649" y="187524"/>
                </a:lnTo>
                <a:lnTo>
                  <a:pt x="62508" y="169664"/>
                </a:lnTo>
                <a:lnTo>
                  <a:pt x="89297" y="151805"/>
                </a:lnTo>
                <a:lnTo>
                  <a:pt x="107157" y="125016"/>
                </a:lnTo>
                <a:lnTo>
                  <a:pt x="107157"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8" name="Freeform 77"/>
          <p:cNvSpPr/>
          <p:nvPr/>
        </p:nvSpPr>
        <p:spPr bwMode="auto">
          <a:xfrm>
            <a:off x="7447359" y="2714625"/>
            <a:ext cx="98228" cy="276821"/>
          </a:xfrm>
          <a:custGeom>
            <a:avLst/>
            <a:gdLst/>
            <a:ahLst/>
            <a:cxnLst/>
            <a:rect l="0" t="0" r="0" b="0"/>
            <a:pathLst>
              <a:path w="98228" h="276821">
                <a:moveTo>
                  <a:pt x="44649" y="0"/>
                </a:moveTo>
                <a:lnTo>
                  <a:pt x="35719" y="8930"/>
                </a:lnTo>
                <a:lnTo>
                  <a:pt x="35719" y="17859"/>
                </a:lnTo>
                <a:lnTo>
                  <a:pt x="26789" y="44648"/>
                </a:lnTo>
                <a:lnTo>
                  <a:pt x="17860" y="80367"/>
                </a:lnTo>
                <a:lnTo>
                  <a:pt x="8930" y="125015"/>
                </a:lnTo>
                <a:lnTo>
                  <a:pt x="0" y="169664"/>
                </a:lnTo>
                <a:lnTo>
                  <a:pt x="0" y="205382"/>
                </a:lnTo>
                <a:lnTo>
                  <a:pt x="0" y="241101"/>
                </a:lnTo>
                <a:lnTo>
                  <a:pt x="0" y="267890"/>
                </a:lnTo>
                <a:lnTo>
                  <a:pt x="8930" y="276820"/>
                </a:lnTo>
                <a:lnTo>
                  <a:pt x="26789" y="276820"/>
                </a:lnTo>
                <a:lnTo>
                  <a:pt x="44649" y="267890"/>
                </a:lnTo>
                <a:lnTo>
                  <a:pt x="62508" y="258961"/>
                </a:lnTo>
                <a:lnTo>
                  <a:pt x="80368" y="232171"/>
                </a:lnTo>
                <a:lnTo>
                  <a:pt x="98227" y="205382"/>
                </a:lnTo>
                <a:lnTo>
                  <a:pt x="98227" y="20538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9" name="Freeform 78"/>
          <p:cNvSpPr/>
          <p:nvPr/>
        </p:nvSpPr>
        <p:spPr bwMode="auto">
          <a:xfrm>
            <a:off x="7331273" y="2759273"/>
            <a:ext cx="267892" cy="107157"/>
          </a:xfrm>
          <a:custGeom>
            <a:avLst/>
            <a:gdLst/>
            <a:ahLst/>
            <a:cxnLst/>
            <a:rect l="0" t="0" r="0" b="0"/>
            <a:pathLst>
              <a:path w="267892" h="107157">
                <a:moveTo>
                  <a:pt x="0" y="107156"/>
                </a:moveTo>
                <a:lnTo>
                  <a:pt x="0" y="107156"/>
                </a:lnTo>
                <a:lnTo>
                  <a:pt x="8930" y="107156"/>
                </a:lnTo>
                <a:lnTo>
                  <a:pt x="17860" y="107156"/>
                </a:lnTo>
                <a:lnTo>
                  <a:pt x="26790" y="107156"/>
                </a:lnTo>
                <a:lnTo>
                  <a:pt x="44649" y="98227"/>
                </a:lnTo>
                <a:lnTo>
                  <a:pt x="62508" y="80367"/>
                </a:lnTo>
                <a:lnTo>
                  <a:pt x="89297" y="71438"/>
                </a:lnTo>
                <a:lnTo>
                  <a:pt x="125016" y="53578"/>
                </a:lnTo>
                <a:lnTo>
                  <a:pt x="160735" y="44648"/>
                </a:lnTo>
                <a:lnTo>
                  <a:pt x="196454" y="26790"/>
                </a:lnTo>
                <a:lnTo>
                  <a:pt x="223243" y="8930"/>
                </a:lnTo>
                <a:lnTo>
                  <a:pt x="250032" y="0"/>
                </a:lnTo>
                <a:lnTo>
                  <a:pt x="267891" y="0"/>
                </a:lnTo>
                <a:lnTo>
                  <a:pt x="26789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0" name="Freeform 79"/>
          <p:cNvSpPr/>
          <p:nvPr/>
        </p:nvSpPr>
        <p:spPr bwMode="auto">
          <a:xfrm>
            <a:off x="7572375" y="2777133"/>
            <a:ext cx="116087" cy="133946"/>
          </a:xfrm>
          <a:custGeom>
            <a:avLst/>
            <a:gdLst/>
            <a:ahLst/>
            <a:cxnLst/>
            <a:rect l="0" t="0" r="0" b="0"/>
            <a:pathLst>
              <a:path w="116087" h="133946">
                <a:moveTo>
                  <a:pt x="44648" y="53578"/>
                </a:moveTo>
                <a:lnTo>
                  <a:pt x="44648" y="44648"/>
                </a:lnTo>
                <a:lnTo>
                  <a:pt x="53578" y="44648"/>
                </a:lnTo>
                <a:lnTo>
                  <a:pt x="53578" y="35718"/>
                </a:lnTo>
                <a:lnTo>
                  <a:pt x="53578" y="26788"/>
                </a:lnTo>
                <a:lnTo>
                  <a:pt x="53578" y="8930"/>
                </a:lnTo>
                <a:lnTo>
                  <a:pt x="53578" y="8930"/>
                </a:lnTo>
                <a:lnTo>
                  <a:pt x="53578" y="0"/>
                </a:lnTo>
                <a:lnTo>
                  <a:pt x="44648" y="8930"/>
                </a:lnTo>
                <a:lnTo>
                  <a:pt x="35719" y="17859"/>
                </a:lnTo>
                <a:lnTo>
                  <a:pt x="26789" y="35718"/>
                </a:lnTo>
                <a:lnTo>
                  <a:pt x="17859" y="62507"/>
                </a:lnTo>
                <a:lnTo>
                  <a:pt x="0" y="89296"/>
                </a:lnTo>
                <a:lnTo>
                  <a:pt x="0" y="107156"/>
                </a:lnTo>
                <a:lnTo>
                  <a:pt x="8930" y="125015"/>
                </a:lnTo>
                <a:lnTo>
                  <a:pt x="17859" y="133945"/>
                </a:lnTo>
                <a:lnTo>
                  <a:pt x="35719" y="133945"/>
                </a:lnTo>
                <a:lnTo>
                  <a:pt x="62508" y="125015"/>
                </a:lnTo>
                <a:lnTo>
                  <a:pt x="89297" y="107156"/>
                </a:lnTo>
                <a:lnTo>
                  <a:pt x="116086" y="80367"/>
                </a:lnTo>
                <a:lnTo>
                  <a:pt x="116086"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1" name="Freeform 80"/>
          <p:cNvSpPr/>
          <p:nvPr/>
        </p:nvSpPr>
        <p:spPr bwMode="auto">
          <a:xfrm>
            <a:off x="7715250" y="2509242"/>
            <a:ext cx="89298" cy="580430"/>
          </a:xfrm>
          <a:custGeom>
            <a:avLst/>
            <a:gdLst/>
            <a:ahLst/>
            <a:cxnLst/>
            <a:rect l="0" t="0" r="0" b="0"/>
            <a:pathLst>
              <a:path w="89298" h="580430">
                <a:moveTo>
                  <a:pt x="89297" y="0"/>
                </a:moveTo>
                <a:lnTo>
                  <a:pt x="89297" y="0"/>
                </a:lnTo>
                <a:lnTo>
                  <a:pt x="89297" y="0"/>
                </a:lnTo>
                <a:lnTo>
                  <a:pt x="80367" y="0"/>
                </a:lnTo>
                <a:lnTo>
                  <a:pt x="80367" y="0"/>
                </a:lnTo>
                <a:lnTo>
                  <a:pt x="80367" y="0"/>
                </a:lnTo>
                <a:lnTo>
                  <a:pt x="80367" y="0"/>
                </a:lnTo>
                <a:lnTo>
                  <a:pt x="71438" y="8930"/>
                </a:lnTo>
                <a:lnTo>
                  <a:pt x="71438" y="35719"/>
                </a:lnTo>
                <a:lnTo>
                  <a:pt x="71438" y="80367"/>
                </a:lnTo>
                <a:lnTo>
                  <a:pt x="62508" y="142875"/>
                </a:lnTo>
                <a:lnTo>
                  <a:pt x="53578" y="214313"/>
                </a:lnTo>
                <a:lnTo>
                  <a:pt x="53578" y="294679"/>
                </a:lnTo>
                <a:lnTo>
                  <a:pt x="44648" y="375047"/>
                </a:lnTo>
                <a:lnTo>
                  <a:pt x="26789" y="446484"/>
                </a:lnTo>
                <a:lnTo>
                  <a:pt x="17859" y="508992"/>
                </a:lnTo>
                <a:lnTo>
                  <a:pt x="8930" y="553640"/>
                </a:lnTo>
                <a:lnTo>
                  <a:pt x="0" y="580429"/>
                </a:lnTo>
                <a:lnTo>
                  <a:pt x="0" y="5804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 name="Freeform 81"/>
          <p:cNvSpPr/>
          <p:nvPr/>
        </p:nvSpPr>
        <p:spPr bwMode="auto">
          <a:xfrm>
            <a:off x="7813477" y="2732484"/>
            <a:ext cx="53579" cy="89298"/>
          </a:xfrm>
          <a:custGeom>
            <a:avLst/>
            <a:gdLst/>
            <a:ahLst/>
            <a:cxnLst/>
            <a:rect l="0" t="0" r="0" b="0"/>
            <a:pathLst>
              <a:path w="53579" h="89298">
                <a:moveTo>
                  <a:pt x="8929" y="53579"/>
                </a:moveTo>
                <a:lnTo>
                  <a:pt x="8929" y="53579"/>
                </a:lnTo>
                <a:lnTo>
                  <a:pt x="8929" y="53579"/>
                </a:lnTo>
                <a:lnTo>
                  <a:pt x="8929" y="53579"/>
                </a:lnTo>
                <a:lnTo>
                  <a:pt x="0" y="44649"/>
                </a:lnTo>
                <a:lnTo>
                  <a:pt x="0" y="44649"/>
                </a:lnTo>
                <a:lnTo>
                  <a:pt x="0" y="35719"/>
                </a:lnTo>
                <a:lnTo>
                  <a:pt x="0" y="35719"/>
                </a:lnTo>
                <a:lnTo>
                  <a:pt x="8929" y="26789"/>
                </a:lnTo>
                <a:lnTo>
                  <a:pt x="8929" y="26789"/>
                </a:lnTo>
                <a:lnTo>
                  <a:pt x="0" y="17860"/>
                </a:lnTo>
                <a:lnTo>
                  <a:pt x="0" y="17860"/>
                </a:lnTo>
                <a:lnTo>
                  <a:pt x="0" y="17860"/>
                </a:lnTo>
                <a:lnTo>
                  <a:pt x="0" y="26789"/>
                </a:lnTo>
                <a:lnTo>
                  <a:pt x="0" y="35719"/>
                </a:lnTo>
                <a:lnTo>
                  <a:pt x="0" y="53579"/>
                </a:lnTo>
                <a:lnTo>
                  <a:pt x="0" y="62508"/>
                </a:lnTo>
                <a:lnTo>
                  <a:pt x="8929" y="71437"/>
                </a:lnTo>
                <a:lnTo>
                  <a:pt x="17859" y="80367"/>
                </a:lnTo>
                <a:lnTo>
                  <a:pt x="17859" y="89297"/>
                </a:lnTo>
                <a:lnTo>
                  <a:pt x="26789" y="89297"/>
                </a:lnTo>
                <a:lnTo>
                  <a:pt x="35718" y="89297"/>
                </a:lnTo>
                <a:lnTo>
                  <a:pt x="44648" y="80367"/>
                </a:lnTo>
                <a:lnTo>
                  <a:pt x="44648" y="71437"/>
                </a:lnTo>
                <a:lnTo>
                  <a:pt x="53578" y="62508"/>
                </a:lnTo>
                <a:lnTo>
                  <a:pt x="53578" y="44649"/>
                </a:lnTo>
                <a:lnTo>
                  <a:pt x="53578" y="26789"/>
                </a:lnTo>
                <a:lnTo>
                  <a:pt x="44648" y="17860"/>
                </a:lnTo>
                <a:lnTo>
                  <a:pt x="35718" y="8930"/>
                </a:lnTo>
                <a:lnTo>
                  <a:pt x="35718" y="0"/>
                </a:lnTo>
                <a:lnTo>
                  <a:pt x="26789" y="8930"/>
                </a:lnTo>
                <a:lnTo>
                  <a:pt x="26789" y="17860"/>
                </a:lnTo>
                <a:lnTo>
                  <a:pt x="17859" y="26789"/>
                </a:lnTo>
                <a:lnTo>
                  <a:pt x="17859" y="53579"/>
                </a:lnTo>
                <a:lnTo>
                  <a:pt x="17859" y="62508"/>
                </a:lnTo>
                <a:lnTo>
                  <a:pt x="17859" y="80367"/>
                </a:lnTo>
                <a:lnTo>
                  <a:pt x="26789" y="80367"/>
                </a:lnTo>
                <a:lnTo>
                  <a:pt x="26789" y="89297"/>
                </a:lnTo>
                <a:lnTo>
                  <a:pt x="35718" y="80367"/>
                </a:lnTo>
                <a:lnTo>
                  <a:pt x="35718" y="71437"/>
                </a:lnTo>
                <a:lnTo>
                  <a:pt x="35718" y="71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3" name="Freeform 82"/>
          <p:cNvSpPr/>
          <p:nvPr/>
        </p:nvSpPr>
        <p:spPr bwMode="auto">
          <a:xfrm>
            <a:off x="7965281" y="2455664"/>
            <a:ext cx="196454" cy="276821"/>
          </a:xfrm>
          <a:custGeom>
            <a:avLst/>
            <a:gdLst/>
            <a:ahLst/>
            <a:cxnLst/>
            <a:rect l="0" t="0" r="0" b="0"/>
            <a:pathLst>
              <a:path w="196454" h="276821">
                <a:moveTo>
                  <a:pt x="8930" y="0"/>
                </a:moveTo>
                <a:lnTo>
                  <a:pt x="8930" y="0"/>
                </a:lnTo>
                <a:lnTo>
                  <a:pt x="8930" y="0"/>
                </a:lnTo>
                <a:lnTo>
                  <a:pt x="0" y="8930"/>
                </a:lnTo>
                <a:lnTo>
                  <a:pt x="0" y="8930"/>
                </a:lnTo>
                <a:lnTo>
                  <a:pt x="0" y="17859"/>
                </a:lnTo>
                <a:lnTo>
                  <a:pt x="0" y="35719"/>
                </a:lnTo>
                <a:lnTo>
                  <a:pt x="0" y="44649"/>
                </a:lnTo>
                <a:lnTo>
                  <a:pt x="0" y="71438"/>
                </a:lnTo>
                <a:lnTo>
                  <a:pt x="8930" y="89297"/>
                </a:lnTo>
                <a:lnTo>
                  <a:pt x="8930" y="116086"/>
                </a:lnTo>
                <a:lnTo>
                  <a:pt x="8930" y="151805"/>
                </a:lnTo>
                <a:lnTo>
                  <a:pt x="8930" y="178594"/>
                </a:lnTo>
                <a:lnTo>
                  <a:pt x="8930" y="214313"/>
                </a:lnTo>
                <a:lnTo>
                  <a:pt x="8930" y="232172"/>
                </a:lnTo>
                <a:lnTo>
                  <a:pt x="8930" y="250031"/>
                </a:lnTo>
                <a:lnTo>
                  <a:pt x="8930" y="250031"/>
                </a:lnTo>
                <a:lnTo>
                  <a:pt x="8930" y="250031"/>
                </a:lnTo>
                <a:lnTo>
                  <a:pt x="8930" y="241102"/>
                </a:lnTo>
                <a:lnTo>
                  <a:pt x="17860" y="223242"/>
                </a:lnTo>
                <a:lnTo>
                  <a:pt x="26789" y="205383"/>
                </a:lnTo>
                <a:lnTo>
                  <a:pt x="44649" y="187524"/>
                </a:lnTo>
                <a:lnTo>
                  <a:pt x="62508" y="169664"/>
                </a:lnTo>
                <a:lnTo>
                  <a:pt x="98227" y="160734"/>
                </a:lnTo>
                <a:lnTo>
                  <a:pt x="125016" y="160734"/>
                </a:lnTo>
                <a:lnTo>
                  <a:pt x="151805" y="160734"/>
                </a:lnTo>
                <a:lnTo>
                  <a:pt x="169664" y="178594"/>
                </a:lnTo>
                <a:lnTo>
                  <a:pt x="187524" y="196453"/>
                </a:lnTo>
                <a:lnTo>
                  <a:pt x="196453" y="214313"/>
                </a:lnTo>
                <a:lnTo>
                  <a:pt x="187524" y="232172"/>
                </a:lnTo>
                <a:lnTo>
                  <a:pt x="178594" y="250031"/>
                </a:lnTo>
                <a:lnTo>
                  <a:pt x="151805" y="258961"/>
                </a:lnTo>
                <a:lnTo>
                  <a:pt x="133946" y="267891"/>
                </a:lnTo>
                <a:lnTo>
                  <a:pt x="107157" y="276820"/>
                </a:lnTo>
                <a:lnTo>
                  <a:pt x="98227" y="267891"/>
                </a:lnTo>
                <a:lnTo>
                  <a:pt x="89297" y="258961"/>
                </a:lnTo>
                <a:lnTo>
                  <a:pt x="89297" y="250031"/>
                </a:lnTo>
                <a:lnTo>
                  <a:pt x="98227" y="232172"/>
                </a:lnTo>
                <a:lnTo>
                  <a:pt x="98227"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4" name="Freeform 83"/>
          <p:cNvSpPr/>
          <p:nvPr/>
        </p:nvSpPr>
        <p:spPr bwMode="auto">
          <a:xfrm>
            <a:off x="8233171" y="2527102"/>
            <a:ext cx="89298" cy="142876"/>
          </a:xfrm>
          <a:custGeom>
            <a:avLst/>
            <a:gdLst/>
            <a:ahLst/>
            <a:cxnLst/>
            <a:rect l="0" t="0" r="0" b="0"/>
            <a:pathLst>
              <a:path w="89298" h="142876">
                <a:moveTo>
                  <a:pt x="35719" y="0"/>
                </a:moveTo>
                <a:lnTo>
                  <a:pt x="35719" y="0"/>
                </a:lnTo>
                <a:lnTo>
                  <a:pt x="35719" y="0"/>
                </a:lnTo>
                <a:lnTo>
                  <a:pt x="35719" y="8929"/>
                </a:lnTo>
                <a:lnTo>
                  <a:pt x="26789" y="17859"/>
                </a:lnTo>
                <a:lnTo>
                  <a:pt x="26789" y="35718"/>
                </a:lnTo>
                <a:lnTo>
                  <a:pt x="17859" y="53578"/>
                </a:lnTo>
                <a:lnTo>
                  <a:pt x="8930" y="80367"/>
                </a:lnTo>
                <a:lnTo>
                  <a:pt x="8930" y="98226"/>
                </a:lnTo>
                <a:lnTo>
                  <a:pt x="0" y="125015"/>
                </a:lnTo>
                <a:lnTo>
                  <a:pt x="0" y="133945"/>
                </a:lnTo>
                <a:lnTo>
                  <a:pt x="0" y="142875"/>
                </a:lnTo>
                <a:lnTo>
                  <a:pt x="8930" y="142875"/>
                </a:lnTo>
                <a:lnTo>
                  <a:pt x="17859" y="133945"/>
                </a:lnTo>
                <a:lnTo>
                  <a:pt x="26789" y="116086"/>
                </a:lnTo>
                <a:lnTo>
                  <a:pt x="35719" y="98226"/>
                </a:lnTo>
                <a:lnTo>
                  <a:pt x="44649" y="80367"/>
                </a:lnTo>
                <a:lnTo>
                  <a:pt x="62508" y="71437"/>
                </a:lnTo>
                <a:lnTo>
                  <a:pt x="71438" y="53578"/>
                </a:lnTo>
                <a:lnTo>
                  <a:pt x="80367" y="53578"/>
                </a:lnTo>
                <a:lnTo>
                  <a:pt x="89297" y="53578"/>
                </a:lnTo>
                <a:lnTo>
                  <a:pt x="89297" y="62507"/>
                </a:lnTo>
                <a:lnTo>
                  <a:pt x="89297" y="71437"/>
                </a:lnTo>
                <a:lnTo>
                  <a:pt x="89297" y="80367"/>
                </a:lnTo>
                <a:lnTo>
                  <a:pt x="89297" y="80367"/>
                </a:lnTo>
                <a:lnTo>
                  <a:pt x="89297" y="89296"/>
                </a:lnTo>
                <a:lnTo>
                  <a:pt x="89297" y="89296"/>
                </a:lnTo>
                <a:lnTo>
                  <a:pt x="89297" y="89296"/>
                </a:lnTo>
                <a:lnTo>
                  <a:pt x="89297" y="8929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5" name="Freeform 84"/>
          <p:cNvSpPr/>
          <p:nvPr/>
        </p:nvSpPr>
        <p:spPr bwMode="auto">
          <a:xfrm>
            <a:off x="8331398" y="2473523"/>
            <a:ext cx="53579" cy="107158"/>
          </a:xfrm>
          <a:custGeom>
            <a:avLst/>
            <a:gdLst/>
            <a:ahLst/>
            <a:cxnLst/>
            <a:rect l="0" t="0" r="0" b="0"/>
            <a:pathLst>
              <a:path w="53579" h="107158">
                <a:moveTo>
                  <a:pt x="44648" y="0"/>
                </a:moveTo>
                <a:lnTo>
                  <a:pt x="44648" y="0"/>
                </a:lnTo>
                <a:lnTo>
                  <a:pt x="35718" y="0"/>
                </a:lnTo>
                <a:lnTo>
                  <a:pt x="26789" y="0"/>
                </a:lnTo>
                <a:lnTo>
                  <a:pt x="26789" y="0"/>
                </a:lnTo>
                <a:lnTo>
                  <a:pt x="17859" y="0"/>
                </a:lnTo>
                <a:lnTo>
                  <a:pt x="17859" y="0"/>
                </a:lnTo>
                <a:lnTo>
                  <a:pt x="17859" y="8930"/>
                </a:lnTo>
                <a:lnTo>
                  <a:pt x="17859" y="8930"/>
                </a:lnTo>
                <a:lnTo>
                  <a:pt x="17859" y="17860"/>
                </a:lnTo>
                <a:lnTo>
                  <a:pt x="26789" y="26790"/>
                </a:lnTo>
                <a:lnTo>
                  <a:pt x="26789" y="26790"/>
                </a:lnTo>
                <a:lnTo>
                  <a:pt x="35718" y="44649"/>
                </a:lnTo>
                <a:lnTo>
                  <a:pt x="44648" y="53579"/>
                </a:lnTo>
                <a:lnTo>
                  <a:pt x="44648" y="62508"/>
                </a:lnTo>
                <a:lnTo>
                  <a:pt x="53578" y="71438"/>
                </a:lnTo>
                <a:lnTo>
                  <a:pt x="53578" y="89297"/>
                </a:lnTo>
                <a:lnTo>
                  <a:pt x="44648" y="98227"/>
                </a:lnTo>
                <a:lnTo>
                  <a:pt x="35718" y="107157"/>
                </a:lnTo>
                <a:lnTo>
                  <a:pt x="26789" y="107157"/>
                </a:lnTo>
                <a:lnTo>
                  <a:pt x="17859" y="107157"/>
                </a:lnTo>
                <a:lnTo>
                  <a:pt x="8929" y="98227"/>
                </a:lnTo>
                <a:lnTo>
                  <a:pt x="8929" y="89297"/>
                </a:lnTo>
                <a:lnTo>
                  <a:pt x="0" y="80368"/>
                </a:lnTo>
                <a:lnTo>
                  <a:pt x="0" y="8036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6" name="Freeform 85"/>
          <p:cNvSpPr/>
          <p:nvPr/>
        </p:nvSpPr>
        <p:spPr bwMode="auto">
          <a:xfrm>
            <a:off x="8393905" y="2366367"/>
            <a:ext cx="35720" cy="142876"/>
          </a:xfrm>
          <a:custGeom>
            <a:avLst/>
            <a:gdLst/>
            <a:ahLst/>
            <a:cxnLst/>
            <a:rect l="0" t="0" r="0" b="0"/>
            <a:pathLst>
              <a:path w="35720" h="142876">
                <a:moveTo>
                  <a:pt x="8930" y="0"/>
                </a:moveTo>
                <a:lnTo>
                  <a:pt x="0" y="0"/>
                </a:lnTo>
                <a:lnTo>
                  <a:pt x="0" y="0"/>
                </a:lnTo>
                <a:lnTo>
                  <a:pt x="0" y="8930"/>
                </a:lnTo>
                <a:lnTo>
                  <a:pt x="0" y="8930"/>
                </a:lnTo>
                <a:lnTo>
                  <a:pt x="0" y="17859"/>
                </a:lnTo>
                <a:lnTo>
                  <a:pt x="8930" y="26789"/>
                </a:lnTo>
                <a:lnTo>
                  <a:pt x="8930" y="35719"/>
                </a:lnTo>
                <a:lnTo>
                  <a:pt x="8930" y="53578"/>
                </a:lnTo>
                <a:lnTo>
                  <a:pt x="8930" y="71437"/>
                </a:lnTo>
                <a:lnTo>
                  <a:pt x="0" y="89297"/>
                </a:lnTo>
                <a:lnTo>
                  <a:pt x="0" y="107156"/>
                </a:lnTo>
                <a:lnTo>
                  <a:pt x="0" y="125016"/>
                </a:lnTo>
                <a:lnTo>
                  <a:pt x="0" y="133946"/>
                </a:lnTo>
                <a:lnTo>
                  <a:pt x="8930" y="142875"/>
                </a:lnTo>
                <a:lnTo>
                  <a:pt x="8930" y="142875"/>
                </a:lnTo>
                <a:lnTo>
                  <a:pt x="8930" y="142875"/>
                </a:lnTo>
                <a:lnTo>
                  <a:pt x="8930" y="133946"/>
                </a:lnTo>
                <a:lnTo>
                  <a:pt x="17860" y="125016"/>
                </a:lnTo>
                <a:lnTo>
                  <a:pt x="17860" y="107156"/>
                </a:lnTo>
                <a:lnTo>
                  <a:pt x="17860" y="98227"/>
                </a:lnTo>
                <a:lnTo>
                  <a:pt x="26790" y="89297"/>
                </a:lnTo>
                <a:lnTo>
                  <a:pt x="26790" y="80367"/>
                </a:lnTo>
                <a:lnTo>
                  <a:pt x="35719" y="80367"/>
                </a:lnTo>
                <a:lnTo>
                  <a:pt x="35719" y="80367"/>
                </a:lnTo>
                <a:lnTo>
                  <a:pt x="35719" y="89297"/>
                </a:lnTo>
                <a:lnTo>
                  <a:pt x="35719" y="107156"/>
                </a:lnTo>
                <a:lnTo>
                  <a:pt x="35719" y="116086"/>
                </a:lnTo>
                <a:lnTo>
                  <a:pt x="35719" y="125016"/>
                </a:lnTo>
                <a:lnTo>
                  <a:pt x="35719" y="142875"/>
                </a:lnTo>
                <a:lnTo>
                  <a:pt x="35719" y="142875"/>
                </a:lnTo>
                <a:lnTo>
                  <a:pt x="35719" y="142875"/>
                </a:lnTo>
                <a:lnTo>
                  <a:pt x="35719"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7" name="Freeform 86"/>
          <p:cNvSpPr/>
          <p:nvPr/>
        </p:nvSpPr>
        <p:spPr bwMode="auto">
          <a:xfrm>
            <a:off x="8447484" y="2348508"/>
            <a:ext cx="53579" cy="125016"/>
          </a:xfrm>
          <a:custGeom>
            <a:avLst/>
            <a:gdLst/>
            <a:ahLst/>
            <a:cxnLst/>
            <a:rect l="0" t="0" r="0" b="0"/>
            <a:pathLst>
              <a:path w="53579" h="125016">
                <a:moveTo>
                  <a:pt x="0" y="8929"/>
                </a:moveTo>
                <a:lnTo>
                  <a:pt x="0" y="8929"/>
                </a:lnTo>
                <a:lnTo>
                  <a:pt x="0" y="17859"/>
                </a:lnTo>
                <a:lnTo>
                  <a:pt x="0" y="26789"/>
                </a:lnTo>
                <a:lnTo>
                  <a:pt x="0" y="35718"/>
                </a:lnTo>
                <a:lnTo>
                  <a:pt x="0" y="44648"/>
                </a:lnTo>
                <a:lnTo>
                  <a:pt x="0" y="53578"/>
                </a:lnTo>
                <a:lnTo>
                  <a:pt x="0" y="71437"/>
                </a:lnTo>
                <a:lnTo>
                  <a:pt x="0" y="89296"/>
                </a:lnTo>
                <a:lnTo>
                  <a:pt x="8929" y="107156"/>
                </a:lnTo>
                <a:lnTo>
                  <a:pt x="8929" y="116086"/>
                </a:lnTo>
                <a:lnTo>
                  <a:pt x="17859" y="125015"/>
                </a:lnTo>
                <a:lnTo>
                  <a:pt x="17859" y="125015"/>
                </a:lnTo>
                <a:lnTo>
                  <a:pt x="17859" y="116086"/>
                </a:lnTo>
                <a:lnTo>
                  <a:pt x="17859" y="107156"/>
                </a:lnTo>
                <a:lnTo>
                  <a:pt x="17859" y="89296"/>
                </a:lnTo>
                <a:lnTo>
                  <a:pt x="17859" y="71437"/>
                </a:lnTo>
                <a:lnTo>
                  <a:pt x="26789" y="53578"/>
                </a:lnTo>
                <a:lnTo>
                  <a:pt x="35718" y="35718"/>
                </a:lnTo>
                <a:lnTo>
                  <a:pt x="35718" y="17859"/>
                </a:lnTo>
                <a:lnTo>
                  <a:pt x="44648" y="8929"/>
                </a:lnTo>
                <a:lnTo>
                  <a:pt x="53578" y="0"/>
                </a:lnTo>
                <a:lnTo>
                  <a:pt x="5357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 name="Freeform 87"/>
          <p:cNvSpPr/>
          <p:nvPr/>
        </p:nvSpPr>
        <p:spPr bwMode="auto">
          <a:xfrm>
            <a:off x="8501062" y="2321719"/>
            <a:ext cx="44649" cy="98227"/>
          </a:xfrm>
          <a:custGeom>
            <a:avLst/>
            <a:gdLst/>
            <a:ahLst/>
            <a:cxnLst/>
            <a:rect l="0" t="0" r="0" b="0"/>
            <a:pathLst>
              <a:path w="44649" h="98227">
                <a:moveTo>
                  <a:pt x="17859" y="0"/>
                </a:moveTo>
                <a:lnTo>
                  <a:pt x="17859" y="0"/>
                </a:lnTo>
                <a:lnTo>
                  <a:pt x="26789" y="8929"/>
                </a:lnTo>
                <a:lnTo>
                  <a:pt x="17859" y="8929"/>
                </a:lnTo>
                <a:lnTo>
                  <a:pt x="17859" y="26789"/>
                </a:lnTo>
                <a:lnTo>
                  <a:pt x="8929" y="44648"/>
                </a:lnTo>
                <a:lnTo>
                  <a:pt x="0" y="71437"/>
                </a:lnTo>
                <a:lnTo>
                  <a:pt x="0" y="89296"/>
                </a:lnTo>
                <a:lnTo>
                  <a:pt x="8929" y="98226"/>
                </a:lnTo>
                <a:lnTo>
                  <a:pt x="17859" y="98226"/>
                </a:lnTo>
                <a:lnTo>
                  <a:pt x="26789" y="89296"/>
                </a:lnTo>
                <a:lnTo>
                  <a:pt x="44648" y="80367"/>
                </a:lnTo>
                <a:lnTo>
                  <a:pt x="44648"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9" name="Freeform 88"/>
          <p:cNvSpPr/>
          <p:nvPr/>
        </p:nvSpPr>
        <p:spPr bwMode="auto">
          <a:xfrm>
            <a:off x="4661297" y="3804046"/>
            <a:ext cx="1" cy="8931"/>
          </a:xfrm>
          <a:custGeom>
            <a:avLst/>
            <a:gdLst/>
            <a:ahLst/>
            <a:cxnLst/>
            <a:rect l="0" t="0" r="0" b="0"/>
            <a:pathLst>
              <a:path w="1" h="8931">
                <a:moveTo>
                  <a:pt x="0" y="0"/>
                </a:moveTo>
                <a:lnTo>
                  <a:pt x="0" y="8930"/>
                </a:lnTo>
                <a:lnTo>
                  <a:pt x="0" y="8930"/>
                </a:lnTo>
                <a:lnTo>
                  <a:pt x="0" y="8930"/>
                </a:lnTo>
                <a:lnTo>
                  <a:pt x="0"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 name="Freeform 89"/>
          <p:cNvSpPr/>
          <p:nvPr/>
        </p:nvSpPr>
        <p:spPr bwMode="auto">
          <a:xfrm>
            <a:off x="4670227" y="3804046"/>
            <a:ext cx="455415" cy="8931"/>
          </a:xfrm>
          <a:custGeom>
            <a:avLst/>
            <a:gdLst/>
            <a:ahLst/>
            <a:cxnLst/>
            <a:rect l="0" t="0" r="0" b="0"/>
            <a:pathLst>
              <a:path w="455415" h="8931">
                <a:moveTo>
                  <a:pt x="0" y="8930"/>
                </a:moveTo>
                <a:lnTo>
                  <a:pt x="8929" y="0"/>
                </a:lnTo>
                <a:lnTo>
                  <a:pt x="26789" y="0"/>
                </a:lnTo>
                <a:lnTo>
                  <a:pt x="35718" y="0"/>
                </a:lnTo>
                <a:lnTo>
                  <a:pt x="62507" y="0"/>
                </a:lnTo>
                <a:lnTo>
                  <a:pt x="89296" y="0"/>
                </a:lnTo>
                <a:lnTo>
                  <a:pt x="116086" y="0"/>
                </a:lnTo>
                <a:lnTo>
                  <a:pt x="151804" y="0"/>
                </a:lnTo>
                <a:lnTo>
                  <a:pt x="196453" y="0"/>
                </a:lnTo>
                <a:lnTo>
                  <a:pt x="241101" y="0"/>
                </a:lnTo>
                <a:lnTo>
                  <a:pt x="285750" y="0"/>
                </a:lnTo>
                <a:lnTo>
                  <a:pt x="330398" y="0"/>
                </a:lnTo>
                <a:lnTo>
                  <a:pt x="375046" y="0"/>
                </a:lnTo>
                <a:lnTo>
                  <a:pt x="419695" y="0"/>
                </a:lnTo>
                <a:lnTo>
                  <a:pt x="455414" y="0"/>
                </a:lnTo>
                <a:lnTo>
                  <a:pt x="45541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1" name="Freeform 90"/>
          <p:cNvSpPr/>
          <p:nvPr/>
        </p:nvSpPr>
        <p:spPr bwMode="auto">
          <a:xfrm>
            <a:off x="4330898" y="2732484"/>
            <a:ext cx="1857376" cy="589360"/>
          </a:xfrm>
          <a:custGeom>
            <a:avLst/>
            <a:gdLst/>
            <a:ahLst/>
            <a:cxnLst/>
            <a:rect l="0" t="0" r="0" b="0"/>
            <a:pathLst>
              <a:path w="1857376" h="589360">
                <a:moveTo>
                  <a:pt x="1678782" y="187523"/>
                </a:moveTo>
                <a:lnTo>
                  <a:pt x="1678782" y="187523"/>
                </a:lnTo>
                <a:lnTo>
                  <a:pt x="1678782" y="187523"/>
                </a:lnTo>
                <a:lnTo>
                  <a:pt x="1669852" y="178594"/>
                </a:lnTo>
                <a:lnTo>
                  <a:pt x="1669852" y="169664"/>
                </a:lnTo>
                <a:lnTo>
                  <a:pt x="1669852" y="160734"/>
                </a:lnTo>
                <a:lnTo>
                  <a:pt x="1669852" y="151805"/>
                </a:lnTo>
                <a:lnTo>
                  <a:pt x="1660922" y="142875"/>
                </a:lnTo>
                <a:lnTo>
                  <a:pt x="1660922" y="133945"/>
                </a:lnTo>
                <a:lnTo>
                  <a:pt x="1660922" y="125016"/>
                </a:lnTo>
                <a:lnTo>
                  <a:pt x="1651993" y="116086"/>
                </a:lnTo>
                <a:lnTo>
                  <a:pt x="1634133" y="107156"/>
                </a:lnTo>
                <a:lnTo>
                  <a:pt x="1625204" y="98227"/>
                </a:lnTo>
                <a:lnTo>
                  <a:pt x="1607344" y="89297"/>
                </a:lnTo>
                <a:lnTo>
                  <a:pt x="1589485" y="80367"/>
                </a:lnTo>
                <a:lnTo>
                  <a:pt x="1571625" y="80367"/>
                </a:lnTo>
                <a:lnTo>
                  <a:pt x="1544836" y="62508"/>
                </a:lnTo>
                <a:lnTo>
                  <a:pt x="1518047" y="53579"/>
                </a:lnTo>
                <a:lnTo>
                  <a:pt x="1491258" y="44649"/>
                </a:lnTo>
                <a:lnTo>
                  <a:pt x="1455540" y="26789"/>
                </a:lnTo>
                <a:lnTo>
                  <a:pt x="1410891" y="17860"/>
                </a:lnTo>
                <a:lnTo>
                  <a:pt x="1375172" y="8930"/>
                </a:lnTo>
                <a:lnTo>
                  <a:pt x="1330524" y="8930"/>
                </a:lnTo>
                <a:lnTo>
                  <a:pt x="1285875" y="0"/>
                </a:lnTo>
                <a:lnTo>
                  <a:pt x="1223368" y="0"/>
                </a:lnTo>
                <a:lnTo>
                  <a:pt x="1169790" y="0"/>
                </a:lnTo>
                <a:lnTo>
                  <a:pt x="1116211" y="8930"/>
                </a:lnTo>
                <a:lnTo>
                  <a:pt x="1053704" y="8930"/>
                </a:lnTo>
                <a:lnTo>
                  <a:pt x="991196" y="17860"/>
                </a:lnTo>
                <a:lnTo>
                  <a:pt x="928688" y="26789"/>
                </a:lnTo>
                <a:lnTo>
                  <a:pt x="857250" y="35719"/>
                </a:lnTo>
                <a:lnTo>
                  <a:pt x="794743" y="44649"/>
                </a:lnTo>
                <a:lnTo>
                  <a:pt x="732235" y="53579"/>
                </a:lnTo>
                <a:lnTo>
                  <a:pt x="660797" y="71437"/>
                </a:lnTo>
                <a:lnTo>
                  <a:pt x="598290" y="80367"/>
                </a:lnTo>
                <a:lnTo>
                  <a:pt x="526852" y="98227"/>
                </a:lnTo>
                <a:lnTo>
                  <a:pt x="464344" y="116086"/>
                </a:lnTo>
                <a:lnTo>
                  <a:pt x="401836" y="133945"/>
                </a:lnTo>
                <a:lnTo>
                  <a:pt x="339329" y="160734"/>
                </a:lnTo>
                <a:lnTo>
                  <a:pt x="285750" y="187523"/>
                </a:lnTo>
                <a:lnTo>
                  <a:pt x="232172" y="214312"/>
                </a:lnTo>
                <a:lnTo>
                  <a:pt x="187524" y="241102"/>
                </a:lnTo>
                <a:lnTo>
                  <a:pt x="142875" y="267891"/>
                </a:lnTo>
                <a:lnTo>
                  <a:pt x="107157" y="294680"/>
                </a:lnTo>
                <a:lnTo>
                  <a:pt x="71438" y="321469"/>
                </a:lnTo>
                <a:lnTo>
                  <a:pt x="53579" y="357187"/>
                </a:lnTo>
                <a:lnTo>
                  <a:pt x="26790" y="383977"/>
                </a:lnTo>
                <a:lnTo>
                  <a:pt x="8930" y="410766"/>
                </a:lnTo>
                <a:lnTo>
                  <a:pt x="0" y="437555"/>
                </a:lnTo>
                <a:lnTo>
                  <a:pt x="0" y="464344"/>
                </a:lnTo>
                <a:lnTo>
                  <a:pt x="8930" y="491133"/>
                </a:lnTo>
                <a:lnTo>
                  <a:pt x="17860" y="508992"/>
                </a:lnTo>
                <a:lnTo>
                  <a:pt x="44649" y="526852"/>
                </a:lnTo>
                <a:lnTo>
                  <a:pt x="71438" y="544711"/>
                </a:lnTo>
                <a:lnTo>
                  <a:pt x="107157" y="553641"/>
                </a:lnTo>
                <a:lnTo>
                  <a:pt x="142875" y="562570"/>
                </a:lnTo>
                <a:lnTo>
                  <a:pt x="187524" y="571500"/>
                </a:lnTo>
                <a:lnTo>
                  <a:pt x="223243" y="580430"/>
                </a:lnTo>
                <a:lnTo>
                  <a:pt x="276821" y="580430"/>
                </a:lnTo>
                <a:lnTo>
                  <a:pt x="321469" y="589359"/>
                </a:lnTo>
                <a:lnTo>
                  <a:pt x="375047" y="589359"/>
                </a:lnTo>
                <a:lnTo>
                  <a:pt x="437555" y="580430"/>
                </a:lnTo>
                <a:lnTo>
                  <a:pt x="500063" y="580430"/>
                </a:lnTo>
                <a:lnTo>
                  <a:pt x="562571" y="580430"/>
                </a:lnTo>
                <a:lnTo>
                  <a:pt x="625079" y="571500"/>
                </a:lnTo>
                <a:lnTo>
                  <a:pt x="687586" y="571500"/>
                </a:lnTo>
                <a:lnTo>
                  <a:pt x="750094" y="571500"/>
                </a:lnTo>
                <a:lnTo>
                  <a:pt x="812602" y="562570"/>
                </a:lnTo>
                <a:lnTo>
                  <a:pt x="866180" y="562570"/>
                </a:lnTo>
                <a:lnTo>
                  <a:pt x="919758" y="562570"/>
                </a:lnTo>
                <a:lnTo>
                  <a:pt x="973336" y="562570"/>
                </a:lnTo>
                <a:lnTo>
                  <a:pt x="1035844" y="562570"/>
                </a:lnTo>
                <a:lnTo>
                  <a:pt x="1089422" y="553641"/>
                </a:lnTo>
                <a:lnTo>
                  <a:pt x="1143000" y="553641"/>
                </a:lnTo>
                <a:lnTo>
                  <a:pt x="1196579" y="544711"/>
                </a:lnTo>
                <a:lnTo>
                  <a:pt x="1250157" y="544711"/>
                </a:lnTo>
                <a:lnTo>
                  <a:pt x="1303735" y="544711"/>
                </a:lnTo>
                <a:lnTo>
                  <a:pt x="1348383" y="535781"/>
                </a:lnTo>
                <a:lnTo>
                  <a:pt x="1401961" y="535781"/>
                </a:lnTo>
                <a:lnTo>
                  <a:pt x="1446610" y="535781"/>
                </a:lnTo>
                <a:lnTo>
                  <a:pt x="1491258" y="535781"/>
                </a:lnTo>
                <a:lnTo>
                  <a:pt x="1526977" y="535781"/>
                </a:lnTo>
                <a:lnTo>
                  <a:pt x="1562696" y="535781"/>
                </a:lnTo>
                <a:lnTo>
                  <a:pt x="1607344" y="535781"/>
                </a:lnTo>
                <a:lnTo>
                  <a:pt x="1634133" y="526852"/>
                </a:lnTo>
                <a:lnTo>
                  <a:pt x="1669852" y="526852"/>
                </a:lnTo>
                <a:lnTo>
                  <a:pt x="1705571" y="517922"/>
                </a:lnTo>
                <a:lnTo>
                  <a:pt x="1732360" y="517922"/>
                </a:lnTo>
                <a:lnTo>
                  <a:pt x="1768079" y="508992"/>
                </a:lnTo>
                <a:lnTo>
                  <a:pt x="1785938" y="500062"/>
                </a:lnTo>
                <a:lnTo>
                  <a:pt x="1812727" y="482203"/>
                </a:lnTo>
                <a:lnTo>
                  <a:pt x="1830586" y="473273"/>
                </a:lnTo>
                <a:lnTo>
                  <a:pt x="1839516" y="464344"/>
                </a:lnTo>
                <a:lnTo>
                  <a:pt x="1848446" y="455414"/>
                </a:lnTo>
                <a:lnTo>
                  <a:pt x="1857375" y="446484"/>
                </a:lnTo>
                <a:lnTo>
                  <a:pt x="1857375" y="428625"/>
                </a:lnTo>
                <a:lnTo>
                  <a:pt x="1848446" y="401836"/>
                </a:lnTo>
                <a:lnTo>
                  <a:pt x="1848446" y="375047"/>
                </a:lnTo>
                <a:lnTo>
                  <a:pt x="1830586" y="348258"/>
                </a:lnTo>
                <a:lnTo>
                  <a:pt x="1812727" y="312539"/>
                </a:lnTo>
                <a:lnTo>
                  <a:pt x="1785938" y="276820"/>
                </a:lnTo>
                <a:lnTo>
                  <a:pt x="1768079" y="241102"/>
                </a:lnTo>
                <a:lnTo>
                  <a:pt x="1741290" y="205383"/>
                </a:lnTo>
                <a:lnTo>
                  <a:pt x="1714500" y="169664"/>
                </a:lnTo>
                <a:lnTo>
                  <a:pt x="1678782" y="133945"/>
                </a:lnTo>
                <a:lnTo>
                  <a:pt x="1643063" y="107156"/>
                </a:lnTo>
                <a:lnTo>
                  <a:pt x="1607344" y="80367"/>
                </a:lnTo>
                <a:lnTo>
                  <a:pt x="1571625" y="71437"/>
                </a:lnTo>
                <a:lnTo>
                  <a:pt x="1526977" y="62508"/>
                </a:lnTo>
                <a:lnTo>
                  <a:pt x="1491258" y="53579"/>
                </a:lnTo>
                <a:lnTo>
                  <a:pt x="1491258" y="5357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2" name="Freeform 91"/>
          <p:cNvSpPr/>
          <p:nvPr/>
        </p:nvSpPr>
        <p:spPr bwMode="auto">
          <a:xfrm>
            <a:off x="5956102" y="2875359"/>
            <a:ext cx="1089422" cy="464345"/>
          </a:xfrm>
          <a:custGeom>
            <a:avLst/>
            <a:gdLst/>
            <a:ahLst/>
            <a:cxnLst/>
            <a:rect l="0" t="0" r="0" b="0"/>
            <a:pathLst>
              <a:path w="1089422" h="464345">
                <a:moveTo>
                  <a:pt x="1071562" y="107156"/>
                </a:moveTo>
                <a:lnTo>
                  <a:pt x="1062632" y="98227"/>
                </a:lnTo>
                <a:lnTo>
                  <a:pt x="1062632" y="98227"/>
                </a:lnTo>
                <a:lnTo>
                  <a:pt x="1062632" y="89297"/>
                </a:lnTo>
                <a:lnTo>
                  <a:pt x="1062632" y="80367"/>
                </a:lnTo>
                <a:lnTo>
                  <a:pt x="1053703" y="71437"/>
                </a:lnTo>
                <a:lnTo>
                  <a:pt x="1044773" y="62508"/>
                </a:lnTo>
                <a:lnTo>
                  <a:pt x="1026914" y="53578"/>
                </a:lnTo>
                <a:lnTo>
                  <a:pt x="1009054" y="44648"/>
                </a:lnTo>
                <a:lnTo>
                  <a:pt x="982265" y="35719"/>
                </a:lnTo>
                <a:lnTo>
                  <a:pt x="955476" y="26789"/>
                </a:lnTo>
                <a:lnTo>
                  <a:pt x="910828" y="17859"/>
                </a:lnTo>
                <a:lnTo>
                  <a:pt x="866179" y="17859"/>
                </a:lnTo>
                <a:lnTo>
                  <a:pt x="821531" y="17859"/>
                </a:lnTo>
                <a:lnTo>
                  <a:pt x="767953" y="8930"/>
                </a:lnTo>
                <a:lnTo>
                  <a:pt x="705445" y="8930"/>
                </a:lnTo>
                <a:lnTo>
                  <a:pt x="651867" y="8930"/>
                </a:lnTo>
                <a:lnTo>
                  <a:pt x="589359" y="0"/>
                </a:lnTo>
                <a:lnTo>
                  <a:pt x="526851" y="0"/>
                </a:lnTo>
                <a:lnTo>
                  <a:pt x="464343" y="0"/>
                </a:lnTo>
                <a:lnTo>
                  <a:pt x="410765" y="0"/>
                </a:lnTo>
                <a:lnTo>
                  <a:pt x="348257" y="8930"/>
                </a:lnTo>
                <a:lnTo>
                  <a:pt x="294679" y="17859"/>
                </a:lnTo>
                <a:lnTo>
                  <a:pt x="250031" y="26789"/>
                </a:lnTo>
                <a:lnTo>
                  <a:pt x="205382" y="35719"/>
                </a:lnTo>
                <a:lnTo>
                  <a:pt x="169664" y="62508"/>
                </a:lnTo>
                <a:lnTo>
                  <a:pt x="142875" y="80367"/>
                </a:lnTo>
                <a:lnTo>
                  <a:pt x="107156" y="116086"/>
                </a:lnTo>
                <a:lnTo>
                  <a:pt x="80367" y="142875"/>
                </a:lnTo>
                <a:lnTo>
                  <a:pt x="53578" y="178594"/>
                </a:lnTo>
                <a:lnTo>
                  <a:pt x="35718" y="223242"/>
                </a:lnTo>
                <a:lnTo>
                  <a:pt x="17859" y="258961"/>
                </a:lnTo>
                <a:lnTo>
                  <a:pt x="0" y="303609"/>
                </a:lnTo>
                <a:lnTo>
                  <a:pt x="0" y="339328"/>
                </a:lnTo>
                <a:lnTo>
                  <a:pt x="0" y="366117"/>
                </a:lnTo>
                <a:lnTo>
                  <a:pt x="17859" y="383977"/>
                </a:lnTo>
                <a:lnTo>
                  <a:pt x="35718" y="410766"/>
                </a:lnTo>
                <a:lnTo>
                  <a:pt x="71437" y="419695"/>
                </a:lnTo>
                <a:lnTo>
                  <a:pt x="107156" y="437555"/>
                </a:lnTo>
                <a:lnTo>
                  <a:pt x="151804" y="437555"/>
                </a:lnTo>
                <a:lnTo>
                  <a:pt x="205382" y="446484"/>
                </a:lnTo>
                <a:lnTo>
                  <a:pt x="258961" y="455414"/>
                </a:lnTo>
                <a:lnTo>
                  <a:pt x="321468" y="464344"/>
                </a:lnTo>
                <a:lnTo>
                  <a:pt x="383976" y="464344"/>
                </a:lnTo>
                <a:lnTo>
                  <a:pt x="446484" y="464344"/>
                </a:lnTo>
                <a:lnTo>
                  <a:pt x="508992" y="464344"/>
                </a:lnTo>
                <a:lnTo>
                  <a:pt x="571500" y="455414"/>
                </a:lnTo>
                <a:lnTo>
                  <a:pt x="634007" y="446484"/>
                </a:lnTo>
                <a:lnTo>
                  <a:pt x="696515" y="428625"/>
                </a:lnTo>
                <a:lnTo>
                  <a:pt x="759023" y="410766"/>
                </a:lnTo>
                <a:lnTo>
                  <a:pt x="812601" y="392906"/>
                </a:lnTo>
                <a:lnTo>
                  <a:pt x="866179" y="357187"/>
                </a:lnTo>
                <a:lnTo>
                  <a:pt x="919757" y="330398"/>
                </a:lnTo>
                <a:lnTo>
                  <a:pt x="964406" y="294680"/>
                </a:lnTo>
                <a:lnTo>
                  <a:pt x="1000125" y="258961"/>
                </a:lnTo>
                <a:lnTo>
                  <a:pt x="1035843" y="232172"/>
                </a:lnTo>
                <a:lnTo>
                  <a:pt x="1062632" y="187523"/>
                </a:lnTo>
                <a:lnTo>
                  <a:pt x="1080492" y="160734"/>
                </a:lnTo>
                <a:lnTo>
                  <a:pt x="1089421" y="125016"/>
                </a:lnTo>
                <a:lnTo>
                  <a:pt x="1089421" y="89297"/>
                </a:lnTo>
                <a:lnTo>
                  <a:pt x="1080492" y="71437"/>
                </a:lnTo>
                <a:lnTo>
                  <a:pt x="1062632" y="44648"/>
                </a:lnTo>
                <a:lnTo>
                  <a:pt x="1026914" y="26789"/>
                </a:lnTo>
                <a:lnTo>
                  <a:pt x="982265" y="17859"/>
                </a:lnTo>
                <a:lnTo>
                  <a:pt x="919757" y="17859"/>
                </a:lnTo>
                <a:lnTo>
                  <a:pt x="848320" y="17859"/>
                </a:lnTo>
                <a:lnTo>
                  <a:pt x="848320"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1257561394"/>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Velocity Range</a:t>
            </a:r>
            <a:endParaRPr lang="en-US" dirty="0"/>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1752600" y="6443538"/>
            <a:ext cx="3788217"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07</a:t>
            </a:r>
            <a:endParaRPr lang="en-US" dirty="0"/>
          </a:p>
        </p:txBody>
      </p:sp>
      <p:sp>
        <p:nvSpPr>
          <p:cNvPr id="5" name="Freeform 4"/>
          <p:cNvSpPr/>
          <p:nvPr/>
        </p:nvSpPr>
        <p:spPr bwMode="auto">
          <a:xfrm>
            <a:off x="2616398" y="1169789"/>
            <a:ext cx="1937744" cy="214314"/>
          </a:xfrm>
          <a:custGeom>
            <a:avLst/>
            <a:gdLst/>
            <a:ahLst/>
            <a:cxnLst/>
            <a:rect l="0" t="0" r="0" b="0"/>
            <a:pathLst>
              <a:path w="1937744" h="214314">
                <a:moveTo>
                  <a:pt x="35719" y="89297"/>
                </a:moveTo>
                <a:lnTo>
                  <a:pt x="35719" y="89297"/>
                </a:lnTo>
                <a:lnTo>
                  <a:pt x="35719" y="89297"/>
                </a:lnTo>
                <a:lnTo>
                  <a:pt x="26790" y="89297"/>
                </a:lnTo>
                <a:lnTo>
                  <a:pt x="26790" y="98227"/>
                </a:lnTo>
                <a:lnTo>
                  <a:pt x="26790" y="98227"/>
                </a:lnTo>
                <a:lnTo>
                  <a:pt x="26790" y="98227"/>
                </a:lnTo>
                <a:lnTo>
                  <a:pt x="26790" y="107156"/>
                </a:lnTo>
                <a:lnTo>
                  <a:pt x="26790" y="107156"/>
                </a:lnTo>
                <a:lnTo>
                  <a:pt x="26790" y="116086"/>
                </a:lnTo>
                <a:lnTo>
                  <a:pt x="26790" y="125016"/>
                </a:lnTo>
                <a:lnTo>
                  <a:pt x="26790" y="133945"/>
                </a:lnTo>
                <a:lnTo>
                  <a:pt x="17860" y="151805"/>
                </a:lnTo>
                <a:lnTo>
                  <a:pt x="17860" y="169664"/>
                </a:lnTo>
                <a:lnTo>
                  <a:pt x="8930" y="178594"/>
                </a:lnTo>
                <a:lnTo>
                  <a:pt x="8930" y="196453"/>
                </a:lnTo>
                <a:lnTo>
                  <a:pt x="8930" y="205383"/>
                </a:lnTo>
                <a:lnTo>
                  <a:pt x="0" y="205383"/>
                </a:lnTo>
                <a:lnTo>
                  <a:pt x="0" y="214313"/>
                </a:lnTo>
                <a:lnTo>
                  <a:pt x="0" y="214313"/>
                </a:lnTo>
                <a:lnTo>
                  <a:pt x="8930" y="205383"/>
                </a:lnTo>
                <a:lnTo>
                  <a:pt x="8930" y="205383"/>
                </a:lnTo>
                <a:lnTo>
                  <a:pt x="8930" y="196453"/>
                </a:lnTo>
                <a:lnTo>
                  <a:pt x="17860" y="196453"/>
                </a:lnTo>
                <a:lnTo>
                  <a:pt x="17860" y="196453"/>
                </a:lnTo>
                <a:lnTo>
                  <a:pt x="26790" y="196453"/>
                </a:lnTo>
                <a:lnTo>
                  <a:pt x="26790" y="196453"/>
                </a:lnTo>
                <a:lnTo>
                  <a:pt x="35719" y="196453"/>
                </a:lnTo>
                <a:lnTo>
                  <a:pt x="44649" y="196453"/>
                </a:lnTo>
                <a:lnTo>
                  <a:pt x="53579" y="196453"/>
                </a:lnTo>
                <a:lnTo>
                  <a:pt x="71438" y="196453"/>
                </a:lnTo>
                <a:lnTo>
                  <a:pt x="89297" y="187524"/>
                </a:lnTo>
                <a:lnTo>
                  <a:pt x="107157" y="178594"/>
                </a:lnTo>
                <a:lnTo>
                  <a:pt x="125016" y="169664"/>
                </a:lnTo>
                <a:lnTo>
                  <a:pt x="151805" y="169664"/>
                </a:lnTo>
                <a:lnTo>
                  <a:pt x="178594" y="160734"/>
                </a:lnTo>
                <a:lnTo>
                  <a:pt x="205383" y="160734"/>
                </a:lnTo>
                <a:lnTo>
                  <a:pt x="241102" y="151805"/>
                </a:lnTo>
                <a:lnTo>
                  <a:pt x="267891" y="151805"/>
                </a:lnTo>
                <a:lnTo>
                  <a:pt x="303610" y="151805"/>
                </a:lnTo>
                <a:lnTo>
                  <a:pt x="348258" y="151805"/>
                </a:lnTo>
                <a:lnTo>
                  <a:pt x="383977" y="151805"/>
                </a:lnTo>
                <a:lnTo>
                  <a:pt x="428625" y="142875"/>
                </a:lnTo>
                <a:lnTo>
                  <a:pt x="473274" y="142875"/>
                </a:lnTo>
                <a:lnTo>
                  <a:pt x="517922" y="142875"/>
                </a:lnTo>
                <a:lnTo>
                  <a:pt x="562571" y="142875"/>
                </a:lnTo>
                <a:lnTo>
                  <a:pt x="607219" y="142875"/>
                </a:lnTo>
                <a:lnTo>
                  <a:pt x="660797" y="142875"/>
                </a:lnTo>
                <a:lnTo>
                  <a:pt x="714375" y="142875"/>
                </a:lnTo>
                <a:lnTo>
                  <a:pt x="767954" y="151805"/>
                </a:lnTo>
                <a:lnTo>
                  <a:pt x="821532" y="151805"/>
                </a:lnTo>
                <a:lnTo>
                  <a:pt x="866180" y="160734"/>
                </a:lnTo>
                <a:lnTo>
                  <a:pt x="919758" y="160734"/>
                </a:lnTo>
                <a:lnTo>
                  <a:pt x="973336" y="169664"/>
                </a:lnTo>
                <a:lnTo>
                  <a:pt x="1026915" y="169664"/>
                </a:lnTo>
                <a:lnTo>
                  <a:pt x="1080493" y="169664"/>
                </a:lnTo>
                <a:lnTo>
                  <a:pt x="1134071" y="169664"/>
                </a:lnTo>
                <a:lnTo>
                  <a:pt x="1187649" y="169664"/>
                </a:lnTo>
                <a:lnTo>
                  <a:pt x="1250157" y="160734"/>
                </a:lnTo>
                <a:lnTo>
                  <a:pt x="1303735" y="160734"/>
                </a:lnTo>
                <a:lnTo>
                  <a:pt x="1348383" y="151805"/>
                </a:lnTo>
                <a:lnTo>
                  <a:pt x="1401961" y="151805"/>
                </a:lnTo>
                <a:lnTo>
                  <a:pt x="1446610" y="160734"/>
                </a:lnTo>
                <a:lnTo>
                  <a:pt x="1491258" y="160734"/>
                </a:lnTo>
                <a:lnTo>
                  <a:pt x="1535907" y="169664"/>
                </a:lnTo>
                <a:lnTo>
                  <a:pt x="1580555" y="169664"/>
                </a:lnTo>
                <a:lnTo>
                  <a:pt x="1616274" y="178594"/>
                </a:lnTo>
                <a:lnTo>
                  <a:pt x="1651993" y="178594"/>
                </a:lnTo>
                <a:lnTo>
                  <a:pt x="1687711" y="187524"/>
                </a:lnTo>
                <a:lnTo>
                  <a:pt x="1714500" y="187524"/>
                </a:lnTo>
                <a:lnTo>
                  <a:pt x="1750219" y="178594"/>
                </a:lnTo>
                <a:lnTo>
                  <a:pt x="1777008" y="178594"/>
                </a:lnTo>
                <a:lnTo>
                  <a:pt x="1794868" y="178594"/>
                </a:lnTo>
                <a:lnTo>
                  <a:pt x="1821657" y="169664"/>
                </a:lnTo>
                <a:lnTo>
                  <a:pt x="1830586" y="169664"/>
                </a:lnTo>
                <a:lnTo>
                  <a:pt x="1848446" y="169664"/>
                </a:lnTo>
                <a:lnTo>
                  <a:pt x="1857375" y="169664"/>
                </a:lnTo>
                <a:lnTo>
                  <a:pt x="1866305" y="169664"/>
                </a:lnTo>
                <a:lnTo>
                  <a:pt x="1875235" y="178594"/>
                </a:lnTo>
                <a:lnTo>
                  <a:pt x="1884165" y="178594"/>
                </a:lnTo>
                <a:lnTo>
                  <a:pt x="1884165" y="178594"/>
                </a:lnTo>
                <a:lnTo>
                  <a:pt x="1893094" y="178594"/>
                </a:lnTo>
                <a:lnTo>
                  <a:pt x="1902024" y="169664"/>
                </a:lnTo>
                <a:lnTo>
                  <a:pt x="1902024" y="169664"/>
                </a:lnTo>
                <a:lnTo>
                  <a:pt x="1910954" y="151805"/>
                </a:lnTo>
                <a:lnTo>
                  <a:pt x="1919883" y="142875"/>
                </a:lnTo>
                <a:lnTo>
                  <a:pt x="1928813" y="116086"/>
                </a:lnTo>
                <a:lnTo>
                  <a:pt x="1937743" y="89297"/>
                </a:lnTo>
                <a:lnTo>
                  <a:pt x="1937743" y="71438"/>
                </a:lnTo>
                <a:lnTo>
                  <a:pt x="1937743" y="53578"/>
                </a:lnTo>
                <a:lnTo>
                  <a:pt x="1937743" y="35719"/>
                </a:lnTo>
                <a:lnTo>
                  <a:pt x="1928813" y="26789"/>
                </a:lnTo>
                <a:lnTo>
                  <a:pt x="1928813" y="17859"/>
                </a:lnTo>
                <a:lnTo>
                  <a:pt x="1928813" y="17859"/>
                </a:lnTo>
                <a:lnTo>
                  <a:pt x="1928813" y="8930"/>
                </a:lnTo>
                <a:lnTo>
                  <a:pt x="1928813" y="0"/>
                </a:lnTo>
                <a:lnTo>
                  <a:pt x="192881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2464594" y="1500187"/>
            <a:ext cx="35720" cy="294681"/>
          </a:xfrm>
          <a:custGeom>
            <a:avLst/>
            <a:gdLst/>
            <a:ahLst/>
            <a:cxnLst/>
            <a:rect l="0" t="0" r="0" b="0"/>
            <a:pathLst>
              <a:path w="35720" h="294681">
                <a:moveTo>
                  <a:pt x="26789" y="26789"/>
                </a:moveTo>
                <a:lnTo>
                  <a:pt x="26789" y="17860"/>
                </a:lnTo>
                <a:lnTo>
                  <a:pt x="26789" y="17860"/>
                </a:lnTo>
                <a:lnTo>
                  <a:pt x="26789" y="8930"/>
                </a:lnTo>
                <a:lnTo>
                  <a:pt x="26789" y="0"/>
                </a:lnTo>
                <a:lnTo>
                  <a:pt x="26789" y="0"/>
                </a:lnTo>
                <a:lnTo>
                  <a:pt x="26789" y="8930"/>
                </a:lnTo>
                <a:lnTo>
                  <a:pt x="26789" y="17860"/>
                </a:lnTo>
                <a:lnTo>
                  <a:pt x="26789" y="35719"/>
                </a:lnTo>
                <a:lnTo>
                  <a:pt x="26789" y="71438"/>
                </a:lnTo>
                <a:lnTo>
                  <a:pt x="17859" y="107157"/>
                </a:lnTo>
                <a:lnTo>
                  <a:pt x="17859" y="160735"/>
                </a:lnTo>
                <a:lnTo>
                  <a:pt x="8929" y="205383"/>
                </a:lnTo>
                <a:lnTo>
                  <a:pt x="0" y="241102"/>
                </a:lnTo>
                <a:lnTo>
                  <a:pt x="8929" y="276821"/>
                </a:lnTo>
                <a:lnTo>
                  <a:pt x="8929" y="285750"/>
                </a:lnTo>
                <a:lnTo>
                  <a:pt x="8929" y="294680"/>
                </a:lnTo>
                <a:lnTo>
                  <a:pt x="17859" y="285750"/>
                </a:lnTo>
                <a:lnTo>
                  <a:pt x="26789" y="267891"/>
                </a:lnTo>
                <a:lnTo>
                  <a:pt x="35719" y="241102"/>
                </a:lnTo>
                <a:lnTo>
                  <a:pt x="35719" y="24110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2553891" y="1651992"/>
            <a:ext cx="107157" cy="142876"/>
          </a:xfrm>
          <a:custGeom>
            <a:avLst/>
            <a:gdLst/>
            <a:ahLst/>
            <a:cxnLst/>
            <a:rect l="0" t="0" r="0" b="0"/>
            <a:pathLst>
              <a:path w="107157" h="142876">
                <a:moveTo>
                  <a:pt x="17859" y="0"/>
                </a:moveTo>
                <a:lnTo>
                  <a:pt x="17859" y="8930"/>
                </a:lnTo>
                <a:lnTo>
                  <a:pt x="8929" y="17859"/>
                </a:lnTo>
                <a:lnTo>
                  <a:pt x="8929" y="44648"/>
                </a:lnTo>
                <a:lnTo>
                  <a:pt x="0" y="71437"/>
                </a:lnTo>
                <a:lnTo>
                  <a:pt x="0" y="98227"/>
                </a:lnTo>
                <a:lnTo>
                  <a:pt x="0" y="125016"/>
                </a:lnTo>
                <a:lnTo>
                  <a:pt x="8929" y="142875"/>
                </a:lnTo>
                <a:lnTo>
                  <a:pt x="17859" y="142875"/>
                </a:lnTo>
                <a:lnTo>
                  <a:pt x="35718" y="142875"/>
                </a:lnTo>
                <a:lnTo>
                  <a:pt x="53578" y="133945"/>
                </a:lnTo>
                <a:lnTo>
                  <a:pt x="71437" y="116086"/>
                </a:lnTo>
                <a:lnTo>
                  <a:pt x="89297" y="89297"/>
                </a:lnTo>
                <a:lnTo>
                  <a:pt x="98226" y="62508"/>
                </a:lnTo>
                <a:lnTo>
                  <a:pt x="107156" y="44648"/>
                </a:lnTo>
                <a:lnTo>
                  <a:pt x="107156" y="17859"/>
                </a:lnTo>
                <a:lnTo>
                  <a:pt x="89297" y="8930"/>
                </a:lnTo>
                <a:lnTo>
                  <a:pt x="80367" y="0"/>
                </a:lnTo>
                <a:lnTo>
                  <a:pt x="62507" y="0"/>
                </a:lnTo>
                <a:lnTo>
                  <a:pt x="44648" y="17859"/>
                </a:lnTo>
                <a:lnTo>
                  <a:pt x="26789" y="35719"/>
                </a:lnTo>
                <a:lnTo>
                  <a:pt x="17859" y="53578"/>
                </a:lnTo>
                <a:lnTo>
                  <a:pt x="8929" y="71437"/>
                </a:lnTo>
                <a:lnTo>
                  <a:pt x="8929" y="80367"/>
                </a:lnTo>
                <a:lnTo>
                  <a:pt x="8929"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2687836" y="1643062"/>
            <a:ext cx="142876" cy="169665"/>
          </a:xfrm>
          <a:custGeom>
            <a:avLst/>
            <a:gdLst/>
            <a:ahLst/>
            <a:cxnLst/>
            <a:rect l="0" t="0" r="0" b="0"/>
            <a:pathLst>
              <a:path w="142876" h="169665">
                <a:moveTo>
                  <a:pt x="17859" y="35719"/>
                </a:moveTo>
                <a:lnTo>
                  <a:pt x="17859" y="35719"/>
                </a:lnTo>
                <a:lnTo>
                  <a:pt x="17859" y="35719"/>
                </a:lnTo>
                <a:lnTo>
                  <a:pt x="8930" y="44649"/>
                </a:lnTo>
                <a:lnTo>
                  <a:pt x="8930" y="44649"/>
                </a:lnTo>
                <a:lnTo>
                  <a:pt x="8930" y="44649"/>
                </a:lnTo>
                <a:lnTo>
                  <a:pt x="8930" y="53578"/>
                </a:lnTo>
                <a:lnTo>
                  <a:pt x="0" y="62508"/>
                </a:lnTo>
                <a:lnTo>
                  <a:pt x="0" y="71438"/>
                </a:lnTo>
                <a:lnTo>
                  <a:pt x="0" y="89297"/>
                </a:lnTo>
                <a:lnTo>
                  <a:pt x="0" y="98227"/>
                </a:lnTo>
                <a:lnTo>
                  <a:pt x="0" y="116086"/>
                </a:lnTo>
                <a:lnTo>
                  <a:pt x="0" y="125016"/>
                </a:lnTo>
                <a:lnTo>
                  <a:pt x="8930" y="142875"/>
                </a:lnTo>
                <a:lnTo>
                  <a:pt x="8930" y="142875"/>
                </a:lnTo>
                <a:lnTo>
                  <a:pt x="8930" y="142875"/>
                </a:lnTo>
                <a:lnTo>
                  <a:pt x="17859" y="142875"/>
                </a:lnTo>
                <a:lnTo>
                  <a:pt x="26789" y="133946"/>
                </a:lnTo>
                <a:lnTo>
                  <a:pt x="26789" y="125016"/>
                </a:lnTo>
                <a:lnTo>
                  <a:pt x="35719" y="107157"/>
                </a:lnTo>
                <a:lnTo>
                  <a:pt x="35719" y="89297"/>
                </a:lnTo>
                <a:lnTo>
                  <a:pt x="44648" y="80367"/>
                </a:lnTo>
                <a:lnTo>
                  <a:pt x="44648" y="71438"/>
                </a:lnTo>
                <a:lnTo>
                  <a:pt x="53578" y="71438"/>
                </a:lnTo>
                <a:lnTo>
                  <a:pt x="53578" y="89297"/>
                </a:lnTo>
                <a:lnTo>
                  <a:pt x="62508" y="107157"/>
                </a:lnTo>
                <a:lnTo>
                  <a:pt x="71437" y="133946"/>
                </a:lnTo>
                <a:lnTo>
                  <a:pt x="71437" y="151805"/>
                </a:lnTo>
                <a:lnTo>
                  <a:pt x="80367" y="160735"/>
                </a:lnTo>
                <a:lnTo>
                  <a:pt x="89297" y="169664"/>
                </a:lnTo>
                <a:lnTo>
                  <a:pt x="107156" y="160735"/>
                </a:lnTo>
                <a:lnTo>
                  <a:pt x="107156" y="151805"/>
                </a:lnTo>
                <a:lnTo>
                  <a:pt x="116086" y="133946"/>
                </a:lnTo>
                <a:lnTo>
                  <a:pt x="125016" y="107157"/>
                </a:lnTo>
                <a:lnTo>
                  <a:pt x="125016" y="80367"/>
                </a:lnTo>
                <a:lnTo>
                  <a:pt x="125016" y="53578"/>
                </a:lnTo>
                <a:lnTo>
                  <a:pt x="133945" y="26789"/>
                </a:lnTo>
                <a:lnTo>
                  <a:pt x="133945" y="8930"/>
                </a:lnTo>
                <a:lnTo>
                  <a:pt x="133945" y="0"/>
                </a:lnTo>
                <a:lnTo>
                  <a:pt x="133945" y="0"/>
                </a:lnTo>
                <a:lnTo>
                  <a:pt x="133945" y="0"/>
                </a:lnTo>
                <a:lnTo>
                  <a:pt x="142875" y="0"/>
                </a:lnTo>
                <a:lnTo>
                  <a:pt x="14287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4286250" y="1553765"/>
            <a:ext cx="89298" cy="232173"/>
          </a:xfrm>
          <a:custGeom>
            <a:avLst/>
            <a:gdLst/>
            <a:ahLst/>
            <a:cxnLst/>
            <a:rect l="0" t="0" r="0" b="0"/>
            <a:pathLst>
              <a:path w="89298" h="232173">
                <a:moveTo>
                  <a:pt x="26789" y="0"/>
                </a:moveTo>
                <a:lnTo>
                  <a:pt x="26789" y="0"/>
                </a:lnTo>
                <a:lnTo>
                  <a:pt x="26789" y="0"/>
                </a:lnTo>
                <a:lnTo>
                  <a:pt x="26789" y="0"/>
                </a:lnTo>
                <a:lnTo>
                  <a:pt x="26789" y="8930"/>
                </a:lnTo>
                <a:lnTo>
                  <a:pt x="26789" y="17860"/>
                </a:lnTo>
                <a:lnTo>
                  <a:pt x="26789" y="44649"/>
                </a:lnTo>
                <a:lnTo>
                  <a:pt x="17859" y="71438"/>
                </a:lnTo>
                <a:lnTo>
                  <a:pt x="17859" y="107157"/>
                </a:lnTo>
                <a:lnTo>
                  <a:pt x="8930" y="142875"/>
                </a:lnTo>
                <a:lnTo>
                  <a:pt x="0" y="169664"/>
                </a:lnTo>
                <a:lnTo>
                  <a:pt x="0" y="196454"/>
                </a:lnTo>
                <a:lnTo>
                  <a:pt x="0" y="214313"/>
                </a:lnTo>
                <a:lnTo>
                  <a:pt x="0" y="223243"/>
                </a:lnTo>
                <a:lnTo>
                  <a:pt x="0" y="223243"/>
                </a:lnTo>
                <a:lnTo>
                  <a:pt x="0" y="223243"/>
                </a:lnTo>
                <a:lnTo>
                  <a:pt x="8930" y="205383"/>
                </a:lnTo>
                <a:lnTo>
                  <a:pt x="17859" y="187524"/>
                </a:lnTo>
                <a:lnTo>
                  <a:pt x="26789" y="169664"/>
                </a:lnTo>
                <a:lnTo>
                  <a:pt x="35719" y="151805"/>
                </a:lnTo>
                <a:lnTo>
                  <a:pt x="53578" y="142875"/>
                </a:lnTo>
                <a:lnTo>
                  <a:pt x="62508" y="142875"/>
                </a:lnTo>
                <a:lnTo>
                  <a:pt x="80367" y="151805"/>
                </a:lnTo>
                <a:lnTo>
                  <a:pt x="80367" y="160735"/>
                </a:lnTo>
                <a:lnTo>
                  <a:pt x="80367" y="187524"/>
                </a:lnTo>
                <a:lnTo>
                  <a:pt x="89297" y="205383"/>
                </a:lnTo>
                <a:lnTo>
                  <a:pt x="80367" y="214313"/>
                </a:lnTo>
                <a:lnTo>
                  <a:pt x="80367" y="223243"/>
                </a:lnTo>
                <a:lnTo>
                  <a:pt x="80367" y="232172"/>
                </a:lnTo>
                <a:lnTo>
                  <a:pt x="80367" y="223243"/>
                </a:lnTo>
                <a:lnTo>
                  <a:pt x="89297" y="214313"/>
                </a:lnTo>
                <a:lnTo>
                  <a:pt x="89297" y="205383"/>
                </a:lnTo>
                <a:lnTo>
                  <a:pt x="89297"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4446984" y="1732359"/>
            <a:ext cx="8931" cy="80368"/>
          </a:xfrm>
          <a:custGeom>
            <a:avLst/>
            <a:gdLst/>
            <a:ahLst/>
            <a:cxnLst/>
            <a:rect l="0" t="0" r="0" b="0"/>
            <a:pathLst>
              <a:path w="8931" h="80368">
                <a:moveTo>
                  <a:pt x="8930" y="0"/>
                </a:moveTo>
                <a:lnTo>
                  <a:pt x="8930" y="8930"/>
                </a:lnTo>
                <a:lnTo>
                  <a:pt x="0" y="8930"/>
                </a:lnTo>
                <a:lnTo>
                  <a:pt x="0" y="26789"/>
                </a:lnTo>
                <a:lnTo>
                  <a:pt x="0" y="35719"/>
                </a:lnTo>
                <a:lnTo>
                  <a:pt x="0" y="53578"/>
                </a:lnTo>
                <a:lnTo>
                  <a:pt x="0" y="62508"/>
                </a:lnTo>
                <a:lnTo>
                  <a:pt x="8930" y="71438"/>
                </a:lnTo>
                <a:lnTo>
                  <a:pt x="8930" y="80367"/>
                </a:lnTo>
                <a:lnTo>
                  <a:pt x="8930" y="71438"/>
                </a:lnTo>
                <a:lnTo>
                  <a:pt x="8930" y="53578"/>
                </a:lnTo>
                <a:lnTo>
                  <a:pt x="8930" y="26789"/>
                </a:lnTo>
                <a:lnTo>
                  <a:pt x="8930"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4446984" y="1571625"/>
            <a:ext cx="53580" cy="8930"/>
          </a:xfrm>
          <a:custGeom>
            <a:avLst/>
            <a:gdLst/>
            <a:ahLst/>
            <a:cxnLst/>
            <a:rect l="0" t="0" r="0" b="0"/>
            <a:pathLst>
              <a:path w="53580" h="8930">
                <a:moveTo>
                  <a:pt x="0" y="0"/>
                </a:moveTo>
                <a:lnTo>
                  <a:pt x="0" y="0"/>
                </a:lnTo>
                <a:lnTo>
                  <a:pt x="0" y="0"/>
                </a:lnTo>
                <a:lnTo>
                  <a:pt x="8930" y="8929"/>
                </a:lnTo>
                <a:lnTo>
                  <a:pt x="8930" y="8929"/>
                </a:lnTo>
                <a:lnTo>
                  <a:pt x="8930" y="8929"/>
                </a:lnTo>
                <a:lnTo>
                  <a:pt x="17860" y="8929"/>
                </a:lnTo>
                <a:lnTo>
                  <a:pt x="26789" y="8929"/>
                </a:lnTo>
                <a:lnTo>
                  <a:pt x="44649" y="8929"/>
                </a:lnTo>
                <a:lnTo>
                  <a:pt x="53579" y="0"/>
                </a:lnTo>
                <a:lnTo>
                  <a:pt x="5357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4420195" y="1705570"/>
            <a:ext cx="205384" cy="357189"/>
          </a:xfrm>
          <a:custGeom>
            <a:avLst/>
            <a:gdLst/>
            <a:ahLst/>
            <a:cxnLst/>
            <a:rect l="0" t="0" r="0" b="0"/>
            <a:pathLst>
              <a:path w="205384" h="357189">
                <a:moveTo>
                  <a:pt x="205383" y="8930"/>
                </a:moveTo>
                <a:lnTo>
                  <a:pt x="205383" y="8930"/>
                </a:lnTo>
                <a:lnTo>
                  <a:pt x="196453" y="0"/>
                </a:lnTo>
                <a:lnTo>
                  <a:pt x="187524" y="0"/>
                </a:lnTo>
                <a:lnTo>
                  <a:pt x="178594" y="0"/>
                </a:lnTo>
                <a:lnTo>
                  <a:pt x="169664" y="0"/>
                </a:lnTo>
                <a:lnTo>
                  <a:pt x="160735" y="0"/>
                </a:lnTo>
                <a:lnTo>
                  <a:pt x="142875" y="8930"/>
                </a:lnTo>
                <a:lnTo>
                  <a:pt x="125016" y="17859"/>
                </a:lnTo>
                <a:lnTo>
                  <a:pt x="107157" y="35719"/>
                </a:lnTo>
                <a:lnTo>
                  <a:pt x="89297" y="53578"/>
                </a:lnTo>
                <a:lnTo>
                  <a:pt x="80368" y="71438"/>
                </a:lnTo>
                <a:lnTo>
                  <a:pt x="80368" y="89297"/>
                </a:lnTo>
                <a:lnTo>
                  <a:pt x="80368" y="107156"/>
                </a:lnTo>
                <a:lnTo>
                  <a:pt x="89297" y="116086"/>
                </a:lnTo>
                <a:lnTo>
                  <a:pt x="98227" y="116086"/>
                </a:lnTo>
                <a:lnTo>
                  <a:pt x="116086" y="116086"/>
                </a:lnTo>
                <a:lnTo>
                  <a:pt x="133946" y="98227"/>
                </a:lnTo>
                <a:lnTo>
                  <a:pt x="160735" y="80367"/>
                </a:lnTo>
                <a:lnTo>
                  <a:pt x="178594" y="62508"/>
                </a:lnTo>
                <a:lnTo>
                  <a:pt x="187524" y="44649"/>
                </a:lnTo>
                <a:lnTo>
                  <a:pt x="196453" y="35719"/>
                </a:lnTo>
                <a:lnTo>
                  <a:pt x="205383" y="26789"/>
                </a:lnTo>
                <a:lnTo>
                  <a:pt x="205383" y="35719"/>
                </a:lnTo>
                <a:lnTo>
                  <a:pt x="196453" y="53578"/>
                </a:lnTo>
                <a:lnTo>
                  <a:pt x="196453" y="80367"/>
                </a:lnTo>
                <a:lnTo>
                  <a:pt x="187524" y="116086"/>
                </a:lnTo>
                <a:lnTo>
                  <a:pt x="187524" y="151805"/>
                </a:lnTo>
                <a:lnTo>
                  <a:pt x="178594" y="187524"/>
                </a:lnTo>
                <a:lnTo>
                  <a:pt x="169664" y="223242"/>
                </a:lnTo>
                <a:lnTo>
                  <a:pt x="169664" y="250031"/>
                </a:lnTo>
                <a:lnTo>
                  <a:pt x="160735" y="285750"/>
                </a:lnTo>
                <a:lnTo>
                  <a:pt x="151805" y="312539"/>
                </a:lnTo>
                <a:lnTo>
                  <a:pt x="133946" y="330399"/>
                </a:lnTo>
                <a:lnTo>
                  <a:pt x="116086" y="348258"/>
                </a:lnTo>
                <a:lnTo>
                  <a:pt x="89297" y="357188"/>
                </a:lnTo>
                <a:lnTo>
                  <a:pt x="62508" y="357188"/>
                </a:lnTo>
                <a:lnTo>
                  <a:pt x="35719" y="339328"/>
                </a:lnTo>
                <a:lnTo>
                  <a:pt x="17860" y="321469"/>
                </a:lnTo>
                <a:lnTo>
                  <a:pt x="0" y="285750"/>
                </a:lnTo>
                <a:lnTo>
                  <a:pt x="0"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4616648" y="1562695"/>
            <a:ext cx="160736" cy="276821"/>
          </a:xfrm>
          <a:custGeom>
            <a:avLst/>
            <a:gdLst/>
            <a:ahLst/>
            <a:cxnLst/>
            <a:rect l="0" t="0" r="0" b="0"/>
            <a:pathLst>
              <a:path w="160736" h="276821">
                <a:moveTo>
                  <a:pt x="0" y="0"/>
                </a:moveTo>
                <a:lnTo>
                  <a:pt x="0" y="0"/>
                </a:lnTo>
                <a:lnTo>
                  <a:pt x="8930" y="17859"/>
                </a:lnTo>
                <a:lnTo>
                  <a:pt x="8930" y="35719"/>
                </a:lnTo>
                <a:lnTo>
                  <a:pt x="17860" y="53578"/>
                </a:lnTo>
                <a:lnTo>
                  <a:pt x="17860" y="80367"/>
                </a:lnTo>
                <a:lnTo>
                  <a:pt x="26790" y="116086"/>
                </a:lnTo>
                <a:lnTo>
                  <a:pt x="26790" y="142875"/>
                </a:lnTo>
                <a:lnTo>
                  <a:pt x="26790" y="169664"/>
                </a:lnTo>
                <a:lnTo>
                  <a:pt x="26790" y="196453"/>
                </a:lnTo>
                <a:lnTo>
                  <a:pt x="17860" y="214313"/>
                </a:lnTo>
                <a:lnTo>
                  <a:pt x="26790" y="223242"/>
                </a:lnTo>
                <a:lnTo>
                  <a:pt x="26790" y="223242"/>
                </a:lnTo>
                <a:lnTo>
                  <a:pt x="26790" y="223242"/>
                </a:lnTo>
                <a:lnTo>
                  <a:pt x="35719" y="205383"/>
                </a:lnTo>
                <a:lnTo>
                  <a:pt x="44649" y="187524"/>
                </a:lnTo>
                <a:lnTo>
                  <a:pt x="53579" y="169664"/>
                </a:lnTo>
                <a:lnTo>
                  <a:pt x="62508" y="160734"/>
                </a:lnTo>
                <a:lnTo>
                  <a:pt x="80368" y="169664"/>
                </a:lnTo>
                <a:lnTo>
                  <a:pt x="98227" y="187524"/>
                </a:lnTo>
                <a:lnTo>
                  <a:pt x="116086" y="223242"/>
                </a:lnTo>
                <a:lnTo>
                  <a:pt x="133946" y="250031"/>
                </a:lnTo>
                <a:lnTo>
                  <a:pt x="142875" y="267891"/>
                </a:lnTo>
                <a:lnTo>
                  <a:pt x="160735" y="276820"/>
                </a:lnTo>
                <a:lnTo>
                  <a:pt x="160735" y="27682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3089672" y="1107281"/>
            <a:ext cx="250032" cy="8931"/>
          </a:xfrm>
          <a:custGeom>
            <a:avLst/>
            <a:gdLst/>
            <a:ahLst/>
            <a:cxnLst/>
            <a:rect l="0" t="0" r="0" b="0"/>
            <a:pathLst>
              <a:path w="250032" h="8931">
                <a:moveTo>
                  <a:pt x="0" y="0"/>
                </a:moveTo>
                <a:lnTo>
                  <a:pt x="8930" y="0"/>
                </a:lnTo>
                <a:lnTo>
                  <a:pt x="8930" y="0"/>
                </a:lnTo>
                <a:lnTo>
                  <a:pt x="26789" y="0"/>
                </a:lnTo>
                <a:lnTo>
                  <a:pt x="44648" y="0"/>
                </a:lnTo>
                <a:lnTo>
                  <a:pt x="62508" y="0"/>
                </a:lnTo>
                <a:lnTo>
                  <a:pt x="89297" y="0"/>
                </a:lnTo>
                <a:lnTo>
                  <a:pt x="107156" y="0"/>
                </a:lnTo>
                <a:lnTo>
                  <a:pt x="125016" y="0"/>
                </a:lnTo>
                <a:lnTo>
                  <a:pt x="151805" y="8930"/>
                </a:lnTo>
                <a:lnTo>
                  <a:pt x="169664" y="8930"/>
                </a:lnTo>
                <a:lnTo>
                  <a:pt x="196453" y="8930"/>
                </a:lnTo>
                <a:lnTo>
                  <a:pt x="223242" y="8930"/>
                </a:lnTo>
                <a:lnTo>
                  <a:pt x="250031" y="8930"/>
                </a:lnTo>
                <a:lnTo>
                  <a:pt x="250031"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3598664" y="1080492"/>
            <a:ext cx="446485" cy="35720"/>
          </a:xfrm>
          <a:custGeom>
            <a:avLst/>
            <a:gdLst/>
            <a:ahLst/>
            <a:cxnLst/>
            <a:rect l="0" t="0" r="0" b="0"/>
            <a:pathLst>
              <a:path w="446485" h="35720">
                <a:moveTo>
                  <a:pt x="0" y="35719"/>
                </a:moveTo>
                <a:lnTo>
                  <a:pt x="17859" y="35719"/>
                </a:lnTo>
                <a:lnTo>
                  <a:pt x="35719" y="35719"/>
                </a:lnTo>
                <a:lnTo>
                  <a:pt x="62508" y="35719"/>
                </a:lnTo>
                <a:lnTo>
                  <a:pt x="89297" y="35719"/>
                </a:lnTo>
                <a:lnTo>
                  <a:pt x="116086" y="26789"/>
                </a:lnTo>
                <a:lnTo>
                  <a:pt x="151805" y="26789"/>
                </a:lnTo>
                <a:lnTo>
                  <a:pt x="178594" y="26789"/>
                </a:lnTo>
                <a:lnTo>
                  <a:pt x="196453" y="17859"/>
                </a:lnTo>
                <a:lnTo>
                  <a:pt x="223242" y="17859"/>
                </a:lnTo>
                <a:lnTo>
                  <a:pt x="250031" y="17859"/>
                </a:lnTo>
                <a:lnTo>
                  <a:pt x="276820" y="8930"/>
                </a:lnTo>
                <a:lnTo>
                  <a:pt x="303609" y="8930"/>
                </a:lnTo>
                <a:lnTo>
                  <a:pt x="330399" y="0"/>
                </a:lnTo>
                <a:lnTo>
                  <a:pt x="348258" y="0"/>
                </a:lnTo>
                <a:lnTo>
                  <a:pt x="366117" y="0"/>
                </a:lnTo>
                <a:lnTo>
                  <a:pt x="383977" y="0"/>
                </a:lnTo>
                <a:lnTo>
                  <a:pt x="401836" y="0"/>
                </a:lnTo>
                <a:lnTo>
                  <a:pt x="410766" y="0"/>
                </a:lnTo>
                <a:lnTo>
                  <a:pt x="419695" y="0"/>
                </a:lnTo>
                <a:lnTo>
                  <a:pt x="428625" y="0"/>
                </a:lnTo>
                <a:lnTo>
                  <a:pt x="428625" y="0"/>
                </a:lnTo>
                <a:lnTo>
                  <a:pt x="437555" y="0"/>
                </a:lnTo>
                <a:lnTo>
                  <a:pt x="437555" y="0"/>
                </a:lnTo>
                <a:lnTo>
                  <a:pt x="437555" y="0"/>
                </a:lnTo>
                <a:lnTo>
                  <a:pt x="437555" y="0"/>
                </a:lnTo>
                <a:lnTo>
                  <a:pt x="437555" y="8930"/>
                </a:lnTo>
                <a:lnTo>
                  <a:pt x="437555" y="8930"/>
                </a:lnTo>
                <a:lnTo>
                  <a:pt x="446484" y="8930"/>
                </a:lnTo>
                <a:lnTo>
                  <a:pt x="446484" y="8930"/>
                </a:lnTo>
                <a:lnTo>
                  <a:pt x="446484" y="8930"/>
                </a:lnTo>
                <a:lnTo>
                  <a:pt x="437555" y="8930"/>
                </a:lnTo>
                <a:lnTo>
                  <a:pt x="437555" y="8930"/>
                </a:lnTo>
                <a:lnTo>
                  <a:pt x="437555" y="8930"/>
                </a:lnTo>
                <a:lnTo>
                  <a:pt x="437555" y="8930"/>
                </a:lnTo>
                <a:lnTo>
                  <a:pt x="428625" y="8930"/>
                </a:lnTo>
                <a:lnTo>
                  <a:pt x="428625" y="17859"/>
                </a:lnTo>
                <a:lnTo>
                  <a:pt x="428625" y="17859"/>
                </a:lnTo>
                <a:lnTo>
                  <a:pt x="428625"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2473523" y="2009179"/>
            <a:ext cx="35720" cy="392908"/>
          </a:xfrm>
          <a:custGeom>
            <a:avLst/>
            <a:gdLst/>
            <a:ahLst/>
            <a:cxnLst/>
            <a:rect l="0" t="0" r="0" b="0"/>
            <a:pathLst>
              <a:path w="35720" h="392908">
                <a:moveTo>
                  <a:pt x="0" y="0"/>
                </a:moveTo>
                <a:lnTo>
                  <a:pt x="0" y="0"/>
                </a:lnTo>
                <a:lnTo>
                  <a:pt x="0" y="0"/>
                </a:lnTo>
                <a:lnTo>
                  <a:pt x="0" y="0"/>
                </a:lnTo>
                <a:lnTo>
                  <a:pt x="0" y="0"/>
                </a:lnTo>
                <a:lnTo>
                  <a:pt x="0" y="0"/>
                </a:lnTo>
                <a:lnTo>
                  <a:pt x="0" y="0"/>
                </a:lnTo>
                <a:lnTo>
                  <a:pt x="0" y="0"/>
                </a:lnTo>
                <a:lnTo>
                  <a:pt x="0" y="8930"/>
                </a:lnTo>
                <a:lnTo>
                  <a:pt x="0" y="26790"/>
                </a:lnTo>
                <a:lnTo>
                  <a:pt x="0" y="53579"/>
                </a:lnTo>
                <a:lnTo>
                  <a:pt x="8930" y="89297"/>
                </a:lnTo>
                <a:lnTo>
                  <a:pt x="17860" y="142875"/>
                </a:lnTo>
                <a:lnTo>
                  <a:pt x="17860" y="196454"/>
                </a:lnTo>
                <a:lnTo>
                  <a:pt x="26790" y="250032"/>
                </a:lnTo>
                <a:lnTo>
                  <a:pt x="35719" y="303610"/>
                </a:lnTo>
                <a:lnTo>
                  <a:pt x="35719" y="339329"/>
                </a:lnTo>
                <a:lnTo>
                  <a:pt x="35719" y="366118"/>
                </a:lnTo>
                <a:lnTo>
                  <a:pt x="35719" y="383977"/>
                </a:lnTo>
                <a:lnTo>
                  <a:pt x="35719" y="392907"/>
                </a:lnTo>
                <a:lnTo>
                  <a:pt x="35719" y="39290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2027039" y="2625328"/>
            <a:ext cx="26790" cy="8931"/>
          </a:xfrm>
          <a:custGeom>
            <a:avLst/>
            <a:gdLst/>
            <a:ahLst/>
            <a:cxnLst/>
            <a:rect l="0" t="0" r="0" b="0"/>
            <a:pathLst>
              <a:path w="26790" h="8931">
                <a:moveTo>
                  <a:pt x="26789" y="8930"/>
                </a:moveTo>
                <a:lnTo>
                  <a:pt x="17859" y="0"/>
                </a:lnTo>
                <a:lnTo>
                  <a:pt x="17859" y="0"/>
                </a:lnTo>
                <a:lnTo>
                  <a:pt x="893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1955602" y="2643188"/>
            <a:ext cx="107157" cy="339328"/>
          </a:xfrm>
          <a:custGeom>
            <a:avLst/>
            <a:gdLst/>
            <a:ahLst/>
            <a:cxnLst/>
            <a:rect l="0" t="0" r="0" b="0"/>
            <a:pathLst>
              <a:path w="107157" h="339328">
                <a:moveTo>
                  <a:pt x="53578" y="0"/>
                </a:moveTo>
                <a:lnTo>
                  <a:pt x="44648" y="17859"/>
                </a:lnTo>
                <a:lnTo>
                  <a:pt x="26789" y="44648"/>
                </a:lnTo>
                <a:lnTo>
                  <a:pt x="17859" y="80367"/>
                </a:lnTo>
                <a:lnTo>
                  <a:pt x="8929" y="125015"/>
                </a:lnTo>
                <a:lnTo>
                  <a:pt x="8929" y="169663"/>
                </a:lnTo>
                <a:lnTo>
                  <a:pt x="0" y="223241"/>
                </a:lnTo>
                <a:lnTo>
                  <a:pt x="0" y="258960"/>
                </a:lnTo>
                <a:lnTo>
                  <a:pt x="8929" y="294679"/>
                </a:lnTo>
                <a:lnTo>
                  <a:pt x="17859" y="321468"/>
                </a:lnTo>
                <a:lnTo>
                  <a:pt x="26789" y="330398"/>
                </a:lnTo>
                <a:lnTo>
                  <a:pt x="53578" y="339327"/>
                </a:lnTo>
                <a:lnTo>
                  <a:pt x="80367" y="330398"/>
                </a:lnTo>
                <a:lnTo>
                  <a:pt x="107156" y="321468"/>
                </a:lnTo>
                <a:lnTo>
                  <a:pt x="107156" y="32146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2125266" y="2768203"/>
            <a:ext cx="89298" cy="142876"/>
          </a:xfrm>
          <a:custGeom>
            <a:avLst/>
            <a:gdLst/>
            <a:ahLst/>
            <a:cxnLst/>
            <a:rect l="0" t="0" r="0" b="0"/>
            <a:pathLst>
              <a:path w="89298" h="142876">
                <a:moveTo>
                  <a:pt x="17859" y="0"/>
                </a:moveTo>
                <a:lnTo>
                  <a:pt x="17859" y="8930"/>
                </a:lnTo>
                <a:lnTo>
                  <a:pt x="17859" y="26789"/>
                </a:lnTo>
                <a:lnTo>
                  <a:pt x="17859" y="53578"/>
                </a:lnTo>
                <a:lnTo>
                  <a:pt x="17859" y="71437"/>
                </a:lnTo>
                <a:lnTo>
                  <a:pt x="26789" y="98226"/>
                </a:lnTo>
                <a:lnTo>
                  <a:pt x="26789" y="125015"/>
                </a:lnTo>
                <a:lnTo>
                  <a:pt x="35718" y="133945"/>
                </a:lnTo>
                <a:lnTo>
                  <a:pt x="53578" y="142875"/>
                </a:lnTo>
                <a:lnTo>
                  <a:pt x="62507" y="142875"/>
                </a:lnTo>
                <a:lnTo>
                  <a:pt x="71437" y="133945"/>
                </a:lnTo>
                <a:lnTo>
                  <a:pt x="80367" y="125015"/>
                </a:lnTo>
                <a:lnTo>
                  <a:pt x="89297" y="116086"/>
                </a:lnTo>
                <a:lnTo>
                  <a:pt x="89297" y="98226"/>
                </a:lnTo>
                <a:lnTo>
                  <a:pt x="80367" y="80367"/>
                </a:lnTo>
                <a:lnTo>
                  <a:pt x="62507" y="62508"/>
                </a:lnTo>
                <a:lnTo>
                  <a:pt x="44648" y="44648"/>
                </a:lnTo>
                <a:lnTo>
                  <a:pt x="26789" y="35718"/>
                </a:lnTo>
                <a:lnTo>
                  <a:pt x="17859" y="35718"/>
                </a:lnTo>
                <a:lnTo>
                  <a:pt x="8929" y="35718"/>
                </a:lnTo>
                <a:lnTo>
                  <a:pt x="0" y="35718"/>
                </a:lnTo>
                <a:lnTo>
                  <a:pt x="0" y="44648"/>
                </a:lnTo>
                <a:lnTo>
                  <a:pt x="8929" y="44648"/>
                </a:lnTo>
                <a:lnTo>
                  <a:pt x="26789" y="44648"/>
                </a:lnTo>
                <a:lnTo>
                  <a:pt x="26789"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2294930" y="2705695"/>
            <a:ext cx="1" cy="17861"/>
          </a:xfrm>
          <a:custGeom>
            <a:avLst/>
            <a:gdLst/>
            <a:ahLst/>
            <a:cxnLst/>
            <a:rect l="0" t="0" r="0" b="0"/>
            <a:pathLst>
              <a:path w="1" h="17861">
                <a:moveTo>
                  <a:pt x="0" y="0"/>
                </a:moveTo>
                <a:lnTo>
                  <a:pt x="0" y="0"/>
                </a:lnTo>
                <a:lnTo>
                  <a:pt x="0" y="17860"/>
                </a:lnTo>
                <a:lnTo>
                  <a:pt x="0"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2286000" y="2696766"/>
            <a:ext cx="214314" cy="187524"/>
          </a:xfrm>
          <a:custGeom>
            <a:avLst/>
            <a:gdLst/>
            <a:ahLst/>
            <a:cxnLst/>
            <a:rect l="0" t="0" r="0" b="0"/>
            <a:pathLst>
              <a:path w="214314" h="187524">
                <a:moveTo>
                  <a:pt x="0" y="62507"/>
                </a:moveTo>
                <a:lnTo>
                  <a:pt x="0" y="89297"/>
                </a:lnTo>
                <a:lnTo>
                  <a:pt x="0" y="116085"/>
                </a:lnTo>
                <a:lnTo>
                  <a:pt x="0" y="133945"/>
                </a:lnTo>
                <a:lnTo>
                  <a:pt x="0" y="160734"/>
                </a:lnTo>
                <a:lnTo>
                  <a:pt x="0" y="178593"/>
                </a:lnTo>
                <a:lnTo>
                  <a:pt x="0" y="187523"/>
                </a:lnTo>
                <a:lnTo>
                  <a:pt x="0" y="187523"/>
                </a:lnTo>
                <a:lnTo>
                  <a:pt x="0" y="178593"/>
                </a:lnTo>
                <a:lnTo>
                  <a:pt x="0" y="160734"/>
                </a:lnTo>
                <a:lnTo>
                  <a:pt x="0" y="142874"/>
                </a:lnTo>
                <a:lnTo>
                  <a:pt x="0" y="116085"/>
                </a:lnTo>
                <a:lnTo>
                  <a:pt x="0" y="89297"/>
                </a:lnTo>
                <a:lnTo>
                  <a:pt x="0" y="71437"/>
                </a:lnTo>
                <a:lnTo>
                  <a:pt x="8930" y="62507"/>
                </a:lnTo>
                <a:lnTo>
                  <a:pt x="17859" y="71437"/>
                </a:lnTo>
                <a:lnTo>
                  <a:pt x="26789" y="89297"/>
                </a:lnTo>
                <a:lnTo>
                  <a:pt x="35719" y="107155"/>
                </a:lnTo>
                <a:lnTo>
                  <a:pt x="44648" y="125015"/>
                </a:lnTo>
                <a:lnTo>
                  <a:pt x="53578" y="151804"/>
                </a:lnTo>
                <a:lnTo>
                  <a:pt x="53578" y="169663"/>
                </a:lnTo>
                <a:lnTo>
                  <a:pt x="62508" y="178593"/>
                </a:lnTo>
                <a:lnTo>
                  <a:pt x="62508" y="187523"/>
                </a:lnTo>
                <a:lnTo>
                  <a:pt x="71438" y="178593"/>
                </a:lnTo>
                <a:lnTo>
                  <a:pt x="71438" y="169663"/>
                </a:lnTo>
                <a:lnTo>
                  <a:pt x="71438" y="142874"/>
                </a:lnTo>
                <a:lnTo>
                  <a:pt x="71438" y="116085"/>
                </a:lnTo>
                <a:lnTo>
                  <a:pt x="80367" y="80367"/>
                </a:lnTo>
                <a:lnTo>
                  <a:pt x="89297" y="44648"/>
                </a:lnTo>
                <a:lnTo>
                  <a:pt x="98227" y="26789"/>
                </a:lnTo>
                <a:lnTo>
                  <a:pt x="107156" y="8929"/>
                </a:lnTo>
                <a:lnTo>
                  <a:pt x="125016" y="8929"/>
                </a:lnTo>
                <a:lnTo>
                  <a:pt x="133945" y="17859"/>
                </a:lnTo>
                <a:lnTo>
                  <a:pt x="142875" y="35718"/>
                </a:lnTo>
                <a:lnTo>
                  <a:pt x="151805" y="62507"/>
                </a:lnTo>
                <a:lnTo>
                  <a:pt x="160734" y="80367"/>
                </a:lnTo>
                <a:lnTo>
                  <a:pt x="169664" y="107155"/>
                </a:lnTo>
                <a:lnTo>
                  <a:pt x="169664" y="133945"/>
                </a:lnTo>
                <a:lnTo>
                  <a:pt x="178594" y="142874"/>
                </a:lnTo>
                <a:lnTo>
                  <a:pt x="178594" y="151804"/>
                </a:lnTo>
                <a:lnTo>
                  <a:pt x="178594" y="151804"/>
                </a:lnTo>
                <a:lnTo>
                  <a:pt x="178594" y="142874"/>
                </a:lnTo>
                <a:lnTo>
                  <a:pt x="187523" y="125015"/>
                </a:lnTo>
                <a:lnTo>
                  <a:pt x="187523" y="98226"/>
                </a:lnTo>
                <a:lnTo>
                  <a:pt x="196453" y="71437"/>
                </a:lnTo>
                <a:lnTo>
                  <a:pt x="196453" y="44648"/>
                </a:lnTo>
                <a:lnTo>
                  <a:pt x="205383" y="17859"/>
                </a:lnTo>
                <a:lnTo>
                  <a:pt x="214313" y="0"/>
                </a:lnTo>
                <a:lnTo>
                  <a:pt x="21431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2527102" y="2678906"/>
            <a:ext cx="8930" cy="26790"/>
          </a:xfrm>
          <a:custGeom>
            <a:avLst/>
            <a:gdLst/>
            <a:ahLst/>
            <a:cxnLst/>
            <a:rect l="0" t="0" r="0" b="0"/>
            <a:pathLst>
              <a:path w="8930" h="26790">
                <a:moveTo>
                  <a:pt x="0" y="26789"/>
                </a:moveTo>
                <a:lnTo>
                  <a:pt x="0" y="26789"/>
                </a:lnTo>
                <a:lnTo>
                  <a:pt x="0" y="17860"/>
                </a:lnTo>
                <a:lnTo>
                  <a:pt x="0" y="8930"/>
                </a:lnTo>
                <a:lnTo>
                  <a:pt x="0" y="8930"/>
                </a:lnTo>
                <a:lnTo>
                  <a:pt x="8929" y="0"/>
                </a:lnTo>
                <a:lnTo>
                  <a:pt x="892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2509242" y="2634258"/>
            <a:ext cx="232173" cy="214313"/>
          </a:xfrm>
          <a:custGeom>
            <a:avLst/>
            <a:gdLst/>
            <a:ahLst/>
            <a:cxnLst/>
            <a:rect l="0" t="0" r="0" b="0"/>
            <a:pathLst>
              <a:path w="232173" h="214313">
                <a:moveTo>
                  <a:pt x="26789" y="62508"/>
                </a:moveTo>
                <a:lnTo>
                  <a:pt x="26789" y="62508"/>
                </a:lnTo>
                <a:lnTo>
                  <a:pt x="26789" y="62508"/>
                </a:lnTo>
                <a:lnTo>
                  <a:pt x="26789" y="53578"/>
                </a:lnTo>
                <a:lnTo>
                  <a:pt x="26789" y="44648"/>
                </a:lnTo>
                <a:lnTo>
                  <a:pt x="26789" y="44648"/>
                </a:lnTo>
                <a:lnTo>
                  <a:pt x="26789" y="44648"/>
                </a:lnTo>
                <a:lnTo>
                  <a:pt x="26789" y="53578"/>
                </a:lnTo>
                <a:lnTo>
                  <a:pt x="26789" y="71437"/>
                </a:lnTo>
                <a:lnTo>
                  <a:pt x="17860" y="98226"/>
                </a:lnTo>
                <a:lnTo>
                  <a:pt x="17860" y="125015"/>
                </a:lnTo>
                <a:lnTo>
                  <a:pt x="17860" y="151805"/>
                </a:lnTo>
                <a:lnTo>
                  <a:pt x="8930" y="169663"/>
                </a:lnTo>
                <a:lnTo>
                  <a:pt x="8930" y="187523"/>
                </a:lnTo>
                <a:lnTo>
                  <a:pt x="8930" y="196453"/>
                </a:lnTo>
                <a:lnTo>
                  <a:pt x="0" y="196453"/>
                </a:lnTo>
                <a:lnTo>
                  <a:pt x="0" y="205382"/>
                </a:lnTo>
                <a:lnTo>
                  <a:pt x="0" y="196453"/>
                </a:lnTo>
                <a:lnTo>
                  <a:pt x="0" y="187523"/>
                </a:lnTo>
                <a:lnTo>
                  <a:pt x="0" y="178593"/>
                </a:lnTo>
                <a:lnTo>
                  <a:pt x="0" y="151805"/>
                </a:lnTo>
                <a:lnTo>
                  <a:pt x="8930" y="133945"/>
                </a:lnTo>
                <a:lnTo>
                  <a:pt x="8930" y="98226"/>
                </a:lnTo>
                <a:lnTo>
                  <a:pt x="17860" y="71437"/>
                </a:lnTo>
                <a:lnTo>
                  <a:pt x="26789" y="44648"/>
                </a:lnTo>
                <a:lnTo>
                  <a:pt x="35719" y="35719"/>
                </a:lnTo>
                <a:lnTo>
                  <a:pt x="44649" y="26789"/>
                </a:lnTo>
                <a:lnTo>
                  <a:pt x="62508" y="26789"/>
                </a:lnTo>
                <a:lnTo>
                  <a:pt x="71438" y="44648"/>
                </a:lnTo>
                <a:lnTo>
                  <a:pt x="71438" y="71437"/>
                </a:lnTo>
                <a:lnTo>
                  <a:pt x="80367" y="98226"/>
                </a:lnTo>
                <a:lnTo>
                  <a:pt x="80367" y="125015"/>
                </a:lnTo>
                <a:lnTo>
                  <a:pt x="80367" y="160734"/>
                </a:lnTo>
                <a:lnTo>
                  <a:pt x="80367" y="187523"/>
                </a:lnTo>
                <a:lnTo>
                  <a:pt x="71438" y="205382"/>
                </a:lnTo>
                <a:lnTo>
                  <a:pt x="71438" y="214312"/>
                </a:lnTo>
                <a:lnTo>
                  <a:pt x="71438" y="205382"/>
                </a:lnTo>
                <a:lnTo>
                  <a:pt x="71438" y="196453"/>
                </a:lnTo>
                <a:lnTo>
                  <a:pt x="71438" y="169663"/>
                </a:lnTo>
                <a:lnTo>
                  <a:pt x="71438" y="133945"/>
                </a:lnTo>
                <a:lnTo>
                  <a:pt x="80367" y="89297"/>
                </a:lnTo>
                <a:lnTo>
                  <a:pt x="89297" y="53578"/>
                </a:lnTo>
                <a:lnTo>
                  <a:pt x="98227" y="26789"/>
                </a:lnTo>
                <a:lnTo>
                  <a:pt x="116086" y="8930"/>
                </a:lnTo>
                <a:lnTo>
                  <a:pt x="142875" y="0"/>
                </a:lnTo>
                <a:lnTo>
                  <a:pt x="160735" y="8930"/>
                </a:lnTo>
                <a:lnTo>
                  <a:pt x="178594" y="35719"/>
                </a:lnTo>
                <a:lnTo>
                  <a:pt x="205383" y="71437"/>
                </a:lnTo>
                <a:lnTo>
                  <a:pt x="214313" y="98226"/>
                </a:lnTo>
                <a:lnTo>
                  <a:pt x="232172" y="133945"/>
                </a:lnTo>
                <a:lnTo>
                  <a:pt x="232172" y="160734"/>
                </a:lnTo>
                <a:lnTo>
                  <a:pt x="232172" y="178593"/>
                </a:lnTo>
                <a:lnTo>
                  <a:pt x="232172" y="178593"/>
                </a:lnTo>
                <a:lnTo>
                  <a:pt x="223242" y="169663"/>
                </a:lnTo>
                <a:lnTo>
                  <a:pt x="214313" y="142875"/>
                </a:lnTo>
                <a:lnTo>
                  <a:pt x="214313" y="107156"/>
                </a:lnTo>
                <a:lnTo>
                  <a:pt x="214313" y="71437"/>
                </a:lnTo>
                <a:lnTo>
                  <a:pt x="223242" y="35719"/>
                </a:lnTo>
                <a:lnTo>
                  <a:pt x="223242"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2768203" y="2589609"/>
            <a:ext cx="35720" cy="232173"/>
          </a:xfrm>
          <a:custGeom>
            <a:avLst/>
            <a:gdLst/>
            <a:ahLst/>
            <a:cxnLst/>
            <a:rect l="0" t="0" r="0" b="0"/>
            <a:pathLst>
              <a:path w="35720" h="232173">
                <a:moveTo>
                  <a:pt x="26789" y="0"/>
                </a:moveTo>
                <a:lnTo>
                  <a:pt x="26789" y="8930"/>
                </a:lnTo>
                <a:lnTo>
                  <a:pt x="26789" y="35719"/>
                </a:lnTo>
                <a:lnTo>
                  <a:pt x="26789" y="62508"/>
                </a:lnTo>
                <a:lnTo>
                  <a:pt x="35719" y="98227"/>
                </a:lnTo>
                <a:lnTo>
                  <a:pt x="35719" y="133946"/>
                </a:lnTo>
                <a:lnTo>
                  <a:pt x="35719" y="178594"/>
                </a:lnTo>
                <a:lnTo>
                  <a:pt x="35719" y="205383"/>
                </a:lnTo>
                <a:lnTo>
                  <a:pt x="35719" y="232172"/>
                </a:lnTo>
                <a:lnTo>
                  <a:pt x="26789" y="232172"/>
                </a:lnTo>
                <a:lnTo>
                  <a:pt x="17860" y="232172"/>
                </a:lnTo>
                <a:lnTo>
                  <a:pt x="8930" y="205383"/>
                </a:lnTo>
                <a:lnTo>
                  <a:pt x="8930" y="178594"/>
                </a:lnTo>
                <a:lnTo>
                  <a:pt x="0" y="133946"/>
                </a:lnTo>
                <a:lnTo>
                  <a:pt x="0" y="1339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2768203" y="2419945"/>
            <a:ext cx="44650" cy="35720"/>
          </a:xfrm>
          <a:custGeom>
            <a:avLst/>
            <a:gdLst/>
            <a:ahLst/>
            <a:cxnLst/>
            <a:rect l="0" t="0" r="0" b="0"/>
            <a:pathLst>
              <a:path w="44650" h="35720">
                <a:moveTo>
                  <a:pt x="44649" y="35719"/>
                </a:moveTo>
                <a:lnTo>
                  <a:pt x="35719" y="35719"/>
                </a:lnTo>
                <a:lnTo>
                  <a:pt x="35719" y="35719"/>
                </a:lnTo>
                <a:lnTo>
                  <a:pt x="26789" y="35719"/>
                </a:lnTo>
                <a:lnTo>
                  <a:pt x="17860" y="35719"/>
                </a:lnTo>
                <a:lnTo>
                  <a:pt x="8930" y="26789"/>
                </a:lnTo>
                <a:lnTo>
                  <a:pt x="8930" y="26789"/>
                </a:lnTo>
                <a:lnTo>
                  <a:pt x="0" y="17859"/>
                </a:lnTo>
                <a:lnTo>
                  <a:pt x="0" y="893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2893219" y="2411015"/>
            <a:ext cx="89298" cy="366119"/>
          </a:xfrm>
          <a:custGeom>
            <a:avLst/>
            <a:gdLst/>
            <a:ahLst/>
            <a:cxnLst/>
            <a:rect l="0" t="0" r="0" b="0"/>
            <a:pathLst>
              <a:path w="89298" h="366119">
                <a:moveTo>
                  <a:pt x="0" y="8930"/>
                </a:moveTo>
                <a:lnTo>
                  <a:pt x="0" y="0"/>
                </a:lnTo>
                <a:lnTo>
                  <a:pt x="0" y="0"/>
                </a:lnTo>
                <a:lnTo>
                  <a:pt x="0" y="8930"/>
                </a:lnTo>
                <a:lnTo>
                  <a:pt x="0" y="17860"/>
                </a:lnTo>
                <a:lnTo>
                  <a:pt x="0" y="35719"/>
                </a:lnTo>
                <a:lnTo>
                  <a:pt x="0" y="62508"/>
                </a:lnTo>
                <a:lnTo>
                  <a:pt x="0" y="98227"/>
                </a:lnTo>
                <a:lnTo>
                  <a:pt x="8929" y="142876"/>
                </a:lnTo>
                <a:lnTo>
                  <a:pt x="8929" y="178594"/>
                </a:lnTo>
                <a:lnTo>
                  <a:pt x="8929" y="223243"/>
                </a:lnTo>
                <a:lnTo>
                  <a:pt x="17859" y="267891"/>
                </a:lnTo>
                <a:lnTo>
                  <a:pt x="17859" y="303610"/>
                </a:lnTo>
                <a:lnTo>
                  <a:pt x="26789" y="339329"/>
                </a:lnTo>
                <a:lnTo>
                  <a:pt x="35719" y="357188"/>
                </a:lnTo>
                <a:lnTo>
                  <a:pt x="53578" y="366118"/>
                </a:lnTo>
                <a:lnTo>
                  <a:pt x="62508" y="366118"/>
                </a:lnTo>
                <a:lnTo>
                  <a:pt x="71437" y="348258"/>
                </a:lnTo>
                <a:lnTo>
                  <a:pt x="80367" y="321469"/>
                </a:lnTo>
                <a:lnTo>
                  <a:pt x="89297" y="285751"/>
                </a:lnTo>
                <a:lnTo>
                  <a:pt x="89297" y="28575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2946797" y="2348508"/>
            <a:ext cx="107157" cy="401837"/>
          </a:xfrm>
          <a:custGeom>
            <a:avLst/>
            <a:gdLst/>
            <a:ahLst/>
            <a:cxnLst/>
            <a:rect l="0" t="0" r="0" b="0"/>
            <a:pathLst>
              <a:path w="107157" h="401837">
                <a:moveTo>
                  <a:pt x="35719" y="0"/>
                </a:moveTo>
                <a:lnTo>
                  <a:pt x="26789" y="0"/>
                </a:lnTo>
                <a:lnTo>
                  <a:pt x="26789" y="8929"/>
                </a:lnTo>
                <a:lnTo>
                  <a:pt x="17859" y="26789"/>
                </a:lnTo>
                <a:lnTo>
                  <a:pt x="8930" y="44648"/>
                </a:lnTo>
                <a:lnTo>
                  <a:pt x="0" y="80367"/>
                </a:lnTo>
                <a:lnTo>
                  <a:pt x="0" y="116086"/>
                </a:lnTo>
                <a:lnTo>
                  <a:pt x="0" y="160734"/>
                </a:lnTo>
                <a:lnTo>
                  <a:pt x="8930" y="214312"/>
                </a:lnTo>
                <a:lnTo>
                  <a:pt x="26789" y="258961"/>
                </a:lnTo>
                <a:lnTo>
                  <a:pt x="35719" y="303609"/>
                </a:lnTo>
                <a:lnTo>
                  <a:pt x="62508" y="330398"/>
                </a:lnTo>
                <a:lnTo>
                  <a:pt x="80367" y="357187"/>
                </a:lnTo>
                <a:lnTo>
                  <a:pt x="98226" y="383976"/>
                </a:lnTo>
                <a:lnTo>
                  <a:pt x="107156" y="392906"/>
                </a:lnTo>
                <a:lnTo>
                  <a:pt x="107156" y="401836"/>
                </a:lnTo>
                <a:lnTo>
                  <a:pt x="107156" y="40183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2714625" y="2536031"/>
            <a:ext cx="303610" cy="44650"/>
          </a:xfrm>
          <a:custGeom>
            <a:avLst/>
            <a:gdLst/>
            <a:ahLst/>
            <a:cxnLst/>
            <a:rect l="0" t="0" r="0" b="0"/>
            <a:pathLst>
              <a:path w="303610" h="44650">
                <a:moveTo>
                  <a:pt x="0" y="35719"/>
                </a:moveTo>
                <a:lnTo>
                  <a:pt x="8930" y="44649"/>
                </a:lnTo>
                <a:lnTo>
                  <a:pt x="17859" y="44649"/>
                </a:lnTo>
                <a:lnTo>
                  <a:pt x="35719" y="44649"/>
                </a:lnTo>
                <a:lnTo>
                  <a:pt x="62508" y="35719"/>
                </a:lnTo>
                <a:lnTo>
                  <a:pt x="107156" y="35719"/>
                </a:lnTo>
                <a:lnTo>
                  <a:pt x="151805" y="26789"/>
                </a:lnTo>
                <a:lnTo>
                  <a:pt x="205383" y="8930"/>
                </a:lnTo>
                <a:lnTo>
                  <a:pt x="258961" y="8930"/>
                </a:lnTo>
                <a:lnTo>
                  <a:pt x="303609" y="0"/>
                </a:lnTo>
                <a:lnTo>
                  <a:pt x="30360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3080742" y="2509242"/>
            <a:ext cx="241103" cy="223243"/>
          </a:xfrm>
          <a:custGeom>
            <a:avLst/>
            <a:gdLst/>
            <a:ahLst/>
            <a:cxnLst/>
            <a:rect l="0" t="0" r="0" b="0"/>
            <a:pathLst>
              <a:path w="241103" h="223243">
                <a:moveTo>
                  <a:pt x="53578" y="26789"/>
                </a:moveTo>
                <a:lnTo>
                  <a:pt x="53578" y="35719"/>
                </a:lnTo>
                <a:lnTo>
                  <a:pt x="53578" y="53578"/>
                </a:lnTo>
                <a:lnTo>
                  <a:pt x="53578" y="80367"/>
                </a:lnTo>
                <a:lnTo>
                  <a:pt x="53578" y="107156"/>
                </a:lnTo>
                <a:lnTo>
                  <a:pt x="44649" y="142875"/>
                </a:lnTo>
                <a:lnTo>
                  <a:pt x="44649" y="169664"/>
                </a:lnTo>
                <a:lnTo>
                  <a:pt x="35719" y="196453"/>
                </a:lnTo>
                <a:lnTo>
                  <a:pt x="26789" y="214313"/>
                </a:lnTo>
                <a:lnTo>
                  <a:pt x="17860" y="223242"/>
                </a:lnTo>
                <a:lnTo>
                  <a:pt x="8930" y="223242"/>
                </a:lnTo>
                <a:lnTo>
                  <a:pt x="8930" y="214313"/>
                </a:lnTo>
                <a:lnTo>
                  <a:pt x="0" y="196453"/>
                </a:lnTo>
                <a:lnTo>
                  <a:pt x="8930" y="169664"/>
                </a:lnTo>
                <a:lnTo>
                  <a:pt x="8930" y="133946"/>
                </a:lnTo>
                <a:lnTo>
                  <a:pt x="8930" y="89297"/>
                </a:lnTo>
                <a:lnTo>
                  <a:pt x="17860" y="53578"/>
                </a:lnTo>
                <a:lnTo>
                  <a:pt x="26789" y="26789"/>
                </a:lnTo>
                <a:lnTo>
                  <a:pt x="44649" y="8930"/>
                </a:lnTo>
                <a:lnTo>
                  <a:pt x="62508" y="0"/>
                </a:lnTo>
                <a:lnTo>
                  <a:pt x="80367" y="8930"/>
                </a:lnTo>
                <a:lnTo>
                  <a:pt x="89297" y="26789"/>
                </a:lnTo>
                <a:lnTo>
                  <a:pt x="107156" y="53578"/>
                </a:lnTo>
                <a:lnTo>
                  <a:pt x="116086" y="89297"/>
                </a:lnTo>
                <a:lnTo>
                  <a:pt x="125016" y="116086"/>
                </a:lnTo>
                <a:lnTo>
                  <a:pt x="133946" y="151805"/>
                </a:lnTo>
                <a:lnTo>
                  <a:pt x="142875" y="178594"/>
                </a:lnTo>
                <a:lnTo>
                  <a:pt x="142875" y="196453"/>
                </a:lnTo>
                <a:lnTo>
                  <a:pt x="142875" y="196453"/>
                </a:lnTo>
                <a:lnTo>
                  <a:pt x="142875" y="196453"/>
                </a:lnTo>
                <a:lnTo>
                  <a:pt x="142875" y="187524"/>
                </a:lnTo>
                <a:lnTo>
                  <a:pt x="142875" y="169664"/>
                </a:lnTo>
                <a:lnTo>
                  <a:pt x="133946" y="133946"/>
                </a:lnTo>
                <a:lnTo>
                  <a:pt x="133946" y="98227"/>
                </a:lnTo>
                <a:lnTo>
                  <a:pt x="133946" y="62508"/>
                </a:lnTo>
                <a:lnTo>
                  <a:pt x="142875" y="26789"/>
                </a:lnTo>
                <a:lnTo>
                  <a:pt x="151805" y="8930"/>
                </a:lnTo>
                <a:lnTo>
                  <a:pt x="160735" y="0"/>
                </a:lnTo>
                <a:lnTo>
                  <a:pt x="178594" y="0"/>
                </a:lnTo>
                <a:lnTo>
                  <a:pt x="187524" y="17860"/>
                </a:lnTo>
                <a:lnTo>
                  <a:pt x="205383" y="35719"/>
                </a:lnTo>
                <a:lnTo>
                  <a:pt x="214313" y="62508"/>
                </a:lnTo>
                <a:lnTo>
                  <a:pt x="223242" y="98227"/>
                </a:lnTo>
                <a:lnTo>
                  <a:pt x="232172" y="125016"/>
                </a:lnTo>
                <a:lnTo>
                  <a:pt x="232172" y="160735"/>
                </a:lnTo>
                <a:lnTo>
                  <a:pt x="232172" y="178594"/>
                </a:lnTo>
                <a:lnTo>
                  <a:pt x="232172" y="196453"/>
                </a:lnTo>
                <a:lnTo>
                  <a:pt x="232172" y="196453"/>
                </a:lnTo>
                <a:lnTo>
                  <a:pt x="232172" y="196453"/>
                </a:lnTo>
                <a:lnTo>
                  <a:pt x="232172" y="187524"/>
                </a:lnTo>
                <a:lnTo>
                  <a:pt x="241102" y="178594"/>
                </a:lnTo>
                <a:lnTo>
                  <a:pt x="241102" y="160735"/>
                </a:lnTo>
                <a:lnTo>
                  <a:pt x="241102"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 name="Freeform 29"/>
          <p:cNvSpPr/>
          <p:nvPr/>
        </p:nvSpPr>
        <p:spPr bwMode="auto">
          <a:xfrm>
            <a:off x="3330773" y="2303859"/>
            <a:ext cx="250033" cy="455415"/>
          </a:xfrm>
          <a:custGeom>
            <a:avLst/>
            <a:gdLst/>
            <a:ahLst/>
            <a:cxnLst/>
            <a:rect l="0" t="0" r="0" b="0"/>
            <a:pathLst>
              <a:path w="250033" h="455415">
                <a:moveTo>
                  <a:pt x="0" y="285750"/>
                </a:moveTo>
                <a:lnTo>
                  <a:pt x="0" y="294680"/>
                </a:lnTo>
                <a:lnTo>
                  <a:pt x="0" y="303610"/>
                </a:lnTo>
                <a:lnTo>
                  <a:pt x="0" y="321469"/>
                </a:lnTo>
                <a:lnTo>
                  <a:pt x="0" y="330399"/>
                </a:lnTo>
                <a:lnTo>
                  <a:pt x="8930" y="339329"/>
                </a:lnTo>
                <a:lnTo>
                  <a:pt x="8930" y="339329"/>
                </a:lnTo>
                <a:lnTo>
                  <a:pt x="8930" y="339329"/>
                </a:lnTo>
                <a:lnTo>
                  <a:pt x="8930" y="339329"/>
                </a:lnTo>
                <a:lnTo>
                  <a:pt x="17860" y="330399"/>
                </a:lnTo>
                <a:lnTo>
                  <a:pt x="17860" y="312539"/>
                </a:lnTo>
                <a:lnTo>
                  <a:pt x="26790" y="285750"/>
                </a:lnTo>
                <a:lnTo>
                  <a:pt x="26790" y="267891"/>
                </a:lnTo>
                <a:lnTo>
                  <a:pt x="17860" y="241102"/>
                </a:lnTo>
                <a:lnTo>
                  <a:pt x="17860" y="214313"/>
                </a:lnTo>
                <a:lnTo>
                  <a:pt x="8930" y="205383"/>
                </a:lnTo>
                <a:lnTo>
                  <a:pt x="8930" y="205383"/>
                </a:lnTo>
                <a:lnTo>
                  <a:pt x="0" y="214313"/>
                </a:lnTo>
                <a:lnTo>
                  <a:pt x="0" y="241102"/>
                </a:lnTo>
                <a:lnTo>
                  <a:pt x="0" y="267891"/>
                </a:lnTo>
                <a:lnTo>
                  <a:pt x="0" y="303610"/>
                </a:lnTo>
                <a:lnTo>
                  <a:pt x="0" y="330399"/>
                </a:lnTo>
                <a:lnTo>
                  <a:pt x="8930" y="357188"/>
                </a:lnTo>
                <a:lnTo>
                  <a:pt x="17860" y="375047"/>
                </a:lnTo>
                <a:lnTo>
                  <a:pt x="17860" y="392907"/>
                </a:lnTo>
                <a:lnTo>
                  <a:pt x="35719" y="401836"/>
                </a:lnTo>
                <a:lnTo>
                  <a:pt x="44649" y="392907"/>
                </a:lnTo>
                <a:lnTo>
                  <a:pt x="53579" y="375047"/>
                </a:lnTo>
                <a:lnTo>
                  <a:pt x="53579" y="357188"/>
                </a:lnTo>
                <a:lnTo>
                  <a:pt x="62508" y="321469"/>
                </a:lnTo>
                <a:lnTo>
                  <a:pt x="62508" y="294680"/>
                </a:lnTo>
                <a:lnTo>
                  <a:pt x="62508" y="258961"/>
                </a:lnTo>
                <a:lnTo>
                  <a:pt x="62508" y="241102"/>
                </a:lnTo>
                <a:lnTo>
                  <a:pt x="62508" y="223243"/>
                </a:lnTo>
                <a:lnTo>
                  <a:pt x="71438" y="223243"/>
                </a:lnTo>
                <a:lnTo>
                  <a:pt x="71438" y="241102"/>
                </a:lnTo>
                <a:lnTo>
                  <a:pt x="71438" y="267891"/>
                </a:lnTo>
                <a:lnTo>
                  <a:pt x="71438" y="294680"/>
                </a:lnTo>
                <a:lnTo>
                  <a:pt x="80368" y="330399"/>
                </a:lnTo>
                <a:lnTo>
                  <a:pt x="80368" y="357188"/>
                </a:lnTo>
                <a:lnTo>
                  <a:pt x="71438" y="375047"/>
                </a:lnTo>
                <a:lnTo>
                  <a:pt x="80368" y="392907"/>
                </a:lnTo>
                <a:lnTo>
                  <a:pt x="80368" y="401836"/>
                </a:lnTo>
                <a:lnTo>
                  <a:pt x="80368" y="392907"/>
                </a:lnTo>
                <a:lnTo>
                  <a:pt x="89297" y="375047"/>
                </a:lnTo>
                <a:lnTo>
                  <a:pt x="89297" y="339329"/>
                </a:lnTo>
                <a:lnTo>
                  <a:pt x="89297" y="303610"/>
                </a:lnTo>
                <a:lnTo>
                  <a:pt x="98227" y="267891"/>
                </a:lnTo>
                <a:lnTo>
                  <a:pt x="98227" y="241102"/>
                </a:lnTo>
                <a:lnTo>
                  <a:pt x="107157" y="241102"/>
                </a:lnTo>
                <a:lnTo>
                  <a:pt x="116086" y="250032"/>
                </a:lnTo>
                <a:lnTo>
                  <a:pt x="125016" y="267891"/>
                </a:lnTo>
                <a:lnTo>
                  <a:pt x="133946" y="303610"/>
                </a:lnTo>
                <a:lnTo>
                  <a:pt x="142875" y="339329"/>
                </a:lnTo>
                <a:lnTo>
                  <a:pt x="151805" y="375047"/>
                </a:lnTo>
                <a:lnTo>
                  <a:pt x="160735" y="401836"/>
                </a:lnTo>
                <a:lnTo>
                  <a:pt x="169665" y="419696"/>
                </a:lnTo>
                <a:lnTo>
                  <a:pt x="178594" y="428625"/>
                </a:lnTo>
                <a:lnTo>
                  <a:pt x="178594" y="419696"/>
                </a:lnTo>
                <a:lnTo>
                  <a:pt x="187524" y="410766"/>
                </a:lnTo>
                <a:lnTo>
                  <a:pt x="187524" y="375047"/>
                </a:lnTo>
                <a:lnTo>
                  <a:pt x="187524" y="339329"/>
                </a:lnTo>
                <a:lnTo>
                  <a:pt x="187524" y="276821"/>
                </a:lnTo>
                <a:lnTo>
                  <a:pt x="187524" y="223243"/>
                </a:lnTo>
                <a:lnTo>
                  <a:pt x="187524" y="151805"/>
                </a:lnTo>
                <a:lnTo>
                  <a:pt x="187524" y="98227"/>
                </a:lnTo>
                <a:lnTo>
                  <a:pt x="196454" y="53578"/>
                </a:lnTo>
                <a:lnTo>
                  <a:pt x="196454" y="17860"/>
                </a:lnTo>
                <a:lnTo>
                  <a:pt x="205383" y="0"/>
                </a:lnTo>
                <a:lnTo>
                  <a:pt x="205383" y="0"/>
                </a:lnTo>
                <a:lnTo>
                  <a:pt x="205383" y="0"/>
                </a:lnTo>
                <a:lnTo>
                  <a:pt x="196454" y="17860"/>
                </a:lnTo>
                <a:lnTo>
                  <a:pt x="196454" y="53578"/>
                </a:lnTo>
                <a:lnTo>
                  <a:pt x="196454" y="98227"/>
                </a:lnTo>
                <a:lnTo>
                  <a:pt x="196454" y="151805"/>
                </a:lnTo>
                <a:lnTo>
                  <a:pt x="205383" y="214313"/>
                </a:lnTo>
                <a:lnTo>
                  <a:pt x="214313" y="285750"/>
                </a:lnTo>
                <a:lnTo>
                  <a:pt x="223243" y="339329"/>
                </a:lnTo>
                <a:lnTo>
                  <a:pt x="232172" y="392907"/>
                </a:lnTo>
                <a:lnTo>
                  <a:pt x="241102" y="428625"/>
                </a:lnTo>
                <a:lnTo>
                  <a:pt x="241102" y="446485"/>
                </a:lnTo>
                <a:lnTo>
                  <a:pt x="250032" y="455414"/>
                </a:lnTo>
                <a:lnTo>
                  <a:pt x="241102" y="455414"/>
                </a:lnTo>
                <a:lnTo>
                  <a:pt x="232172" y="428625"/>
                </a:lnTo>
                <a:lnTo>
                  <a:pt x="232172" y="42862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 name="Freeform 30"/>
          <p:cNvSpPr/>
          <p:nvPr/>
        </p:nvSpPr>
        <p:spPr bwMode="auto">
          <a:xfrm>
            <a:off x="3330773" y="2357437"/>
            <a:ext cx="285751" cy="53579"/>
          </a:xfrm>
          <a:custGeom>
            <a:avLst/>
            <a:gdLst/>
            <a:ahLst/>
            <a:cxnLst/>
            <a:rect l="0" t="0" r="0" b="0"/>
            <a:pathLst>
              <a:path w="285751" h="53579">
                <a:moveTo>
                  <a:pt x="0" y="17860"/>
                </a:moveTo>
                <a:lnTo>
                  <a:pt x="0" y="26789"/>
                </a:lnTo>
                <a:lnTo>
                  <a:pt x="8930" y="35719"/>
                </a:lnTo>
                <a:lnTo>
                  <a:pt x="26790" y="44649"/>
                </a:lnTo>
                <a:lnTo>
                  <a:pt x="53579" y="53578"/>
                </a:lnTo>
                <a:lnTo>
                  <a:pt x="89297" y="53578"/>
                </a:lnTo>
                <a:lnTo>
                  <a:pt x="133946" y="53578"/>
                </a:lnTo>
                <a:lnTo>
                  <a:pt x="178594" y="44649"/>
                </a:lnTo>
                <a:lnTo>
                  <a:pt x="232172" y="26789"/>
                </a:lnTo>
                <a:lnTo>
                  <a:pt x="285750" y="0"/>
                </a:lnTo>
                <a:lnTo>
                  <a:pt x="28575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2" name="Freeform 31"/>
          <p:cNvSpPr/>
          <p:nvPr/>
        </p:nvSpPr>
        <p:spPr bwMode="auto">
          <a:xfrm>
            <a:off x="4688086" y="1902023"/>
            <a:ext cx="669728" cy="392907"/>
          </a:xfrm>
          <a:custGeom>
            <a:avLst/>
            <a:gdLst/>
            <a:ahLst/>
            <a:cxnLst/>
            <a:rect l="0" t="0" r="0" b="0"/>
            <a:pathLst>
              <a:path w="669728" h="392907">
                <a:moveTo>
                  <a:pt x="44648" y="53578"/>
                </a:moveTo>
                <a:lnTo>
                  <a:pt x="44648" y="53578"/>
                </a:lnTo>
                <a:lnTo>
                  <a:pt x="35719" y="44649"/>
                </a:lnTo>
                <a:lnTo>
                  <a:pt x="35719" y="44649"/>
                </a:lnTo>
                <a:lnTo>
                  <a:pt x="26789" y="35719"/>
                </a:lnTo>
                <a:lnTo>
                  <a:pt x="26789" y="26789"/>
                </a:lnTo>
                <a:lnTo>
                  <a:pt x="17859" y="17860"/>
                </a:lnTo>
                <a:lnTo>
                  <a:pt x="8930" y="8930"/>
                </a:lnTo>
                <a:lnTo>
                  <a:pt x="8930" y="0"/>
                </a:lnTo>
                <a:lnTo>
                  <a:pt x="8930" y="0"/>
                </a:lnTo>
                <a:lnTo>
                  <a:pt x="0" y="8930"/>
                </a:lnTo>
                <a:lnTo>
                  <a:pt x="0" y="26789"/>
                </a:lnTo>
                <a:lnTo>
                  <a:pt x="0" y="53578"/>
                </a:lnTo>
                <a:lnTo>
                  <a:pt x="8930" y="98227"/>
                </a:lnTo>
                <a:lnTo>
                  <a:pt x="26789" y="142875"/>
                </a:lnTo>
                <a:lnTo>
                  <a:pt x="44648" y="205383"/>
                </a:lnTo>
                <a:lnTo>
                  <a:pt x="71437" y="267891"/>
                </a:lnTo>
                <a:lnTo>
                  <a:pt x="116086" y="321469"/>
                </a:lnTo>
                <a:lnTo>
                  <a:pt x="169664" y="357188"/>
                </a:lnTo>
                <a:lnTo>
                  <a:pt x="241102" y="383977"/>
                </a:lnTo>
                <a:lnTo>
                  <a:pt x="321469" y="392906"/>
                </a:lnTo>
                <a:lnTo>
                  <a:pt x="410766" y="392906"/>
                </a:lnTo>
                <a:lnTo>
                  <a:pt x="500062" y="383977"/>
                </a:lnTo>
                <a:lnTo>
                  <a:pt x="580430" y="366117"/>
                </a:lnTo>
                <a:lnTo>
                  <a:pt x="634008" y="330399"/>
                </a:lnTo>
                <a:lnTo>
                  <a:pt x="669727" y="303610"/>
                </a:lnTo>
                <a:lnTo>
                  <a:pt x="669727" y="30361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3" name="Freeform 32"/>
          <p:cNvSpPr/>
          <p:nvPr/>
        </p:nvSpPr>
        <p:spPr bwMode="auto">
          <a:xfrm>
            <a:off x="5313164" y="2098476"/>
            <a:ext cx="312540" cy="526853"/>
          </a:xfrm>
          <a:custGeom>
            <a:avLst/>
            <a:gdLst/>
            <a:ahLst/>
            <a:cxnLst/>
            <a:rect l="0" t="0" r="0" b="0"/>
            <a:pathLst>
              <a:path w="312540" h="526853">
                <a:moveTo>
                  <a:pt x="62508" y="53578"/>
                </a:moveTo>
                <a:lnTo>
                  <a:pt x="62508" y="53578"/>
                </a:lnTo>
                <a:lnTo>
                  <a:pt x="62508" y="53578"/>
                </a:lnTo>
                <a:lnTo>
                  <a:pt x="62508" y="62508"/>
                </a:lnTo>
                <a:lnTo>
                  <a:pt x="71438" y="89297"/>
                </a:lnTo>
                <a:lnTo>
                  <a:pt x="80367" y="125016"/>
                </a:lnTo>
                <a:lnTo>
                  <a:pt x="98227" y="178594"/>
                </a:lnTo>
                <a:lnTo>
                  <a:pt x="125016" y="232172"/>
                </a:lnTo>
                <a:lnTo>
                  <a:pt x="151805" y="294680"/>
                </a:lnTo>
                <a:lnTo>
                  <a:pt x="169664" y="357188"/>
                </a:lnTo>
                <a:lnTo>
                  <a:pt x="196453" y="410766"/>
                </a:lnTo>
                <a:lnTo>
                  <a:pt x="205383" y="455415"/>
                </a:lnTo>
                <a:lnTo>
                  <a:pt x="214313" y="491133"/>
                </a:lnTo>
                <a:lnTo>
                  <a:pt x="214313" y="517922"/>
                </a:lnTo>
                <a:lnTo>
                  <a:pt x="205383" y="526852"/>
                </a:lnTo>
                <a:lnTo>
                  <a:pt x="187524" y="526852"/>
                </a:lnTo>
                <a:lnTo>
                  <a:pt x="169664" y="508993"/>
                </a:lnTo>
                <a:lnTo>
                  <a:pt x="142875" y="473274"/>
                </a:lnTo>
                <a:lnTo>
                  <a:pt x="116086" y="428626"/>
                </a:lnTo>
                <a:lnTo>
                  <a:pt x="80367" y="366118"/>
                </a:lnTo>
                <a:lnTo>
                  <a:pt x="44649" y="294680"/>
                </a:lnTo>
                <a:lnTo>
                  <a:pt x="17859" y="223243"/>
                </a:lnTo>
                <a:lnTo>
                  <a:pt x="0" y="151805"/>
                </a:lnTo>
                <a:lnTo>
                  <a:pt x="0" y="98227"/>
                </a:lnTo>
                <a:lnTo>
                  <a:pt x="26789" y="53578"/>
                </a:lnTo>
                <a:lnTo>
                  <a:pt x="71438" y="17860"/>
                </a:lnTo>
                <a:lnTo>
                  <a:pt x="133945" y="0"/>
                </a:lnTo>
                <a:lnTo>
                  <a:pt x="196453" y="0"/>
                </a:lnTo>
                <a:lnTo>
                  <a:pt x="250031" y="8930"/>
                </a:lnTo>
                <a:lnTo>
                  <a:pt x="294680" y="26789"/>
                </a:lnTo>
                <a:lnTo>
                  <a:pt x="312539" y="44649"/>
                </a:lnTo>
                <a:lnTo>
                  <a:pt x="294680" y="71438"/>
                </a:lnTo>
                <a:lnTo>
                  <a:pt x="258961" y="107157"/>
                </a:lnTo>
                <a:lnTo>
                  <a:pt x="214313" y="142875"/>
                </a:lnTo>
                <a:lnTo>
                  <a:pt x="169664" y="169664"/>
                </a:lnTo>
                <a:lnTo>
                  <a:pt x="125016" y="196453"/>
                </a:lnTo>
                <a:lnTo>
                  <a:pt x="89297" y="214313"/>
                </a:lnTo>
                <a:lnTo>
                  <a:pt x="71438" y="214313"/>
                </a:lnTo>
                <a:lnTo>
                  <a:pt x="62508" y="214313"/>
                </a:lnTo>
                <a:lnTo>
                  <a:pt x="62508" y="205383"/>
                </a:lnTo>
                <a:lnTo>
                  <a:pt x="62508"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4" name="Freeform 33"/>
          <p:cNvSpPr/>
          <p:nvPr/>
        </p:nvSpPr>
        <p:spPr bwMode="auto">
          <a:xfrm>
            <a:off x="5679281" y="2053828"/>
            <a:ext cx="223243" cy="250032"/>
          </a:xfrm>
          <a:custGeom>
            <a:avLst/>
            <a:gdLst/>
            <a:ahLst/>
            <a:cxnLst/>
            <a:rect l="0" t="0" r="0" b="0"/>
            <a:pathLst>
              <a:path w="223243" h="250032">
                <a:moveTo>
                  <a:pt x="0" y="0"/>
                </a:moveTo>
                <a:lnTo>
                  <a:pt x="0" y="0"/>
                </a:lnTo>
                <a:lnTo>
                  <a:pt x="0" y="8930"/>
                </a:lnTo>
                <a:lnTo>
                  <a:pt x="8930" y="26789"/>
                </a:lnTo>
                <a:lnTo>
                  <a:pt x="26789" y="53578"/>
                </a:lnTo>
                <a:lnTo>
                  <a:pt x="44649" y="80367"/>
                </a:lnTo>
                <a:lnTo>
                  <a:pt x="71438" y="116086"/>
                </a:lnTo>
                <a:lnTo>
                  <a:pt x="98227" y="160734"/>
                </a:lnTo>
                <a:lnTo>
                  <a:pt x="125016" y="196453"/>
                </a:lnTo>
                <a:lnTo>
                  <a:pt x="142875" y="223242"/>
                </a:lnTo>
                <a:lnTo>
                  <a:pt x="151805" y="241101"/>
                </a:lnTo>
                <a:lnTo>
                  <a:pt x="151805" y="250031"/>
                </a:lnTo>
                <a:lnTo>
                  <a:pt x="142875" y="241101"/>
                </a:lnTo>
                <a:lnTo>
                  <a:pt x="133946" y="223242"/>
                </a:lnTo>
                <a:lnTo>
                  <a:pt x="125016" y="196453"/>
                </a:lnTo>
                <a:lnTo>
                  <a:pt x="116086" y="151805"/>
                </a:lnTo>
                <a:lnTo>
                  <a:pt x="107157" y="107156"/>
                </a:lnTo>
                <a:lnTo>
                  <a:pt x="116086" y="62508"/>
                </a:lnTo>
                <a:lnTo>
                  <a:pt x="133946" y="35719"/>
                </a:lnTo>
                <a:lnTo>
                  <a:pt x="151805" y="8930"/>
                </a:lnTo>
                <a:lnTo>
                  <a:pt x="187524" y="8930"/>
                </a:lnTo>
                <a:lnTo>
                  <a:pt x="223242" y="0"/>
                </a:lnTo>
                <a:lnTo>
                  <a:pt x="22324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5" name="Freeform 34"/>
          <p:cNvSpPr/>
          <p:nvPr/>
        </p:nvSpPr>
        <p:spPr bwMode="auto">
          <a:xfrm>
            <a:off x="5911453" y="2044898"/>
            <a:ext cx="142876" cy="178595"/>
          </a:xfrm>
          <a:custGeom>
            <a:avLst/>
            <a:gdLst/>
            <a:ahLst/>
            <a:cxnLst/>
            <a:rect l="0" t="0" r="0" b="0"/>
            <a:pathLst>
              <a:path w="142876" h="178595">
                <a:moveTo>
                  <a:pt x="0" y="44649"/>
                </a:moveTo>
                <a:lnTo>
                  <a:pt x="0" y="62508"/>
                </a:lnTo>
                <a:lnTo>
                  <a:pt x="0" y="71438"/>
                </a:lnTo>
                <a:lnTo>
                  <a:pt x="0" y="98227"/>
                </a:lnTo>
                <a:lnTo>
                  <a:pt x="8930" y="116086"/>
                </a:lnTo>
                <a:lnTo>
                  <a:pt x="26789" y="125016"/>
                </a:lnTo>
                <a:lnTo>
                  <a:pt x="53578" y="133946"/>
                </a:lnTo>
                <a:lnTo>
                  <a:pt x="80367" y="133946"/>
                </a:lnTo>
                <a:lnTo>
                  <a:pt x="98227" y="125016"/>
                </a:lnTo>
                <a:lnTo>
                  <a:pt x="116086" y="116086"/>
                </a:lnTo>
                <a:lnTo>
                  <a:pt x="125016" y="98227"/>
                </a:lnTo>
                <a:lnTo>
                  <a:pt x="133945" y="80367"/>
                </a:lnTo>
                <a:lnTo>
                  <a:pt x="142875" y="53578"/>
                </a:lnTo>
                <a:lnTo>
                  <a:pt x="142875" y="26789"/>
                </a:lnTo>
                <a:lnTo>
                  <a:pt x="133945" y="8930"/>
                </a:lnTo>
                <a:lnTo>
                  <a:pt x="133945" y="0"/>
                </a:lnTo>
                <a:lnTo>
                  <a:pt x="125016" y="17860"/>
                </a:lnTo>
                <a:lnTo>
                  <a:pt x="116086" y="35719"/>
                </a:lnTo>
                <a:lnTo>
                  <a:pt x="107156" y="71438"/>
                </a:lnTo>
                <a:lnTo>
                  <a:pt x="107156" y="107156"/>
                </a:lnTo>
                <a:lnTo>
                  <a:pt x="107156" y="142875"/>
                </a:lnTo>
                <a:lnTo>
                  <a:pt x="107156" y="178594"/>
                </a:lnTo>
                <a:lnTo>
                  <a:pt x="107156"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6" name="Freeform 35"/>
          <p:cNvSpPr/>
          <p:nvPr/>
        </p:nvSpPr>
        <p:spPr bwMode="auto">
          <a:xfrm>
            <a:off x="6152555" y="1794867"/>
            <a:ext cx="285751" cy="455415"/>
          </a:xfrm>
          <a:custGeom>
            <a:avLst/>
            <a:gdLst/>
            <a:ahLst/>
            <a:cxnLst/>
            <a:rect l="0" t="0" r="0" b="0"/>
            <a:pathLst>
              <a:path w="285751" h="455415">
                <a:moveTo>
                  <a:pt x="71437" y="223242"/>
                </a:moveTo>
                <a:lnTo>
                  <a:pt x="71437" y="223242"/>
                </a:lnTo>
                <a:lnTo>
                  <a:pt x="62508" y="232172"/>
                </a:lnTo>
                <a:lnTo>
                  <a:pt x="53578" y="241102"/>
                </a:lnTo>
                <a:lnTo>
                  <a:pt x="35718" y="250031"/>
                </a:lnTo>
                <a:lnTo>
                  <a:pt x="26789" y="285750"/>
                </a:lnTo>
                <a:lnTo>
                  <a:pt x="8929" y="321469"/>
                </a:lnTo>
                <a:lnTo>
                  <a:pt x="0" y="357187"/>
                </a:lnTo>
                <a:lnTo>
                  <a:pt x="0" y="392906"/>
                </a:lnTo>
                <a:lnTo>
                  <a:pt x="0" y="428625"/>
                </a:lnTo>
                <a:lnTo>
                  <a:pt x="0" y="446484"/>
                </a:lnTo>
                <a:lnTo>
                  <a:pt x="17859" y="455414"/>
                </a:lnTo>
                <a:lnTo>
                  <a:pt x="26789" y="455414"/>
                </a:lnTo>
                <a:lnTo>
                  <a:pt x="44648" y="446484"/>
                </a:lnTo>
                <a:lnTo>
                  <a:pt x="53578" y="419695"/>
                </a:lnTo>
                <a:lnTo>
                  <a:pt x="71437" y="383977"/>
                </a:lnTo>
                <a:lnTo>
                  <a:pt x="80367" y="348258"/>
                </a:lnTo>
                <a:lnTo>
                  <a:pt x="89297" y="285750"/>
                </a:lnTo>
                <a:lnTo>
                  <a:pt x="89297" y="223242"/>
                </a:lnTo>
                <a:lnTo>
                  <a:pt x="89297" y="160734"/>
                </a:lnTo>
                <a:lnTo>
                  <a:pt x="89297" y="89297"/>
                </a:lnTo>
                <a:lnTo>
                  <a:pt x="80367" y="44648"/>
                </a:lnTo>
                <a:lnTo>
                  <a:pt x="80367" y="8930"/>
                </a:lnTo>
                <a:lnTo>
                  <a:pt x="80367" y="0"/>
                </a:lnTo>
                <a:lnTo>
                  <a:pt x="80367" y="0"/>
                </a:lnTo>
                <a:lnTo>
                  <a:pt x="80367" y="26789"/>
                </a:lnTo>
                <a:lnTo>
                  <a:pt x="80367" y="53578"/>
                </a:lnTo>
                <a:lnTo>
                  <a:pt x="80367" y="98227"/>
                </a:lnTo>
                <a:lnTo>
                  <a:pt x="89297" y="151805"/>
                </a:lnTo>
                <a:lnTo>
                  <a:pt x="107156" y="205383"/>
                </a:lnTo>
                <a:lnTo>
                  <a:pt x="133945" y="267891"/>
                </a:lnTo>
                <a:lnTo>
                  <a:pt x="160734" y="321469"/>
                </a:lnTo>
                <a:lnTo>
                  <a:pt x="187523" y="375047"/>
                </a:lnTo>
                <a:lnTo>
                  <a:pt x="223242" y="410766"/>
                </a:lnTo>
                <a:lnTo>
                  <a:pt x="241101" y="437555"/>
                </a:lnTo>
                <a:lnTo>
                  <a:pt x="258961" y="446484"/>
                </a:lnTo>
                <a:lnTo>
                  <a:pt x="276820" y="446484"/>
                </a:lnTo>
                <a:lnTo>
                  <a:pt x="285750" y="428625"/>
                </a:lnTo>
                <a:lnTo>
                  <a:pt x="285750" y="392906"/>
                </a:lnTo>
                <a:lnTo>
                  <a:pt x="276820" y="357187"/>
                </a:lnTo>
                <a:lnTo>
                  <a:pt x="276820" y="35718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7" name="Freeform 36"/>
          <p:cNvSpPr/>
          <p:nvPr/>
        </p:nvSpPr>
        <p:spPr bwMode="auto">
          <a:xfrm>
            <a:off x="6366867" y="2027039"/>
            <a:ext cx="89298" cy="160735"/>
          </a:xfrm>
          <a:custGeom>
            <a:avLst/>
            <a:gdLst/>
            <a:ahLst/>
            <a:cxnLst/>
            <a:rect l="0" t="0" r="0" b="0"/>
            <a:pathLst>
              <a:path w="89298" h="160735">
                <a:moveTo>
                  <a:pt x="0" y="0"/>
                </a:moveTo>
                <a:lnTo>
                  <a:pt x="8930" y="8930"/>
                </a:lnTo>
                <a:lnTo>
                  <a:pt x="8930" y="26789"/>
                </a:lnTo>
                <a:lnTo>
                  <a:pt x="26789" y="62508"/>
                </a:lnTo>
                <a:lnTo>
                  <a:pt x="35719" y="89297"/>
                </a:lnTo>
                <a:lnTo>
                  <a:pt x="44649" y="116086"/>
                </a:lnTo>
                <a:lnTo>
                  <a:pt x="62508" y="133945"/>
                </a:lnTo>
                <a:lnTo>
                  <a:pt x="71438" y="151805"/>
                </a:lnTo>
                <a:lnTo>
                  <a:pt x="80367" y="160734"/>
                </a:lnTo>
                <a:lnTo>
                  <a:pt x="89297" y="160734"/>
                </a:lnTo>
                <a:lnTo>
                  <a:pt x="89297"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8" name="Freeform 37"/>
          <p:cNvSpPr/>
          <p:nvPr/>
        </p:nvSpPr>
        <p:spPr bwMode="auto">
          <a:xfrm>
            <a:off x="6375797" y="1919883"/>
            <a:ext cx="53579" cy="53579"/>
          </a:xfrm>
          <a:custGeom>
            <a:avLst/>
            <a:gdLst/>
            <a:ahLst/>
            <a:cxnLst/>
            <a:rect l="0" t="0" r="0" b="0"/>
            <a:pathLst>
              <a:path w="53579" h="53579">
                <a:moveTo>
                  <a:pt x="53578" y="53578"/>
                </a:moveTo>
                <a:lnTo>
                  <a:pt x="53578" y="44648"/>
                </a:lnTo>
                <a:lnTo>
                  <a:pt x="44648" y="26789"/>
                </a:lnTo>
                <a:lnTo>
                  <a:pt x="35719" y="8929"/>
                </a:lnTo>
                <a:lnTo>
                  <a:pt x="17859" y="0"/>
                </a:lnTo>
                <a:lnTo>
                  <a:pt x="17859" y="0"/>
                </a:lnTo>
                <a:lnTo>
                  <a:pt x="8930" y="0"/>
                </a:lnTo>
                <a:lnTo>
                  <a:pt x="0" y="0"/>
                </a:lnTo>
                <a:lnTo>
                  <a:pt x="8930" y="0"/>
                </a:lnTo>
                <a:lnTo>
                  <a:pt x="8930" y="8929"/>
                </a:lnTo>
                <a:lnTo>
                  <a:pt x="17859" y="8929"/>
                </a:lnTo>
                <a:lnTo>
                  <a:pt x="35719" y="8929"/>
                </a:lnTo>
                <a:lnTo>
                  <a:pt x="35719"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9" name="Freeform 38"/>
          <p:cNvSpPr/>
          <p:nvPr/>
        </p:nvSpPr>
        <p:spPr bwMode="auto">
          <a:xfrm>
            <a:off x="6456164" y="1678781"/>
            <a:ext cx="419696" cy="544712"/>
          </a:xfrm>
          <a:custGeom>
            <a:avLst/>
            <a:gdLst/>
            <a:ahLst/>
            <a:cxnLst/>
            <a:rect l="0" t="0" r="0" b="0"/>
            <a:pathLst>
              <a:path w="419696" h="544712">
                <a:moveTo>
                  <a:pt x="89297" y="357188"/>
                </a:moveTo>
                <a:lnTo>
                  <a:pt x="80367" y="357188"/>
                </a:lnTo>
                <a:lnTo>
                  <a:pt x="71438" y="366117"/>
                </a:lnTo>
                <a:lnTo>
                  <a:pt x="62508" y="383977"/>
                </a:lnTo>
                <a:lnTo>
                  <a:pt x="62508" y="401836"/>
                </a:lnTo>
                <a:lnTo>
                  <a:pt x="62508" y="437555"/>
                </a:lnTo>
                <a:lnTo>
                  <a:pt x="62508" y="464344"/>
                </a:lnTo>
                <a:lnTo>
                  <a:pt x="71438" y="500063"/>
                </a:lnTo>
                <a:lnTo>
                  <a:pt x="89297" y="526852"/>
                </a:lnTo>
                <a:lnTo>
                  <a:pt x="98227" y="544711"/>
                </a:lnTo>
                <a:lnTo>
                  <a:pt x="116086" y="544711"/>
                </a:lnTo>
                <a:lnTo>
                  <a:pt x="133945" y="544711"/>
                </a:lnTo>
                <a:lnTo>
                  <a:pt x="160734" y="526852"/>
                </a:lnTo>
                <a:lnTo>
                  <a:pt x="169664" y="500063"/>
                </a:lnTo>
                <a:lnTo>
                  <a:pt x="187524" y="464344"/>
                </a:lnTo>
                <a:lnTo>
                  <a:pt x="196453" y="410766"/>
                </a:lnTo>
                <a:lnTo>
                  <a:pt x="196453" y="348258"/>
                </a:lnTo>
                <a:lnTo>
                  <a:pt x="196453" y="276820"/>
                </a:lnTo>
                <a:lnTo>
                  <a:pt x="196453" y="196453"/>
                </a:lnTo>
                <a:lnTo>
                  <a:pt x="196453" y="125016"/>
                </a:lnTo>
                <a:lnTo>
                  <a:pt x="196453" y="62508"/>
                </a:lnTo>
                <a:lnTo>
                  <a:pt x="196453" y="17859"/>
                </a:lnTo>
                <a:lnTo>
                  <a:pt x="187524" y="0"/>
                </a:lnTo>
                <a:lnTo>
                  <a:pt x="187524" y="8930"/>
                </a:lnTo>
                <a:lnTo>
                  <a:pt x="178594" y="35719"/>
                </a:lnTo>
                <a:lnTo>
                  <a:pt x="178594" y="80367"/>
                </a:lnTo>
                <a:lnTo>
                  <a:pt x="178594" y="133945"/>
                </a:lnTo>
                <a:lnTo>
                  <a:pt x="187524" y="196453"/>
                </a:lnTo>
                <a:lnTo>
                  <a:pt x="205383" y="267891"/>
                </a:lnTo>
                <a:lnTo>
                  <a:pt x="223242" y="330398"/>
                </a:lnTo>
                <a:lnTo>
                  <a:pt x="250031" y="383977"/>
                </a:lnTo>
                <a:lnTo>
                  <a:pt x="276820" y="428625"/>
                </a:lnTo>
                <a:lnTo>
                  <a:pt x="303609" y="464344"/>
                </a:lnTo>
                <a:lnTo>
                  <a:pt x="321469" y="482203"/>
                </a:lnTo>
                <a:lnTo>
                  <a:pt x="339328" y="491133"/>
                </a:lnTo>
                <a:lnTo>
                  <a:pt x="348258" y="491133"/>
                </a:lnTo>
                <a:lnTo>
                  <a:pt x="339328" y="473273"/>
                </a:lnTo>
                <a:lnTo>
                  <a:pt x="321469" y="437555"/>
                </a:lnTo>
                <a:lnTo>
                  <a:pt x="294680" y="401836"/>
                </a:lnTo>
                <a:lnTo>
                  <a:pt x="258961" y="348258"/>
                </a:lnTo>
                <a:lnTo>
                  <a:pt x="223242" y="285750"/>
                </a:lnTo>
                <a:lnTo>
                  <a:pt x="178594" y="241102"/>
                </a:lnTo>
                <a:lnTo>
                  <a:pt x="133945" y="196453"/>
                </a:lnTo>
                <a:lnTo>
                  <a:pt x="98227" y="178594"/>
                </a:lnTo>
                <a:lnTo>
                  <a:pt x="53578" y="169664"/>
                </a:lnTo>
                <a:lnTo>
                  <a:pt x="26789" y="178594"/>
                </a:lnTo>
                <a:lnTo>
                  <a:pt x="8930" y="187523"/>
                </a:lnTo>
                <a:lnTo>
                  <a:pt x="0" y="196453"/>
                </a:lnTo>
                <a:lnTo>
                  <a:pt x="8930" y="205383"/>
                </a:lnTo>
                <a:lnTo>
                  <a:pt x="35719" y="214313"/>
                </a:lnTo>
                <a:lnTo>
                  <a:pt x="71438" y="214313"/>
                </a:lnTo>
                <a:lnTo>
                  <a:pt x="107156" y="214313"/>
                </a:lnTo>
                <a:lnTo>
                  <a:pt x="142875" y="205383"/>
                </a:lnTo>
                <a:lnTo>
                  <a:pt x="178594" y="196453"/>
                </a:lnTo>
                <a:lnTo>
                  <a:pt x="214313" y="187523"/>
                </a:lnTo>
                <a:lnTo>
                  <a:pt x="250031" y="187523"/>
                </a:lnTo>
                <a:lnTo>
                  <a:pt x="267891" y="196453"/>
                </a:lnTo>
                <a:lnTo>
                  <a:pt x="294680" y="232172"/>
                </a:lnTo>
                <a:lnTo>
                  <a:pt x="312539" y="276820"/>
                </a:lnTo>
                <a:lnTo>
                  <a:pt x="330399" y="330398"/>
                </a:lnTo>
                <a:lnTo>
                  <a:pt x="348258" y="383977"/>
                </a:lnTo>
                <a:lnTo>
                  <a:pt x="366117" y="419695"/>
                </a:lnTo>
                <a:lnTo>
                  <a:pt x="375047" y="446484"/>
                </a:lnTo>
                <a:lnTo>
                  <a:pt x="392906" y="464344"/>
                </a:lnTo>
                <a:lnTo>
                  <a:pt x="401836" y="464344"/>
                </a:lnTo>
                <a:lnTo>
                  <a:pt x="410766" y="446484"/>
                </a:lnTo>
                <a:lnTo>
                  <a:pt x="419695" y="410766"/>
                </a:lnTo>
                <a:lnTo>
                  <a:pt x="419695" y="366117"/>
                </a:lnTo>
                <a:lnTo>
                  <a:pt x="419695" y="36611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0" name="Freeform 39"/>
          <p:cNvSpPr/>
          <p:nvPr/>
        </p:nvSpPr>
        <p:spPr bwMode="auto">
          <a:xfrm>
            <a:off x="6732984" y="1723429"/>
            <a:ext cx="17861" cy="17861"/>
          </a:xfrm>
          <a:custGeom>
            <a:avLst/>
            <a:gdLst/>
            <a:ahLst/>
            <a:cxnLst/>
            <a:rect l="0" t="0" r="0" b="0"/>
            <a:pathLst>
              <a:path w="17861" h="17861">
                <a:moveTo>
                  <a:pt x="17860" y="17860"/>
                </a:moveTo>
                <a:lnTo>
                  <a:pt x="8930" y="17860"/>
                </a:lnTo>
                <a:lnTo>
                  <a:pt x="8930" y="8930"/>
                </a:lnTo>
                <a:lnTo>
                  <a:pt x="0" y="8930"/>
                </a:lnTo>
                <a:lnTo>
                  <a:pt x="0" y="0"/>
                </a:lnTo>
                <a:lnTo>
                  <a:pt x="8930" y="0"/>
                </a:lnTo>
                <a:lnTo>
                  <a:pt x="8930" y="0"/>
                </a:lnTo>
                <a:lnTo>
                  <a:pt x="17860" y="0"/>
                </a:lnTo>
                <a:lnTo>
                  <a:pt x="1786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1" name="Freeform 40"/>
          <p:cNvSpPr/>
          <p:nvPr/>
        </p:nvSpPr>
        <p:spPr bwMode="auto">
          <a:xfrm>
            <a:off x="6929438" y="1902023"/>
            <a:ext cx="401836" cy="205384"/>
          </a:xfrm>
          <a:custGeom>
            <a:avLst/>
            <a:gdLst/>
            <a:ahLst/>
            <a:cxnLst/>
            <a:rect l="0" t="0" r="0" b="0"/>
            <a:pathLst>
              <a:path w="401836" h="205384">
                <a:moveTo>
                  <a:pt x="8929" y="89297"/>
                </a:moveTo>
                <a:lnTo>
                  <a:pt x="8929" y="89297"/>
                </a:lnTo>
                <a:lnTo>
                  <a:pt x="8929" y="80367"/>
                </a:lnTo>
                <a:lnTo>
                  <a:pt x="8929" y="80367"/>
                </a:lnTo>
                <a:lnTo>
                  <a:pt x="17859" y="71438"/>
                </a:lnTo>
                <a:lnTo>
                  <a:pt x="17859" y="71438"/>
                </a:lnTo>
                <a:lnTo>
                  <a:pt x="17859" y="80367"/>
                </a:lnTo>
                <a:lnTo>
                  <a:pt x="17859" y="98227"/>
                </a:lnTo>
                <a:lnTo>
                  <a:pt x="8929" y="125016"/>
                </a:lnTo>
                <a:lnTo>
                  <a:pt x="0" y="151805"/>
                </a:lnTo>
                <a:lnTo>
                  <a:pt x="0" y="187524"/>
                </a:lnTo>
                <a:lnTo>
                  <a:pt x="0" y="205383"/>
                </a:lnTo>
                <a:lnTo>
                  <a:pt x="0" y="205383"/>
                </a:lnTo>
                <a:lnTo>
                  <a:pt x="8929" y="196453"/>
                </a:lnTo>
                <a:lnTo>
                  <a:pt x="17859" y="178594"/>
                </a:lnTo>
                <a:lnTo>
                  <a:pt x="26789" y="142875"/>
                </a:lnTo>
                <a:lnTo>
                  <a:pt x="35718" y="107156"/>
                </a:lnTo>
                <a:lnTo>
                  <a:pt x="44648" y="71438"/>
                </a:lnTo>
                <a:lnTo>
                  <a:pt x="53578" y="26789"/>
                </a:lnTo>
                <a:lnTo>
                  <a:pt x="62507" y="8930"/>
                </a:lnTo>
                <a:lnTo>
                  <a:pt x="71437" y="0"/>
                </a:lnTo>
                <a:lnTo>
                  <a:pt x="89296" y="8930"/>
                </a:lnTo>
                <a:lnTo>
                  <a:pt x="98226" y="26789"/>
                </a:lnTo>
                <a:lnTo>
                  <a:pt x="116085" y="53578"/>
                </a:lnTo>
                <a:lnTo>
                  <a:pt x="133945" y="80367"/>
                </a:lnTo>
                <a:lnTo>
                  <a:pt x="160734" y="107156"/>
                </a:lnTo>
                <a:lnTo>
                  <a:pt x="187523" y="116086"/>
                </a:lnTo>
                <a:lnTo>
                  <a:pt x="214312" y="125016"/>
                </a:lnTo>
                <a:lnTo>
                  <a:pt x="250031" y="125016"/>
                </a:lnTo>
                <a:lnTo>
                  <a:pt x="285750" y="116086"/>
                </a:lnTo>
                <a:lnTo>
                  <a:pt x="312539" y="98227"/>
                </a:lnTo>
                <a:lnTo>
                  <a:pt x="339328" y="80367"/>
                </a:lnTo>
                <a:lnTo>
                  <a:pt x="366117" y="62508"/>
                </a:lnTo>
                <a:lnTo>
                  <a:pt x="383976" y="53578"/>
                </a:lnTo>
                <a:lnTo>
                  <a:pt x="392906" y="53578"/>
                </a:lnTo>
                <a:lnTo>
                  <a:pt x="401835" y="62508"/>
                </a:lnTo>
                <a:lnTo>
                  <a:pt x="401835"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2" name="Freeform 41"/>
          <p:cNvSpPr/>
          <p:nvPr/>
        </p:nvSpPr>
        <p:spPr bwMode="auto">
          <a:xfrm>
            <a:off x="5536406" y="2562820"/>
            <a:ext cx="419697" cy="544712"/>
          </a:xfrm>
          <a:custGeom>
            <a:avLst/>
            <a:gdLst/>
            <a:ahLst/>
            <a:cxnLst/>
            <a:rect l="0" t="0" r="0" b="0"/>
            <a:pathLst>
              <a:path w="419697" h="544712">
                <a:moveTo>
                  <a:pt x="8930" y="0"/>
                </a:moveTo>
                <a:lnTo>
                  <a:pt x="8930" y="0"/>
                </a:lnTo>
                <a:lnTo>
                  <a:pt x="8930" y="8930"/>
                </a:lnTo>
                <a:lnTo>
                  <a:pt x="0" y="26789"/>
                </a:lnTo>
                <a:lnTo>
                  <a:pt x="8930" y="62508"/>
                </a:lnTo>
                <a:lnTo>
                  <a:pt x="8930" y="107157"/>
                </a:lnTo>
                <a:lnTo>
                  <a:pt x="26789" y="169664"/>
                </a:lnTo>
                <a:lnTo>
                  <a:pt x="44649" y="241101"/>
                </a:lnTo>
                <a:lnTo>
                  <a:pt x="62508" y="321469"/>
                </a:lnTo>
                <a:lnTo>
                  <a:pt x="89297" y="392906"/>
                </a:lnTo>
                <a:lnTo>
                  <a:pt x="107157" y="455414"/>
                </a:lnTo>
                <a:lnTo>
                  <a:pt x="125016" y="508992"/>
                </a:lnTo>
                <a:lnTo>
                  <a:pt x="142875" y="535781"/>
                </a:lnTo>
                <a:lnTo>
                  <a:pt x="160735" y="544711"/>
                </a:lnTo>
                <a:lnTo>
                  <a:pt x="178594" y="535781"/>
                </a:lnTo>
                <a:lnTo>
                  <a:pt x="187524" y="517922"/>
                </a:lnTo>
                <a:lnTo>
                  <a:pt x="205383" y="482203"/>
                </a:lnTo>
                <a:lnTo>
                  <a:pt x="223242" y="446484"/>
                </a:lnTo>
                <a:lnTo>
                  <a:pt x="241102" y="410766"/>
                </a:lnTo>
                <a:lnTo>
                  <a:pt x="258961" y="383976"/>
                </a:lnTo>
                <a:lnTo>
                  <a:pt x="294680" y="375047"/>
                </a:lnTo>
                <a:lnTo>
                  <a:pt x="321469" y="383976"/>
                </a:lnTo>
                <a:lnTo>
                  <a:pt x="357188" y="401836"/>
                </a:lnTo>
                <a:lnTo>
                  <a:pt x="383977" y="437555"/>
                </a:lnTo>
                <a:lnTo>
                  <a:pt x="401836" y="464344"/>
                </a:lnTo>
                <a:lnTo>
                  <a:pt x="419696" y="491133"/>
                </a:lnTo>
                <a:lnTo>
                  <a:pt x="419696" y="49113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3" name="Freeform 42"/>
          <p:cNvSpPr/>
          <p:nvPr/>
        </p:nvSpPr>
        <p:spPr bwMode="auto">
          <a:xfrm>
            <a:off x="6045398" y="2911078"/>
            <a:ext cx="116087" cy="232173"/>
          </a:xfrm>
          <a:custGeom>
            <a:avLst/>
            <a:gdLst/>
            <a:ahLst/>
            <a:cxnLst/>
            <a:rect l="0" t="0" r="0" b="0"/>
            <a:pathLst>
              <a:path w="116087" h="232173">
                <a:moveTo>
                  <a:pt x="0" y="196453"/>
                </a:moveTo>
                <a:lnTo>
                  <a:pt x="8930" y="205383"/>
                </a:lnTo>
                <a:lnTo>
                  <a:pt x="8930" y="214312"/>
                </a:lnTo>
                <a:lnTo>
                  <a:pt x="17860" y="223242"/>
                </a:lnTo>
                <a:lnTo>
                  <a:pt x="26790" y="232172"/>
                </a:lnTo>
                <a:lnTo>
                  <a:pt x="35719" y="223242"/>
                </a:lnTo>
                <a:lnTo>
                  <a:pt x="53579" y="214312"/>
                </a:lnTo>
                <a:lnTo>
                  <a:pt x="80368" y="187523"/>
                </a:lnTo>
                <a:lnTo>
                  <a:pt x="89297" y="160734"/>
                </a:lnTo>
                <a:lnTo>
                  <a:pt x="107157" y="125015"/>
                </a:lnTo>
                <a:lnTo>
                  <a:pt x="116086" y="89297"/>
                </a:lnTo>
                <a:lnTo>
                  <a:pt x="116086" y="53578"/>
                </a:lnTo>
                <a:lnTo>
                  <a:pt x="116086" y="26789"/>
                </a:lnTo>
                <a:lnTo>
                  <a:pt x="107157" y="8929"/>
                </a:lnTo>
                <a:lnTo>
                  <a:pt x="89297" y="0"/>
                </a:lnTo>
                <a:lnTo>
                  <a:pt x="80368" y="8929"/>
                </a:lnTo>
                <a:lnTo>
                  <a:pt x="71438" y="35718"/>
                </a:lnTo>
                <a:lnTo>
                  <a:pt x="62508" y="62508"/>
                </a:lnTo>
                <a:lnTo>
                  <a:pt x="62508" y="98226"/>
                </a:lnTo>
                <a:lnTo>
                  <a:pt x="62508" y="125015"/>
                </a:lnTo>
                <a:lnTo>
                  <a:pt x="62508" y="12501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4" name="Freeform 43"/>
          <p:cNvSpPr/>
          <p:nvPr/>
        </p:nvSpPr>
        <p:spPr bwMode="auto">
          <a:xfrm>
            <a:off x="6304359" y="2794992"/>
            <a:ext cx="205384" cy="580430"/>
          </a:xfrm>
          <a:custGeom>
            <a:avLst/>
            <a:gdLst/>
            <a:ahLst/>
            <a:cxnLst/>
            <a:rect l="0" t="0" r="0" b="0"/>
            <a:pathLst>
              <a:path w="205384" h="580430">
                <a:moveTo>
                  <a:pt x="35719" y="276820"/>
                </a:moveTo>
                <a:lnTo>
                  <a:pt x="35719" y="294679"/>
                </a:lnTo>
                <a:lnTo>
                  <a:pt x="35719" y="330398"/>
                </a:lnTo>
                <a:lnTo>
                  <a:pt x="35719" y="375047"/>
                </a:lnTo>
                <a:lnTo>
                  <a:pt x="44649" y="428625"/>
                </a:lnTo>
                <a:lnTo>
                  <a:pt x="62508" y="482203"/>
                </a:lnTo>
                <a:lnTo>
                  <a:pt x="71438" y="526851"/>
                </a:lnTo>
                <a:lnTo>
                  <a:pt x="89297" y="562570"/>
                </a:lnTo>
                <a:lnTo>
                  <a:pt x="107157" y="580429"/>
                </a:lnTo>
                <a:lnTo>
                  <a:pt x="116086" y="571500"/>
                </a:lnTo>
                <a:lnTo>
                  <a:pt x="116086" y="544711"/>
                </a:lnTo>
                <a:lnTo>
                  <a:pt x="107157" y="500062"/>
                </a:lnTo>
                <a:lnTo>
                  <a:pt x="89297" y="446484"/>
                </a:lnTo>
                <a:lnTo>
                  <a:pt x="62508" y="375047"/>
                </a:lnTo>
                <a:lnTo>
                  <a:pt x="44649" y="294679"/>
                </a:lnTo>
                <a:lnTo>
                  <a:pt x="17860" y="223242"/>
                </a:lnTo>
                <a:lnTo>
                  <a:pt x="0" y="151804"/>
                </a:lnTo>
                <a:lnTo>
                  <a:pt x="0" y="98226"/>
                </a:lnTo>
                <a:lnTo>
                  <a:pt x="8930" y="62508"/>
                </a:lnTo>
                <a:lnTo>
                  <a:pt x="26789" y="26789"/>
                </a:lnTo>
                <a:lnTo>
                  <a:pt x="53579" y="17859"/>
                </a:lnTo>
                <a:lnTo>
                  <a:pt x="89297" y="0"/>
                </a:lnTo>
                <a:lnTo>
                  <a:pt x="133946" y="0"/>
                </a:lnTo>
                <a:lnTo>
                  <a:pt x="169664" y="0"/>
                </a:lnTo>
                <a:lnTo>
                  <a:pt x="187524" y="8929"/>
                </a:lnTo>
                <a:lnTo>
                  <a:pt x="205383" y="26789"/>
                </a:lnTo>
                <a:lnTo>
                  <a:pt x="196454" y="53578"/>
                </a:lnTo>
                <a:lnTo>
                  <a:pt x="178594" y="80367"/>
                </a:lnTo>
                <a:lnTo>
                  <a:pt x="142875" y="116086"/>
                </a:lnTo>
                <a:lnTo>
                  <a:pt x="107157" y="142875"/>
                </a:lnTo>
                <a:lnTo>
                  <a:pt x="71438" y="169664"/>
                </a:lnTo>
                <a:lnTo>
                  <a:pt x="35719" y="178594"/>
                </a:lnTo>
                <a:lnTo>
                  <a:pt x="17860" y="187523"/>
                </a:lnTo>
                <a:lnTo>
                  <a:pt x="17860" y="178594"/>
                </a:lnTo>
                <a:lnTo>
                  <a:pt x="17860"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5" name="Freeform 44"/>
          <p:cNvSpPr/>
          <p:nvPr/>
        </p:nvSpPr>
        <p:spPr bwMode="auto">
          <a:xfrm>
            <a:off x="6554391" y="2750344"/>
            <a:ext cx="339329" cy="232172"/>
          </a:xfrm>
          <a:custGeom>
            <a:avLst/>
            <a:gdLst/>
            <a:ahLst/>
            <a:cxnLst/>
            <a:rect l="0" t="0" r="0" b="0"/>
            <a:pathLst>
              <a:path w="339329" h="232172">
                <a:moveTo>
                  <a:pt x="0" y="214312"/>
                </a:moveTo>
                <a:lnTo>
                  <a:pt x="8929" y="214312"/>
                </a:lnTo>
                <a:lnTo>
                  <a:pt x="8929" y="223242"/>
                </a:lnTo>
                <a:lnTo>
                  <a:pt x="26789" y="223242"/>
                </a:lnTo>
                <a:lnTo>
                  <a:pt x="44648" y="223242"/>
                </a:lnTo>
                <a:lnTo>
                  <a:pt x="62507" y="205382"/>
                </a:lnTo>
                <a:lnTo>
                  <a:pt x="89297" y="187523"/>
                </a:lnTo>
                <a:lnTo>
                  <a:pt x="116086" y="160734"/>
                </a:lnTo>
                <a:lnTo>
                  <a:pt x="133945" y="125015"/>
                </a:lnTo>
                <a:lnTo>
                  <a:pt x="151804" y="89296"/>
                </a:lnTo>
                <a:lnTo>
                  <a:pt x="160734" y="53577"/>
                </a:lnTo>
                <a:lnTo>
                  <a:pt x="160734" y="17859"/>
                </a:lnTo>
                <a:lnTo>
                  <a:pt x="151804" y="0"/>
                </a:lnTo>
                <a:lnTo>
                  <a:pt x="142875" y="8929"/>
                </a:lnTo>
                <a:lnTo>
                  <a:pt x="142875" y="26789"/>
                </a:lnTo>
                <a:lnTo>
                  <a:pt x="133945" y="71437"/>
                </a:lnTo>
                <a:lnTo>
                  <a:pt x="142875" y="116085"/>
                </a:lnTo>
                <a:lnTo>
                  <a:pt x="160734" y="169663"/>
                </a:lnTo>
                <a:lnTo>
                  <a:pt x="196453" y="205382"/>
                </a:lnTo>
                <a:lnTo>
                  <a:pt x="241101" y="232171"/>
                </a:lnTo>
                <a:lnTo>
                  <a:pt x="294679" y="232171"/>
                </a:lnTo>
                <a:lnTo>
                  <a:pt x="339328" y="214312"/>
                </a:lnTo>
                <a:lnTo>
                  <a:pt x="339328" y="21431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3209576717"/>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Affecting velocity</a:t>
            </a:r>
            <a:endParaRPr lang="en-US" dirty="0"/>
          </a:p>
        </p:txBody>
      </p:sp>
      <p:sp>
        <p:nvSpPr>
          <p:cNvPr id="3" name="Content Placeholder 2"/>
          <p:cNvSpPr>
            <a:spLocks noGrp="1"/>
          </p:cNvSpPr>
          <p:nvPr>
            <p:ph idx="1"/>
          </p:nvPr>
        </p:nvSpPr>
        <p:spPr/>
        <p:txBody>
          <a:bodyPr/>
          <a:lstStyle/>
          <a:p>
            <a:r>
              <a:rPr lang="en-US" dirty="0"/>
              <a:t>“Last year my team’s velocity averaged 30 points per sprint. This year I’m expecting the team to achieve 35 points per sprint.”</a:t>
            </a:r>
          </a:p>
          <a:p>
            <a:endParaRPr lang="en-US" dirty="0"/>
          </a:p>
          <a:p>
            <a:endParaRPr lang="en-US" dirty="0"/>
          </a:p>
        </p:txBody>
      </p:sp>
      <p:sp>
        <p:nvSpPr>
          <p:cNvPr id="4" name="TextBox 3"/>
          <p:cNvSpPr txBox="1"/>
          <p:nvPr/>
        </p:nvSpPr>
        <p:spPr>
          <a:xfrm>
            <a:off x="1752600" y="6443538"/>
            <a:ext cx="3788217"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07</a:t>
            </a:r>
            <a:endParaRPr lang="en-US" dirty="0"/>
          </a:p>
        </p:txBody>
      </p:sp>
      <p:pic>
        <p:nvPicPr>
          <p:cNvPr id="5" name="Picture 4"/>
          <p:cNvPicPr>
            <a:picLocks noChangeAspect="1"/>
          </p:cNvPicPr>
          <p:nvPr/>
        </p:nvPicPr>
        <p:blipFill>
          <a:blip r:embed="rId2"/>
          <a:stretch>
            <a:fillRect/>
          </a:stretch>
        </p:blipFill>
        <p:spPr>
          <a:xfrm>
            <a:off x="2743200" y="2577317"/>
            <a:ext cx="4533900" cy="3823483"/>
          </a:xfrm>
          <a:prstGeom prst="rect">
            <a:avLst/>
          </a:prstGeom>
        </p:spPr>
      </p:pic>
      <p:sp>
        <p:nvSpPr>
          <p:cNvPr id="6" name="Freeform 5"/>
          <p:cNvSpPr/>
          <p:nvPr/>
        </p:nvSpPr>
        <p:spPr bwMode="auto">
          <a:xfrm>
            <a:off x="3509367" y="2116336"/>
            <a:ext cx="17861" cy="8930"/>
          </a:xfrm>
          <a:custGeom>
            <a:avLst/>
            <a:gdLst/>
            <a:ahLst/>
            <a:cxnLst/>
            <a:rect l="0" t="0" r="0" b="0"/>
            <a:pathLst>
              <a:path w="17861" h="8930">
                <a:moveTo>
                  <a:pt x="17860" y="8929"/>
                </a:moveTo>
                <a:lnTo>
                  <a:pt x="17860" y="8929"/>
                </a:lnTo>
                <a:lnTo>
                  <a:pt x="17860" y="8929"/>
                </a:lnTo>
                <a:lnTo>
                  <a:pt x="8930" y="8929"/>
                </a:lnTo>
                <a:lnTo>
                  <a:pt x="8930" y="0"/>
                </a:lnTo>
                <a:lnTo>
                  <a:pt x="8930" y="0"/>
                </a:lnTo>
                <a:lnTo>
                  <a:pt x="8930" y="0"/>
                </a:lnTo>
                <a:lnTo>
                  <a:pt x="8930" y="0"/>
                </a:lnTo>
                <a:lnTo>
                  <a:pt x="8930" y="0"/>
                </a:lnTo>
                <a:lnTo>
                  <a:pt x="8930" y="0"/>
                </a:lnTo>
                <a:lnTo>
                  <a:pt x="8930" y="0"/>
                </a:lnTo>
                <a:lnTo>
                  <a:pt x="8930" y="0"/>
                </a:lnTo>
                <a:lnTo>
                  <a:pt x="0" y="0"/>
                </a:lnTo>
                <a:lnTo>
                  <a:pt x="0" y="0"/>
                </a:lnTo>
                <a:lnTo>
                  <a:pt x="0" y="0"/>
                </a:lnTo>
                <a:lnTo>
                  <a:pt x="0" y="8929"/>
                </a:lnTo>
                <a:lnTo>
                  <a:pt x="0"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3509367" y="2134195"/>
            <a:ext cx="1" cy="1"/>
          </a:xfrm>
          <a:custGeom>
            <a:avLst/>
            <a:gdLst/>
            <a:ahLst/>
            <a:cxnLst/>
            <a:rect l="0" t="0" r="0" b="0"/>
            <a:pathLst>
              <a:path w="1" h="1">
                <a:moveTo>
                  <a:pt x="0" y="0"/>
                </a:moveTo>
                <a:lnTo>
                  <a:pt x="0" y="0"/>
                </a:lnTo>
                <a:lnTo>
                  <a:pt x="0" y="0"/>
                </a:lnTo>
                <a:lnTo>
                  <a:pt x="0" y="0"/>
                </a:lnTo>
                <a:lnTo>
                  <a:pt x="0" y="0"/>
                </a:lnTo>
                <a:lnTo>
                  <a:pt x="0" y="0"/>
                </a:ln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3518297" y="2143125"/>
            <a:ext cx="1" cy="1"/>
          </a:xfrm>
          <a:custGeom>
            <a:avLst/>
            <a:gdLst/>
            <a:ahLst/>
            <a:cxnLst/>
            <a:rect l="0" t="0" r="0" b="0"/>
            <a:pathLst>
              <a:path w="1" h="1">
                <a:moveTo>
                  <a:pt x="0" y="0"/>
                </a:moveTo>
                <a:lnTo>
                  <a:pt x="0" y="0"/>
                </a:lnTo>
                <a:lnTo>
                  <a:pt x="0" y="0"/>
                </a:lnTo>
                <a:lnTo>
                  <a:pt x="0" y="0"/>
                </a:ln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3455789" y="2098476"/>
            <a:ext cx="44650" cy="392908"/>
          </a:xfrm>
          <a:custGeom>
            <a:avLst/>
            <a:gdLst/>
            <a:ahLst/>
            <a:cxnLst/>
            <a:rect l="0" t="0" r="0" b="0"/>
            <a:pathLst>
              <a:path w="44650" h="392908">
                <a:moveTo>
                  <a:pt x="17859" y="35719"/>
                </a:moveTo>
                <a:lnTo>
                  <a:pt x="8930" y="35719"/>
                </a:lnTo>
                <a:lnTo>
                  <a:pt x="8930" y="35719"/>
                </a:lnTo>
                <a:lnTo>
                  <a:pt x="8930" y="26789"/>
                </a:lnTo>
                <a:lnTo>
                  <a:pt x="8930" y="26789"/>
                </a:lnTo>
                <a:lnTo>
                  <a:pt x="8930" y="26789"/>
                </a:lnTo>
                <a:lnTo>
                  <a:pt x="8930" y="26789"/>
                </a:lnTo>
                <a:lnTo>
                  <a:pt x="8930" y="17860"/>
                </a:lnTo>
                <a:lnTo>
                  <a:pt x="8930" y="17860"/>
                </a:lnTo>
                <a:lnTo>
                  <a:pt x="0" y="8930"/>
                </a:lnTo>
                <a:lnTo>
                  <a:pt x="0" y="8930"/>
                </a:lnTo>
                <a:lnTo>
                  <a:pt x="0" y="0"/>
                </a:lnTo>
                <a:lnTo>
                  <a:pt x="0" y="0"/>
                </a:lnTo>
                <a:lnTo>
                  <a:pt x="0" y="0"/>
                </a:lnTo>
                <a:lnTo>
                  <a:pt x="0" y="0"/>
                </a:lnTo>
                <a:lnTo>
                  <a:pt x="0" y="0"/>
                </a:lnTo>
                <a:lnTo>
                  <a:pt x="0" y="8930"/>
                </a:lnTo>
                <a:lnTo>
                  <a:pt x="8930" y="35719"/>
                </a:lnTo>
                <a:lnTo>
                  <a:pt x="8930" y="71438"/>
                </a:lnTo>
                <a:lnTo>
                  <a:pt x="8930" y="116086"/>
                </a:lnTo>
                <a:lnTo>
                  <a:pt x="17859" y="160735"/>
                </a:lnTo>
                <a:lnTo>
                  <a:pt x="26789" y="214313"/>
                </a:lnTo>
                <a:lnTo>
                  <a:pt x="26789" y="258961"/>
                </a:lnTo>
                <a:lnTo>
                  <a:pt x="35719" y="303610"/>
                </a:lnTo>
                <a:lnTo>
                  <a:pt x="35719" y="339328"/>
                </a:lnTo>
                <a:lnTo>
                  <a:pt x="44649" y="366118"/>
                </a:lnTo>
                <a:lnTo>
                  <a:pt x="44649" y="383977"/>
                </a:lnTo>
                <a:lnTo>
                  <a:pt x="44649" y="392907"/>
                </a:lnTo>
                <a:lnTo>
                  <a:pt x="44649" y="392907"/>
                </a:lnTo>
                <a:lnTo>
                  <a:pt x="35719" y="383977"/>
                </a:lnTo>
                <a:lnTo>
                  <a:pt x="35719" y="357188"/>
                </a:lnTo>
                <a:lnTo>
                  <a:pt x="35719" y="339328"/>
                </a:lnTo>
                <a:lnTo>
                  <a:pt x="26789" y="312539"/>
                </a:lnTo>
                <a:lnTo>
                  <a:pt x="26789" y="276821"/>
                </a:lnTo>
                <a:lnTo>
                  <a:pt x="26789" y="27682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3330773" y="2062758"/>
            <a:ext cx="285751" cy="205383"/>
          </a:xfrm>
          <a:custGeom>
            <a:avLst/>
            <a:gdLst/>
            <a:ahLst/>
            <a:cxnLst/>
            <a:rect l="0" t="0" r="0" b="0"/>
            <a:pathLst>
              <a:path w="285751" h="205383">
                <a:moveTo>
                  <a:pt x="17860" y="53578"/>
                </a:moveTo>
                <a:lnTo>
                  <a:pt x="8930" y="53578"/>
                </a:lnTo>
                <a:lnTo>
                  <a:pt x="0" y="53578"/>
                </a:lnTo>
                <a:lnTo>
                  <a:pt x="0" y="53578"/>
                </a:lnTo>
                <a:lnTo>
                  <a:pt x="0" y="44648"/>
                </a:lnTo>
                <a:lnTo>
                  <a:pt x="8930" y="44648"/>
                </a:lnTo>
                <a:lnTo>
                  <a:pt x="26790" y="35718"/>
                </a:lnTo>
                <a:lnTo>
                  <a:pt x="53579" y="17859"/>
                </a:lnTo>
                <a:lnTo>
                  <a:pt x="89297" y="8929"/>
                </a:lnTo>
                <a:lnTo>
                  <a:pt x="125016" y="0"/>
                </a:lnTo>
                <a:lnTo>
                  <a:pt x="169665" y="0"/>
                </a:lnTo>
                <a:lnTo>
                  <a:pt x="205383" y="0"/>
                </a:lnTo>
                <a:lnTo>
                  <a:pt x="241102" y="8929"/>
                </a:lnTo>
                <a:lnTo>
                  <a:pt x="267891" y="26789"/>
                </a:lnTo>
                <a:lnTo>
                  <a:pt x="285750" y="53578"/>
                </a:lnTo>
                <a:lnTo>
                  <a:pt x="285750" y="80367"/>
                </a:lnTo>
                <a:lnTo>
                  <a:pt x="276821" y="107156"/>
                </a:lnTo>
                <a:lnTo>
                  <a:pt x="250032" y="133945"/>
                </a:lnTo>
                <a:lnTo>
                  <a:pt x="214313" y="160734"/>
                </a:lnTo>
                <a:lnTo>
                  <a:pt x="178594" y="178593"/>
                </a:lnTo>
                <a:lnTo>
                  <a:pt x="133946" y="187523"/>
                </a:lnTo>
                <a:lnTo>
                  <a:pt x="89297" y="187523"/>
                </a:lnTo>
                <a:lnTo>
                  <a:pt x="62508" y="187523"/>
                </a:lnTo>
                <a:lnTo>
                  <a:pt x="44649" y="178593"/>
                </a:lnTo>
                <a:lnTo>
                  <a:pt x="44649" y="178593"/>
                </a:lnTo>
                <a:lnTo>
                  <a:pt x="53579" y="178593"/>
                </a:lnTo>
                <a:lnTo>
                  <a:pt x="80368" y="187523"/>
                </a:lnTo>
                <a:lnTo>
                  <a:pt x="116086" y="187523"/>
                </a:lnTo>
                <a:lnTo>
                  <a:pt x="169665" y="196453"/>
                </a:lnTo>
                <a:lnTo>
                  <a:pt x="214313" y="205382"/>
                </a:lnTo>
                <a:lnTo>
                  <a:pt x="214313" y="20538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3625453" y="2286000"/>
            <a:ext cx="151806" cy="178595"/>
          </a:xfrm>
          <a:custGeom>
            <a:avLst/>
            <a:gdLst/>
            <a:ahLst/>
            <a:cxnLst/>
            <a:rect l="0" t="0" r="0" b="0"/>
            <a:pathLst>
              <a:path w="151806" h="178595">
                <a:moveTo>
                  <a:pt x="0" y="62508"/>
                </a:moveTo>
                <a:lnTo>
                  <a:pt x="0" y="71437"/>
                </a:lnTo>
                <a:lnTo>
                  <a:pt x="8930" y="80367"/>
                </a:lnTo>
                <a:lnTo>
                  <a:pt x="8930" y="98226"/>
                </a:lnTo>
                <a:lnTo>
                  <a:pt x="17860" y="125015"/>
                </a:lnTo>
                <a:lnTo>
                  <a:pt x="17860" y="142875"/>
                </a:lnTo>
                <a:lnTo>
                  <a:pt x="26789" y="160734"/>
                </a:lnTo>
                <a:lnTo>
                  <a:pt x="26789" y="169664"/>
                </a:lnTo>
                <a:lnTo>
                  <a:pt x="35719" y="178594"/>
                </a:lnTo>
                <a:lnTo>
                  <a:pt x="35719" y="178594"/>
                </a:lnTo>
                <a:lnTo>
                  <a:pt x="35719" y="169664"/>
                </a:lnTo>
                <a:lnTo>
                  <a:pt x="44649" y="151804"/>
                </a:lnTo>
                <a:lnTo>
                  <a:pt x="44649" y="125015"/>
                </a:lnTo>
                <a:lnTo>
                  <a:pt x="53578" y="98226"/>
                </a:lnTo>
                <a:lnTo>
                  <a:pt x="62508" y="62508"/>
                </a:lnTo>
                <a:lnTo>
                  <a:pt x="80367" y="44648"/>
                </a:lnTo>
                <a:lnTo>
                  <a:pt x="98227" y="26789"/>
                </a:lnTo>
                <a:lnTo>
                  <a:pt x="116086" y="17859"/>
                </a:lnTo>
                <a:lnTo>
                  <a:pt x="133945" y="8929"/>
                </a:lnTo>
                <a:lnTo>
                  <a:pt x="151805" y="0"/>
                </a:lnTo>
                <a:lnTo>
                  <a:pt x="15180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3768328" y="2294929"/>
            <a:ext cx="98228" cy="89298"/>
          </a:xfrm>
          <a:custGeom>
            <a:avLst/>
            <a:gdLst/>
            <a:ahLst/>
            <a:cxnLst/>
            <a:rect l="0" t="0" r="0" b="0"/>
            <a:pathLst>
              <a:path w="98228" h="89298">
                <a:moveTo>
                  <a:pt x="8930" y="17860"/>
                </a:moveTo>
                <a:lnTo>
                  <a:pt x="8930" y="26790"/>
                </a:lnTo>
                <a:lnTo>
                  <a:pt x="8930" y="35719"/>
                </a:lnTo>
                <a:lnTo>
                  <a:pt x="0" y="44649"/>
                </a:lnTo>
                <a:lnTo>
                  <a:pt x="0" y="62508"/>
                </a:lnTo>
                <a:lnTo>
                  <a:pt x="8930" y="71438"/>
                </a:lnTo>
                <a:lnTo>
                  <a:pt x="17860" y="80368"/>
                </a:lnTo>
                <a:lnTo>
                  <a:pt x="26789" y="89297"/>
                </a:lnTo>
                <a:lnTo>
                  <a:pt x="44649" y="89297"/>
                </a:lnTo>
                <a:lnTo>
                  <a:pt x="62508" y="80368"/>
                </a:lnTo>
                <a:lnTo>
                  <a:pt x="80367" y="62508"/>
                </a:lnTo>
                <a:lnTo>
                  <a:pt x="89297" y="53579"/>
                </a:lnTo>
                <a:lnTo>
                  <a:pt x="98227" y="35719"/>
                </a:lnTo>
                <a:lnTo>
                  <a:pt x="98227" y="17860"/>
                </a:lnTo>
                <a:lnTo>
                  <a:pt x="89297" y="8930"/>
                </a:lnTo>
                <a:lnTo>
                  <a:pt x="80367" y="0"/>
                </a:lnTo>
                <a:lnTo>
                  <a:pt x="62508" y="8930"/>
                </a:lnTo>
                <a:lnTo>
                  <a:pt x="44649" y="26790"/>
                </a:lnTo>
                <a:lnTo>
                  <a:pt x="35719" y="44649"/>
                </a:lnTo>
                <a:lnTo>
                  <a:pt x="26789" y="62508"/>
                </a:lnTo>
                <a:lnTo>
                  <a:pt x="26789" y="71438"/>
                </a:lnTo>
                <a:lnTo>
                  <a:pt x="26789" y="80368"/>
                </a:lnTo>
                <a:lnTo>
                  <a:pt x="26789" y="8036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3929063" y="2294929"/>
            <a:ext cx="80368" cy="366119"/>
          </a:xfrm>
          <a:custGeom>
            <a:avLst/>
            <a:gdLst/>
            <a:ahLst/>
            <a:cxnLst/>
            <a:rect l="0" t="0" r="0" b="0"/>
            <a:pathLst>
              <a:path w="80368" h="366119">
                <a:moveTo>
                  <a:pt x="8929" y="0"/>
                </a:moveTo>
                <a:lnTo>
                  <a:pt x="8929" y="0"/>
                </a:lnTo>
                <a:lnTo>
                  <a:pt x="0" y="8930"/>
                </a:lnTo>
                <a:lnTo>
                  <a:pt x="0" y="8930"/>
                </a:lnTo>
                <a:lnTo>
                  <a:pt x="0" y="17860"/>
                </a:lnTo>
                <a:lnTo>
                  <a:pt x="8929" y="35719"/>
                </a:lnTo>
                <a:lnTo>
                  <a:pt x="17859" y="53579"/>
                </a:lnTo>
                <a:lnTo>
                  <a:pt x="26789" y="89297"/>
                </a:lnTo>
                <a:lnTo>
                  <a:pt x="44648" y="125016"/>
                </a:lnTo>
                <a:lnTo>
                  <a:pt x="53578" y="178594"/>
                </a:lnTo>
                <a:lnTo>
                  <a:pt x="62507" y="223243"/>
                </a:lnTo>
                <a:lnTo>
                  <a:pt x="80367" y="267891"/>
                </a:lnTo>
                <a:lnTo>
                  <a:pt x="80367" y="312540"/>
                </a:lnTo>
                <a:lnTo>
                  <a:pt x="80367" y="339329"/>
                </a:lnTo>
                <a:lnTo>
                  <a:pt x="80367" y="366118"/>
                </a:lnTo>
                <a:lnTo>
                  <a:pt x="71437" y="366118"/>
                </a:lnTo>
                <a:lnTo>
                  <a:pt x="53578" y="348259"/>
                </a:lnTo>
                <a:lnTo>
                  <a:pt x="35718" y="312540"/>
                </a:lnTo>
                <a:lnTo>
                  <a:pt x="35718" y="31254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3893344" y="2089547"/>
            <a:ext cx="62509" cy="26790"/>
          </a:xfrm>
          <a:custGeom>
            <a:avLst/>
            <a:gdLst/>
            <a:ahLst/>
            <a:cxnLst/>
            <a:rect l="0" t="0" r="0" b="0"/>
            <a:pathLst>
              <a:path w="62509" h="26790">
                <a:moveTo>
                  <a:pt x="0" y="26789"/>
                </a:moveTo>
                <a:lnTo>
                  <a:pt x="0" y="17859"/>
                </a:lnTo>
                <a:lnTo>
                  <a:pt x="8929" y="17859"/>
                </a:lnTo>
                <a:lnTo>
                  <a:pt x="8929" y="17859"/>
                </a:lnTo>
                <a:lnTo>
                  <a:pt x="17859" y="17859"/>
                </a:lnTo>
                <a:lnTo>
                  <a:pt x="26789" y="8929"/>
                </a:lnTo>
                <a:lnTo>
                  <a:pt x="35719" y="8929"/>
                </a:lnTo>
                <a:lnTo>
                  <a:pt x="44648" y="8929"/>
                </a:lnTo>
                <a:lnTo>
                  <a:pt x="53578" y="0"/>
                </a:lnTo>
                <a:lnTo>
                  <a:pt x="62508" y="0"/>
                </a:lnTo>
                <a:lnTo>
                  <a:pt x="6250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4009430" y="2312789"/>
            <a:ext cx="80368" cy="160735"/>
          </a:xfrm>
          <a:custGeom>
            <a:avLst/>
            <a:gdLst/>
            <a:ahLst/>
            <a:cxnLst/>
            <a:rect l="0" t="0" r="0" b="0"/>
            <a:pathLst>
              <a:path w="80368" h="160735">
                <a:moveTo>
                  <a:pt x="8929" y="71437"/>
                </a:moveTo>
                <a:lnTo>
                  <a:pt x="8929" y="71437"/>
                </a:lnTo>
                <a:lnTo>
                  <a:pt x="17859" y="80367"/>
                </a:lnTo>
                <a:lnTo>
                  <a:pt x="26789" y="80367"/>
                </a:lnTo>
                <a:lnTo>
                  <a:pt x="44648" y="80367"/>
                </a:lnTo>
                <a:lnTo>
                  <a:pt x="53578" y="71437"/>
                </a:lnTo>
                <a:lnTo>
                  <a:pt x="62508" y="71437"/>
                </a:lnTo>
                <a:lnTo>
                  <a:pt x="71437" y="62508"/>
                </a:lnTo>
                <a:lnTo>
                  <a:pt x="80367" y="53578"/>
                </a:lnTo>
                <a:lnTo>
                  <a:pt x="71437" y="44648"/>
                </a:lnTo>
                <a:lnTo>
                  <a:pt x="62508" y="26789"/>
                </a:lnTo>
                <a:lnTo>
                  <a:pt x="53578" y="17859"/>
                </a:lnTo>
                <a:lnTo>
                  <a:pt x="35718" y="0"/>
                </a:lnTo>
                <a:lnTo>
                  <a:pt x="17859" y="0"/>
                </a:lnTo>
                <a:lnTo>
                  <a:pt x="0" y="17859"/>
                </a:lnTo>
                <a:lnTo>
                  <a:pt x="0" y="35719"/>
                </a:lnTo>
                <a:lnTo>
                  <a:pt x="0" y="62508"/>
                </a:lnTo>
                <a:lnTo>
                  <a:pt x="0" y="89297"/>
                </a:lnTo>
                <a:lnTo>
                  <a:pt x="17859" y="125015"/>
                </a:lnTo>
                <a:lnTo>
                  <a:pt x="35718" y="142875"/>
                </a:lnTo>
                <a:lnTo>
                  <a:pt x="62508" y="151805"/>
                </a:lnTo>
                <a:lnTo>
                  <a:pt x="80367" y="160734"/>
                </a:lnTo>
                <a:lnTo>
                  <a:pt x="80367"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4152305" y="2044898"/>
            <a:ext cx="151805" cy="473275"/>
          </a:xfrm>
          <a:custGeom>
            <a:avLst/>
            <a:gdLst/>
            <a:ahLst/>
            <a:cxnLst/>
            <a:rect l="0" t="0" r="0" b="0"/>
            <a:pathLst>
              <a:path w="151805" h="473275">
                <a:moveTo>
                  <a:pt x="0" y="312539"/>
                </a:moveTo>
                <a:lnTo>
                  <a:pt x="0" y="321469"/>
                </a:lnTo>
                <a:lnTo>
                  <a:pt x="8929" y="339328"/>
                </a:lnTo>
                <a:lnTo>
                  <a:pt x="17859" y="366117"/>
                </a:lnTo>
                <a:lnTo>
                  <a:pt x="17859" y="383977"/>
                </a:lnTo>
                <a:lnTo>
                  <a:pt x="35718" y="401836"/>
                </a:lnTo>
                <a:lnTo>
                  <a:pt x="44648" y="401836"/>
                </a:lnTo>
                <a:lnTo>
                  <a:pt x="62508" y="401836"/>
                </a:lnTo>
                <a:lnTo>
                  <a:pt x="80367" y="392906"/>
                </a:lnTo>
                <a:lnTo>
                  <a:pt x="98226" y="366117"/>
                </a:lnTo>
                <a:lnTo>
                  <a:pt x="107156" y="339328"/>
                </a:lnTo>
                <a:lnTo>
                  <a:pt x="116086" y="294680"/>
                </a:lnTo>
                <a:lnTo>
                  <a:pt x="116086" y="241102"/>
                </a:lnTo>
                <a:lnTo>
                  <a:pt x="116086" y="178594"/>
                </a:lnTo>
                <a:lnTo>
                  <a:pt x="116086" y="116086"/>
                </a:lnTo>
                <a:lnTo>
                  <a:pt x="107156" y="62508"/>
                </a:lnTo>
                <a:lnTo>
                  <a:pt x="107156" y="26789"/>
                </a:lnTo>
                <a:lnTo>
                  <a:pt x="107156" y="8930"/>
                </a:lnTo>
                <a:lnTo>
                  <a:pt x="98226" y="0"/>
                </a:lnTo>
                <a:lnTo>
                  <a:pt x="98226" y="17860"/>
                </a:lnTo>
                <a:lnTo>
                  <a:pt x="98226" y="44649"/>
                </a:lnTo>
                <a:lnTo>
                  <a:pt x="89297" y="80367"/>
                </a:lnTo>
                <a:lnTo>
                  <a:pt x="89297" y="133946"/>
                </a:lnTo>
                <a:lnTo>
                  <a:pt x="98226" y="196453"/>
                </a:lnTo>
                <a:lnTo>
                  <a:pt x="98226" y="258961"/>
                </a:lnTo>
                <a:lnTo>
                  <a:pt x="116086" y="321469"/>
                </a:lnTo>
                <a:lnTo>
                  <a:pt x="125015" y="375047"/>
                </a:lnTo>
                <a:lnTo>
                  <a:pt x="133945" y="419696"/>
                </a:lnTo>
                <a:lnTo>
                  <a:pt x="142875" y="446485"/>
                </a:lnTo>
                <a:lnTo>
                  <a:pt x="151804" y="464344"/>
                </a:lnTo>
                <a:lnTo>
                  <a:pt x="151804" y="473274"/>
                </a:lnTo>
                <a:lnTo>
                  <a:pt x="151804" y="473274"/>
                </a:lnTo>
                <a:lnTo>
                  <a:pt x="142875" y="455415"/>
                </a:lnTo>
                <a:lnTo>
                  <a:pt x="125015" y="419696"/>
                </a:lnTo>
                <a:lnTo>
                  <a:pt x="125015" y="41969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3991570" y="2134195"/>
            <a:ext cx="375048" cy="53579"/>
          </a:xfrm>
          <a:custGeom>
            <a:avLst/>
            <a:gdLst/>
            <a:ahLst/>
            <a:cxnLst/>
            <a:rect l="0" t="0" r="0" b="0"/>
            <a:pathLst>
              <a:path w="375048" h="53579">
                <a:moveTo>
                  <a:pt x="0" y="0"/>
                </a:moveTo>
                <a:lnTo>
                  <a:pt x="0" y="0"/>
                </a:lnTo>
                <a:lnTo>
                  <a:pt x="0" y="8930"/>
                </a:lnTo>
                <a:lnTo>
                  <a:pt x="0" y="17859"/>
                </a:lnTo>
                <a:lnTo>
                  <a:pt x="26789" y="26789"/>
                </a:lnTo>
                <a:lnTo>
                  <a:pt x="53578" y="35719"/>
                </a:lnTo>
                <a:lnTo>
                  <a:pt x="89297" y="53578"/>
                </a:lnTo>
                <a:lnTo>
                  <a:pt x="142875" y="53578"/>
                </a:lnTo>
                <a:lnTo>
                  <a:pt x="196453" y="53578"/>
                </a:lnTo>
                <a:lnTo>
                  <a:pt x="258961" y="53578"/>
                </a:lnTo>
                <a:lnTo>
                  <a:pt x="312539" y="53578"/>
                </a:lnTo>
                <a:lnTo>
                  <a:pt x="375047" y="44649"/>
                </a:lnTo>
                <a:lnTo>
                  <a:pt x="375047"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4509492" y="2098476"/>
            <a:ext cx="330400" cy="330400"/>
          </a:xfrm>
          <a:custGeom>
            <a:avLst/>
            <a:gdLst/>
            <a:ahLst/>
            <a:cxnLst/>
            <a:rect l="0" t="0" r="0" b="0"/>
            <a:pathLst>
              <a:path w="330400" h="330400">
                <a:moveTo>
                  <a:pt x="8930" y="8930"/>
                </a:moveTo>
                <a:lnTo>
                  <a:pt x="8930" y="8930"/>
                </a:lnTo>
                <a:lnTo>
                  <a:pt x="8930" y="8930"/>
                </a:lnTo>
                <a:lnTo>
                  <a:pt x="0" y="17860"/>
                </a:lnTo>
                <a:lnTo>
                  <a:pt x="0" y="26789"/>
                </a:lnTo>
                <a:lnTo>
                  <a:pt x="8930" y="53578"/>
                </a:lnTo>
                <a:lnTo>
                  <a:pt x="8930" y="80368"/>
                </a:lnTo>
                <a:lnTo>
                  <a:pt x="8930" y="125016"/>
                </a:lnTo>
                <a:lnTo>
                  <a:pt x="17860" y="169664"/>
                </a:lnTo>
                <a:lnTo>
                  <a:pt x="17860" y="214313"/>
                </a:lnTo>
                <a:lnTo>
                  <a:pt x="17860" y="250032"/>
                </a:lnTo>
                <a:lnTo>
                  <a:pt x="26789" y="285750"/>
                </a:lnTo>
                <a:lnTo>
                  <a:pt x="26789" y="303610"/>
                </a:lnTo>
                <a:lnTo>
                  <a:pt x="26789" y="312539"/>
                </a:lnTo>
                <a:lnTo>
                  <a:pt x="26789" y="312539"/>
                </a:lnTo>
                <a:lnTo>
                  <a:pt x="26789" y="303610"/>
                </a:lnTo>
                <a:lnTo>
                  <a:pt x="26789" y="285750"/>
                </a:lnTo>
                <a:lnTo>
                  <a:pt x="26789" y="250032"/>
                </a:lnTo>
                <a:lnTo>
                  <a:pt x="26789" y="196453"/>
                </a:lnTo>
                <a:lnTo>
                  <a:pt x="26789" y="142875"/>
                </a:lnTo>
                <a:lnTo>
                  <a:pt x="26789" y="89297"/>
                </a:lnTo>
                <a:lnTo>
                  <a:pt x="35719" y="44649"/>
                </a:lnTo>
                <a:lnTo>
                  <a:pt x="44649" y="8930"/>
                </a:lnTo>
                <a:lnTo>
                  <a:pt x="53578" y="0"/>
                </a:lnTo>
                <a:lnTo>
                  <a:pt x="71438" y="8930"/>
                </a:lnTo>
                <a:lnTo>
                  <a:pt x="80367" y="44649"/>
                </a:lnTo>
                <a:lnTo>
                  <a:pt x="89297" y="89297"/>
                </a:lnTo>
                <a:lnTo>
                  <a:pt x="98227" y="133946"/>
                </a:lnTo>
                <a:lnTo>
                  <a:pt x="107156" y="187524"/>
                </a:lnTo>
                <a:lnTo>
                  <a:pt x="107156" y="241102"/>
                </a:lnTo>
                <a:lnTo>
                  <a:pt x="107156" y="276821"/>
                </a:lnTo>
                <a:lnTo>
                  <a:pt x="107156" y="303610"/>
                </a:lnTo>
                <a:lnTo>
                  <a:pt x="116086" y="321469"/>
                </a:lnTo>
                <a:lnTo>
                  <a:pt x="116086" y="330399"/>
                </a:lnTo>
                <a:lnTo>
                  <a:pt x="116086" y="321469"/>
                </a:lnTo>
                <a:lnTo>
                  <a:pt x="125016" y="294680"/>
                </a:lnTo>
                <a:lnTo>
                  <a:pt x="125016" y="258961"/>
                </a:lnTo>
                <a:lnTo>
                  <a:pt x="133946" y="214313"/>
                </a:lnTo>
                <a:lnTo>
                  <a:pt x="142875" y="160735"/>
                </a:lnTo>
                <a:lnTo>
                  <a:pt x="151805" y="98227"/>
                </a:lnTo>
                <a:lnTo>
                  <a:pt x="169664" y="53578"/>
                </a:lnTo>
                <a:lnTo>
                  <a:pt x="187524" y="17860"/>
                </a:lnTo>
                <a:lnTo>
                  <a:pt x="205383" y="8930"/>
                </a:lnTo>
                <a:lnTo>
                  <a:pt x="223242" y="26789"/>
                </a:lnTo>
                <a:lnTo>
                  <a:pt x="241102" y="53578"/>
                </a:lnTo>
                <a:lnTo>
                  <a:pt x="250031" y="98227"/>
                </a:lnTo>
                <a:lnTo>
                  <a:pt x="250031" y="151805"/>
                </a:lnTo>
                <a:lnTo>
                  <a:pt x="250031" y="205383"/>
                </a:lnTo>
                <a:lnTo>
                  <a:pt x="258961" y="250032"/>
                </a:lnTo>
                <a:lnTo>
                  <a:pt x="258961" y="285750"/>
                </a:lnTo>
                <a:lnTo>
                  <a:pt x="267891" y="312539"/>
                </a:lnTo>
                <a:lnTo>
                  <a:pt x="267891" y="321469"/>
                </a:lnTo>
                <a:lnTo>
                  <a:pt x="285750" y="330399"/>
                </a:lnTo>
                <a:lnTo>
                  <a:pt x="294680" y="321469"/>
                </a:lnTo>
                <a:lnTo>
                  <a:pt x="312539" y="312539"/>
                </a:lnTo>
                <a:lnTo>
                  <a:pt x="330399" y="294680"/>
                </a:lnTo>
                <a:lnTo>
                  <a:pt x="330399" y="29468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4830961" y="2223492"/>
            <a:ext cx="464345" cy="276822"/>
          </a:xfrm>
          <a:custGeom>
            <a:avLst/>
            <a:gdLst/>
            <a:ahLst/>
            <a:cxnLst/>
            <a:rect l="0" t="0" r="0" b="0"/>
            <a:pathLst>
              <a:path w="464345" h="276822">
                <a:moveTo>
                  <a:pt x="44648" y="17859"/>
                </a:moveTo>
                <a:lnTo>
                  <a:pt x="44648" y="8930"/>
                </a:lnTo>
                <a:lnTo>
                  <a:pt x="35719" y="0"/>
                </a:lnTo>
                <a:lnTo>
                  <a:pt x="26789" y="0"/>
                </a:lnTo>
                <a:lnTo>
                  <a:pt x="17859" y="8930"/>
                </a:lnTo>
                <a:lnTo>
                  <a:pt x="17859" y="35719"/>
                </a:lnTo>
                <a:lnTo>
                  <a:pt x="8930" y="71437"/>
                </a:lnTo>
                <a:lnTo>
                  <a:pt x="8930" y="107156"/>
                </a:lnTo>
                <a:lnTo>
                  <a:pt x="8930" y="151805"/>
                </a:lnTo>
                <a:lnTo>
                  <a:pt x="0" y="196453"/>
                </a:lnTo>
                <a:lnTo>
                  <a:pt x="0" y="232172"/>
                </a:lnTo>
                <a:lnTo>
                  <a:pt x="0" y="258961"/>
                </a:lnTo>
                <a:lnTo>
                  <a:pt x="8930" y="276821"/>
                </a:lnTo>
                <a:lnTo>
                  <a:pt x="17859" y="276821"/>
                </a:lnTo>
                <a:lnTo>
                  <a:pt x="35719" y="267891"/>
                </a:lnTo>
                <a:lnTo>
                  <a:pt x="44648" y="250031"/>
                </a:lnTo>
                <a:lnTo>
                  <a:pt x="62508" y="223242"/>
                </a:lnTo>
                <a:lnTo>
                  <a:pt x="71437" y="187523"/>
                </a:lnTo>
                <a:lnTo>
                  <a:pt x="80367" y="133945"/>
                </a:lnTo>
                <a:lnTo>
                  <a:pt x="89297" y="98227"/>
                </a:lnTo>
                <a:lnTo>
                  <a:pt x="89297" y="71437"/>
                </a:lnTo>
                <a:lnTo>
                  <a:pt x="98227" y="62508"/>
                </a:lnTo>
                <a:lnTo>
                  <a:pt x="107156" y="71437"/>
                </a:lnTo>
                <a:lnTo>
                  <a:pt x="107156" y="98227"/>
                </a:lnTo>
                <a:lnTo>
                  <a:pt x="107156" y="133945"/>
                </a:lnTo>
                <a:lnTo>
                  <a:pt x="107156" y="169664"/>
                </a:lnTo>
                <a:lnTo>
                  <a:pt x="107156" y="205383"/>
                </a:lnTo>
                <a:lnTo>
                  <a:pt x="107156" y="232172"/>
                </a:lnTo>
                <a:lnTo>
                  <a:pt x="116086" y="250031"/>
                </a:lnTo>
                <a:lnTo>
                  <a:pt x="116086" y="258961"/>
                </a:lnTo>
                <a:lnTo>
                  <a:pt x="125016" y="258961"/>
                </a:lnTo>
                <a:lnTo>
                  <a:pt x="133945" y="241102"/>
                </a:lnTo>
                <a:lnTo>
                  <a:pt x="142875" y="214312"/>
                </a:lnTo>
                <a:lnTo>
                  <a:pt x="142875" y="178594"/>
                </a:lnTo>
                <a:lnTo>
                  <a:pt x="151805" y="125016"/>
                </a:lnTo>
                <a:lnTo>
                  <a:pt x="151805" y="80367"/>
                </a:lnTo>
                <a:lnTo>
                  <a:pt x="160734" y="35719"/>
                </a:lnTo>
                <a:lnTo>
                  <a:pt x="160734" y="8930"/>
                </a:lnTo>
                <a:lnTo>
                  <a:pt x="169664" y="8930"/>
                </a:lnTo>
                <a:lnTo>
                  <a:pt x="178594" y="26789"/>
                </a:lnTo>
                <a:lnTo>
                  <a:pt x="187523" y="62508"/>
                </a:lnTo>
                <a:lnTo>
                  <a:pt x="196453" y="107156"/>
                </a:lnTo>
                <a:lnTo>
                  <a:pt x="196453" y="160734"/>
                </a:lnTo>
                <a:lnTo>
                  <a:pt x="196453" y="196453"/>
                </a:lnTo>
                <a:lnTo>
                  <a:pt x="196453" y="223242"/>
                </a:lnTo>
                <a:lnTo>
                  <a:pt x="196453" y="241102"/>
                </a:lnTo>
                <a:lnTo>
                  <a:pt x="196453" y="258961"/>
                </a:lnTo>
                <a:lnTo>
                  <a:pt x="205383" y="250031"/>
                </a:lnTo>
                <a:lnTo>
                  <a:pt x="214312" y="232172"/>
                </a:lnTo>
                <a:lnTo>
                  <a:pt x="223242" y="196453"/>
                </a:lnTo>
                <a:lnTo>
                  <a:pt x="241102" y="160734"/>
                </a:lnTo>
                <a:lnTo>
                  <a:pt x="250031" y="125016"/>
                </a:lnTo>
                <a:lnTo>
                  <a:pt x="267891" y="107156"/>
                </a:lnTo>
                <a:lnTo>
                  <a:pt x="285750" y="98227"/>
                </a:lnTo>
                <a:lnTo>
                  <a:pt x="312539" y="107156"/>
                </a:lnTo>
                <a:lnTo>
                  <a:pt x="330398" y="133945"/>
                </a:lnTo>
                <a:lnTo>
                  <a:pt x="348258" y="160734"/>
                </a:lnTo>
                <a:lnTo>
                  <a:pt x="375047" y="187523"/>
                </a:lnTo>
                <a:lnTo>
                  <a:pt x="392906" y="205383"/>
                </a:lnTo>
                <a:lnTo>
                  <a:pt x="410766" y="223242"/>
                </a:lnTo>
                <a:lnTo>
                  <a:pt x="419695" y="232172"/>
                </a:lnTo>
                <a:lnTo>
                  <a:pt x="437555" y="223242"/>
                </a:lnTo>
                <a:lnTo>
                  <a:pt x="446484" y="214312"/>
                </a:lnTo>
                <a:lnTo>
                  <a:pt x="464344" y="196453"/>
                </a:lnTo>
                <a:lnTo>
                  <a:pt x="464344"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5206008" y="2259211"/>
            <a:ext cx="160735" cy="232173"/>
          </a:xfrm>
          <a:custGeom>
            <a:avLst/>
            <a:gdLst/>
            <a:ahLst/>
            <a:cxnLst/>
            <a:rect l="0" t="0" r="0" b="0"/>
            <a:pathLst>
              <a:path w="160735" h="232173">
                <a:moveTo>
                  <a:pt x="62508" y="0"/>
                </a:moveTo>
                <a:lnTo>
                  <a:pt x="53578" y="0"/>
                </a:lnTo>
                <a:lnTo>
                  <a:pt x="35719" y="0"/>
                </a:lnTo>
                <a:lnTo>
                  <a:pt x="26789" y="17859"/>
                </a:lnTo>
                <a:lnTo>
                  <a:pt x="8930" y="35718"/>
                </a:lnTo>
                <a:lnTo>
                  <a:pt x="0" y="62508"/>
                </a:lnTo>
                <a:lnTo>
                  <a:pt x="0" y="98226"/>
                </a:lnTo>
                <a:lnTo>
                  <a:pt x="0" y="142875"/>
                </a:lnTo>
                <a:lnTo>
                  <a:pt x="8930" y="178593"/>
                </a:lnTo>
                <a:lnTo>
                  <a:pt x="17859" y="205383"/>
                </a:lnTo>
                <a:lnTo>
                  <a:pt x="26789" y="223242"/>
                </a:lnTo>
                <a:lnTo>
                  <a:pt x="44648" y="232172"/>
                </a:lnTo>
                <a:lnTo>
                  <a:pt x="53578" y="232172"/>
                </a:lnTo>
                <a:lnTo>
                  <a:pt x="71437" y="223242"/>
                </a:lnTo>
                <a:lnTo>
                  <a:pt x="80367" y="205383"/>
                </a:lnTo>
                <a:lnTo>
                  <a:pt x="89297" y="169664"/>
                </a:lnTo>
                <a:lnTo>
                  <a:pt x="89297" y="133945"/>
                </a:lnTo>
                <a:lnTo>
                  <a:pt x="98226" y="98226"/>
                </a:lnTo>
                <a:lnTo>
                  <a:pt x="98226" y="71437"/>
                </a:lnTo>
                <a:lnTo>
                  <a:pt x="98226" y="62508"/>
                </a:lnTo>
                <a:lnTo>
                  <a:pt x="98226" y="71437"/>
                </a:lnTo>
                <a:lnTo>
                  <a:pt x="98226" y="89297"/>
                </a:lnTo>
                <a:lnTo>
                  <a:pt x="98226" y="125015"/>
                </a:lnTo>
                <a:lnTo>
                  <a:pt x="98226" y="151804"/>
                </a:lnTo>
                <a:lnTo>
                  <a:pt x="107156" y="178593"/>
                </a:lnTo>
                <a:lnTo>
                  <a:pt x="116086" y="205383"/>
                </a:lnTo>
                <a:lnTo>
                  <a:pt x="125015" y="223242"/>
                </a:lnTo>
                <a:lnTo>
                  <a:pt x="133945" y="232172"/>
                </a:lnTo>
                <a:lnTo>
                  <a:pt x="142875" y="232172"/>
                </a:lnTo>
                <a:lnTo>
                  <a:pt x="160734" y="214312"/>
                </a:lnTo>
                <a:lnTo>
                  <a:pt x="160734" y="21431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5322094" y="2294929"/>
            <a:ext cx="125016" cy="455416"/>
          </a:xfrm>
          <a:custGeom>
            <a:avLst/>
            <a:gdLst/>
            <a:ahLst/>
            <a:cxnLst/>
            <a:rect l="0" t="0" r="0" b="0"/>
            <a:pathLst>
              <a:path w="125016" h="455416">
                <a:moveTo>
                  <a:pt x="116086" y="0"/>
                </a:moveTo>
                <a:lnTo>
                  <a:pt x="107156" y="0"/>
                </a:lnTo>
                <a:lnTo>
                  <a:pt x="98226" y="8930"/>
                </a:lnTo>
                <a:lnTo>
                  <a:pt x="89297" y="26790"/>
                </a:lnTo>
                <a:lnTo>
                  <a:pt x="80367" y="35719"/>
                </a:lnTo>
                <a:lnTo>
                  <a:pt x="71437" y="53579"/>
                </a:lnTo>
                <a:lnTo>
                  <a:pt x="62508" y="71438"/>
                </a:lnTo>
                <a:lnTo>
                  <a:pt x="62508" y="80368"/>
                </a:lnTo>
                <a:lnTo>
                  <a:pt x="62508" y="80368"/>
                </a:lnTo>
                <a:lnTo>
                  <a:pt x="62508" y="71438"/>
                </a:lnTo>
                <a:lnTo>
                  <a:pt x="71437" y="62508"/>
                </a:lnTo>
                <a:lnTo>
                  <a:pt x="80367" y="44649"/>
                </a:lnTo>
                <a:lnTo>
                  <a:pt x="80367" y="26790"/>
                </a:lnTo>
                <a:lnTo>
                  <a:pt x="89297" y="8930"/>
                </a:lnTo>
                <a:lnTo>
                  <a:pt x="89297" y="0"/>
                </a:lnTo>
                <a:lnTo>
                  <a:pt x="98226" y="8930"/>
                </a:lnTo>
                <a:lnTo>
                  <a:pt x="98226" y="26790"/>
                </a:lnTo>
                <a:lnTo>
                  <a:pt x="107156" y="62508"/>
                </a:lnTo>
                <a:lnTo>
                  <a:pt x="116086" y="107157"/>
                </a:lnTo>
                <a:lnTo>
                  <a:pt x="116086" y="142875"/>
                </a:lnTo>
                <a:lnTo>
                  <a:pt x="116086" y="187524"/>
                </a:lnTo>
                <a:lnTo>
                  <a:pt x="116086" y="223243"/>
                </a:lnTo>
                <a:lnTo>
                  <a:pt x="116086" y="250032"/>
                </a:lnTo>
                <a:lnTo>
                  <a:pt x="125015" y="276821"/>
                </a:lnTo>
                <a:lnTo>
                  <a:pt x="125015" y="303610"/>
                </a:lnTo>
                <a:lnTo>
                  <a:pt x="116086" y="312540"/>
                </a:lnTo>
                <a:lnTo>
                  <a:pt x="116086" y="330399"/>
                </a:lnTo>
                <a:lnTo>
                  <a:pt x="98226" y="357188"/>
                </a:lnTo>
                <a:lnTo>
                  <a:pt x="80367" y="383977"/>
                </a:lnTo>
                <a:lnTo>
                  <a:pt x="62508" y="401837"/>
                </a:lnTo>
                <a:lnTo>
                  <a:pt x="44648" y="428626"/>
                </a:lnTo>
                <a:lnTo>
                  <a:pt x="35719" y="446485"/>
                </a:lnTo>
                <a:lnTo>
                  <a:pt x="17859" y="455415"/>
                </a:lnTo>
                <a:lnTo>
                  <a:pt x="8929" y="446485"/>
                </a:lnTo>
                <a:lnTo>
                  <a:pt x="0" y="437555"/>
                </a:lnTo>
                <a:lnTo>
                  <a:pt x="0" y="401837"/>
                </a:lnTo>
                <a:lnTo>
                  <a:pt x="0" y="357188"/>
                </a:lnTo>
                <a:lnTo>
                  <a:pt x="0" y="303610"/>
                </a:lnTo>
                <a:lnTo>
                  <a:pt x="0" y="30361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5438180" y="2268140"/>
            <a:ext cx="348259" cy="214314"/>
          </a:xfrm>
          <a:custGeom>
            <a:avLst/>
            <a:gdLst/>
            <a:ahLst/>
            <a:cxnLst/>
            <a:rect l="0" t="0" r="0" b="0"/>
            <a:pathLst>
              <a:path w="348259" h="214314">
                <a:moveTo>
                  <a:pt x="0" y="89297"/>
                </a:moveTo>
                <a:lnTo>
                  <a:pt x="0" y="89297"/>
                </a:lnTo>
                <a:lnTo>
                  <a:pt x="0" y="89297"/>
                </a:lnTo>
                <a:lnTo>
                  <a:pt x="8929" y="80368"/>
                </a:lnTo>
                <a:lnTo>
                  <a:pt x="17859" y="71438"/>
                </a:lnTo>
                <a:lnTo>
                  <a:pt x="26789" y="71438"/>
                </a:lnTo>
                <a:lnTo>
                  <a:pt x="35718" y="62508"/>
                </a:lnTo>
                <a:lnTo>
                  <a:pt x="53578" y="53579"/>
                </a:lnTo>
                <a:lnTo>
                  <a:pt x="53578" y="44649"/>
                </a:lnTo>
                <a:lnTo>
                  <a:pt x="62508" y="35719"/>
                </a:lnTo>
                <a:lnTo>
                  <a:pt x="62508" y="35719"/>
                </a:lnTo>
                <a:lnTo>
                  <a:pt x="62508" y="44649"/>
                </a:lnTo>
                <a:lnTo>
                  <a:pt x="53578" y="53579"/>
                </a:lnTo>
                <a:lnTo>
                  <a:pt x="35718" y="62508"/>
                </a:lnTo>
                <a:lnTo>
                  <a:pt x="26789" y="80368"/>
                </a:lnTo>
                <a:lnTo>
                  <a:pt x="17859" y="107157"/>
                </a:lnTo>
                <a:lnTo>
                  <a:pt x="8929" y="125016"/>
                </a:lnTo>
                <a:lnTo>
                  <a:pt x="8929" y="142875"/>
                </a:lnTo>
                <a:lnTo>
                  <a:pt x="17859" y="151805"/>
                </a:lnTo>
                <a:lnTo>
                  <a:pt x="26789" y="151805"/>
                </a:lnTo>
                <a:lnTo>
                  <a:pt x="44648" y="151805"/>
                </a:lnTo>
                <a:lnTo>
                  <a:pt x="62508" y="151805"/>
                </a:lnTo>
                <a:lnTo>
                  <a:pt x="80367" y="133946"/>
                </a:lnTo>
                <a:lnTo>
                  <a:pt x="98226" y="125016"/>
                </a:lnTo>
                <a:lnTo>
                  <a:pt x="116086" y="107157"/>
                </a:lnTo>
                <a:lnTo>
                  <a:pt x="133945" y="89297"/>
                </a:lnTo>
                <a:lnTo>
                  <a:pt x="142875" y="71438"/>
                </a:lnTo>
                <a:lnTo>
                  <a:pt x="151804" y="53579"/>
                </a:lnTo>
                <a:lnTo>
                  <a:pt x="160734" y="35719"/>
                </a:lnTo>
                <a:lnTo>
                  <a:pt x="160734" y="26789"/>
                </a:lnTo>
                <a:lnTo>
                  <a:pt x="169664" y="26789"/>
                </a:lnTo>
                <a:lnTo>
                  <a:pt x="169664" y="35719"/>
                </a:lnTo>
                <a:lnTo>
                  <a:pt x="178593" y="44649"/>
                </a:lnTo>
                <a:lnTo>
                  <a:pt x="178593" y="71438"/>
                </a:lnTo>
                <a:lnTo>
                  <a:pt x="178593" y="107157"/>
                </a:lnTo>
                <a:lnTo>
                  <a:pt x="178593" y="133946"/>
                </a:lnTo>
                <a:lnTo>
                  <a:pt x="187523" y="160735"/>
                </a:lnTo>
                <a:lnTo>
                  <a:pt x="187523" y="187524"/>
                </a:lnTo>
                <a:lnTo>
                  <a:pt x="187523" y="205383"/>
                </a:lnTo>
                <a:lnTo>
                  <a:pt x="196453" y="214313"/>
                </a:lnTo>
                <a:lnTo>
                  <a:pt x="196453" y="214313"/>
                </a:lnTo>
                <a:lnTo>
                  <a:pt x="196453" y="205383"/>
                </a:lnTo>
                <a:lnTo>
                  <a:pt x="205383" y="178594"/>
                </a:lnTo>
                <a:lnTo>
                  <a:pt x="205383" y="151805"/>
                </a:lnTo>
                <a:lnTo>
                  <a:pt x="205383" y="107157"/>
                </a:lnTo>
                <a:lnTo>
                  <a:pt x="205383" y="71438"/>
                </a:lnTo>
                <a:lnTo>
                  <a:pt x="205383" y="26789"/>
                </a:lnTo>
                <a:lnTo>
                  <a:pt x="223242" y="8930"/>
                </a:lnTo>
                <a:lnTo>
                  <a:pt x="241101" y="0"/>
                </a:lnTo>
                <a:lnTo>
                  <a:pt x="258961" y="0"/>
                </a:lnTo>
                <a:lnTo>
                  <a:pt x="276820" y="8930"/>
                </a:lnTo>
                <a:lnTo>
                  <a:pt x="294679" y="26789"/>
                </a:lnTo>
                <a:lnTo>
                  <a:pt x="312539" y="35719"/>
                </a:lnTo>
                <a:lnTo>
                  <a:pt x="330398" y="44649"/>
                </a:lnTo>
                <a:lnTo>
                  <a:pt x="339328" y="53579"/>
                </a:lnTo>
                <a:lnTo>
                  <a:pt x="348258" y="53579"/>
                </a:lnTo>
                <a:lnTo>
                  <a:pt x="348258" y="5357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3393281" y="2598539"/>
            <a:ext cx="1777009" cy="116087"/>
          </a:xfrm>
          <a:custGeom>
            <a:avLst/>
            <a:gdLst/>
            <a:ahLst/>
            <a:cxnLst/>
            <a:rect l="0" t="0" r="0" b="0"/>
            <a:pathLst>
              <a:path w="1777009" h="116087">
                <a:moveTo>
                  <a:pt x="0" y="0"/>
                </a:moveTo>
                <a:lnTo>
                  <a:pt x="17860" y="0"/>
                </a:lnTo>
                <a:lnTo>
                  <a:pt x="35719" y="0"/>
                </a:lnTo>
                <a:lnTo>
                  <a:pt x="71438" y="8930"/>
                </a:lnTo>
                <a:lnTo>
                  <a:pt x="125016" y="17859"/>
                </a:lnTo>
                <a:lnTo>
                  <a:pt x="178594" y="17859"/>
                </a:lnTo>
                <a:lnTo>
                  <a:pt x="241102" y="26789"/>
                </a:lnTo>
                <a:lnTo>
                  <a:pt x="303610" y="35719"/>
                </a:lnTo>
                <a:lnTo>
                  <a:pt x="375047" y="44649"/>
                </a:lnTo>
                <a:lnTo>
                  <a:pt x="455414" y="53578"/>
                </a:lnTo>
                <a:lnTo>
                  <a:pt x="535782" y="53578"/>
                </a:lnTo>
                <a:lnTo>
                  <a:pt x="616149" y="71438"/>
                </a:lnTo>
                <a:lnTo>
                  <a:pt x="705446" y="80367"/>
                </a:lnTo>
                <a:lnTo>
                  <a:pt x="794742" y="89297"/>
                </a:lnTo>
                <a:lnTo>
                  <a:pt x="892969" y="98227"/>
                </a:lnTo>
                <a:lnTo>
                  <a:pt x="991196" y="107156"/>
                </a:lnTo>
                <a:lnTo>
                  <a:pt x="1098352" y="107156"/>
                </a:lnTo>
                <a:lnTo>
                  <a:pt x="1214438" y="116086"/>
                </a:lnTo>
                <a:lnTo>
                  <a:pt x="1330524" y="116086"/>
                </a:lnTo>
                <a:lnTo>
                  <a:pt x="1446610" y="116086"/>
                </a:lnTo>
                <a:lnTo>
                  <a:pt x="1562696" y="107156"/>
                </a:lnTo>
                <a:lnTo>
                  <a:pt x="1669852" y="98227"/>
                </a:lnTo>
                <a:lnTo>
                  <a:pt x="1777008" y="89297"/>
                </a:lnTo>
                <a:lnTo>
                  <a:pt x="1777008"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5366742" y="2669977"/>
            <a:ext cx="98228" cy="8930"/>
          </a:xfrm>
          <a:custGeom>
            <a:avLst/>
            <a:gdLst/>
            <a:ahLst/>
            <a:cxnLst/>
            <a:rect l="0" t="0" r="0" b="0"/>
            <a:pathLst>
              <a:path w="98228" h="8930">
                <a:moveTo>
                  <a:pt x="0" y="8929"/>
                </a:moveTo>
                <a:lnTo>
                  <a:pt x="98227" y="0"/>
                </a:lnTo>
                <a:lnTo>
                  <a:pt x="9822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3232547" y="4045148"/>
            <a:ext cx="1589485" cy="1107283"/>
          </a:xfrm>
          <a:custGeom>
            <a:avLst/>
            <a:gdLst/>
            <a:ahLst/>
            <a:cxnLst/>
            <a:rect l="0" t="0" r="0" b="0"/>
            <a:pathLst>
              <a:path w="1589485" h="1107283">
                <a:moveTo>
                  <a:pt x="0" y="1107282"/>
                </a:moveTo>
                <a:lnTo>
                  <a:pt x="0" y="1107282"/>
                </a:lnTo>
                <a:lnTo>
                  <a:pt x="0" y="1107282"/>
                </a:lnTo>
                <a:lnTo>
                  <a:pt x="0" y="1107282"/>
                </a:lnTo>
                <a:lnTo>
                  <a:pt x="0" y="1107282"/>
                </a:lnTo>
                <a:lnTo>
                  <a:pt x="8930" y="1107282"/>
                </a:lnTo>
                <a:lnTo>
                  <a:pt x="8930" y="1107282"/>
                </a:lnTo>
                <a:lnTo>
                  <a:pt x="8930" y="1098352"/>
                </a:lnTo>
                <a:lnTo>
                  <a:pt x="8930" y="1098352"/>
                </a:lnTo>
                <a:lnTo>
                  <a:pt x="8930" y="1098352"/>
                </a:lnTo>
                <a:lnTo>
                  <a:pt x="8930" y="1098352"/>
                </a:lnTo>
                <a:lnTo>
                  <a:pt x="8930" y="1098352"/>
                </a:lnTo>
                <a:lnTo>
                  <a:pt x="8930" y="1098352"/>
                </a:lnTo>
                <a:lnTo>
                  <a:pt x="8930" y="1098352"/>
                </a:lnTo>
                <a:lnTo>
                  <a:pt x="17859" y="1098352"/>
                </a:lnTo>
                <a:lnTo>
                  <a:pt x="17859" y="1098352"/>
                </a:lnTo>
                <a:lnTo>
                  <a:pt x="26789" y="1098352"/>
                </a:lnTo>
                <a:lnTo>
                  <a:pt x="35719" y="1089422"/>
                </a:lnTo>
                <a:lnTo>
                  <a:pt x="44648" y="1080493"/>
                </a:lnTo>
                <a:lnTo>
                  <a:pt x="62508" y="1080493"/>
                </a:lnTo>
                <a:lnTo>
                  <a:pt x="71437" y="1071563"/>
                </a:lnTo>
                <a:lnTo>
                  <a:pt x="80367" y="1062633"/>
                </a:lnTo>
                <a:lnTo>
                  <a:pt x="98226" y="1044774"/>
                </a:lnTo>
                <a:lnTo>
                  <a:pt x="107156" y="1035844"/>
                </a:lnTo>
                <a:lnTo>
                  <a:pt x="125016" y="1017985"/>
                </a:lnTo>
                <a:lnTo>
                  <a:pt x="133945" y="1009055"/>
                </a:lnTo>
                <a:lnTo>
                  <a:pt x="151805" y="991196"/>
                </a:lnTo>
                <a:lnTo>
                  <a:pt x="169664" y="982266"/>
                </a:lnTo>
                <a:lnTo>
                  <a:pt x="187523" y="964407"/>
                </a:lnTo>
                <a:lnTo>
                  <a:pt x="205383" y="946547"/>
                </a:lnTo>
                <a:lnTo>
                  <a:pt x="223242" y="937618"/>
                </a:lnTo>
                <a:lnTo>
                  <a:pt x="241101" y="919758"/>
                </a:lnTo>
                <a:lnTo>
                  <a:pt x="267891" y="901899"/>
                </a:lnTo>
                <a:lnTo>
                  <a:pt x="294680" y="884040"/>
                </a:lnTo>
                <a:lnTo>
                  <a:pt x="321469" y="866180"/>
                </a:lnTo>
                <a:lnTo>
                  <a:pt x="339328" y="848321"/>
                </a:lnTo>
                <a:lnTo>
                  <a:pt x="366117" y="830461"/>
                </a:lnTo>
                <a:lnTo>
                  <a:pt x="392906" y="812602"/>
                </a:lnTo>
                <a:lnTo>
                  <a:pt x="419695" y="803672"/>
                </a:lnTo>
                <a:lnTo>
                  <a:pt x="446484" y="776883"/>
                </a:lnTo>
                <a:lnTo>
                  <a:pt x="482203" y="759023"/>
                </a:lnTo>
                <a:lnTo>
                  <a:pt x="508992" y="732234"/>
                </a:lnTo>
                <a:lnTo>
                  <a:pt x="544711" y="714375"/>
                </a:lnTo>
                <a:lnTo>
                  <a:pt x="580430" y="687586"/>
                </a:lnTo>
                <a:lnTo>
                  <a:pt x="607219" y="669727"/>
                </a:lnTo>
                <a:lnTo>
                  <a:pt x="642937" y="642938"/>
                </a:lnTo>
                <a:lnTo>
                  <a:pt x="678656" y="616148"/>
                </a:lnTo>
                <a:lnTo>
                  <a:pt x="714375" y="598289"/>
                </a:lnTo>
                <a:lnTo>
                  <a:pt x="750094" y="571500"/>
                </a:lnTo>
                <a:lnTo>
                  <a:pt x="785812" y="544711"/>
                </a:lnTo>
                <a:lnTo>
                  <a:pt x="830461" y="517922"/>
                </a:lnTo>
                <a:lnTo>
                  <a:pt x="866180" y="491133"/>
                </a:lnTo>
                <a:lnTo>
                  <a:pt x="910828" y="455414"/>
                </a:lnTo>
                <a:lnTo>
                  <a:pt x="946547" y="428625"/>
                </a:lnTo>
                <a:lnTo>
                  <a:pt x="991195" y="401836"/>
                </a:lnTo>
                <a:lnTo>
                  <a:pt x="1026914" y="375047"/>
                </a:lnTo>
                <a:lnTo>
                  <a:pt x="1071562" y="339328"/>
                </a:lnTo>
                <a:lnTo>
                  <a:pt x="1116211" y="312539"/>
                </a:lnTo>
                <a:lnTo>
                  <a:pt x="1151930" y="285750"/>
                </a:lnTo>
                <a:lnTo>
                  <a:pt x="1196578" y="250031"/>
                </a:lnTo>
                <a:lnTo>
                  <a:pt x="1241226" y="223242"/>
                </a:lnTo>
                <a:lnTo>
                  <a:pt x="1285875" y="196453"/>
                </a:lnTo>
                <a:lnTo>
                  <a:pt x="1321594" y="169664"/>
                </a:lnTo>
                <a:lnTo>
                  <a:pt x="1366242" y="133945"/>
                </a:lnTo>
                <a:lnTo>
                  <a:pt x="1410891" y="107156"/>
                </a:lnTo>
                <a:lnTo>
                  <a:pt x="1455539" y="80367"/>
                </a:lnTo>
                <a:lnTo>
                  <a:pt x="1500187" y="53578"/>
                </a:lnTo>
                <a:lnTo>
                  <a:pt x="1544836" y="26789"/>
                </a:lnTo>
                <a:lnTo>
                  <a:pt x="1589484" y="0"/>
                </a:lnTo>
                <a:lnTo>
                  <a:pt x="158948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4911328" y="3107531"/>
            <a:ext cx="4098727" cy="884040"/>
          </a:xfrm>
          <a:custGeom>
            <a:avLst/>
            <a:gdLst/>
            <a:ahLst/>
            <a:cxnLst/>
            <a:rect l="0" t="0" r="0" b="0"/>
            <a:pathLst>
              <a:path w="4098727" h="884040">
                <a:moveTo>
                  <a:pt x="0" y="884039"/>
                </a:moveTo>
                <a:lnTo>
                  <a:pt x="44649" y="866180"/>
                </a:lnTo>
                <a:lnTo>
                  <a:pt x="89297" y="839390"/>
                </a:lnTo>
                <a:lnTo>
                  <a:pt x="133945" y="812601"/>
                </a:lnTo>
                <a:lnTo>
                  <a:pt x="178594" y="785812"/>
                </a:lnTo>
                <a:lnTo>
                  <a:pt x="223242" y="767953"/>
                </a:lnTo>
                <a:lnTo>
                  <a:pt x="267891" y="741164"/>
                </a:lnTo>
                <a:lnTo>
                  <a:pt x="312539" y="714375"/>
                </a:lnTo>
                <a:lnTo>
                  <a:pt x="366117" y="696515"/>
                </a:lnTo>
                <a:lnTo>
                  <a:pt x="410766" y="669726"/>
                </a:lnTo>
                <a:lnTo>
                  <a:pt x="464344" y="642937"/>
                </a:lnTo>
                <a:lnTo>
                  <a:pt x="508992" y="616148"/>
                </a:lnTo>
                <a:lnTo>
                  <a:pt x="562570" y="598289"/>
                </a:lnTo>
                <a:lnTo>
                  <a:pt x="616149" y="571500"/>
                </a:lnTo>
                <a:lnTo>
                  <a:pt x="669727" y="553640"/>
                </a:lnTo>
                <a:lnTo>
                  <a:pt x="723305" y="526851"/>
                </a:lnTo>
                <a:lnTo>
                  <a:pt x="767953" y="508992"/>
                </a:lnTo>
                <a:lnTo>
                  <a:pt x="821531" y="482203"/>
                </a:lnTo>
                <a:lnTo>
                  <a:pt x="875110" y="464344"/>
                </a:lnTo>
                <a:lnTo>
                  <a:pt x="919758" y="446484"/>
                </a:lnTo>
                <a:lnTo>
                  <a:pt x="973336" y="428625"/>
                </a:lnTo>
                <a:lnTo>
                  <a:pt x="1026914" y="401836"/>
                </a:lnTo>
                <a:lnTo>
                  <a:pt x="1080492" y="383976"/>
                </a:lnTo>
                <a:lnTo>
                  <a:pt x="1134070" y="366117"/>
                </a:lnTo>
                <a:lnTo>
                  <a:pt x="1187649" y="348258"/>
                </a:lnTo>
                <a:lnTo>
                  <a:pt x="1241227" y="339328"/>
                </a:lnTo>
                <a:lnTo>
                  <a:pt x="1285875" y="321469"/>
                </a:lnTo>
                <a:lnTo>
                  <a:pt x="1339453" y="303609"/>
                </a:lnTo>
                <a:lnTo>
                  <a:pt x="1393031" y="285750"/>
                </a:lnTo>
                <a:lnTo>
                  <a:pt x="1446610" y="276820"/>
                </a:lnTo>
                <a:lnTo>
                  <a:pt x="1500188" y="258961"/>
                </a:lnTo>
                <a:lnTo>
                  <a:pt x="1553766" y="250031"/>
                </a:lnTo>
                <a:lnTo>
                  <a:pt x="1607344" y="241101"/>
                </a:lnTo>
                <a:lnTo>
                  <a:pt x="1651992" y="223242"/>
                </a:lnTo>
                <a:lnTo>
                  <a:pt x="1705570" y="214312"/>
                </a:lnTo>
                <a:lnTo>
                  <a:pt x="1759149" y="205383"/>
                </a:lnTo>
                <a:lnTo>
                  <a:pt x="1803797" y="187523"/>
                </a:lnTo>
                <a:lnTo>
                  <a:pt x="1857375" y="178594"/>
                </a:lnTo>
                <a:lnTo>
                  <a:pt x="1910953" y="169664"/>
                </a:lnTo>
                <a:lnTo>
                  <a:pt x="1964531" y="151805"/>
                </a:lnTo>
                <a:lnTo>
                  <a:pt x="2018110" y="142875"/>
                </a:lnTo>
                <a:lnTo>
                  <a:pt x="2062758" y="133945"/>
                </a:lnTo>
                <a:lnTo>
                  <a:pt x="2116336" y="125015"/>
                </a:lnTo>
                <a:lnTo>
                  <a:pt x="2169914" y="116086"/>
                </a:lnTo>
                <a:lnTo>
                  <a:pt x="2223492" y="107156"/>
                </a:lnTo>
                <a:lnTo>
                  <a:pt x="2277070" y="89297"/>
                </a:lnTo>
                <a:lnTo>
                  <a:pt x="2330649" y="80367"/>
                </a:lnTo>
                <a:lnTo>
                  <a:pt x="2384227" y="71437"/>
                </a:lnTo>
                <a:lnTo>
                  <a:pt x="2437805" y="62508"/>
                </a:lnTo>
                <a:lnTo>
                  <a:pt x="2500313" y="53578"/>
                </a:lnTo>
                <a:lnTo>
                  <a:pt x="2553891" y="44648"/>
                </a:lnTo>
                <a:lnTo>
                  <a:pt x="2607469" y="35719"/>
                </a:lnTo>
                <a:lnTo>
                  <a:pt x="2661047" y="26789"/>
                </a:lnTo>
                <a:lnTo>
                  <a:pt x="2714625" y="17859"/>
                </a:lnTo>
                <a:lnTo>
                  <a:pt x="2768203" y="8930"/>
                </a:lnTo>
                <a:lnTo>
                  <a:pt x="2821781" y="8930"/>
                </a:lnTo>
                <a:lnTo>
                  <a:pt x="2875360" y="0"/>
                </a:lnTo>
                <a:lnTo>
                  <a:pt x="2920008" y="0"/>
                </a:lnTo>
                <a:lnTo>
                  <a:pt x="2973586" y="0"/>
                </a:lnTo>
                <a:lnTo>
                  <a:pt x="3036094" y="0"/>
                </a:lnTo>
                <a:lnTo>
                  <a:pt x="3089672" y="0"/>
                </a:lnTo>
                <a:lnTo>
                  <a:pt x="3152180" y="0"/>
                </a:lnTo>
                <a:lnTo>
                  <a:pt x="3214688" y="0"/>
                </a:lnTo>
                <a:lnTo>
                  <a:pt x="3268266" y="0"/>
                </a:lnTo>
                <a:lnTo>
                  <a:pt x="3321843" y="8930"/>
                </a:lnTo>
                <a:lnTo>
                  <a:pt x="3375421" y="17859"/>
                </a:lnTo>
                <a:lnTo>
                  <a:pt x="3411140" y="17859"/>
                </a:lnTo>
                <a:lnTo>
                  <a:pt x="3446859" y="26789"/>
                </a:lnTo>
                <a:lnTo>
                  <a:pt x="3473648" y="26789"/>
                </a:lnTo>
                <a:lnTo>
                  <a:pt x="3500437" y="35719"/>
                </a:lnTo>
                <a:lnTo>
                  <a:pt x="3527226" y="35719"/>
                </a:lnTo>
                <a:lnTo>
                  <a:pt x="3545085" y="44648"/>
                </a:lnTo>
                <a:lnTo>
                  <a:pt x="3571874" y="53578"/>
                </a:lnTo>
                <a:lnTo>
                  <a:pt x="3598663" y="53578"/>
                </a:lnTo>
                <a:lnTo>
                  <a:pt x="3634382" y="62508"/>
                </a:lnTo>
                <a:lnTo>
                  <a:pt x="3661171" y="62508"/>
                </a:lnTo>
                <a:lnTo>
                  <a:pt x="3687960" y="71437"/>
                </a:lnTo>
                <a:lnTo>
                  <a:pt x="3714749" y="71437"/>
                </a:lnTo>
                <a:lnTo>
                  <a:pt x="3732609" y="80367"/>
                </a:lnTo>
                <a:lnTo>
                  <a:pt x="3750468" y="80367"/>
                </a:lnTo>
                <a:lnTo>
                  <a:pt x="3768327" y="89297"/>
                </a:lnTo>
                <a:lnTo>
                  <a:pt x="3786187" y="89297"/>
                </a:lnTo>
                <a:lnTo>
                  <a:pt x="3812976" y="89297"/>
                </a:lnTo>
                <a:lnTo>
                  <a:pt x="3839765" y="89297"/>
                </a:lnTo>
                <a:lnTo>
                  <a:pt x="3857624" y="98226"/>
                </a:lnTo>
                <a:lnTo>
                  <a:pt x="3875484" y="98226"/>
                </a:lnTo>
                <a:lnTo>
                  <a:pt x="3902273" y="98226"/>
                </a:lnTo>
                <a:lnTo>
                  <a:pt x="3937992" y="98226"/>
                </a:lnTo>
                <a:lnTo>
                  <a:pt x="3973710" y="98226"/>
                </a:lnTo>
                <a:lnTo>
                  <a:pt x="4009429" y="98226"/>
                </a:lnTo>
                <a:lnTo>
                  <a:pt x="4045148" y="98226"/>
                </a:lnTo>
                <a:lnTo>
                  <a:pt x="4071937" y="98226"/>
                </a:lnTo>
                <a:lnTo>
                  <a:pt x="4080867" y="98226"/>
                </a:lnTo>
                <a:lnTo>
                  <a:pt x="4098726" y="98226"/>
                </a:lnTo>
                <a:lnTo>
                  <a:pt x="4098726"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2406088333"/>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Overtime increases velocity</a:t>
            </a:r>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1752600" y="6443538"/>
            <a:ext cx="3788217"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07</a:t>
            </a:r>
            <a:endParaRPr lang="en-US" dirty="0"/>
          </a:p>
        </p:txBody>
      </p:sp>
      <p:pic>
        <p:nvPicPr>
          <p:cNvPr id="5" name="Picture 4"/>
          <p:cNvPicPr>
            <a:picLocks noChangeAspect="1"/>
          </p:cNvPicPr>
          <p:nvPr/>
        </p:nvPicPr>
        <p:blipFill>
          <a:blip r:embed="rId2"/>
          <a:stretch>
            <a:fillRect/>
          </a:stretch>
        </p:blipFill>
        <p:spPr>
          <a:xfrm>
            <a:off x="2033587" y="1547812"/>
            <a:ext cx="5076825" cy="3762375"/>
          </a:xfrm>
          <a:prstGeom prst="rect">
            <a:avLst/>
          </a:prstGeom>
        </p:spPr>
      </p:pic>
      <p:sp>
        <p:nvSpPr>
          <p:cNvPr id="6" name="Freeform 5"/>
          <p:cNvSpPr/>
          <p:nvPr/>
        </p:nvSpPr>
        <p:spPr bwMode="auto">
          <a:xfrm>
            <a:off x="589359" y="946547"/>
            <a:ext cx="1777009" cy="133946"/>
          </a:xfrm>
          <a:custGeom>
            <a:avLst/>
            <a:gdLst/>
            <a:ahLst/>
            <a:cxnLst/>
            <a:rect l="0" t="0" r="0" b="0"/>
            <a:pathLst>
              <a:path w="1777009" h="133946">
                <a:moveTo>
                  <a:pt x="0" y="8929"/>
                </a:moveTo>
                <a:lnTo>
                  <a:pt x="0" y="8929"/>
                </a:lnTo>
                <a:lnTo>
                  <a:pt x="8930" y="8929"/>
                </a:lnTo>
                <a:lnTo>
                  <a:pt x="17860" y="0"/>
                </a:lnTo>
                <a:lnTo>
                  <a:pt x="35719" y="0"/>
                </a:lnTo>
                <a:lnTo>
                  <a:pt x="62508" y="0"/>
                </a:lnTo>
                <a:lnTo>
                  <a:pt x="89297" y="0"/>
                </a:lnTo>
                <a:lnTo>
                  <a:pt x="125016" y="8929"/>
                </a:lnTo>
                <a:lnTo>
                  <a:pt x="178594" y="17859"/>
                </a:lnTo>
                <a:lnTo>
                  <a:pt x="232172" y="26789"/>
                </a:lnTo>
                <a:lnTo>
                  <a:pt x="303610" y="35719"/>
                </a:lnTo>
                <a:lnTo>
                  <a:pt x="375047" y="53578"/>
                </a:lnTo>
                <a:lnTo>
                  <a:pt x="446485" y="71437"/>
                </a:lnTo>
                <a:lnTo>
                  <a:pt x="517922" y="89297"/>
                </a:lnTo>
                <a:lnTo>
                  <a:pt x="598290" y="107156"/>
                </a:lnTo>
                <a:lnTo>
                  <a:pt x="678657" y="125015"/>
                </a:lnTo>
                <a:lnTo>
                  <a:pt x="759024" y="133945"/>
                </a:lnTo>
                <a:lnTo>
                  <a:pt x="839391" y="133945"/>
                </a:lnTo>
                <a:lnTo>
                  <a:pt x="910829" y="125015"/>
                </a:lnTo>
                <a:lnTo>
                  <a:pt x="991196" y="116086"/>
                </a:lnTo>
                <a:lnTo>
                  <a:pt x="1071563" y="98226"/>
                </a:lnTo>
                <a:lnTo>
                  <a:pt x="1143000" y="80367"/>
                </a:lnTo>
                <a:lnTo>
                  <a:pt x="1214438" y="62508"/>
                </a:lnTo>
                <a:lnTo>
                  <a:pt x="1285875" y="44648"/>
                </a:lnTo>
                <a:lnTo>
                  <a:pt x="1339454" y="35719"/>
                </a:lnTo>
                <a:lnTo>
                  <a:pt x="1384102" y="26789"/>
                </a:lnTo>
                <a:lnTo>
                  <a:pt x="1428750" y="26789"/>
                </a:lnTo>
                <a:lnTo>
                  <a:pt x="1473399" y="26789"/>
                </a:lnTo>
                <a:lnTo>
                  <a:pt x="1500188" y="35719"/>
                </a:lnTo>
                <a:lnTo>
                  <a:pt x="1535907" y="53578"/>
                </a:lnTo>
                <a:lnTo>
                  <a:pt x="1571625" y="62508"/>
                </a:lnTo>
                <a:lnTo>
                  <a:pt x="1598414" y="71437"/>
                </a:lnTo>
                <a:lnTo>
                  <a:pt x="1634133" y="71437"/>
                </a:lnTo>
                <a:lnTo>
                  <a:pt x="1678782" y="80367"/>
                </a:lnTo>
                <a:lnTo>
                  <a:pt x="1705571" y="80367"/>
                </a:lnTo>
                <a:lnTo>
                  <a:pt x="1741289" y="89297"/>
                </a:lnTo>
                <a:lnTo>
                  <a:pt x="1759149" y="89297"/>
                </a:lnTo>
                <a:lnTo>
                  <a:pt x="1777008" y="89297"/>
                </a:lnTo>
                <a:lnTo>
                  <a:pt x="1777008"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1985149589"/>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 </a:t>
            </a:r>
            <a:r>
              <a:rPr lang="en-US" dirty="0" err="1" smtClean="0"/>
              <a:t>Techincal</a:t>
            </a:r>
            <a:r>
              <a:rPr lang="en-US" dirty="0" smtClean="0"/>
              <a:t> Debt</a:t>
            </a:r>
            <a:endParaRPr lang="en-US" dirty="0"/>
          </a:p>
        </p:txBody>
      </p:sp>
      <p:sp>
        <p:nvSpPr>
          <p:cNvPr id="3" name="Content Placeholder 2"/>
          <p:cNvSpPr>
            <a:spLocks noGrp="1"/>
          </p:cNvSpPr>
          <p:nvPr>
            <p:ph idx="1"/>
          </p:nvPr>
        </p:nvSpPr>
        <p:spPr/>
        <p:txBody>
          <a:bodyPr/>
          <a:lstStyle/>
          <a:p>
            <a:r>
              <a:rPr lang="en-US" dirty="0"/>
              <a:t>Shipping first time code is like going into debt. A little debt speeds development so long as it is paid back promptly with a rewrite. . . . The danger occurs when the debt is not repaid. Every minute spent on not-quite-right code counts as interest on that debt. Entire engineering organizations can be brought to a stand-still under the debt load of an unconsolidated implementation. . . .</a:t>
            </a:r>
          </a:p>
          <a:p>
            <a:pPr lvl="2">
              <a:buFont typeface="Wingdings" panose="05000000000000000000" pitchFamily="2" charset="2"/>
              <a:buChar char="§"/>
            </a:pPr>
            <a:r>
              <a:rPr lang="en-US" dirty="0" smtClean="0"/>
              <a:t>Ward Cunningham 1992</a:t>
            </a:r>
            <a:endParaRPr lang="en-US" dirty="0"/>
          </a:p>
        </p:txBody>
      </p:sp>
      <p:sp>
        <p:nvSpPr>
          <p:cNvPr id="4" name="TextBox 3"/>
          <p:cNvSpPr txBox="1"/>
          <p:nvPr/>
        </p:nvSpPr>
        <p:spPr>
          <a:xfrm>
            <a:off x="1752600" y="6443538"/>
            <a:ext cx="3788217"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08</a:t>
            </a:r>
            <a:endParaRPr lang="en-US" dirty="0"/>
          </a:p>
        </p:txBody>
      </p:sp>
      <p:sp>
        <p:nvSpPr>
          <p:cNvPr id="5" name="Freeform 4"/>
          <p:cNvSpPr/>
          <p:nvPr/>
        </p:nvSpPr>
        <p:spPr bwMode="auto">
          <a:xfrm>
            <a:off x="339328" y="1160859"/>
            <a:ext cx="17861" cy="107158"/>
          </a:xfrm>
          <a:custGeom>
            <a:avLst/>
            <a:gdLst/>
            <a:ahLst/>
            <a:cxnLst/>
            <a:rect l="0" t="0" r="0" b="0"/>
            <a:pathLst>
              <a:path w="17861" h="107158">
                <a:moveTo>
                  <a:pt x="17860" y="0"/>
                </a:moveTo>
                <a:lnTo>
                  <a:pt x="17860" y="0"/>
                </a:lnTo>
                <a:lnTo>
                  <a:pt x="8930" y="0"/>
                </a:lnTo>
                <a:lnTo>
                  <a:pt x="8930" y="0"/>
                </a:lnTo>
                <a:lnTo>
                  <a:pt x="8930" y="0"/>
                </a:lnTo>
                <a:lnTo>
                  <a:pt x="0" y="0"/>
                </a:lnTo>
                <a:lnTo>
                  <a:pt x="0" y="0"/>
                </a:lnTo>
                <a:lnTo>
                  <a:pt x="0" y="0"/>
                </a:lnTo>
                <a:lnTo>
                  <a:pt x="0" y="0"/>
                </a:lnTo>
                <a:lnTo>
                  <a:pt x="0" y="0"/>
                </a:lnTo>
                <a:lnTo>
                  <a:pt x="0" y="0"/>
                </a:lnTo>
                <a:lnTo>
                  <a:pt x="0" y="8930"/>
                </a:lnTo>
                <a:lnTo>
                  <a:pt x="0" y="17860"/>
                </a:lnTo>
                <a:lnTo>
                  <a:pt x="0" y="26789"/>
                </a:lnTo>
                <a:lnTo>
                  <a:pt x="0" y="35719"/>
                </a:lnTo>
                <a:lnTo>
                  <a:pt x="0" y="53578"/>
                </a:lnTo>
                <a:lnTo>
                  <a:pt x="0" y="71438"/>
                </a:lnTo>
                <a:lnTo>
                  <a:pt x="8930" y="80368"/>
                </a:lnTo>
                <a:lnTo>
                  <a:pt x="8930" y="98227"/>
                </a:lnTo>
                <a:lnTo>
                  <a:pt x="8930" y="107157"/>
                </a:lnTo>
                <a:lnTo>
                  <a:pt x="8930" y="10715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392906" y="1116211"/>
            <a:ext cx="8931" cy="142876"/>
          </a:xfrm>
          <a:custGeom>
            <a:avLst/>
            <a:gdLst/>
            <a:ahLst/>
            <a:cxnLst/>
            <a:rect l="0" t="0" r="0" b="0"/>
            <a:pathLst>
              <a:path w="8931" h="142876">
                <a:moveTo>
                  <a:pt x="0" y="0"/>
                </a:moveTo>
                <a:lnTo>
                  <a:pt x="0" y="8930"/>
                </a:lnTo>
                <a:lnTo>
                  <a:pt x="0" y="8930"/>
                </a:lnTo>
                <a:lnTo>
                  <a:pt x="0" y="26789"/>
                </a:lnTo>
                <a:lnTo>
                  <a:pt x="0" y="35719"/>
                </a:lnTo>
                <a:lnTo>
                  <a:pt x="0" y="53578"/>
                </a:lnTo>
                <a:lnTo>
                  <a:pt x="0" y="98226"/>
                </a:lnTo>
                <a:lnTo>
                  <a:pt x="8930" y="125016"/>
                </a:lnTo>
                <a:lnTo>
                  <a:pt x="8930" y="142875"/>
                </a:lnTo>
                <a:lnTo>
                  <a:pt x="8930" y="142875"/>
                </a:lnTo>
                <a:lnTo>
                  <a:pt x="8930"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2973586" y="3661171"/>
            <a:ext cx="44649" cy="98228"/>
          </a:xfrm>
          <a:custGeom>
            <a:avLst/>
            <a:gdLst/>
            <a:ahLst/>
            <a:cxnLst/>
            <a:rect l="0" t="0" r="0" b="0"/>
            <a:pathLst>
              <a:path w="44649" h="98228">
                <a:moveTo>
                  <a:pt x="8930" y="8930"/>
                </a:moveTo>
                <a:lnTo>
                  <a:pt x="8930" y="0"/>
                </a:lnTo>
                <a:lnTo>
                  <a:pt x="0" y="0"/>
                </a:lnTo>
                <a:lnTo>
                  <a:pt x="0" y="0"/>
                </a:lnTo>
                <a:lnTo>
                  <a:pt x="0" y="0"/>
                </a:lnTo>
                <a:lnTo>
                  <a:pt x="0" y="0"/>
                </a:lnTo>
                <a:lnTo>
                  <a:pt x="8930" y="8930"/>
                </a:lnTo>
                <a:lnTo>
                  <a:pt x="8930" y="8930"/>
                </a:lnTo>
                <a:lnTo>
                  <a:pt x="17859" y="17860"/>
                </a:lnTo>
                <a:lnTo>
                  <a:pt x="17859" y="26790"/>
                </a:lnTo>
                <a:lnTo>
                  <a:pt x="17859" y="44649"/>
                </a:lnTo>
                <a:lnTo>
                  <a:pt x="26789" y="62508"/>
                </a:lnTo>
                <a:lnTo>
                  <a:pt x="26789" y="71438"/>
                </a:lnTo>
                <a:lnTo>
                  <a:pt x="26789" y="89297"/>
                </a:lnTo>
                <a:lnTo>
                  <a:pt x="35719" y="98227"/>
                </a:lnTo>
                <a:lnTo>
                  <a:pt x="35719" y="98227"/>
                </a:lnTo>
                <a:lnTo>
                  <a:pt x="35719" y="89297"/>
                </a:lnTo>
                <a:lnTo>
                  <a:pt x="44648" y="71438"/>
                </a:lnTo>
                <a:lnTo>
                  <a:pt x="44648"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3062883" y="3679031"/>
            <a:ext cx="8931" cy="98227"/>
          </a:xfrm>
          <a:custGeom>
            <a:avLst/>
            <a:gdLst/>
            <a:ahLst/>
            <a:cxnLst/>
            <a:rect l="0" t="0" r="0" b="0"/>
            <a:pathLst>
              <a:path w="8931" h="98227">
                <a:moveTo>
                  <a:pt x="0" y="0"/>
                </a:moveTo>
                <a:lnTo>
                  <a:pt x="0" y="17859"/>
                </a:lnTo>
                <a:lnTo>
                  <a:pt x="0" y="26789"/>
                </a:lnTo>
                <a:lnTo>
                  <a:pt x="0" y="44648"/>
                </a:lnTo>
                <a:lnTo>
                  <a:pt x="0" y="71437"/>
                </a:lnTo>
                <a:lnTo>
                  <a:pt x="0" y="89297"/>
                </a:lnTo>
                <a:lnTo>
                  <a:pt x="8930" y="98226"/>
                </a:lnTo>
                <a:lnTo>
                  <a:pt x="8930" y="98226"/>
                </a:lnTo>
                <a:lnTo>
                  <a:pt x="8930"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892969" y="1910953"/>
            <a:ext cx="562571" cy="53579"/>
          </a:xfrm>
          <a:custGeom>
            <a:avLst/>
            <a:gdLst/>
            <a:ahLst/>
            <a:cxnLst/>
            <a:rect l="0" t="0" r="0" b="0"/>
            <a:pathLst>
              <a:path w="562571" h="53579">
                <a:moveTo>
                  <a:pt x="0" y="35719"/>
                </a:moveTo>
                <a:lnTo>
                  <a:pt x="0" y="35719"/>
                </a:lnTo>
                <a:lnTo>
                  <a:pt x="0" y="35719"/>
                </a:lnTo>
                <a:lnTo>
                  <a:pt x="0" y="35719"/>
                </a:lnTo>
                <a:lnTo>
                  <a:pt x="0" y="35719"/>
                </a:lnTo>
                <a:lnTo>
                  <a:pt x="0" y="35719"/>
                </a:lnTo>
                <a:lnTo>
                  <a:pt x="8930" y="44648"/>
                </a:lnTo>
                <a:lnTo>
                  <a:pt x="17859" y="44648"/>
                </a:lnTo>
                <a:lnTo>
                  <a:pt x="26789" y="53578"/>
                </a:lnTo>
                <a:lnTo>
                  <a:pt x="35719" y="53578"/>
                </a:lnTo>
                <a:lnTo>
                  <a:pt x="62508" y="53578"/>
                </a:lnTo>
                <a:lnTo>
                  <a:pt x="89297" y="53578"/>
                </a:lnTo>
                <a:lnTo>
                  <a:pt x="133945" y="44648"/>
                </a:lnTo>
                <a:lnTo>
                  <a:pt x="178594" y="35719"/>
                </a:lnTo>
                <a:lnTo>
                  <a:pt x="232172" y="26789"/>
                </a:lnTo>
                <a:lnTo>
                  <a:pt x="285750" y="17859"/>
                </a:lnTo>
                <a:lnTo>
                  <a:pt x="339328" y="8930"/>
                </a:lnTo>
                <a:lnTo>
                  <a:pt x="383976" y="0"/>
                </a:lnTo>
                <a:lnTo>
                  <a:pt x="428625" y="8930"/>
                </a:lnTo>
                <a:lnTo>
                  <a:pt x="473273" y="8930"/>
                </a:lnTo>
                <a:lnTo>
                  <a:pt x="500062" y="17859"/>
                </a:lnTo>
                <a:lnTo>
                  <a:pt x="526851" y="17859"/>
                </a:lnTo>
                <a:lnTo>
                  <a:pt x="544711" y="17859"/>
                </a:lnTo>
                <a:lnTo>
                  <a:pt x="562570" y="17859"/>
                </a:lnTo>
                <a:lnTo>
                  <a:pt x="562570"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mc:AlternateContent xmlns:mc="http://schemas.openxmlformats.org/markup-compatibility/2006">
        <mc:Choice xmlns:p14="http://schemas.microsoft.com/office/powerpoint/2010/main" Requires="p14">
          <p:contentPart p14:bwMode="auto" r:id="rId2">
            <p14:nvContentPartPr>
              <p14:cNvPr id="10" name="Ink 9"/>
              <p14:cNvContentPartPr/>
              <p14:nvPr/>
            </p14:nvContentPartPr>
            <p14:xfrm>
              <a:off x="223200" y="4420080"/>
              <a:ext cx="357480" cy="804240"/>
            </p14:xfrm>
          </p:contentPart>
        </mc:Choice>
        <mc:Fallback>
          <p:pic>
            <p:nvPicPr>
              <p:cNvPr id="10" name="Ink 9"/>
              <p:cNvPicPr/>
              <p:nvPr/>
            </p:nvPicPr>
            <p:blipFill>
              <a:blip r:embed="rId3"/>
              <a:stretch>
                <a:fillRect/>
              </a:stretch>
            </p:blipFill>
            <p:spPr>
              <a:xfrm>
                <a:off x="213840" y="4410720"/>
                <a:ext cx="376200" cy="822960"/>
              </a:xfrm>
              <a:prstGeom prst="rect">
                <a:avLst/>
              </a:prstGeom>
            </p:spPr>
          </p:pic>
        </mc:Fallback>
      </mc:AlternateContent>
    </p:spTree>
    <p:extLst>
      <p:ext uri="{BB962C8B-B14F-4D97-AF65-F5344CB8AC3E}">
        <p14:creationId xmlns:p14="http://schemas.microsoft.com/office/powerpoint/2010/main" val="1373369956"/>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813" y="76200"/>
            <a:ext cx="8716962" cy="781050"/>
          </a:xfrm>
        </p:spPr>
        <p:txBody>
          <a:bodyPr/>
          <a:lstStyle/>
          <a:p>
            <a:r>
              <a:rPr lang="en-US" dirty="0" smtClean="0"/>
              <a:t>Technical Debts = Shortcuts</a:t>
            </a:r>
            <a:endParaRPr lang="en-US" dirty="0"/>
          </a:p>
        </p:txBody>
      </p:sp>
      <p:sp>
        <p:nvSpPr>
          <p:cNvPr id="3" name="Content Placeholder 2"/>
          <p:cNvSpPr>
            <a:spLocks noGrp="1"/>
          </p:cNvSpPr>
          <p:nvPr>
            <p:ph idx="1"/>
          </p:nvPr>
        </p:nvSpPr>
        <p:spPr>
          <a:xfrm>
            <a:off x="290513" y="914400"/>
            <a:ext cx="8307387" cy="5224462"/>
          </a:xfrm>
        </p:spPr>
        <p:txBody>
          <a:bodyPr/>
          <a:lstStyle/>
          <a:p>
            <a:r>
              <a:rPr lang="en-US" sz="2000" dirty="0"/>
              <a:t>• Unfit (bad) design—a design that once made sense but no longer does, given important changes to the business or technologies we now use </a:t>
            </a:r>
            <a:endParaRPr lang="en-US" sz="2000" dirty="0" smtClean="0"/>
          </a:p>
          <a:p>
            <a:r>
              <a:rPr lang="en-US" sz="2000" dirty="0" smtClean="0"/>
              <a:t>• </a:t>
            </a:r>
            <a:r>
              <a:rPr lang="en-US" sz="2000" dirty="0"/>
              <a:t>Defects—known problems in the software that we haven’t yet invested time in removing </a:t>
            </a:r>
            <a:endParaRPr lang="en-US" sz="2000" dirty="0" smtClean="0"/>
          </a:p>
          <a:p>
            <a:r>
              <a:rPr lang="en-US" sz="2000" dirty="0" smtClean="0"/>
              <a:t>• </a:t>
            </a:r>
            <a:r>
              <a:rPr lang="en-US" sz="2000" dirty="0"/>
              <a:t>Insufficient test coverage—areas where we know we should do more testing but don’t </a:t>
            </a:r>
            <a:endParaRPr lang="en-US" sz="2000" dirty="0" smtClean="0"/>
          </a:p>
          <a:p>
            <a:r>
              <a:rPr lang="en-US" sz="2000" dirty="0" smtClean="0"/>
              <a:t>• </a:t>
            </a:r>
            <a:r>
              <a:rPr lang="en-US" sz="2000" dirty="0"/>
              <a:t>Excessive manual testing—testing by hand when we really should have automated tests </a:t>
            </a:r>
            <a:endParaRPr lang="en-US" sz="2000" dirty="0" smtClean="0"/>
          </a:p>
          <a:p>
            <a:r>
              <a:rPr lang="en-US" sz="2000" dirty="0" smtClean="0"/>
              <a:t>• </a:t>
            </a:r>
            <a:r>
              <a:rPr lang="en-US" sz="2000" dirty="0"/>
              <a:t>Poor integration and release management—performing these activities in a manner that is time-consuming and error-prone </a:t>
            </a:r>
            <a:endParaRPr lang="en-US" sz="2000" dirty="0" smtClean="0"/>
          </a:p>
          <a:p>
            <a:r>
              <a:rPr lang="en-US" sz="2000" dirty="0" smtClean="0"/>
              <a:t>• </a:t>
            </a:r>
            <a:r>
              <a:rPr lang="en-US" sz="2000" dirty="0"/>
              <a:t>Lack of platform experience—for example, we have mainframe applications written in COBOL but we don’t have many experienced COBOL programmers around anymore </a:t>
            </a:r>
            <a:endParaRPr lang="en-US" sz="2000" dirty="0" smtClean="0"/>
          </a:p>
          <a:p>
            <a:r>
              <a:rPr lang="en-US" sz="2000" dirty="0" smtClean="0"/>
              <a:t>• </a:t>
            </a:r>
            <a:r>
              <a:rPr lang="en-US" sz="2000" dirty="0"/>
              <a:t>And many more, because the term technical debt today is really used as a placeholder for a multidimensional </a:t>
            </a:r>
            <a:r>
              <a:rPr lang="en-US" sz="2000" dirty="0" smtClean="0"/>
              <a:t>problem</a:t>
            </a:r>
            <a:endParaRPr lang="en-US" sz="2000" dirty="0"/>
          </a:p>
        </p:txBody>
      </p:sp>
      <p:sp>
        <p:nvSpPr>
          <p:cNvPr id="4" name="TextBox 3"/>
          <p:cNvSpPr txBox="1"/>
          <p:nvPr/>
        </p:nvSpPr>
        <p:spPr>
          <a:xfrm>
            <a:off x="1752600" y="6443538"/>
            <a:ext cx="3788217"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08</a:t>
            </a:r>
            <a:endParaRPr lang="en-US" dirty="0"/>
          </a:p>
        </p:txBody>
      </p:sp>
      <p:sp>
        <p:nvSpPr>
          <p:cNvPr id="5" name="Freeform 4"/>
          <p:cNvSpPr/>
          <p:nvPr/>
        </p:nvSpPr>
        <p:spPr bwMode="auto">
          <a:xfrm>
            <a:off x="7777758" y="3250406"/>
            <a:ext cx="562570" cy="258962"/>
          </a:xfrm>
          <a:custGeom>
            <a:avLst/>
            <a:gdLst/>
            <a:ahLst/>
            <a:cxnLst/>
            <a:rect l="0" t="0" r="0" b="0"/>
            <a:pathLst>
              <a:path w="562570" h="258962">
                <a:moveTo>
                  <a:pt x="0" y="258961"/>
                </a:moveTo>
                <a:lnTo>
                  <a:pt x="0" y="258961"/>
                </a:lnTo>
                <a:lnTo>
                  <a:pt x="0" y="258961"/>
                </a:lnTo>
                <a:lnTo>
                  <a:pt x="0" y="258961"/>
                </a:lnTo>
                <a:lnTo>
                  <a:pt x="8930" y="250031"/>
                </a:lnTo>
                <a:lnTo>
                  <a:pt x="17859" y="241101"/>
                </a:lnTo>
                <a:lnTo>
                  <a:pt x="26789" y="232172"/>
                </a:lnTo>
                <a:lnTo>
                  <a:pt x="53578" y="214312"/>
                </a:lnTo>
                <a:lnTo>
                  <a:pt x="89297" y="196453"/>
                </a:lnTo>
                <a:lnTo>
                  <a:pt x="133945" y="178594"/>
                </a:lnTo>
                <a:lnTo>
                  <a:pt x="196453" y="151805"/>
                </a:lnTo>
                <a:lnTo>
                  <a:pt x="276820" y="125015"/>
                </a:lnTo>
                <a:lnTo>
                  <a:pt x="357187" y="89297"/>
                </a:lnTo>
                <a:lnTo>
                  <a:pt x="437554" y="62508"/>
                </a:lnTo>
                <a:lnTo>
                  <a:pt x="500062" y="35719"/>
                </a:lnTo>
                <a:lnTo>
                  <a:pt x="562569" y="0"/>
                </a:lnTo>
                <a:lnTo>
                  <a:pt x="56256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8376046" y="1044773"/>
            <a:ext cx="214314" cy="205384"/>
          </a:xfrm>
          <a:custGeom>
            <a:avLst/>
            <a:gdLst/>
            <a:ahLst/>
            <a:cxnLst/>
            <a:rect l="0" t="0" r="0" b="0"/>
            <a:pathLst>
              <a:path w="214314" h="205384">
                <a:moveTo>
                  <a:pt x="35719" y="205383"/>
                </a:moveTo>
                <a:lnTo>
                  <a:pt x="35719" y="196454"/>
                </a:lnTo>
                <a:lnTo>
                  <a:pt x="35719" y="196454"/>
                </a:lnTo>
                <a:lnTo>
                  <a:pt x="35719" y="187524"/>
                </a:lnTo>
                <a:lnTo>
                  <a:pt x="26789" y="187524"/>
                </a:lnTo>
                <a:lnTo>
                  <a:pt x="26789" y="178594"/>
                </a:lnTo>
                <a:lnTo>
                  <a:pt x="17859" y="187524"/>
                </a:lnTo>
                <a:lnTo>
                  <a:pt x="8930" y="187524"/>
                </a:lnTo>
                <a:lnTo>
                  <a:pt x="8930" y="187524"/>
                </a:lnTo>
                <a:lnTo>
                  <a:pt x="0" y="196454"/>
                </a:lnTo>
                <a:lnTo>
                  <a:pt x="0" y="196454"/>
                </a:lnTo>
                <a:lnTo>
                  <a:pt x="8930" y="187524"/>
                </a:lnTo>
                <a:lnTo>
                  <a:pt x="26789" y="178594"/>
                </a:lnTo>
                <a:lnTo>
                  <a:pt x="53578" y="151805"/>
                </a:lnTo>
                <a:lnTo>
                  <a:pt x="98227" y="125016"/>
                </a:lnTo>
                <a:lnTo>
                  <a:pt x="142875" y="80368"/>
                </a:lnTo>
                <a:lnTo>
                  <a:pt x="187524" y="44649"/>
                </a:lnTo>
                <a:lnTo>
                  <a:pt x="214313" y="0"/>
                </a:lnTo>
                <a:lnTo>
                  <a:pt x="21431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8259960" y="4929188"/>
            <a:ext cx="196454" cy="160735"/>
          </a:xfrm>
          <a:custGeom>
            <a:avLst/>
            <a:gdLst/>
            <a:ahLst/>
            <a:cxnLst/>
            <a:rect l="0" t="0" r="0" b="0"/>
            <a:pathLst>
              <a:path w="196454" h="160735">
                <a:moveTo>
                  <a:pt x="0" y="160734"/>
                </a:moveTo>
                <a:lnTo>
                  <a:pt x="0" y="160734"/>
                </a:lnTo>
                <a:lnTo>
                  <a:pt x="0" y="160734"/>
                </a:lnTo>
                <a:lnTo>
                  <a:pt x="0" y="160734"/>
                </a:lnTo>
                <a:lnTo>
                  <a:pt x="8930" y="151804"/>
                </a:lnTo>
                <a:lnTo>
                  <a:pt x="26789" y="151804"/>
                </a:lnTo>
                <a:lnTo>
                  <a:pt x="44649" y="142875"/>
                </a:lnTo>
                <a:lnTo>
                  <a:pt x="62508" y="133945"/>
                </a:lnTo>
                <a:lnTo>
                  <a:pt x="89297" y="116085"/>
                </a:lnTo>
                <a:lnTo>
                  <a:pt x="107156" y="98226"/>
                </a:lnTo>
                <a:lnTo>
                  <a:pt x="133945" y="80367"/>
                </a:lnTo>
                <a:lnTo>
                  <a:pt x="160735" y="53578"/>
                </a:lnTo>
                <a:lnTo>
                  <a:pt x="178594" y="26789"/>
                </a:lnTo>
                <a:lnTo>
                  <a:pt x="196453" y="0"/>
                </a:lnTo>
                <a:lnTo>
                  <a:pt x="19645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2518805492"/>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Naïve Debt </a:t>
            </a:r>
            <a:r>
              <a:rPr lang="en-US" dirty="0" err="1" smtClean="0"/>
              <a:t>Cunnigham</a:t>
            </a:r>
            <a:r>
              <a:rPr lang="en-US" dirty="0" smtClean="0"/>
              <a:t> did not expect</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Cunningham didn’t intend for technical debt to refer to team member or business immaturity or process deficiencies that lead to sloppy design, poor engineering practices, and a lack of testing. </a:t>
            </a:r>
            <a:endParaRPr lang="en-US" dirty="0" smtClean="0"/>
          </a:p>
          <a:p>
            <a:pPr>
              <a:buFont typeface="Wingdings" panose="05000000000000000000" pitchFamily="2" charset="2"/>
              <a:buChar char="§"/>
            </a:pPr>
            <a:r>
              <a:rPr lang="en-US" dirty="0" smtClean="0"/>
              <a:t>This </a:t>
            </a:r>
            <a:r>
              <a:rPr lang="en-US" dirty="0"/>
              <a:t>kind of debt can be eliminated through proper training, a good understanding of how to apply technical practices, and sound business decision making. </a:t>
            </a:r>
            <a:endParaRPr lang="en-US" dirty="0" smtClean="0"/>
          </a:p>
          <a:p>
            <a:pPr>
              <a:buFont typeface="Wingdings" panose="05000000000000000000" pitchFamily="2" charset="2"/>
              <a:buChar char="§"/>
            </a:pPr>
            <a:r>
              <a:rPr lang="en-US" dirty="0" smtClean="0"/>
              <a:t>Because </a:t>
            </a:r>
            <a:r>
              <a:rPr lang="en-US" dirty="0"/>
              <a:t>of the irresponsible and frequently accidental nature of how this type of debt is generated</a:t>
            </a:r>
            <a:r>
              <a:rPr lang="en-US" dirty="0" smtClean="0"/>
              <a:t>, naïve debt.</a:t>
            </a:r>
            <a:endParaRPr lang="en-US" dirty="0"/>
          </a:p>
          <a:p>
            <a:endParaRPr lang="en-US" dirty="0"/>
          </a:p>
        </p:txBody>
      </p:sp>
      <p:sp>
        <p:nvSpPr>
          <p:cNvPr id="4" name="TextBox 3"/>
          <p:cNvSpPr txBox="1"/>
          <p:nvPr/>
        </p:nvSpPr>
        <p:spPr>
          <a:xfrm>
            <a:off x="1752600" y="6443538"/>
            <a:ext cx="3788217"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08</a:t>
            </a:r>
            <a:endParaRPr lang="en-US" dirty="0"/>
          </a:p>
        </p:txBody>
      </p:sp>
      <p:sp>
        <p:nvSpPr>
          <p:cNvPr id="5" name="Freeform 4"/>
          <p:cNvSpPr/>
          <p:nvPr/>
        </p:nvSpPr>
        <p:spPr bwMode="auto">
          <a:xfrm>
            <a:off x="562570" y="866180"/>
            <a:ext cx="2009181" cy="98227"/>
          </a:xfrm>
          <a:custGeom>
            <a:avLst/>
            <a:gdLst/>
            <a:ahLst/>
            <a:cxnLst/>
            <a:rect l="0" t="0" r="0" b="0"/>
            <a:pathLst>
              <a:path w="2009181" h="98227">
                <a:moveTo>
                  <a:pt x="0" y="17859"/>
                </a:moveTo>
                <a:lnTo>
                  <a:pt x="0" y="8929"/>
                </a:lnTo>
                <a:lnTo>
                  <a:pt x="0" y="8929"/>
                </a:lnTo>
                <a:lnTo>
                  <a:pt x="0" y="8929"/>
                </a:lnTo>
                <a:lnTo>
                  <a:pt x="8930" y="8929"/>
                </a:lnTo>
                <a:lnTo>
                  <a:pt x="8930" y="8929"/>
                </a:lnTo>
                <a:lnTo>
                  <a:pt x="17860" y="17859"/>
                </a:lnTo>
                <a:lnTo>
                  <a:pt x="26789" y="26789"/>
                </a:lnTo>
                <a:lnTo>
                  <a:pt x="35719" y="35718"/>
                </a:lnTo>
                <a:lnTo>
                  <a:pt x="53579" y="44648"/>
                </a:lnTo>
                <a:lnTo>
                  <a:pt x="62508" y="53578"/>
                </a:lnTo>
                <a:lnTo>
                  <a:pt x="80368" y="53578"/>
                </a:lnTo>
                <a:lnTo>
                  <a:pt x="98227" y="62507"/>
                </a:lnTo>
                <a:lnTo>
                  <a:pt x="116086" y="71437"/>
                </a:lnTo>
                <a:lnTo>
                  <a:pt x="133946" y="80367"/>
                </a:lnTo>
                <a:lnTo>
                  <a:pt x="160735" y="89296"/>
                </a:lnTo>
                <a:lnTo>
                  <a:pt x="196454" y="89296"/>
                </a:lnTo>
                <a:lnTo>
                  <a:pt x="223243" y="89296"/>
                </a:lnTo>
                <a:lnTo>
                  <a:pt x="267891" y="98226"/>
                </a:lnTo>
                <a:lnTo>
                  <a:pt x="303610" y="98226"/>
                </a:lnTo>
                <a:lnTo>
                  <a:pt x="348258" y="98226"/>
                </a:lnTo>
                <a:lnTo>
                  <a:pt x="392907" y="89296"/>
                </a:lnTo>
                <a:lnTo>
                  <a:pt x="437555" y="89296"/>
                </a:lnTo>
                <a:lnTo>
                  <a:pt x="491133" y="89296"/>
                </a:lnTo>
                <a:lnTo>
                  <a:pt x="544711" y="80367"/>
                </a:lnTo>
                <a:lnTo>
                  <a:pt x="598289" y="80367"/>
                </a:lnTo>
                <a:lnTo>
                  <a:pt x="651868" y="80367"/>
                </a:lnTo>
                <a:lnTo>
                  <a:pt x="714375" y="71437"/>
                </a:lnTo>
                <a:lnTo>
                  <a:pt x="767953" y="71437"/>
                </a:lnTo>
                <a:lnTo>
                  <a:pt x="830461" y="62507"/>
                </a:lnTo>
                <a:lnTo>
                  <a:pt x="892969" y="62507"/>
                </a:lnTo>
                <a:lnTo>
                  <a:pt x="955477" y="53578"/>
                </a:lnTo>
                <a:lnTo>
                  <a:pt x="1017985" y="44648"/>
                </a:lnTo>
                <a:lnTo>
                  <a:pt x="1080493" y="44648"/>
                </a:lnTo>
                <a:lnTo>
                  <a:pt x="1151930" y="35718"/>
                </a:lnTo>
                <a:lnTo>
                  <a:pt x="1223368" y="35718"/>
                </a:lnTo>
                <a:lnTo>
                  <a:pt x="1294805" y="26789"/>
                </a:lnTo>
                <a:lnTo>
                  <a:pt x="1366243" y="17859"/>
                </a:lnTo>
                <a:lnTo>
                  <a:pt x="1437680" y="8929"/>
                </a:lnTo>
                <a:lnTo>
                  <a:pt x="1509118" y="8929"/>
                </a:lnTo>
                <a:lnTo>
                  <a:pt x="1580555" y="0"/>
                </a:lnTo>
                <a:lnTo>
                  <a:pt x="1651993" y="0"/>
                </a:lnTo>
                <a:lnTo>
                  <a:pt x="1714500" y="0"/>
                </a:lnTo>
                <a:lnTo>
                  <a:pt x="1785938" y="0"/>
                </a:lnTo>
                <a:lnTo>
                  <a:pt x="1848446" y="0"/>
                </a:lnTo>
                <a:lnTo>
                  <a:pt x="1902024" y="0"/>
                </a:lnTo>
                <a:lnTo>
                  <a:pt x="1955602" y="8929"/>
                </a:lnTo>
                <a:lnTo>
                  <a:pt x="2009180" y="8929"/>
                </a:lnTo>
                <a:lnTo>
                  <a:pt x="2009180"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1303734" y="1902023"/>
            <a:ext cx="4580931" cy="44650"/>
          </a:xfrm>
          <a:custGeom>
            <a:avLst/>
            <a:gdLst/>
            <a:ahLst/>
            <a:cxnLst/>
            <a:rect l="0" t="0" r="0" b="0"/>
            <a:pathLst>
              <a:path w="4580931" h="44650">
                <a:moveTo>
                  <a:pt x="0" y="44649"/>
                </a:moveTo>
                <a:lnTo>
                  <a:pt x="0" y="44649"/>
                </a:lnTo>
                <a:lnTo>
                  <a:pt x="0" y="35719"/>
                </a:lnTo>
                <a:lnTo>
                  <a:pt x="8930" y="35719"/>
                </a:lnTo>
                <a:lnTo>
                  <a:pt x="17860" y="35719"/>
                </a:lnTo>
                <a:lnTo>
                  <a:pt x="35719" y="26789"/>
                </a:lnTo>
                <a:lnTo>
                  <a:pt x="53579" y="26789"/>
                </a:lnTo>
                <a:lnTo>
                  <a:pt x="80368" y="17860"/>
                </a:lnTo>
                <a:lnTo>
                  <a:pt x="107157" y="8930"/>
                </a:lnTo>
                <a:lnTo>
                  <a:pt x="133946" y="0"/>
                </a:lnTo>
                <a:lnTo>
                  <a:pt x="169664" y="0"/>
                </a:lnTo>
                <a:lnTo>
                  <a:pt x="196454" y="0"/>
                </a:lnTo>
                <a:lnTo>
                  <a:pt x="232172" y="0"/>
                </a:lnTo>
                <a:lnTo>
                  <a:pt x="267891" y="0"/>
                </a:lnTo>
                <a:lnTo>
                  <a:pt x="303610" y="0"/>
                </a:lnTo>
                <a:lnTo>
                  <a:pt x="348258" y="8930"/>
                </a:lnTo>
                <a:lnTo>
                  <a:pt x="392907" y="17860"/>
                </a:lnTo>
                <a:lnTo>
                  <a:pt x="437555" y="17860"/>
                </a:lnTo>
                <a:lnTo>
                  <a:pt x="491133" y="26789"/>
                </a:lnTo>
                <a:lnTo>
                  <a:pt x="553641" y="26789"/>
                </a:lnTo>
                <a:lnTo>
                  <a:pt x="607219" y="26789"/>
                </a:lnTo>
                <a:lnTo>
                  <a:pt x="669727" y="26789"/>
                </a:lnTo>
                <a:lnTo>
                  <a:pt x="732235" y="26789"/>
                </a:lnTo>
                <a:lnTo>
                  <a:pt x="794743" y="26789"/>
                </a:lnTo>
                <a:lnTo>
                  <a:pt x="857250" y="26789"/>
                </a:lnTo>
                <a:lnTo>
                  <a:pt x="919758" y="17860"/>
                </a:lnTo>
                <a:lnTo>
                  <a:pt x="982266" y="17860"/>
                </a:lnTo>
                <a:lnTo>
                  <a:pt x="1044774" y="17860"/>
                </a:lnTo>
                <a:lnTo>
                  <a:pt x="1116211" y="17860"/>
                </a:lnTo>
                <a:lnTo>
                  <a:pt x="1187649" y="17860"/>
                </a:lnTo>
                <a:lnTo>
                  <a:pt x="1259086" y="26789"/>
                </a:lnTo>
                <a:lnTo>
                  <a:pt x="1330524" y="26789"/>
                </a:lnTo>
                <a:lnTo>
                  <a:pt x="1410891" y="26789"/>
                </a:lnTo>
                <a:lnTo>
                  <a:pt x="1491258" y="26789"/>
                </a:lnTo>
                <a:lnTo>
                  <a:pt x="1571625" y="26789"/>
                </a:lnTo>
                <a:lnTo>
                  <a:pt x="1651993" y="26789"/>
                </a:lnTo>
                <a:lnTo>
                  <a:pt x="1732360" y="26789"/>
                </a:lnTo>
                <a:lnTo>
                  <a:pt x="1821657" y="26789"/>
                </a:lnTo>
                <a:lnTo>
                  <a:pt x="1902024" y="26789"/>
                </a:lnTo>
                <a:lnTo>
                  <a:pt x="1982391" y="26789"/>
                </a:lnTo>
                <a:lnTo>
                  <a:pt x="2062758" y="35719"/>
                </a:lnTo>
                <a:lnTo>
                  <a:pt x="2143125" y="35719"/>
                </a:lnTo>
                <a:lnTo>
                  <a:pt x="2223493" y="35719"/>
                </a:lnTo>
                <a:lnTo>
                  <a:pt x="2303860" y="35719"/>
                </a:lnTo>
                <a:lnTo>
                  <a:pt x="2393157" y="35719"/>
                </a:lnTo>
                <a:lnTo>
                  <a:pt x="2482454" y="26789"/>
                </a:lnTo>
                <a:lnTo>
                  <a:pt x="2571750" y="26789"/>
                </a:lnTo>
                <a:lnTo>
                  <a:pt x="2661047" y="26789"/>
                </a:lnTo>
                <a:lnTo>
                  <a:pt x="2759274" y="26789"/>
                </a:lnTo>
                <a:lnTo>
                  <a:pt x="2857500" y="26789"/>
                </a:lnTo>
                <a:lnTo>
                  <a:pt x="2955727" y="26789"/>
                </a:lnTo>
                <a:lnTo>
                  <a:pt x="3053954" y="26789"/>
                </a:lnTo>
                <a:lnTo>
                  <a:pt x="3161110" y="17860"/>
                </a:lnTo>
                <a:lnTo>
                  <a:pt x="3268266" y="17860"/>
                </a:lnTo>
                <a:lnTo>
                  <a:pt x="3384352" y="17860"/>
                </a:lnTo>
                <a:lnTo>
                  <a:pt x="3509368" y="8930"/>
                </a:lnTo>
                <a:lnTo>
                  <a:pt x="3634383" y="8930"/>
                </a:lnTo>
                <a:lnTo>
                  <a:pt x="3759399" y="8930"/>
                </a:lnTo>
                <a:lnTo>
                  <a:pt x="3884414" y="8930"/>
                </a:lnTo>
                <a:lnTo>
                  <a:pt x="4000500" y="8930"/>
                </a:lnTo>
                <a:lnTo>
                  <a:pt x="4125516" y="8930"/>
                </a:lnTo>
                <a:lnTo>
                  <a:pt x="4241602" y="8930"/>
                </a:lnTo>
                <a:lnTo>
                  <a:pt x="4357688" y="17860"/>
                </a:lnTo>
                <a:lnTo>
                  <a:pt x="4473774" y="26789"/>
                </a:lnTo>
                <a:lnTo>
                  <a:pt x="4580930" y="26789"/>
                </a:lnTo>
                <a:lnTo>
                  <a:pt x="4580930"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4259461" y="2294929"/>
            <a:ext cx="1705571" cy="35720"/>
          </a:xfrm>
          <a:custGeom>
            <a:avLst/>
            <a:gdLst/>
            <a:ahLst/>
            <a:cxnLst/>
            <a:rect l="0" t="0" r="0" b="0"/>
            <a:pathLst>
              <a:path w="1705571" h="35720">
                <a:moveTo>
                  <a:pt x="0" y="26790"/>
                </a:moveTo>
                <a:lnTo>
                  <a:pt x="0" y="17860"/>
                </a:lnTo>
                <a:lnTo>
                  <a:pt x="8930" y="17860"/>
                </a:lnTo>
                <a:lnTo>
                  <a:pt x="26789" y="8930"/>
                </a:lnTo>
                <a:lnTo>
                  <a:pt x="44648" y="0"/>
                </a:lnTo>
                <a:lnTo>
                  <a:pt x="71437" y="0"/>
                </a:lnTo>
                <a:lnTo>
                  <a:pt x="107156" y="0"/>
                </a:lnTo>
                <a:lnTo>
                  <a:pt x="142875" y="0"/>
                </a:lnTo>
                <a:lnTo>
                  <a:pt x="196453" y="0"/>
                </a:lnTo>
                <a:lnTo>
                  <a:pt x="250031" y="0"/>
                </a:lnTo>
                <a:lnTo>
                  <a:pt x="312539" y="8930"/>
                </a:lnTo>
                <a:lnTo>
                  <a:pt x="392906" y="8930"/>
                </a:lnTo>
                <a:lnTo>
                  <a:pt x="473273" y="8930"/>
                </a:lnTo>
                <a:lnTo>
                  <a:pt x="562570" y="17860"/>
                </a:lnTo>
                <a:lnTo>
                  <a:pt x="660797" y="17860"/>
                </a:lnTo>
                <a:lnTo>
                  <a:pt x="759023" y="17860"/>
                </a:lnTo>
                <a:lnTo>
                  <a:pt x="866180" y="17860"/>
                </a:lnTo>
                <a:lnTo>
                  <a:pt x="964406" y="17860"/>
                </a:lnTo>
                <a:lnTo>
                  <a:pt x="1062633" y="26790"/>
                </a:lnTo>
                <a:lnTo>
                  <a:pt x="1160859" y="26790"/>
                </a:lnTo>
                <a:lnTo>
                  <a:pt x="1259086" y="26790"/>
                </a:lnTo>
                <a:lnTo>
                  <a:pt x="1348383" y="35719"/>
                </a:lnTo>
                <a:lnTo>
                  <a:pt x="1446609" y="35719"/>
                </a:lnTo>
                <a:lnTo>
                  <a:pt x="1535906" y="35719"/>
                </a:lnTo>
                <a:lnTo>
                  <a:pt x="1625203" y="35719"/>
                </a:lnTo>
                <a:lnTo>
                  <a:pt x="1705570" y="35719"/>
                </a:lnTo>
                <a:lnTo>
                  <a:pt x="1705570"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4875609" y="2678906"/>
            <a:ext cx="1777009" cy="26790"/>
          </a:xfrm>
          <a:custGeom>
            <a:avLst/>
            <a:gdLst/>
            <a:ahLst/>
            <a:cxnLst/>
            <a:rect l="0" t="0" r="0" b="0"/>
            <a:pathLst>
              <a:path w="1777009" h="26790">
                <a:moveTo>
                  <a:pt x="0" y="8930"/>
                </a:moveTo>
                <a:lnTo>
                  <a:pt x="0" y="8930"/>
                </a:lnTo>
                <a:lnTo>
                  <a:pt x="17860" y="8930"/>
                </a:lnTo>
                <a:lnTo>
                  <a:pt x="35719" y="8930"/>
                </a:lnTo>
                <a:lnTo>
                  <a:pt x="62508" y="8930"/>
                </a:lnTo>
                <a:lnTo>
                  <a:pt x="98227" y="8930"/>
                </a:lnTo>
                <a:lnTo>
                  <a:pt x="142875" y="8930"/>
                </a:lnTo>
                <a:lnTo>
                  <a:pt x="196454" y="17860"/>
                </a:lnTo>
                <a:lnTo>
                  <a:pt x="250032" y="17860"/>
                </a:lnTo>
                <a:lnTo>
                  <a:pt x="321469" y="26789"/>
                </a:lnTo>
                <a:lnTo>
                  <a:pt x="401836" y="26789"/>
                </a:lnTo>
                <a:lnTo>
                  <a:pt x="482204" y="26789"/>
                </a:lnTo>
                <a:lnTo>
                  <a:pt x="580430" y="26789"/>
                </a:lnTo>
                <a:lnTo>
                  <a:pt x="678657" y="26789"/>
                </a:lnTo>
                <a:lnTo>
                  <a:pt x="776883" y="26789"/>
                </a:lnTo>
                <a:lnTo>
                  <a:pt x="884039" y="26789"/>
                </a:lnTo>
                <a:lnTo>
                  <a:pt x="991196" y="26789"/>
                </a:lnTo>
                <a:lnTo>
                  <a:pt x="1107282" y="26789"/>
                </a:lnTo>
                <a:lnTo>
                  <a:pt x="1214438" y="26789"/>
                </a:lnTo>
                <a:lnTo>
                  <a:pt x="1330524" y="17860"/>
                </a:lnTo>
                <a:lnTo>
                  <a:pt x="1446610" y="17860"/>
                </a:lnTo>
                <a:lnTo>
                  <a:pt x="1562696" y="8930"/>
                </a:lnTo>
                <a:lnTo>
                  <a:pt x="1669852" y="0"/>
                </a:lnTo>
                <a:lnTo>
                  <a:pt x="1777008" y="0"/>
                </a:lnTo>
                <a:lnTo>
                  <a:pt x="177700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4393406" y="3161109"/>
            <a:ext cx="1401962" cy="53579"/>
          </a:xfrm>
          <a:custGeom>
            <a:avLst/>
            <a:gdLst/>
            <a:ahLst/>
            <a:cxnLst/>
            <a:rect l="0" t="0" r="0" b="0"/>
            <a:pathLst>
              <a:path w="1401962" h="53579">
                <a:moveTo>
                  <a:pt x="0" y="0"/>
                </a:moveTo>
                <a:lnTo>
                  <a:pt x="0" y="0"/>
                </a:lnTo>
                <a:lnTo>
                  <a:pt x="0" y="8930"/>
                </a:lnTo>
                <a:lnTo>
                  <a:pt x="0" y="8930"/>
                </a:lnTo>
                <a:lnTo>
                  <a:pt x="0" y="8930"/>
                </a:lnTo>
                <a:lnTo>
                  <a:pt x="8930" y="17859"/>
                </a:lnTo>
                <a:lnTo>
                  <a:pt x="17860" y="17859"/>
                </a:lnTo>
                <a:lnTo>
                  <a:pt x="26789" y="8930"/>
                </a:lnTo>
                <a:lnTo>
                  <a:pt x="44649" y="8930"/>
                </a:lnTo>
                <a:lnTo>
                  <a:pt x="53578" y="8930"/>
                </a:lnTo>
                <a:lnTo>
                  <a:pt x="71438" y="0"/>
                </a:lnTo>
                <a:lnTo>
                  <a:pt x="89297" y="8930"/>
                </a:lnTo>
                <a:lnTo>
                  <a:pt x="107157" y="8930"/>
                </a:lnTo>
                <a:lnTo>
                  <a:pt x="116086" y="8930"/>
                </a:lnTo>
                <a:lnTo>
                  <a:pt x="142875" y="17859"/>
                </a:lnTo>
                <a:lnTo>
                  <a:pt x="160735" y="26789"/>
                </a:lnTo>
                <a:lnTo>
                  <a:pt x="187524" y="26789"/>
                </a:lnTo>
                <a:lnTo>
                  <a:pt x="214313" y="26789"/>
                </a:lnTo>
                <a:lnTo>
                  <a:pt x="241102" y="26789"/>
                </a:lnTo>
                <a:lnTo>
                  <a:pt x="276821" y="26789"/>
                </a:lnTo>
                <a:lnTo>
                  <a:pt x="312539" y="26789"/>
                </a:lnTo>
                <a:lnTo>
                  <a:pt x="348258" y="26789"/>
                </a:lnTo>
                <a:lnTo>
                  <a:pt x="392907" y="26789"/>
                </a:lnTo>
                <a:lnTo>
                  <a:pt x="428625" y="26789"/>
                </a:lnTo>
                <a:lnTo>
                  <a:pt x="464344" y="26789"/>
                </a:lnTo>
                <a:lnTo>
                  <a:pt x="500063" y="17859"/>
                </a:lnTo>
                <a:lnTo>
                  <a:pt x="544711" y="17859"/>
                </a:lnTo>
                <a:lnTo>
                  <a:pt x="589360" y="17859"/>
                </a:lnTo>
                <a:lnTo>
                  <a:pt x="634008" y="17859"/>
                </a:lnTo>
                <a:lnTo>
                  <a:pt x="678657" y="8930"/>
                </a:lnTo>
                <a:lnTo>
                  <a:pt x="723305" y="8930"/>
                </a:lnTo>
                <a:lnTo>
                  <a:pt x="767953" y="8930"/>
                </a:lnTo>
                <a:lnTo>
                  <a:pt x="812602" y="8930"/>
                </a:lnTo>
                <a:lnTo>
                  <a:pt x="848321" y="8930"/>
                </a:lnTo>
                <a:lnTo>
                  <a:pt x="884039" y="8930"/>
                </a:lnTo>
                <a:lnTo>
                  <a:pt x="919758" y="17859"/>
                </a:lnTo>
                <a:lnTo>
                  <a:pt x="955477" y="17859"/>
                </a:lnTo>
                <a:lnTo>
                  <a:pt x="991196" y="17859"/>
                </a:lnTo>
                <a:lnTo>
                  <a:pt x="1026914" y="26789"/>
                </a:lnTo>
                <a:lnTo>
                  <a:pt x="1062633" y="26789"/>
                </a:lnTo>
                <a:lnTo>
                  <a:pt x="1107282" y="26789"/>
                </a:lnTo>
                <a:lnTo>
                  <a:pt x="1143000" y="35719"/>
                </a:lnTo>
                <a:lnTo>
                  <a:pt x="1178719" y="35719"/>
                </a:lnTo>
                <a:lnTo>
                  <a:pt x="1214438" y="35719"/>
                </a:lnTo>
                <a:lnTo>
                  <a:pt x="1241227" y="44648"/>
                </a:lnTo>
                <a:lnTo>
                  <a:pt x="1276946" y="44648"/>
                </a:lnTo>
                <a:lnTo>
                  <a:pt x="1303735" y="44648"/>
                </a:lnTo>
                <a:lnTo>
                  <a:pt x="1339453" y="53578"/>
                </a:lnTo>
                <a:lnTo>
                  <a:pt x="1366242" y="53578"/>
                </a:lnTo>
                <a:lnTo>
                  <a:pt x="1384102" y="53578"/>
                </a:lnTo>
                <a:lnTo>
                  <a:pt x="1401961" y="53578"/>
                </a:lnTo>
                <a:lnTo>
                  <a:pt x="1401961" y="44648"/>
                </a:lnTo>
                <a:lnTo>
                  <a:pt x="1401961"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2446734" y="5536406"/>
            <a:ext cx="1598415" cy="98227"/>
          </a:xfrm>
          <a:custGeom>
            <a:avLst/>
            <a:gdLst/>
            <a:ahLst/>
            <a:cxnLst/>
            <a:rect l="0" t="0" r="0" b="0"/>
            <a:pathLst>
              <a:path w="1598415" h="98227">
                <a:moveTo>
                  <a:pt x="0" y="0"/>
                </a:moveTo>
                <a:lnTo>
                  <a:pt x="0" y="0"/>
                </a:lnTo>
                <a:lnTo>
                  <a:pt x="8930" y="0"/>
                </a:lnTo>
                <a:lnTo>
                  <a:pt x="17860" y="0"/>
                </a:lnTo>
                <a:lnTo>
                  <a:pt x="44649" y="0"/>
                </a:lnTo>
                <a:lnTo>
                  <a:pt x="62508" y="0"/>
                </a:lnTo>
                <a:lnTo>
                  <a:pt x="89297" y="0"/>
                </a:lnTo>
                <a:lnTo>
                  <a:pt x="125016" y="0"/>
                </a:lnTo>
                <a:lnTo>
                  <a:pt x="160735" y="0"/>
                </a:lnTo>
                <a:lnTo>
                  <a:pt x="196454" y="8930"/>
                </a:lnTo>
                <a:lnTo>
                  <a:pt x="241102" y="8930"/>
                </a:lnTo>
                <a:lnTo>
                  <a:pt x="276821" y="8930"/>
                </a:lnTo>
                <a:lnTo>
                  <a:pt x="330399" y="8930"/>
                </a:lnTo>
                <a:lnTo>
                  <a:pt x="383977" y="8930"/>
                </a:lnTo>
                <a:lnTo>
                  <a:pt x="446485" y="8930"/>
                </a:lnTo>
                <a:lnTo>
                  <a:pt x="508993" y="8930"/>
                </a:lnTo>
                <a:lnTo>
                  <a:pt x="571500" y="8930"/>
                </a:lnTo>
                <a:lnTo>
                  <a:pt x="642938" y="0"/>
                </a:lnTo>
                <a:lnTo>
                  <a:pt x="714375" y="0"/>
                </a:lnTo>
                <a:lnTo>
                  <a:pt x="785813" y="0"/>
                </a:lnTo>
                <a:lnTo>
                  <a:pt x="848321" y="0"/>
                </a:lnTo>
                <a:lnTo>
                  <a:pt x="919758" y="8930"/>
                </a:lnTo>
                <a:lnTo>
                  <a:pt x="991196" y="26789"/>
                </a:lnTo>
                <a:lnTo>
                  <a:pt x="1053704" y="35719"/>
                </a:lnTo>
                <a:lnTo>
                  <a:pt x="1125141" y="53578"/>
                </a:lnTo>
                <a:lnTo>
                  <a:pt x="1187649" y="71437"/>
                </a:lnTo>
                <a:lnTo>
                  <a:pt x="1250157" y="89296"/>
                </a:lnTo>
                <a:lnTo>
                  <a:pt x="1303735" y="89296"/>
                </a:lnTo>
                <a:lnTo>
                  <a:pt x="1366243" y="98226"/>
                </a:lnTo>
                <a:lnTo>
                  <a:pt x="1419821" y="98226"/>
                </a:lnTo>
                <a:lnTo>
                  <a:pt x="1473399" y="98226"/>
                </a:lnTo>
                <a:lnTo>
                  <a:pt x="1509118" y="89296"/>
                </a:lnTo>
                <a:lnTo>
                  <a:pt x="1544836" y="80367"/>
                </a:lnTo>
                <a:lnTo>
                  <a:pt x="1571625" y="80367"/>
                </a:lnTo>
                <a:lnTo>
                  <a:pt x="1589485" y="71437"/>
                </a:lnTo>
                <a:lnTo>
                  <a:pt x="1598414" y="62507"/>
                </a:lnTo>
                <a:lnTo>
                  <a:pt x="1598414" y="6250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2256243837"/>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Technical Debt</a:t>
            </a:r>
            <a:endParaRPr lang="en-US" dirty="0"/>
          </a:p>
        </p:txBody>
      </p:sp>
      <p:sp>
        <p:nvSpPr>
          <p:cNvPr id="3" name="Content Placeholder 2"/>
          <p:cNvSpPr>
            <a:spLocks noGrp="1"/>
          </p:cNvSpPr>
          <p:nvPr>
            <p:ph idx="1"/>
          </p:nvPr>
        </p:nvSpPr>
        <p:spPr/>
        <p:txBody>
          <a:bodyPr/>
          <a:lstStyle/>
          <a:p>
            <a:r>
              <a:rPr lang="en-US" dirty="0" smtClean="0"/>
              <a:t>Naïve - AKA</a:t>
            </a:r>
          </a:p>
          <a:p>
            <a:pPr lvl="1">
              <a:buFont typeface="Wingdings" panose="05000000000000000000" pitchFamily="2" charset="2"/>
              <a:buChar char="§"/>
            </a:pPr>
            <a:r>
              <a:rPr lang="en-US" dirty="0" smtClean="0"/>
              <a:t>Reckless  debt (Fowler 2009)</a:t>
            </a:r>
          </a:p>
          <a:p>
            <a:pPr lvl="1">
              <a:buFont typeface="Wingdings" panose="05000000000000000000" pitchFamily="2" charset="2"/>
              <a:buChar char="§"/>
            </a:pPr>
            <a:r>
              <a:rPr lang="en-US" dirty="0" smtClean="0"/>
              <a:t>Unintentional debt( Connell 2007)</a:t>
            </a:r>
          </a:p>
          <a:p>
            <a:pPr lvl="1">
              <a:buFont typeface="Wingdings" panose="05000000000000000000" pitchFamily="2" charset="2"/>
              <a:buChar char="§"/>
            </a:pPr>
            <a:r>
              <a:rPr lang="en-US" dirty="0" smtClean="0"/>
              <a:t>Mess (Martin 2008)</a:t>
            </a:r>
          </a:p>
          <a:p>
            <a:r>
              <a:rPr lang="en-US" dirty="0" smtClean="0"/>
              <a:t>strategic</a:t>
            </a:r>
            <a:endParaRPr lang="en-US" dirty="0"/>
          </a:p>
        </p:txBody>
      </p:sp>
      <p:sp>
        <p:nvSpPr>
          <p:cNvPr id="4" name="TextBox 3"/>
          <p:cNvSpPr txBox="1"/>
          <p:nvPr/>
        </p:nvSpPr>
        <p:spPr>
          <a:xfrm>
            <a:off x="1752600" y="6443538"/>
            <a:ext cx="3788217"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08</a:t>
            </a:r>
            <a:endParaRPr lang="en-US" dirty="0"/>
          </a:p>
        </p:txBody>
      </p:sp>
      <p:sp>
        <p:nvSpPr>
          <p:cNvPr id="5" name="Freeform 4"/>
          <p:cNvSpPr/>
          <p:nvPr/>
        </p:nvSpPr>
        <p:spPr bwMode="auto">
          <a:xfrm>
            <a:off x="1151930" y="1991320"/>
            <a:ext cx="1009055" cy="44650"/>
          </a:xfrm>
          <a:custGeom>
            <a:avLst/>
            <a:gdLst/>
            <a:ahLst/>
            <a:cxnLst/>
            <a:rect l="0" t="0" r="0" b="0"/>
            <a:pathLst>
              <a:path w="1009055" h="44650">
                <a:moveTo>
                  <a:pt x="8929" y="17859"/>
                </a:moveTo>
                <a:lnTo>
                  <a:pt x="0" y="17859"/>
                </a:lnTo>
                <a:lnTo>
                  <a:pt x="0" y="17859"/>
                </a:lnTo>
                <a:lnTo>
                  <a:pt x="0" y="8930"/>
                </a:lnTo>
                <a:lnTo>
                  <a:pt x="0" y="8930"/>
                </a:lnTo>
                <a:lnTo>
                  <a:pt x="8929" y="8930"/>
                </a:lnTo>
                <a:lnTo>
                  <a:pt x="17859" y="8930"/>
                </a:lnTo>
                <a:lnTo>
                  <a:pt x="35719" y="8930"/>
                </a:lnTo>
                <a:lnTo>
                  <a:pt x="53578" y="0"/>
                </a:lnTo>
                <a:lnTo>
                  <a:pt x="80367" y="0"/>
                </a:lnTo>
                <a:lnTo>
                  <a:pt x="107156" y="0"/>
                </a:lnTo>
                <a:lnTo>
                  <a:pt x="142875" y="0"/>
                </a:lnTo>
                <a:lnTo>
                  <a:pt x="187523" y="8930"/>
                </a:lnTo>
                <a:lnTo>
                  <a:pt x="232172" y="8930"/>
                </a:lnTo>
                <a:lnTo>
                  <a:pt x="285750" y="17859"/>
                </a:lnTo>
                <a:lnTo>
                  <a:pt x="348258" y="26789"/>
                </a:lnTo>
                <a:lnTo>
                  <a:pt x="419695" y="35719"/>
                </a:lnTo>
                <a:lnTo>
                  <a:pt x="500062" y="44649"/>
                </a:lnTo>
                <a:lnTo>
                  <a:pt x="580429" y="44649"/>
                </a:lnTo>
                <a:lnTo>
                  <a:pt x="669726" y="44649"/>
                </a:lnTo>
                <a:lnTo>
                  <a:pt x="767953" y="44649"/>
                </a:lnTo>
                <a:lnTo>
                  <a:pt x="857250" y="35719"/>
                </a:lnTo>
                <a:lnTo>
                  <a:pt x="937617" y="35719"/>
                </a:lnTo>
                <a:lnTo>
                  <a:pt x="1009054" y="35719"/>
                </a:lnTo>
                <a:lnTo>
                  <a:pt x="1009054"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1321594" y="2366367"/>
            <a:ext cx="1839516" cy="35720"/>
          </a:xfrm>
          <a:custGeom>
            <a:avLst/>
            <a:gdLst/>
            <a:ahLst/>
            <a:cxnLst/>
            <a:rect l="0" t="0" r="0" b="0"/>
            <a:pathLst>
              <a:path w="1839516" h="35720">
                <a:moveTo>
                  <a:pt x="0" y="0"/>
                </a:moveTo>
                <a:lnTo>
                  <a:pt x="8929" y="0"/>
                </a:lnTo>
                <a:lnTo>
                  <a:pt x="17859" y="0"/>
                </a:lnTo>
                <a:lnTo>
                  <a:pt x="44648" y="0"/>
                </a:lnTo>
                <a:lnTo>
                  <a:pt x="71437" y="0"/>
                </a:lnTo>
                <a:lnTo>
                  <a:pt x="107156" y="8930"/>
                </a:lnTo>
                <a:lnTo>
                  <a:pt x="142875" y="8930"/>
                </a:lnTo>
                <a:lnTo>
                  <a:pt x="187523" y="8930"/>
                </a:lnTo>
                <a:lnTo>
                  <a:pt x="232172" y="8930"/>
                </a:lnTo>
                <a:lnTo>
                  <a:pt x="276820" y="8930"/>
                </a:lnTo>
                <a:lnTo>
                  <a:pt x="339328" y="8930"/>
                </a:lnTo>
                <a:lnTo>
                  <a:pt x="392906" y="0"/>
                </a:lnTo>
                <a:lnTo>
                  <a:pt x="446484" y="0"/>
                </a:lnTo>
                <a:lnTo>
                  <a:pt x="517922" y="0"/>
                </a:lnTo>
                <a:lnTo>
                  <a:pt x="580429" y="0"/>
                </a:lnTo>
                <a:lnTo>
                  <a:pt x="642937" y="0"/>
                </a:lnTo>
                <a:lnTo>
                  <a:pt x="714375" y="0"/>
                </a:lnTo>
                <a:lnTo>
                  <a:pt x="785812" y="0"/>
                </a:lnTo>
                <a:lnTo>
                  <a:pt x="857250" y="8930"/>
                </a:lnTo>
                <a:lnTo>
                  <a:pt x="937617" y="8930"/>
                </a:lnTo>
                <a:lnTo>
                  <a:pt x="1009054" y="17859"/>
                </a:lnTo>
                <a:lnTo>
                  <a:pt x="1089422" y="17859"/>
                </a:lnTo>
                <a:lnTo>
                  <a:pt x="1169789" y="17859"/>
                </a:lnTo>
                <a:lnTo>
                  <a:pt x="1259086" y="17859"/>
                </a:lnTo>
                <a:lnTo>
                  <a:pt x="1339453" y="17859"/>
                </a:lnTo>
                <a:lnTo>
                  <a:pt x="1410890" y="17859"/>
                </a:lnTo>
                <a:lnTo>
                  <a:pt x="1491258" y="17859"/>
                </a:lnTo>
                <a:lnTo>
                  <a:pt x="1562695" y="17859"/>
                </a:lnTo>
                <a:lnTo>
                  <a:pt x="1634133" y="17859"/>
                </a:lnTo>
                <a:lnTo>
                  <a:pt x="1705570" y="17859"/>
                </a:lnTo>
                <a:lnTo>
                  <a:pt x="1777008" y="26789"/>
                </a:lnTo>
                <a:lnTo>
                  <a:pt x="1839515" y="35719"/>
                </a:lnTo>
                <a:lnTo>
                  <a:pt x="1839515"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1151930" y="2750344"/>
            <a:ext cx="607219" cy="26790"/>
          </a:xfrm>
          <a:custGeom>
            <a:avLst/>
            <a:gdLst/>
            <a:ahLst/>
            <a:cxnLst/>
            <a:rect l="0" t="0" r="0" b="0"/>
            <a:pathLst>
              <a:path w="607219" h="26790">
                <a:moveTo>
                  <a:pt x="17859" y="0"/>
                </a:moveTo>
                <a:lnTo>
                  <a:pt x="17859" y="0"/>
                </a:lnTo>
                <a:lnTo>
                  <a:pt x="8929" y="8929"/>
                </a:lnTo>
                <a:lnTo>
                  <a:pt x="8929" y="8929"/>
                </a:lnTo>
                <a:lnTo>
                  <a:pt x="0" y="8929"/>
                </a:lnTo>
                <a:lnTo>
                  <a:pt x="0" y="8929"/>
                </a:lnTo>
                <a:lnTo>
                  <a:pt x="0" y="8929"/>
                </a:lnTo>
                <a:lnTo>
                  <a:pt x="0" y="8929"/>
                </a:lnTo>
                <a:lnTo>
                  <a:pt x="0" y="8929"/>
                </a:lnTo>
                <a:lnTo>
                  <a:pt x="0" y="0"/>
                </a:lnTo>
                <a:lnTo>
                  <a:pt x="8929" y="0"/>
                </a:lnTo>
                <a:lnTo>
                  <a:pt x="8929" y="0"/>
                </a:lnTo>
                <a:lnTo>
                  <a:pt x="17859" y="0"/>
                </a:lnTo>
                <a:lnTo>
                  <a:pt x="26789" y="0"/>
                </a:lnTo>
                <a:lnTo>
                  <a:pt x="26789" y="0"/>
                </a:lnTo>
                <a:lnTo>
                  <a:pt x="35719" y="0"/>
                </a:lnTo>
                <a:lnTo>
                  <a:pt x="44648" y="8929"/>
                </a:lnTo>
                <a:lnTo>
                  <a:pt x="53578" y="8929"/>
                </a:lnTo>
                <a:lnTo>
                  <a:pt x="71437" y="8929"/>
                </a:lnTo>
                <a:lnTo>
                  <a:pt x="89297" y="8929"/>
                </a:lnTo>
                <a:lnTo>
                  <a:pt x="116086" y="8929"/>
                </a:lnTo>
                <a:lnTo>
                  <a:pt x="133945" y="8929"/>
                </a:lnTo>
                <a:lnTo>
                  <a:pt x="160734" y="0"/>
                </a:lnTo>
                <a:lnTo>
                  <a:pt x="187523" y="0"/>
                </a:lnTo>
                <a:lnTo>
                  <a:pt x="214312" y="0"/>
                </a:lnTo>
                <a:lnTo>
                  <a:pt x="250031" y="0"/>
                </a:lnTo>
                <a:lnTo>
                  <a:pt x="294679" y="0"/>
                </a:lnTo>
                <a:lnTo>
                  <a:pt x="330398" y="0"/>
                </a:lnTo>
                <a:lnTo>
                  <a:pt x="383976" y="0"/>
                </a:lnTo>
                <a:lnTo>
                  <a:pt x="437554" y="8929"/>
                </a:lnTo>
                <a:lnTo>
                  <a:pt x="491133" y="8929"/>
                </a:lnTo>
                <a:lnTo>
                  <a:pt x="535781" y="17859"/>
                </a:lnTo>
                <a:lnTo>
                  <a:pt x="580429" y="17859"/>
                </a:lnTo>
                <a:lnTo>
                  <a:pt x="607218" y="26789"/>
                </a:lnTo>
                <a:lnTo>
                  <a:pt x="607218"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2125266" y="2768203"/>
            <a:ext cx="1017985" cy="35719"/>
          </a:xfrm>
          <a:custGeom>
            <a:avLst/>
            <a:gdLst/>
            <a:ahLst/>
            <a:cxnLst/>
            <a:rect l="0" t="0" r="0" b="0"/>
            <a:pathLst>
              <a:path w="1017985" h="35719">
                <a:moveTo>
                  <a:pt x="0" y="0"/>
                </a:moveTo>
                <a:lnTo>
                  <a:pt x="0" y="0"/>
                </a:lnTo>
                <a:lnTo>
                  <a:pt x="0" y="0"/>
                </a:lnTo>
                <a:lnTo>
                  <a:pt x="8929" y="0"/>
                </a:lnTo>
                <a:lnTo>
                  <a:pt x="26789" y="0"/>
                </a:lnTo>
                <a:lnTo>
                  <a:pt x="35718" y="0"/>
                </a:lnTo>
                <a:lnTo>
                  <a:pt x="44648" y="0"/>
                </a:lnTo>
                <a:lnTo>
                  <a:pt x="62507" y="0"/>
                </a:lnTo>
                <a:lnTo>
                  <a:pt x="80367" y="0"/>
                </a:lnTo>
                <a:lnTo>
                  <a:pt x="98226" y="8930"/>
                </a:lnTo>
                <a:lnTo>
                  <a:pt x="125015" y="8930"/>
                </a:lnTo>
                <a:lnTo>
                  <a:pt x="142875" y="8930"/>
                </a:lnTo>
                <a:lnTo>
                  <a:pt x="169664" y="17860"/>
                </a:lnTo>
                <a:lnTo>
                  <a:pt x="196453" y="17860"/>
                </a:lnTo>
                <a:lnTo>
                  <a:pt x="223242" y="17860"/>
                </a:lnTo>
                <a:lnTo>
                  <a:pt x="250031" y="17860"/>
                </a:lnTo>
                <a:lnTo>
                  <a:pt x="285750" y="17860"/>
                </a:lnTo>
                <a:lnTo>
                  <a:pt x="321468" y="26789"/>
                </a:lnTo>
                <a:lnTo>
                  <a:pt x="357187" y="26789"/>
                </a:lnTo>
                <a:lnTo>
                  <a:pt x="401836" y="26789"/>
                </a:lnTo>
                <a:lnTo>
                  <a:pt x="437554" y="26789"/>
                </a:lnTo>
                <a:lnTo>
                  <a:pt x="473273" y="35718"/>
                </a:lnTo>
                <a:lnTo>
                  <a:pt x="517922" y="35718"/>
                </a:lnTo>
                <a:lnTo>
                  <a:pt x="562570" y="35718"/>
                </a:lnTo>
                <a:lnTo>
                  <a:pt x="607218" y="35718"/>
                </a:lnTo>
                <a:lnTo>
                  <a:pt x="651867" y="26789"/>
                </a:lnTo>
                <a:lnTo>
                  <a:pt x="696515" y="26789"/>
                </a:lnTo>
                <a:lnTo>
                  <a:pt x="750093" y="26789"/>
                </a:lnTo>
                <a:lnTo>
                  <a:pt x="794742" y="17860"/>
                </a:lnTo>
                <a:lnTo>
                  <a:pt x="839390" y="17860"/>
                </a:lnTo>
                <a:lnTo>
                  <a:pt x="875109" y="17860"/>
                </a:lnTo>
                <a:lnTo>
                  <a:pt x="910828" y="17860"/>
                </a:lnTo>
                <a:lnTo>
                  <a:pt x="946547" y="17860"/>
                </a:lnTo>
                <a:lnTo>
                  <a:pt x="973336" y="17860"/>
                </a:lnTo>
                <a:lnTo>
                  <a:pt x="991195" y="17860"/>
                </a:lnTo>
                <a:lnTo>
                  <a:pt x="1017984" y="17860"/>
                </a:lnTo>
                <a:lnTo>
                  <a:pt x="1017984"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3045023" y="1964531"/>
            <a:ext cx="26791" cy="26790"/>
          </a:xfrm>
          <a:custGeom>
            <a:avLst/>
            <a:gdLst/>
            <a:ahLst/>
            <a:cxnLst/>
            <a:rect l="0" t="0" r="0" b="0"/>
            <a:pathLst>
              <a:path w="26791" h="26790">
                <a:moveTo>
                  <a:pt x="0" y="0"/>
                </a:moveTo>
                <a:lnTo>
                  <a:pt x="0" y="0"/>
                </a:lnTo>
                <a:lnTo>
                  <a:pt x="0" y="0"/>
                </a:lnTo>
                <a:lnTo>
                  <a:pt x="0" y="0"/>
                </a:lnTo>
                <a:lnTo>
                  <a:pt x="0" y="0"/>
                </a:lnTo>
                <a:lnTo>
                  <a:pt x="0" y="0"/>
                </a:lnTo>
                <a:lnTo>
                  <a:pt x="0" y="0"/>
                </a:lnTo>
                <a:lnTo>
                  <a:pt x="0" y="0"/>
                </a:lnTo>
                <a:lnTo>
                  <a:pt x="0" y="0"/>
                </a:lnTo>
                <a:lnTo>
                  <a:pt x="0" y="8930"/>
                </a:lnTo>
                <a:lnTo>
                  <a:pt x="0" y="8930"/>
                </a:lnTo>
                <a:lnTo>
                  <a:pt x="0" y="17859"/>
                </a:lnTo>
                <a:lnTo>
                  <a:pt x="0" y="17859"/>
                </a:lnTo>
                <a:lnTo>
                  <a:pt x="8930" y="17859"/>
                </a:lnTo>
                <a:lnTo>
                  <a:pt x="17860" y="26789"/>
                </a:lnTo>
                <a:lnTo>
                  <a:pt x="26790" y="26789"/>
                </a:lnTo>
                <a:lnTo>
                  <a:pt x="26790"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3143250" y="1982390"/>
            <a:ext cx="1089423" cy="26790"/>
          </a:xfrm>
          <a:custGeom>
            <a:avLst/>
            <a:gdLst/>
            <a:ahLst/>
            <a:cxnLst/>
            <a:rect l="0" t="0" r="0" b="0"/>
            <a:pathLst>
              <a:path w="1089423" h="26790">
                <a:moveTo>
                  <a:pt x="0" y="8930"/>
                </a:moveTo>
                <a:lnTo>
                  <a:pt x="8930" y="8930"/>
                </a:lnTo>
                <a:lnTo>
                  <a:pt x="17859" y="8930"/>
                </a:lnTo>
                <a:lnTo>
                  <a:pt x="35719" y="17860"/>
                </a:lnTo>
                <a:lnTo>
                  <a:pt x="53578" y="17860"/>
                </a:lnTo>
                <a:lnTo>
                  <a:pt x="80367" y="17860"/>
                </a:lnTo>
                <a:lnTo>
                  <a:pt x="107156" y="17860"/>
                </a:lnTo>
                <a:lnTo>
                  <a:pt x="133945" y="17860"/>
                </a:lnTo>
                <a:lnTo>
                  <a:pt x="169664" y="26789"/>
                </a:lnTo>
                <a:lnTo>
                  <a:pt x="205383" y="26789"/>
                </a:lnTo>
                <a:lnTo>
                  <a:pt x="241102" y="26789"/>
                </a:lnTo>
                <a:lnTo>
                  <a:pt x="276820" y="26789"/>
                </a:lnTo>
                <a:lnTo>
                  <a:pt x="321469" y="26789"/>
                </a:lnTo>
                <a:lnTo>
                  <a:pt x="366117" y="26789"/>
                </a:lnTo>
                <a:lnTo>
                  <a:pt x="410766" y="26789"/>
                </a:lnTo>
                <a:lnTo>
                  <a:pt x="455414" y="26789"/>
                </a:lnTo>
                <a:lnTo>
                  <a:pt x="500063" y="26789"/>
                </a:lnTo>
                <a:lnTo>
                  <a:pt x="544711" y="26789"/>
                </a:lnTo>
                <a:lnTo>
                  <a:pt x="598289" y="26789"/>
                </a:lnTo>
                <a:lnTo>
                  <a:pt x="642938" y="26789"/>
                </a:lnTo>
                <a:lnTo>
                  <a:pt x="687586" y="26789"/>
                </a:lnTo>
                <a:lnTo>
                  <a:pt x="741164" y="26789"/>
                </a:lnTo>
                <a:lnTo>
                  <a:pt x="785813" y="17860"/>
                </a:lnTo>
                <a:lnTo>
                  <a:pt x="830461" y="17860"/>
                </a:lnTo>
                <a:lnTo>
                  <a:pt x="866180" y="17860"/>
                </a:lnTo>
                <a:lnTo>
                  <a:pt x="910828" y="8930"/>
                </a:lnTo>
                <a:lnTo>
                  <a:pt x="946547" y="8930"/>
                </a:lnTo>
                <a:lnTo>
                  <a:pt x="973336" y="8930"/>
                </a:lnTo>
                <a:lnTo>
                  <a:pt x="1009055" y="8930"/>
                </a:lnTo>
                <a:lnTo>
                  <a:pt x="1035844" y="0"/>
                </a:lnTo>
                <a:lnTo>
                  <a:pt x="1053703" y="8930"/>
                </a:lnTo>
                <a:lnTo>
                  <a:pt x="1071563" y="8930"/>
                </a:lnTo>
                <a:lnTo>
                  <a:pt x="1080492" y="8930"/>
                </a:lnTo>
                <a:lnTo>
                  <a:pt x="1089422" y="8930"/>
                </a:lnTo>
                <a:lnTo>
                  <a:pt x="1089422" y="8930"/>
                </a:lnTo>
                <a:lnTo>
                  <a:pt x="1080492" y="17860"/>
                </a:lnTo>
                <a:lnTo>
                  <a:pt x="1080492"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3634383" y="2473523"/>
            <a:ext cx="196454" cy="401837"/>
          </a:xfrm>
          <a:custGeom>
            <a:avLst/>
            <a:gdLst/>
            <a:ahLst/>
            <a:cxnLst/>
            <a:rect l="0" t="0" r="0" b="0"/>
            <a:pathLst>
              <a:path w="196454" h="401837">
                <a:moveTo>
                  <a:pt x="178594" y="53579"/>
                </a:moveTo>
                <a:lnTo>
                  <a:pt x="178594" y="53579"/>
                </a:lnTo>
                <a:lnTo>
                  <a:pt x="178594" y="53579"/>
                </a:lnTo>
                <a:lnTo>
                  <a:pt x="169664" y="53579"/>
                </a:lnTo>
                <a:lnTo>
                  <a:pt x="169664" y="53579"/>
                </a:lnTo>
                <a:lnTo>
                  <a:pt x="178594" y="53579"/>
                </a:lnTo>
                <a:lnTo>
                  <a:pt x="178594" y="44649"/>
                </a:lnTo>
                <a:lnTo>
                  <a:pt x="178594" y="44649"/>
                </a:lnTo>
                <a:lnTo>
                  <a:pt x="178594" y="44649"/>
                </a:lnTo>
                <a:lnTo>
                  <a:pt x="178594" y="35719"/>
                </a:lnTo>
                <a:lnTo>
                  <a:pt x="169664" y="35719"/>
                </a:lnTo>
                <a:lnTo>
                  <a:pt x="169664" y="26790"/>
                </a:lnTo>
                <a:lnTo>
                  <a:pt x="169664" y="17860"/>
                </a:lnTo>
                <a:lnTo>
                  <a:pt x="169664" y="8930"/>
                </a:lnTo>
                <a:lnTo>
                  <a:pt x="160734" y="0"/>
                </a:lnTo>
                <a:lnTo>
                  <a:pt x="151805" y="0"/>
                </a:lnTo>
                <a:lnTo>
                  <a:pt x="142875" y="0"/>
                </a:lnTo>
                <a:lnTo>
                  <a:pt x="125015" y="8930"/>
                </a:lnTo>
                <a:lnTo>
                  <a:pt x="107156" y="26790"/>
                </a:lnTo>
                <a:lnTo>
                  <a:pt x="89297" y="53579"/>
                </a:lnTo>
                <a:lnTo>
                  <a:pt x="62508" y="89297"/>
                </a:lnTo>
                <a:lnTo>
                  <a:pt x="35719" y="125016"/>
                </a:lnTo>
                <a:lnTo>
                  <a:pt x="17859" y="178594"/>
                </a:lnTo>
                <a:lnTo>
                  <a:pt x="0" y="223243"/>
                </a:lnTo>
                <a:lnTo>
                  <a:pt x="0" y="267891"/>
                </a:lnTo>
                <a:lnTo>
                  <a:pt x="0" y="312540"/>
                </a:lnTo>
                <a:lnTo>
                  <a:pt x="17859" y="348258"/>
                </a:lnTo>
                <a:lnTo>
                  <a:pt x="35719" y="375047"/>
                </a:lnTo>
                <a:lnTo>
                  <a:pt x="62508" y="392906"/>
                </a:lnTo>
                <a:lnTo>
                  <a:pt x="89297" y="401836"/>
                </a:lnTo>
                <a:lnTo>
                  <a:pt x="125015" y="401836"/>
                </a:lnTo>
                <a:lnTo>
                  <a:pt x="151805" y="392906"/>
                </a:lnTo>
                <a:lnTo>
                  <a:pt x="178594" y="383977"/>
                </a:lnTo>
                <a:lnTo>
                  <a:pt x="196453" y="366117"/>
                </a:lnTo>
                <a:lnTo>
                  <a:pt x="196453" y="36611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3893344" y="2669977"/>
            <a:ext cx="125016" cy="214313"/>
          </a:xfrm>
          <a:custGeom>
            <a:avLst/>
            <a:gdLst/>
            <a:ahLst/>
            <a:cxnLst/>
            <a:rect l="0" t="0" r="0" b="0"/>
            <a:pathLst>
              <a:path w="125016" h="214313">
                <a:moveTo>
                  <a:pt x="26789" y="44648"/>
                </a:moveTo>
                <a:lnTo>
                  <a:pt x="17859" y="62507"/>
                </a:lnTo>
                <a:lnTo>
                  <a:pt x="17859" y="80367"/>
                </a:lnTo>
                <a:lnTo>
                  <a:pt x="17859" y="116086"/>
                </a:lnTo>
                <a:lnTo>
                  <a:pt x="17859" y="142874"/>
                </a:lnTo>
                <a:lnTo>
                  <a:pt x="17859" y="169663"/>
                </a:lnTo>
                <a:lnTo>
                  <a:pt x="26789" y="196452"/>
                </a:lnTo>
                <a:lnTo>
                  <a:pt x="35719" y="205382"/>
                </a:lnTo>
                <a:lnTo>
                  <a:pt x="53578" y="214312"/>
                </a:lnTo>
                <a:lnTo>
                  <a:pt x="71437" y="205382"/>
                </a:lnTo>
                <a:lnTo>
                  <a:pt x="89297" y="187523"/>
                </a:lnTo>
                <a:lnTo>
                  <a:pt x="107156" y="169663"/>
                </a:lnTo>
                <a:lnTo>
                  <a:pt x="116086" y="133944"/>
                </a:lnTo>
                <a:lnTo>
                  <a:pt x="125015" y="98226"/>
                </a:lnTo>
                <a:lnTo>
                  <a:pt x="116086" y="62507"/>
                </a:lnTo>
                <a:lnTo>
                  <a:pt x="98226" y="26789"/>
                </a:lnTo>
                <a:lnTo>
                  <a:pt x="80367" y="8929"/>
                </a:lnTo>
                <a:lnTo>
                  <a:pt x="53578" y="0"/>
                </a:lnTo>
                <a:lnTo>
                  <a:pt x="26789" y="17859"/>
                </a:lnTo>
                <a:lnTo>
                  <a:pt x="8929" y="35718"/>
                </a:lnTo>
                <a:lnTo>
                  <a:pt x="0" y="62507"/>
                </a:lnTo>
                <a:lnTo>
                  <a:pt x="0" y="89296"/>
                </a:lnTo>
                <a:lnTo>
                  <a:pt x="8929" y="107156"/>
                </a:lnTo>
                <a:lnTo>
                  <a:pt x="17859" y="116086"/>
                </a:lnTo>
                <a:lnTo>
                  <a:pt x="17859"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4054078" y="2446734"/>
            <a:ext cx="303611" cy="508993"/>
          </a:xfrm>
          <a:custGeom>
            <a:avLst/>
            <a:gdLst/>
            <a:ahLst/>
            <a:cxnLst/>
            <a:rect l="0" t="0" r="0" b="0"/>
            <a:pathLst>
              <a:path w="303611" h="508993">
                <a:moveTo>
                  <a:pt x="62508" y="223243"/>
                </a:moveTo>
                <a:lnTo>
                  <a:pt x="62508" y="223243"/>
                </a:lnTo>
                <a:lnTo>
                  <a:pt x="53578" y="232172"/>
                </a:lnTo>
                <a:lnTo>
                  <a:pt x="44649" y="241102"/>
                </a:lnTo>
                <a:lnTo>
                  <a:pt x="35719" y="258961"/>
                </a:lnTo>
                <a:lnTo>
                  <a:pt x="17860" y="285750"/>
                </a:lnTo>
                <a:lnTo>
                  <a:pt x="8930" y="312539"/>
                </a:lnTo>
                <a:lnTo>
                  <a:pt x="8930" y="348258"/>
                </a:lnTo>
                <a:lnTo>
                  <a:pt x="0" y="383977"/>
                </a:lnTo>
                <a:lnTo>
                  <a:pt x="0" y="410766"/>
                </a:lnTo>
                <a:lnTo>
                  <a:pt x="8930" y="437555"/>
                </a:lnTo>
                <a:lnTo>
                  <a:pt x="17860" y="446484"/>
                </a:lnTo>
                <a:lnTo>
                  <a:pt x="26789" y="446484"/>
                </a:lnTo>
                <a:lnTo>
                  <a:pt x="44649" y="437555"/>
                </a:lnTo>
                <a:lnTo>
                  <a:pt x="62508" y="419695"/>
                </a:lnTo>
                <a:lnTo>
                  <a:pt x="80367" y="383977"/>
                </a:lnTo>
                <a:lnTo>
                  <a:pt x="98227" y="339329"/>
                </a:lnTo>
                <a:lnTo>
                  <a:pt x="107156" y="294680"/>
                </a:lnTo>
                <a:lnTo>
                  <a:pt x="125016" y="232172"/>
                </a:lnTo>
                <a:lnTo>
                  <a:pt x="125016" y="169664"/>
                </a:lnTo>
                <a:lnTo>
                  <a:pt x="133945" y="107157"/>
                </a:lnTo>
                <a:lnTo>
                  <a:pt x="142875" y="53579"/>
                </a:lnTo>
                <a:lnTo>
                  <a:pt x="142875" y="17860"/>
                </a:lnTo>
                <a:lnTo>
                  <a:pt x="142875" y="0"/>
                </a:lnTo>
                <a:lnTo>
                  <a:pt x="133945" y="0"/>
                </a:lnTo>
                <a:lnTo>
                  <a:pt x="125016" y="17860"/>
                </a:lnTo>
                <a:lnTo>
                  <a:pt x="107156" y="53579"/>
                </a:lnTo>
                <a:lnTo>
                  <a:pt x="89297" y="116086"/>
                </a:lnTo>
                <a:lnTo>
                  <a:pt x="80367" y="178594"/>
                </a:lnTo>
                <a:lnTo>
                  <a:pt x="71438" y="250032"/>
                </a:lnTo>
                <a:lnTo>
                  <a:pt x="62508" y="312539"/>
                </a:lnTo>
                <a:lnTo>
                  <a:pt x="62508" y="366117"/>
                </a:lnTo>
                <a:lnTo>
                  <a:pt x="71438" y="401836"/>
                </a:lnTo>
                <a:lnTo>
                  <a:pt x="89297" y="437555"/>
                </a:lnTo>
                <a:lnTo>
                  <a:pt x="107156" y="455414"/>
                </a:lnTo>
                <a:lnTo>
                  <a:pt x="133945" y="455414"/>
                </a:lnTo>
                <a:lnTo>
                  <a:pt x="169664" y="446484"/>
                </a:lnTo>
                <a:lnTo>
                  <a:pt x="205383" y="428625"/>
                </a:lnTo>
                <a:lnTo>
                  <a:pt x="241102" y="401836"/>
                </a:lnTo>
                <a:lnTo>
                  <a:pt x="258961" y="357187"/>
                </a:lnTo>
                <a:lnTo>
                  <a:pt x="276820" y="303610"/>
                </a:lnTo>
                <a:lnTo>
                  <a:pt x="285750" y="258961"/>
                </a:lnTo>
                <a:lnTo>
                  <a:pt x="276820" y="214313"/>
                </a:lnTo>
                <a:lnTo>
                  <a:pt x="258961" y="187524"/>
                </a:lnTo>
                <a:lnTo>
                  <a:pt x="241102" y="196454"/>
                </a:lnTo>
                <a:lnTo>
                  <a:pt x="223242" y="223243"/>
                </a:lnTo>
                <a:lnTo>
                  <a:pt x="205383" y="267891"/>
                </a:lnTo>
                <a:lnTo>
                  <a:pt x="196453" y="330399"/>
                </a:lnTo>
                <a:lnTo>
                  <a:pt x="196453" y="383977"/>
                </a:lnTo>
                <a:lnTo>
                  <a:pt x="205383" y="437555"/>
                </a:lnTo>
                <a:lnTo>
                  <a:pt x="214313" y="473273"/>
                </a:lnTo>
                <a:lnTo>
                  <a:pt x="232172" y="500062"/>
                </a:lnTo>
                <a:lnTo>
                  <a:pt x="258961" y="508992"/>
                </a:lnTo>
                <a:lnTo>
                  <a:pt x="276820" y="500062"/>
                </a:lnTo>
                <a:lnTo>
                  <a:pt x="294680" y="473273"/>
                </a:lnTo>
                <a:lnTo>
                  <a:pt x="303610" y="428625"/>
                </a:lnTo>
                <a:lnTo>
                  <a:pt x="303610" y="42862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4509492" y="2455664"/>
            <a:ext cx="330400" cy="482204"/>
          </a:xfrm>
          <a:custGeom>
            <a:avLst/>
            <a:gdLst/>
            <a:ahLst/>
            <a:cxnLst/>
            <a:rect l="0" t="0" r="0" b="0"/>
            <a:pathLst>
              <a:path w="330400" h="482204">
                <a:moveTo>
                  <a:pt x="26789" y="62508"/>
                </a:moveTo>
                <a:lnTo>
                  <a:pt x="26789" y="53578"/>
                </a:lnTo>
                <a:lnTo>
                  <a:pt x="26789" y="44649"/>
                </a:lnTo>
                <a:lnTo>
                  <a:pt x="17860" y="35719"/>
                </a:lnTo>
                <a:lnTo>
                  <a:pt x="17860" y="17859"/>
                </a:lnTo>
                <a:lnTo>
                  <a:pt x="17860" y="0"/>
                </a:lnTo>
                <a:lnTo>
                  <a:pt x="17860" y="0"/>
                </a:lnTo>
                <a:lnTo>
                  <a:pt x="17860" y="0"/>
                </a:lnTo>
                <a:lnTo>
                  <a:pt x="17860" y="17859"/>
                </a:lnTo>
                <a:lnTo>
                  <a:pt x="17860" y="44649"/>
                </a:lnTo>
                <a:lnTo>
                  <a:pt x="17860" y="89297"/>
                </a:lnTo>
                <a:lnTo>
                  <a:pt x="17860" y="133945"/>
                </a:lnTo>
                <a:lnTo>
                  <a:pt x="17860" y="178594"/>
                </a:lnTo>
                <a:lnTo>
                  <a:pt x="17860" y="232172"/>
                </a:lnTo>
                <a:lnTo>
                  <a:pt x="8930" y="285750"/>
                </a:lnTo>
                <a:lnTo>
                  <a:pt x="0" y="339328"/>
                </a:lnTo>
                <a:lnTo>
                  <a:pt x="0" y="375047"/>
                </a:lnTo>
                <a:lnTo>
                  <a:pt x="0" y="410765"/>
                </a:lnTo>
                <a:lnTo>
                  <a:pt x="0" y="419695"/>
                </a:lnTo>
                <a:lnTo>
                  <a:pt x="0" y="419695"/>
                </a:lnTo>
                <a:lnTo>
                  <a:pt x="0" y="410765"/>
                </a:lnTo>
                <a:lnTo>
                  <a:pt x="8930" y="375047"/>
                </a:lnTo>
                <a:lnTo>
                  <a:pt x="17860" y="330399"/>
                </a:lnTo>
                <a:lnTo>
                  <a:pt x="17860" y="276820"/>
                </a:lnTo>
                <a:lnTo>
                  <a:pt x="26789" y="223242"/>
                </a:lnTo>
                <a:lnTo>
                  <a:pt x="35719" y="169664"/>
                </a:lnTo>
                <a:lnTo>
                  <a:pt x="44649" y="116086"/>
                </a:lnTo>
                <a:lnTo>
                  <a:pt x="53578" y="80367"/>
                </a:lnTo>
                <a:lnTo>
                  <a:pt x="71438" y="44649"/>
                </a:lnTo>
                <a:lnTo>
                  <a:pt x="80367" y="26789"/>
                </a:lnTo>
                <a:lnTo>
                  <a:pt x="89297" y="17859"/>
                </a:lnTo>
                <a:lnTo>
                  <a:pt x="98227" y="26789"/>
                </a:lnTo>
                <a:lnTo>
                  <a:pt x="107156" y="44649"/>
                </a:lnTo>
                <a:lnTo>
                  <a:pt x="116086" y="89297"/>
                </a:lnTo>
                <a:lnTo>
                  <a:pt x="116086" y="142875"/>
                </a:lnTo>
                <a:lnTo>
                  <a:pt x="116086" y="223242"/>
                </a:lnTo>
                <a:lnTo>
                  <a:pt x="116086" y="294680"/>
                </a:lnTo>
                <a:lnTo>
                  <a:pt x="116086" y="366117"/>
                </a:lnTo>
                <a:lnTo>
                  <a:pt x="116086" y="428625"/>
                </a:lnTo>
                <a:lnTo>
                  <a:pt x="116086" y="464343"/>
                </a:lnTo>
                <a:lnTo>
                  <a:pt x="107156" y="482203"/>
                </a:lnTo>
                <a:lnTo>
                  <a:pt x="107156" y="482203"/>
                </a:lnTo>
                <a:lnTo>
                  <a:pt x="116086" y="464343"/>
                </a:lnTo>
                <a:lnTo>
                  <a:pt x="116086" y="428625"/>
                </a:lnTo>
                <a:lnTo>
                  <a:pt x="125016" y="375047"/>
                </a:lnTo>
                <a:lnTo>
                  <a:pt x="133946" y="312539"/>
                </a:lnTo>
                <a:lnTo>
                  <a:pt x="151805" y="241102"/>
                </a:lnTo>
                <a:lnTo>
                  <a:pt x="169664" y="178594"/>
                </a:lnTo>
                <a:lnTo>
                  <a:pt x="196453" y="116086"/>
                </a:lnTo>
                <a:lnTo>
                  <a:pt x="223242" y="80367"/>
                </a:lnTo>
                <a:lnTo>
                  <a:pt x="258961" y="53578"/>
                </a:lnTo>
                <a:lnTo>
                  <a:pt x="285750" y="53578"/>
                </a:lnTo>
                <a:lnTo>
                  <a:pt x="312539" y="62508"/>
                </a:lnTo>
                <a:lnTo>
                  <a:pt x="330399" y="98227"/>
                </a:lnTo>
                <a:lnTo>
                  <a:pt x="330399" y="151805"/>
                </a:lnTo>
                <a:lnTo>
                  <a:pt x="330399" y="214313"/>
                </a:lnTo>
                <a:lnTo>
                  <a:pt x="321469" y="285750"/>
                </a:lnTo>
                <a:lnTo>
                  <a:pt x="303610" y="357187"/>
                </a:lnTo>
                <a:lnTo>
                  <a:pt x="294680" y="410765"/>
                </a:lnTo>
                <a:lnTo>
                  <a:pt x="276821" y="455414"/>
                </a:lnTo>
                <a:lnTo>
                  <a:pt x="267891" y="482203"/>
                </a:lnTo>
                <a:lnTo>
                  <a:pt x="258961" y="482203"/>
                </a:lnTo>
                <a:lnTo>
                  <a:pt x="258961" y="464343"/>
                </a:lnTo>
                <a:lnTo>
                  <a:pt x="267891" y="437554"/>
                </a:lnTo>
                <a:lnTo>
                  <a:pt x="276821" y="401836"/>
                </a:lnTo>
                <a:lnTo>
                  <a:pt x="285750" y="366117"/>
                </a:lnTo>
                <a:lnTo>
                  <a:pt x="285750" y="36611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4473773" y="2509242"/>
            <a:ext cx="348259" cy="455415"/>
          </a:xfrm>
          <a:custGeom>
            <a:avLst/>
            <a:gdLst/>
            <a:ahLst/>
            <a:cxnLst/>
            <a:rect l="0" t="0" r="0" b="0"/>
            <a:pathLst>
              <a:path w="348259" h="455415">
                <a:moveTo>
                  <a:pt x="116086" y="107156"/>
                </a:moveTo>
                <a:lnTo>
                  <a:pt x="107157" y="98227"/>
                </a:lnTo>
                <a:lnTo>
                  <a:pt x="107157" y="98227"/>
                </a:lnTo>
                <a:lnTo>
                  <a:pt x="89297" y="89297"/>
                </a:lnTo>
                <a:lnTo>
                  <a:pt x="80368" y="71438"/>
                </a:lnTo>
                <a:lnTo>
                  <a:pt x="71438" y="53578"/>
                </a:lnTo>
                <a:lnTo>
                  <a:pt x="62508" y="35719"/>
                </a:lnTo>
                <a:lnTo>
                  <a:pt x="53579" y="17860"/>
                </a:lnTo>
                <a:lnTo>
                  <a:pt x="44649" y="8930"/>
                </a:lnTo>
                <a:lnTo>
                  <a:pt x="44649" y="0"/>
                </a:lnTo>
                <a:lnTo>
                  <a:pt x="44649" y="8930"/>
                </a:lnTo>
                <a:lnTo>
                  <a:pt x="35719" y="26789"/>
                </a:lnTo>
                <a:lnTo>
                  <a:pt x="35719" y="53578"/>
                </a:lnTo>
                <a:lnTo>
                  <a:pt x="26790" y="89297"/>
                </a:lnTo>
                <a:lnTo>
                  <a:pt x="17860" y="142875"/>
                </a:lnTo>
                <a:lnTo>
                  <a:pt x="8930" y="196453"/>
                </a:lnTo>
                <a:lnTo>
                  <a:pt x="0" y="250031"/>
                </a:lnTo>
                <a:lnTo>
                  <a:pt x="0" y="285750"/>
                </a:lnTo>
                <a:lnTo>
                  <a:pt x="0" y="321469"/>
                </a:lnTo>
                <a:lnTo>
                  <a:pt x="0" y="339328"/>
                </a:lnTo>
                <a:lnTo>
                  <a:pt x="8930" y="339328"/>
                </a:lnTo>
                <a:lnTo>
                  <a:pt x="26790" y="330398"/>
                </a:lnTo>
                <a:lnTo>
                  <a:pt x="35719" y="303609"/>
                </a:lnTo>
                <a:lnTo>
                  <a:pt x="53579" y="267891"/>
                </a:lnTo>
                <a:lnTo>
                  <a:pt x="71438" y="223242"/>
                </a:lnTo>
                <a:lnTo>
                  <a:pt x="89297" y="178594"/>
                </a:lnTo>
                <a:lnTo>
                  <a:pt x="107157" y="125016"/>
                </a:lnTo>
                <a:lnTo>
                  <a:pt x="116086" y="89297"/>
                </a:lnTo>
                <a:lnTo>
                  <a:pt x="125016" y="62508"/>
                </a:lnTo>
                <a:lnTo>
                  <a:pt x="133946" y="44649"/>
                </a:lnTo>
                <a:lnTo>
                  <a:pt x="133946" y="53578"/>
                </a:lnTo>
                <a:lnTo>
                  <a:pt x="125016" y="71438"/>
                </a:lnTo>
                <a:lnTo>
                  <a:pt x="116086" y="116086"/>
                </a:lnTo>
                <a:lnTo>
                  <a:pt x="107157" y="169664"/>
                </a:lnTo>
                <a:lnTo>
                  <a:pt x="89297" y="232172"/>
                </a:lnTo>
                <a:lnTo>
                  <a:pt x="80368" y="294679"/>
                </a:lnTo>
                <a:lnTo>
                  <a:pt x="71438" y="348258"/>
                </a:lnTo>
                <a:lnTo>
                  <a:pt x="62508" y="392906"/>
                </a:lnTo>
                <a:lnTo>
                  <a:pt x="53579" y="428625"/>
                </a:lnTo>
                <a:lnTo>
                  <a:pt x="53579" y="446484"/>
                </a:lnTo>
                <a:lnTo>
                  <a:pt x="62508" y="446484"/>
                </a:lnTo>
                <a:lnTo>
                  <a:pt x="71438" y="428625"/>
                </a:lnTo>
                <a:lnTo>
                  <a:pt x="89297" y="392906"/>
                </a:lnTo>
                <a:lnTo>
                  <a:pt x="107157" y="339328"/>
                </a:lnTo>
                <a:lnTo>
                  <a:pt x="125016" y="276821"/>
                </a:lnTo>
                <a:lnTo>
                  <a:pt x="142875" y="205383"/>
                </a:lnTo>
                <a:lnTo>
                  <a:pt x="160735" y="142875"/>
                </a:lnTo>
                <a:lnTo>
                  <a:pt x="169665" y="80367"/>
                </a:lnTo>
                <a:lnTo>
                  <a:pt x="187524" y="35719"/>
                </a:lnTo>
                <a:lnTo>
                  <a:pt x="187524" y="17860"/>
                </a:lnTo>
                <a:lnTo>
                  <a:pt x="187524" y="17860"/>
                </a:lnTo>
                <a:lnTo>
                  <a:pt x="187524" y="44649"/>
                </a:lnTo>
                <a:lnTo>
                  <a:pt x="178594" y="89297"/>
                </a:lnTo>
                <a:lnTo>
                  <a:pt x="160735" y="142875"/>
                </a:lnTo>
                <a:lnTo>
                  <a:pt x="142875" y="214313"/>
                </a:lnTo>
                <a:lnTo>
                  <a:pt x="133946" y="285750"/>
                </a:lnTo>
                <a:lnTo>
                  <a:pt x="116086" y="348258"/>
                </a:lnTo>
                <a:lnTo>
                  <a:pt x="107157" y="401836"/>
                </a:lnTo>
                <a:lnTo>
                  <a:pt x="98227" y="437554"/>
                </a:lnTo>
                <a:lnTo>
                  <a:pt x="98227" y="455414"/>
                </a:lnTo>
                <a:lnTo>
                  <a:pt x="107157" y="446484"/>
                </a:lnTo>
                <a:lnTo>
                  <a:pt x="125016" y="419695"/>
                </a:lnTo>
                <a:lnTo>
                  <a:pt x="151805" y="375047"/>
                </a:lnTo>
                <a:lnTo>
                  <a:pt x="169665" y="312539"/>
                </a:lnTo>
                <a:lnTo>
                  <a:pt x="196454" y="241102"/>
                </a:lnTo>
                <a:lnTo>
                  <a:pt x="214313" y="160735"/>
                </a:lnTo>
                <a:lnTo>
                  <a:pt x="241102" y="89297"/>
                </a:lnTo>
                <a:lnTo>
                  <a:pt x="258961" y="35719"/>
                </a:lnTo>
                <a:lnTo>
                  <a:pt x="276821" y="8930"/>
                </a:lnTo>
                <a:lnTo>
                  <a:pt x="285750" y="8930"/>
                </a:lnTo>
                <a:lnTo>
                  <a:pt x="285750" y="17860"/>
                </a:lnTo>
                <a:lnTo>
                  <a:pt x="276821" y="53578"/>
                </a:lnTo>
                <a:lnTo>
                  <a:pt x="267891" y="107156"/>
                </a:lnTo>
                <a:lnTo>
                  <a:pt x="250032" y="169664"/>
                </a:lnTo>
                <a:lnTo>
                  <a:pt x="223243" y="232172"/>
                </a:lnTo>
                <a:lnTo>
                  <a:pt x="205383" y="294679"/>
                </a:lnTo>
                <a:lnTo>
                  <a:pt x="187524" y="348258"/>
                </a:lnTo>
                <a:lnTo>
                  <a:pt x="178594" y="392906"/>
                </a:lnTo>
                <a:lnTo>
                  <a:pt x="178594" y="419695"/>
                </a:lnTo>
                <a:lnTo>
                  <a:pt x="178594" y="428625"/>
                </a:lnTo>
                <a:lnTo>
                  <a:pt x="196454" y="410765"/>
                </a:lnTo>
                <a:lnTo>
                  <a:pt x="205383" y="383976"/>
                </a:lnTo>
                <a:lnTo>
                  <a:pt x="223243" y="330398"/>
                </a:lnTo>
                <a:lnTo>
                  <a:pt x="241102" y="276821"/>
                </a:lnTo>
                <a:lnTo>
                  <a:pt x="258961" y="205383"/>
                </a:lnTo>
                <a:lnTo>
                  <a:pt x="276821" y="142875"/>
                </a:lnTo>
                <a:lnTo>
                  <a:pt x="294680" y="80367"/>
                </a:lnTo>
                <a:lnTo>
                  <a:pt x="312540" y="44649"/>
                </a:lnTo>
                <a:lnTo>
                  <a:pt x="321469" y="26789"/>
                </a:lnTo>
                <a:lnTo>
                  <a:pt x="330399" y="35719"/>
                </a:lnTo>
                <a:lnTo>
                  <a:pt x="321469" y="71438"/>
                </a:lnTo>
                <a:lnTo>
                  <a:pt x="321469" y="116086"/>
                </a:lnTo>
                <a:lnTo>
                  <a:pt x="303610" y="187524"/>
                </a:lnTo>
                <a:lnTo>
                  <a:pt x="285750" y="250031"/>
                </a:lnTo>
                <a:lnTo>
                  <a:pt x="267891" y="321469"/>
                </a:lnTo>
                <a:lnTo>
                  <a:pt x="258961" y="375047"/>
                </a:lnTo>
                <a:lnTo>
                  <a:pt x="241102" y="419695"/>
                </a:lnTo>
                <a:lnTo>
                  <a:pt x="241102" y="446484"/>
                </a:lnTo>
                <a:lnTo>
                  <a:pt x="232172" y="455414"/>
                </a:lnTo>
                <a:lnTo>
                  <a:pt x="241102" y="446484"/>
                </a:lnTo>
                <a:lnTo>
                  <a:pt x="250032" y="419695"/>
                </a:lnTo>
                <a:lnTo>
                  <a:pt x="267891" y="375047"/>
                </a:lnTo>
                <a:lnTo>
                  <a:pt x="285750" y="312539"/>
                </a:lnTo>
                <a:lnTo>
                  <a:pt x="303610" y="250031"/>
                </a:lnTo>
                <a:lnTo>
                  <a:pt x="312540" y="187524"/>
                </a:lnTo>
                <a:lnTo>
                  <a:pt x="330399" y="142875"/>
                </a:lnTo>
                <a:lnTo>
                  <a:pt x="339329" y="107156"/>
                </a:lnTo>
                <a:lnTo>
                  <a:pt x="348258" y="98227"/>
                </a:lnTo>
                <a:lnTo>
                  <a:pt x="348258" y="107156"/>
                </a:lnTo>
                <a:lnTo>
                  <a:pt x="339329" y="142875"/>
                </a:lnTo>
                <a:lnTo>
                  <a:pt x="330399" y="187524"/>
                </a:lnTo>
                <a:lnTo>
                  <a:pt x="321469" y="250031"/>
                </a:lnTo>
                <a:lnTo>
                  <a:pt x="303610" y="303609"/>
                </a:lnTo>
                <a:lnTo>
                  <a:pt x="285750" y="348258"/>
                </a:lnTo>
                <a:lnTo>
                  <a:pt x="276821" y="383976"/>
                </a:lnTo>
                <a:lnTo>
                  <a:pt x="267891" y="401836"/>
                </a:lnTo>
                <a:lnTo>
                  <a:pt x="258961" y="401836"/>
                </a:lnTo>
                <a:lnTo>
                  <a:pt x="258961" y="383976"/>
                </a:lnTo>
                <a:lnTo>
                  <a:pt x="267891" y="339328"/>
                </a:lnTo>
                <a:lnTo>
                  <a:pt x="267891" y="294679"/>
                </a:lnTo>
                <a:lnTo>
                  <a:pt x="267891" y="29467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4920258" y="2500313"/>
            <a:ext cx="321470" cy="473274"/>
          </a:xfrm>
          <a:custGeom>
            <a:avLst/>
            <a:gdLst/>
            <a:ahLst/>
            <a:cxnLst/>
            <a:rect l="0" t="0" r="0" b="0"/>
            <a:pathLst>
              <a:path w="321470" h="473274">
                <a:moveTo>
                  <a:pt x="205383" y="98226"/>
                </a:moveTo>
                <a:lnTo>
                  <a:pt x="205383" y="89296"/>
                </a:lnTo>
                <a:lnTo>
                  <a:pt x="205383" y="80367"/>
                </a:lnTo>
                <a:lnTo>
                  <a:pt x="205383" y="62507"/>
                </a:lnTo>
                <a:lnTo>
                  <a:pt x="196453" y="44648"/>
                </a:lnTo>
                <a:lnTo>
                  <a:pt x="187523" y="26789"/>
                </a:lnTo>
                <a:lnTo>
                  <a:pt x="178594" y="8929"/>
                </a:lnTo>
                <a:lnTo>
                  <a:pt x="160734" y="0"/>
                </a:lnTo>
                <a:lnTo>
                  <a:pt x="133945" y="0"/>
                </a:lnTo>
                <a:lnTo>
                  <a:pt x="116086" y="8929"/>
                </a:lnTo>
                <a:lnTo>
                  <a:pt x="89297" y="17859"/>
                </a:lnTo>
                <a:lnTo>
                  <a:pt x="62508" y="44648"/>
                </a:lnTo>
                <a:lnTo>
                  <a:pt x="35719" y="71437"/>
                </a:lnTo>
                <a:lnTo>
                  <a:pt x="17859" y="116085"/>
                </a:lnTo>
                <a:lnTo>
                  <a:pt x="8930" y="169664"/>
                </a:lnTo>
                <a:lnTo>
                  <a:pt x="0" y="232171"/>
                </a:lnTo>
                <a:lnTo>
                  <a:pt x="8930" y="294679"/>
                </a:lnTo>
                <a:lnTo>
                  <a:pt x="26789" y="357187"/>
                </a:lnTo>
                <a:lnTo>
                  <a:pt x="53578" y="401835"/>
                </a:lnTo>
                <a:lnTo>
                  <a:pt x="89297" y="437554"/>
                </a:lnTo>
                <a:lnTo>
                  <a:pt x="125015" y="464343"/>
                </a:lnTo>
                <a:lnTo>
                  <a:pt x="169664" y="473273"/>
                </a:lnTo>
                <a:lnTo>
                  <a:pt x="214312" y="473273"/>
                </a:lnTo>
                <a:lnTo>
                  <a:pt x="258961" y="455413"/>
                </a:lnTo>
                <a:lnTo>
                  <a:pt x="294680" y="437554"/>
                </a:lnTo>
                <a:lnTo>
                  <a:pt x="321469" y="392905"/>
                </a:lnTo>
                <a:lnTo>
                  <a:pt x="321469" y="3929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5259586" y="2732484"/>
            <a:ext cx="160735" cy="232173"/>
          </a:xfrm>
          <a:custGeom>
            <a:avLst/>
            <a:gdLst/>
            <a:ahLst/>
            <a:cxnLst/>
            <a:rect l="0" t="0" r="0" b="0"/>
            <a:pathLst>
              <a:path w="160735" h="232173">
                <a:moveTo>
                  <a:pt x="80367" y="8930"/>
                </a:moveTo>
                <a:lnTo>
                  <a:pt x="71437" y="8930"/>
                </a:lnTo>
                <a:lnTo>
                  <a:pt x="62508" y="8930"/>
                </a:lnTo>
                <a:lnTo>
                  <a:pt x="53578" y="17860"/>
                </a:lnTo>
                <a:lnTo>
                  <a:pt x="44648" y="35719"/>
                </a:lnTo>
                <a:lnTo>
                  <a:pt x="35719" y="53579"/>
                </a:lnTo>
                <a:lnTo>
                  <a:pt x="26789" y="89297"/>
                </a:lnTo>
                <a:lnTo>
                  <a:pt x="26789" y="125016"/>
                </a:lnTo>
                <a:lnTo>
                  <a:pt x="17859" y="160734"/>
                </a:lnTo>
                <a:lnTo>
                  <a:pt x="26789" y="196453"/>
                </a:lnTo>
                <a:lnTo>
                  <a:pt x="35719" y="214312"/>
                </a:lnTo>
                <a:lnTo>
                  <a:pt x="53578" y="232172"/>
                </a:lnTo>
                <a:lnTo>
                  <a:pt x="71437" y="232172"/>
                </a:lnTo>
                <a:lnTo>
                  <a:pt x="98227" y="223242"/>
                </a:lnTo>
                <a:lnTo>
                  <a:pt x="116086" y="196453"/>
                </a:lnTo>
                <a:lnTo>
                  <a:pt x="133945" y="169664"/>
                </a:lnTo>
                <a:lnTo>
                  <a:pt x="151805" y="133945"/>
                </a:lnTo>
                <a:lnTo>
                  <a:pt x="160734" y="89297"/>
                </a:lnTo>
                <a:lnTo>
                  <a:pt x="151805" y="44649"/>
                </a:lnTo>
                <a:lnTo>
                  <a:pt x="142875" y="17860"/>
                </a:lnTo>
                <a:lnTo>
                  <a:pt x="125016" y="0"/>
                </a:lnTo>
                <a:lnTo>
                  <a:pt x="98227" y="0"/>
                </a:lnTo>
                <a:lnTo>
                  <a:pt x="71437" y="17860"/>
                </a:lnTo>
                <a:lnTo>
                  <a:pt x="44648" y="44649"/>
                </a:lnTo>
                <a:lnTo>
                  <a:pt x="26789" y="80367"/>
                </a:lnTo>
                <a:lnTo>
                  <a:pt x="8930" y="116086"/>
                </a:lnTo>
                <a:lnTo>
                  <a:pt x="0" y="142875"/>
                </a:lnTo>
                <a:lnTo>
                  <a:pt x="0" y="160734"/>
                </a:lnTo>
                <a:lnTo>
                  <a:pt x="8930" y="160734"/>
                </a:lnTo>
                <a:lnTo>
                  <a:pt x="26789" y="160734"/>
                </a:lnTo>
                <a:lnTo>
                  <a:pt x="26789"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5420320" y="2661047"/>
            <a:ext cx="571501" cy="553641"/>
          </a:xfrm>
          <a:custGeom>
            <a:avLst/>
            <a:gdLst/>
            <a:ahLst/>
            <a:cxnLst/>
            <a:rect l="0" t="0" r="0" b="0"/>
            <a:pathLst>
              <a:path w="571501" h="553641">
                <a:moveTo>
                  <a:pt x="0" y="62508"/>
                </a:moveTo>
                <a:lnTo>
                  <a:pt x="0" y="53578"/>
                </a:lnTo>
                <a:lnTo>
                  <a:pt x="0" y="53578"/>
                </a:lnTo>
                <a:lnTo>
                  <a:pt x="8930" y="62508"/>
                </a:lnTo>
                <a:lnTo>
                  <a:pt x="17860" y="71437"/>
                </a:lnTo>
                <a:lnTo>
                  <a:pt x="26789" y="80367"/>
                </a:lnTo>
                <a:lnTo>
                  <a:pt x="35719" y="107156"/>
                </a:lnTo>
                <a:lnTo>
                  <a:pt x="44649" y="142874"/>
                </a:lnTo>
                <a:lnTo>
                  <a:pt x="53578" y="169664"/>
                </a:lnTo>
                <a:lnTo>
                  <a:pt x="62508" y="196453"/>
                </a:lnTo>
                <a:lnTo>
                  <a:pt x="71438" y="223242"/>
                </a:lnTo>
                <a:lnTo>
                  <a:pt x="71438" y="241101"/>
                </a:lnTo>
                <a:lnTo>
                  <a:pt x="80368" y="250031"/>
                </a:lnTo>
                <a:lnTo>
                  <a:pt x="80368" y="250031"/>
                </a:lnTo>
                <a:lnTo>
                  <a:pt x="80368" y="232171"/>
                </a:lnTo>
                <a:lnTo>
                  <a:pt x="89297" y="205382"/>
                </a:lnTo>
                <a:lnTo>
                  <a:pt x="98227" y="169664"/>
                </a:lnTo>
                <a:lnTo>
                  <a:pt x="98227" y="125016"/>
                </a:lnTo>
                <a:lnTo>
                  <a:pt x="116086" y="80367"/>
                </a:lnTo>
                <a:lnTo>
                  <a:pt x="125016" y="44648"/>
                </a:lnTo>
                <a:lnTo>
                  <a:pt x="142875" y="26789"/>
                </a:lnTo>
                <a:lnTo>
                  <a:pt x="160735" y="26789"/>
                </a:lnTo>
                <a:lnTo>
                  <a:pt x="169664" y="44648"/>
                </a:lnTo>
                <a:lnTo>
                  <a:pt x="187524" y="80367"/>
                </a:lnTo>
                <a:lnTo>
                  <a:pt x="196453" y="125016"/>
                </a:lnTo>
                <a:lnTo>
                  <a:pt x="214313" y="169664"/>
                </a:lnTo>
                <a:lnTo>
                  <a:pt x="223243" y="214312"/>
                </a:lnTo>
                <a:lnTo>
                  <a:pt x="223243" y="250031"/>
                </a:lnTo>
                <a:lnTo>
                  <a:pt x="223243" y="276820"/>
                </a:lnTo>
                <a:lnTo>
                  <a:pt x="223243" y="285749"/>
                </a:lnTo>
                <a:lnTo>
                  <a:pt x="232172" y="285749"/>
                </a:lnTo>
                <a:lnTo>
                  <a:pt x="232172" y="267890"/>
                </a:lnTo>
                <a:lnTo>
                  <a:pt x="241102" y="241101"/>
                </a:lnTo>
                <a:lnTo>
                  <a:pt x="258961" y="214312"/>
                </a:lnTo>
                <a:lnTo>
                  <a:pt x="267891" y="178593"/>
                </a:lnTo>
                <a:lnTo>
                  <a:pt x="285750" y="151804"/>
                </a:lnTo>
                <a:lnTo>
                  <a:pt x="303610" y="142874"/>
                </a:lnTo>
                <a:lnTo>
                  <a:pt x="321469" y="142874"/>
                </a:lnTo>
                <a:lnTo>
                  <a:pt x="339328" y="151804"/>
                </a:lnTo>
                <a:lnTo>
                  <a:pt x="357188" y="169664"/>
                </a:lnTo>
                <a:lnTo>
                  <a:pt x="375047" y="187523"/>
                </a:lnTo>
                <a:lnTo>
                  <a:pt x="392907" y="205382"/>
                </a:lnTo>
                <a:lnTo>
                  <a:pt x="401836" y="214312"/>
                </a:lnTo>
                <a:lnTo>
                  <a:pt x="410766" y="223242"/>
                </a:lnTo>
                <a:lnTo>
                  <a:pt x="410766" y="223242"/>
                </a:lnTo>
                <a:lnTo>
                  <a:pt x="419696" y="205382"/>
                </a:lnTo>
                <a:lnTo>
                  <a:pt x="419696" y="187523"/>
                </a:lnTo>
                <a:lnTo>
                  <a:pt x="428625" y="151804"/>
                </a:lnTo>
                <a:lnTo>
                  <a:pt x="437555" y="116086"/>
                </a:lnTo>
                <a:lnTo>
                  <a:pt x="437555" y="89297"/>
                </a:lnTo>
                <a:lnTo>
                  <a:pt x="446485" y="80367"/>
                </a:lnTo>
                <a:lnTo>
                  <a:pt x="455414" y="89297"/>
                </a:lnTo>
                <a:lnTo>
                  <a:pt x="464344" y="107156"/>
                </a:lnTo>
                <a:lnTo>
                  <a:pt x="473274" y="142874"/>
                </a:lnTo>
                <a:lnTo>
                  <a:pt x="482203" y="196453"/>
                </a:lnTo>
                <a:lnTo>
                  <a:pt x="482203" y="241101"/>
                </a:lnTo>
                <a:lnTo>
                  <a:pt x="482203" y="294679"/>
                </a:lnTo>
                <a:lnTo>
                  <a:pt x="482203" y="357187"/>
                </a:lnTo>
                <a:lnTo>
                  <a:pt x="482203" y="401835"/>
                </a:lnTo>
                <a:lnTo>
                  <a:pt x="473274" y="446484"/>
                </a:lnTo>
                <a:lnTo>
                  <a:pt x="464344" y="491132"/>
                </a:lnTo>
                <a:lnTo>
                  <a:pt x="455414" y="517921"/>
                </a:lnTo>
                <a:lnTo>
                  <a:pt x="437555" y="535781"/>
                </a:lnTo>
                <a:lnTo>
                  <a:pt x="428625" y="553640"/>
                </a:lnTo>
                <a:lnTo>
                  <a:pt x="419696" y="553640"/>
                </a:lnTo>
                <a:lnTo>
                  <a:pt x="410766" y="553640"/>
                </a:lnTo>
                <a:lnTo>
                  <a:pt x="410766" y="544710"/>
                </a:lnTo>
                <a:lnTo>
                  <a:pt x="410766" y="517921"/>
                </a:lnTo>
                <a:lnTo>
                  <a:pt x="410766" y="482203"/>
                </a:lnTo>
                <a:lnTo>
                  <a:pt x="410766" y="428624"/>
                </a:lnTo>
                <a:lnTo>
                  <a:pt x="419696" y="366117"/>
                </a:lnTo>
                <a:lnTo>
                  <a:pt x="428625" y="285749"/>
                </a:lnTo>
                <a:lnTo>
                  <a:pt x="437555" y="205382"/>
                </a:lnTo>
                <a:lnTo>
                  <a:pt x="455414" y="133945"/>
                </a:lnTo>
                <a:lnTo>
                  <a:pt x="473274" y="71437"/>
                </a:lnTo>
                <a:lnTo>
                  <a:pt x="500063" y="26789"/>
                </a:lnTo>
                <a:lnTo>
                  <a:pt x="517922" y="8930"/>
                </a:lnTo>
                <a:lnTo>
                  <a:pt x="544711" y="0"/>
                </a:lnTo>
                <a:lnTo>
                  <a:pt x="562571" y="8930"/>
                </a:lnTo>
                <a:lnTo>
                  <a:pt x="571500" y="35719"/>
                </a:lnTo>
                <a:lnTo>
                  <a:pt x="571500" y="62508"/>
                </a:lnTo>
                <a:lnTo>
                  <a:pt x="562571" y="98226"/>
                </a:lnTo>
                <a:lnTo>
                  <a:pt x="544711" y="133945"/>
                </a:lnTo>
                <a:lnTo>
                  <a:pt x="517922" y="169664"/>
                </a:lnTo>
                <a:lnTo>
                  <a:pt x="500063" y="205382"/>
                </a:lnTo>
                <a:lnTo>
                  <a:pt x="473274" y="232171"/>
                </a:lnTo>
                <a:lnTo>
                  <a:pt x="455414" y="241101"/>
                </a:lnTo>
                <a:lnTo>
                  <a:pt x="446485" y="232171"/>
                </a:lnTo>
                <a:lnTo>
                  <a:pt x="446485" y="205382"/>
                </a:lnTo>
                <a:lnTo>
                  <a:pt x="455414" y="160734"/>
                </a:lnTo>
                <a:lnTo>
                  <a:pt x="464344" y="107156"/>
                </a:lnTo>
                <a:lnTo>
                  <a:pt x="473274" y="53578"/>
                </a:lnTo>
                <a:lnTo>
                  <a:pt x="473274"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6063258" y="2455664"/>
            <a:ext cx="44649" cy="401837"/>
          </a:xfrm>
          <a:custGeom>
            <a:avLst/>
            <a:gdLst/>
            <a:ahLst/>
            <a:cxnLst/>
            <a:rect l="0" t="0" r="0" b="0"/>
            <a:pathLst>
              <a:path w="44649" h="401837">
                <a:moveTo>
                  <a:pt x="0" y="0"/>
                </a:moveTo>
                <a:lnTo>
                  <a:pt x="0" y="8930"/>
                </a:lnTo>
                <a:lnTo>
                  <a:pt x="0" y="8930"/>
                </a:lnTo>
                <a:lnTo>
                  <a:pt x="0" y="26789"/>
                </a:lnTo>
                <a:lnTo>
                  <a:pt x="0" y="44649"/>
                </a:lnTo>
                <a:lnTo>
                  <a:pt x="0" y="89297"/>
                </a:lnTo>
                <a:lnTo>
                  <a:pt x="0" y="133945"/>
                </a:lnTo>
                <a:lnTo>
                  <a:pt x="0" y="196453"/>
                </a:lnTo>
                <a:lnTo>
                  <a:pt x="8930" y="250031"/>
                </a:lnTo>
                <a:lnTo>
                  <a:pt x="8930" y="303609"/>
                </a:lnTo>
                <a:lnTo>
                  <a:pt x="8930" y="348257"/>
                </a:lnTo>
                <a:lnTo>
                  <a:pt x="17859" y="383976"/>
                </a:lnTo>
                <a:lnTo>
                  <a:pt x="17859" y="401836"/>
                </a:lnTo>
                <a:lnTo>
                  <a:pt x="26789" y="401836"/>
                </a:lnTo>
                <a:lnTo>
                  <a:pt x="26789" y="392906"/>
                </a:lnTo>
                <a:lnTo>
                  <a:pt x="35719" y="366117"/>
                </a:lnTo>
                <a:lnTo>
                  <a:pt x="44648" y="330399"/>
                </a:lnTo>
                <a:lnTo>
                  <a:pt x="44648" y="285750"/>
                </a:lnTo>
                <a:lnTo>
                  <a:pt x="44648"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6125766" y="2428875"/>
            <a:ext cx="473274" cy="517922"/>
          </a:xfrm>
          <a:custGeom>
            <a:avLst/>
            <a:gdLst/>
            <a:ahLst/>
            <a:cxnLst/>
            <a:rect l="0" t="0" r="0" b="0"/>
            <a:pathLst>
              <a:path w="473274" h="517922">
                <a:moveTo>
                  <a:pt x="0" y="357188"/>
                </a:moveTo>
                <a:lnTo>
                  <a:pt x="0" y="357188"/>
                </a:lnTo>
                <a:lnTo>
                  <a:pt x="0" y="366117"/>
                </a:lnTo>
                <a:lnTo>
                  <a:pt x="0" y="375046"/>
                </a:lnTo>
                <a:lnTo>
                  <a:pt x="0" y="383976"/>
                </a:lnTo>
                <a:lnTo>
                  <a:pt x="0" y="383976"/>
                </a:lnTo>
                <a:lnTo>
                  <a:pt x="17859" y="383976"/>
                </a:lnTo>
                <a:lnTo>
                  <a:pt x="26789" y="375046"/>
                </a:lnTo>
                <a:lnTo>
                  <a:pt x="44648" y="366117"/>
                </a:lnTo>
                <a:lnTo>
                  <a:pt x="62507" y="357188"/>
                </a:lnTo>
                <a:lnTo>
                  <a:pt x="80367" y="339328"/>
                </a:lnTo>
                <a:lnTo>
                  <a:pt x="98226" y="312539"/>
                </a:lnTo>
                <a:lnTo>
                  <a:pt x="116086" y="294680"/>
                </a:lnTo>
                <a:lnTo>
                  <a:pt x="125015" y="258961"/>
                </a:lnTo>
                <a:lnTo>
                  <a:pt x="125015" y="232172"/>
                </a:lnTo>
                <a:lnTo>
                  <a:pt x="116086" y="214313"/>
                </a:lnTo>
                <a:lnTo>
                  <a:pt x="107156" y="196453"/>
                </a:lnTo>
                <a:lnTo>
                  <a:pt x="98226" y="205383"/>
                </a:lnTo>
                <a:lnTo>
                  <a:pt x="80367" y="223242"/>
                </a:lnTo>
                <a:lnTo>
                  <a:pt x="71437" y="250031"/>
                </a:lnTo>
                <a:lnTo>
                  <a:pt x="62507" y="294680"/>
                </a:lnTo>
                <a:lnTo>
                  <a:pt x="53578" y="348258"/>
                </a:lnTo>
                <a:lnTo>
                  <a:pt x="53578" y="392906"/>
                </a:lnTo>
                <a:lnTo>
                  <a:pt x="62507" y="437554"/>
                </a:lnTo>
                <a:lnTo>
                  <a:pt x="71437" y="473273"/>
                </a:lnTo>
                <a:lnTo>
                  <a:pt x="89297" y="500062"/>
                </a:lnTo>
                <a:lnTo>
                  <a:pt x="116086" y="508992"/>
                </a:lnTo>
                <a:lnTo>
                  <a:pt x="142875" y="517921"/>
                </a:lnTo>
                <a:lnTo>
                  <a:pt x="178593" y="508992"/>
                </a:lnTo>
                <a:lnTo>
                  <a:pt x="205382" y="482203"/>
                </a:lnTo>
                <a:lnTo>
                  <a:pt x="241101" y="446484"/>
                </a:lnTo>
                <a:lnTo>
                  <a:pt x="267890" y="401836"/>
                </a:lnTo>
                <a:lnTo>
                  <a:pt x="276820" y="348258"/>
                </a:lnTo>
                <a:lnTo>
                  <a:pt x="285750" y="285750"/>
                </a:lnTo>
                <a:lnTo>
                  <a:pt x="285750" y="214313"/>
                </a:lnTo>
                <a:lnTo>
                  <a:pt x="285750" y="142875"/>
                </a:lnTo>
                <a:lnTo>
                  <a:pt x="276820" y="89297"/>
                </a:lnTo>
                <a:lnTo>
                  <a:pt x="276820" y="44648"/>
                </a:lnTo>
                <a:lnTo>
                  <a:pt x="267890" y="17859"/>
                </a:lnTo>
                <a:lnTo>
                  <a:pt x="258961" y="0"/>
                </a:lnTo>
                <a:lnTo>
                  <a:pt x="250031" y="8929"/>
                </a:lnTo>
                <a:lnTo>
                  <a:pt x="232172" y="17859"/>
                </a:lnTo>
                <a:lnTo>
                  <a:pt x="223242" y="44648"/>
                </a:lnTo>
                <a:lnTo>
                  <a:pt x="196453" y="89297"/>
                </a:lnTo>
                <a:lnTo>
                  <a:pt x="187523" y="142875"/>
                </a:lnTo>
                <a:lnTo>
                  <a:pt x="169664" y="205383"/>
                </a:lnTo>
                <a:lnTo>
                  <a:pt x="169664" y="267891"/>
                </a:lnTo>
                <a:lnTo>
                  <a:pt x="169664" y="339328"/>
                </a:lnTo>
                <a:lnTo>
                  <a:pt x="178593" y="392906"/>
                </a:lnTo>
                <a:lnTo>
                  <a:pt x="205382" y="437554"/>
                </a:lnTo>
                <a:lnTo>
                  <a:pt x="232172" y="473273"/>
                </a:lnTo>
                <a:lnTo>
                  <a:pt x="258961" y="491132"/>
                </a:lnTo>
                <a:lnTo>
                  <a:pt x="303609" y="491132"/>
                </a:lnTo>
                <a:lnTo>
                  <a:pt x="339328" y="473273"/>
                </a:lnTo>
                <a:lnTo>
                  <a:pt x="375047" y="446484"/>
                </a:lnTo>
                <a:lnTo>
                  <a:pt x="410765" y="410765"/>
                </a:lnTo>
                <a:lnTo>
                  <a:pt x="437554" y="348258"/>
                </a:lnTo>
                <a:lnTo>
                  <a:pt x="446484" y="285750"/>
                </a:lnTo>
                <a:lnTo>
                  <a:pt x="455414" y="232172"/>
                </a:lnTo>
                <a:lnTo>
                  <a:pt x="455414" y="187523"/>
                </a:lnTo>
                <a:lnTo>
                  <a:pt x="446484" y="169664"/>
                </a:lnTo>
                <a:lnTo>
                  <a:pt x="446484" y="187523"/>
                </a:lnTo>
                <a:lnTo>
                  <a:pt x="437554" y="223242"/>
                </a:lnTo>
                <a:lnTo>
                  <a:pt x="428625" y="267891"/>
                </a:lnTo>
                <a:lnTo>
                  <a:pt x="428625" y="312539"/>
                </a:lnTo>
                <a:lnTo>
                  <a:pt x="419695" y="357188"/>
                </a:lnTo>
                <a:lnTo>
                  <a:pt x="428625" y="401836"/>
                </a:lnTo>
                <a:lnTo>
                  <a:pt x="428625" y="428625"/>
                </a:lnTo>
                <a:lnTo>
                  <a:pt x="437554" y="446484"/>
                </a:lnTo>
                <a:lnTo>
                  <a:pt x="446484" y="455414"/>
                </a:lnTo>
                <a:lnTo>
                  <a:pt x="464343" y="455414"/>
                </a:lnTo>
                <a:lnTo>
                  <a:pt x="473273" y="437554"/>
                </a:lnTo>
                <a:lnTo>
                  <a:pt x="473273" y="43755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6063258" y="2482453"/>
            <a:ext cx="375048" cy="17861"/>
          </a:xfrm>
          <a:custGeom>
            <a:avLst/>
            <a:gdLst/>
            <a:ahLst/>
            <a:cxnLst/>
            <a:rect l="0" t="0" r="0" b="0"/>
            <a:pathLst>
              <a:path w="375048" h="17861">
                <a:moveTo>
                  <a:pt x="0" y="0"/>
                </a:moveTo>
                <a:lnTo>
                  <a:pt x="8930" y="0"/>
                </a:lnTo>
                <a:lnTo>
                  <a:pt x="26789" y="8930"/>
                </a:lnTo>
                <a:lnTo>
                  <a:pt x="62508" y="8930"/>
                </a:lnTo>
                <a:lnTo>
                  <a:pt x="107156" y="17860"/>
                </a:lnTo>
                <a:lnTo>
                  <a:pt x="169664" y="17860"/>
                </a:lnTo>
                <a:lnTo>
                  <a:pt x="232172" y="17860"/>
                </a:lnTo>
                <a:lnTo>
                  <a:pt x="285750" y="17860"/>
                </a:lnTo>
                <a:lnTo>
                  <a:pt x="330398" y="17860"/>
                </a:lnTo>
                <a:lnTo>
                  <a:pt x="375047" y="8930"/>
                </a:lnTo>
                <a:lnTo>
                  <a:pt x="375047"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3473648" y="2946796"/>
            <a:ext cx="3616525" cy="267892"/>
          </a:xfrm>
          <a:custGeom>
            <a:avLst/>
            <a:gdLst/>
            <a:ahLst/>
            <a:cxnLst/>
            <a:rect l="0" t="0" r="0" b="0"/>
            <a:pathLst>
              <a:path w="3616525" h="267892">
                <a:moveTo>
                  <a:pt x="0" y="187524"/>
                </a:moveTo>
                <a:lnTo>
                  <a:pt x="0" y="187524"/>
                </a:lnTo>
                <a:lnTo>
                  <a:pt x="0" y="187524"/>
                </a:lnTo>
                <a:lnTo>
                  <a:pt x="8930" y="196454"/>
                </a:lnTo>
                <a:lnTo>
                  <a:pt x="26790" y="205383"/>
                </a:lnTo>
                <a:lnTo>
                  <a:pt x="53579" y="214313"/>
                </a:lnTo>
                <a:lnTo>
                  <a:pt x="80368" y="232172"/>
                </a:lnTo>
                <a:lnTo>
                  <a:pt x="125016" y="250032"/>
                </a:lnTo>
                <a:lnTo>
                  <a:pt x="169665" y="258961"/>
                </a:lnTo>
                <a:lnTo>
                  <a:pt x="214313" y="267891"/>
                </a:lnTo>
                <a:lnTo>
                  <a:pt x="267891" y="258961"/>
                </a:lnTo>
                <a:lnTo>
                  <a:pt x="330399" y="250032"/>
                </a:lnTo>
                <a:lnTo>
                  <a:pt x="392907" y="223243"/>
                </a:lnTo>
                <a:lnTo>
                  <a:pt x="455415" y="214313"/>
                </a:lnTo>
                <a:lnTo>
                  <a:pt x="526852" y="196454"/>
                </a:lnTo>
                <a:lnTo>
                  <a:pt x="607219" y="196454"/>
                </a:lnTo>
                <a:lnTo>
                  <a:pt x="696516" y="196454"/>
                </a:lnTo>
                <a:lnTo>
                  <a:pt x="794743" y="205383"/>
                </a:lnTo>
                <a:lnTo>
                  <a:pt x="901899" y="214313"/>
                </a:lnTo>
                <a:lnTo>
                  <a:pt x="1000125" y="223243"/>
                </a:lnTo>
                <a:lnTo>
                  <a:pt x="1116211" y="223243"/>
                </a:lnTo>
                <a:lnTo>
                  <a:pt x="1223368" y="214313"/>
                </a:lnTo>
                <a:lnTo>
                  <a:pt x="1330524" y="196454"/>
                </a:lnTo>
                <a:lnTo>
                  <a:pt x="1437680" y="178594"/>
                </a:lnTo>
                <a:lnTo>
                  <a:pt x="1544836" y="151805"/>
                </a:lnTo>
                <a:lnTo>
                  <a:pt x="1651993" y="125016"/>
                </a:lnTo>
                <a:lnTo>
                  <a:pt x="1750219" y="107157"/>
                </a:lnTo>
                <a:lnTo>
                  <a:pt x="1866305" y="98227"/>
                </a:lnTo>
                <a:lnTo>
                  <a:pt x="1973461" y="107157"/>
                </a:lnTo>
                <a:lnTo>
                  <a:pt x="2089547" y="116086"/>
                </a:lnTo>
                <a:lnTo>
                  <a:pt x="2205633" y="125016"/>
                </a:lnTo>
                <a:lnTo>
                  <a:pt x="2321719" y="142875"/>
                </a:lnTo>
                <a:lnTo>
                  <a:pt x="2428875" y="151805"/>
                </a:lnTo>
                <a:lnTo>
                  <a:pt x="2536032" y="160735"/>
                </a:lnTo>
                <a:lnTo>
                  <a:pt x="2643188" y="160735"/>
                </a:lnTo>
                <a:lnTo>
                  <a:pt x="2750344" y="151805"/>
                </a:lnTo>
                <a:lnTo>
                  <a:pt x="2857500" y="125016"/>
                </a:lnTo>
                <a:lnTo>
                  <a:pt x="2964657" y="98227"/>
                </a:lnTo>
                <a:lnTo>
                  <a:pt x="3062883" y="62508"/>
                </a:lnTo>
                <a:lnTo>
                  <a:pt x="3170040" y="35719"/>
                </a:lnTo>
                <a:lnTo>
                  <a:pt x="3268266" y="8930"/>
                </a:lnTo>
                <a:lnTo>
                  <a:pt x="3357563" y="0"/>
                </a:lnTo>
                <a:lnTo>
                  <a:pt x="3446860" y="0"/>
                </a:lnTo>
                <a:lnTo>
                  <a:pt x="3518297" y="0"/>
                </a:lnTo>
                <a:lnTo>
                  <a:pt x="3571875" y="17860"/>
                </a:lnTo>
                <a:lnTo>
                  <a:pt x="3616524" y="26790"/>
                </a:lnTo>
                <a:lnTo>
                  <a:pt x="3616524" y="2679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4268391" y="3339703"/>
            <a:ext cx="517923" cy="526852"/>
          </a:xfrm>
          <a:custGeom>
            <a:avLst/>
            <a:gdLst/>
            <a:ahLst/>
            <a:cxnLst/>
            <a:rect l="0" t="0" r="0" b="0"/>
            <a:pathLst>
              <a:path w="517923" h="526852">
                <a:moveTo>
                  <a:pt x="0" y="89297"/>
                </a:moveTo>
                <a:lnTo>
                  <a:pt x="0" y="80367"/>
                </a:lnTo>
                <a:lnTo>
                  <a:pt x="0" y="71437"/>
                </a:lnTo>
                <a:lnTo>
                  <a:pt x="0" y="62508"/>
                </a:lnTo>
                <a:lnTo>
                  <a:pt x="0" y="53578"/>
                </a:lnTo>
                <a:lnTo>
                  <a:pt x="8929" y="53578"/>
                </a:lnTo>
                <a:lnTo>
                  <a:pt x="17859" y="71437"/>
                </a:lnTo>
                <a:lnTo>
                  <a:pt x="26789" y="98226"/>
                </a:lnTo>
                <a:lnTo>
                  <a:pt x="44648" y="142875"/>
                </a:lnTo>
                <a:lnTo>
                  <a:pt x="62507" y="214312"/>
                </a:lnTo>
                <a:lnTo>
                  <a:pt x="71437" y="285750"/>
                </a:lnTo>
                <a:lnTo>
                  <a:pt x="89297" y="357187"/>
                </a:lnTo>
                <a:lnTo>
                  <a:pt x="98226" y="419695"/>
                </a:lnTo>
                <a:lnTo>
                  <a:pt x="107156" y="473273"/>
                </a:lnTo>
                <a:lnTo>
                  <a:pt x="107156" y="508992"/>
                </a:lnTo>
                <a:lnTo>
                  <a:pt x="107156" y="526851"/>
                </a:lnTo>
                <a:lnTo>
                  <a:pt x="107156" y="526851"/>
                </a:lnTo>
                <a:lnTo>
                  <a:pt x="98226" y="508992"/>
                </a:lnTo>
                <a:lnTo>
                  <a:pt x="98226" y="464343"/>
                </a:lnTo>
                <a:lnTo>
                  <a:pt x="89297" y="410765"/>
                </a:lnTo>
                <a:lnTo>
                  <a:pt x="89297" y="357187"/>
                </a:lnTo>
                <a:lnTo>
                  <a:pt x="89297" y="294679"/>
                </a:lnTo>
                <a:lnTo>
                  <a:pt x="89297" y="232172"/>
                </a:lnTo>
                <a:lnTo>
                  <a:pt x="89297" y="178593"/>
                </a:lnTo>
                <a:lnTo>
                  <a:pt x="107156" y="142875"/>
                </a:lnTo>
                <a:lnTo>
                  <a:pt x="116086" y="116086"/>
                </a:lnTo>
                <a:lnTo>
                  <a:pt x="125015" y="107156"/>
                </a:lnTo>
                <a:lnTo>
                  <a:pt x="142875" y="107156"/>
                </a:lnTo>
                <a:lnTo>
                  <a:pt x="160734" y="116086"/>
                </a:lnTo>
                <a:lnTo>
                  <a:pt x="169664" y="142875"/>
                </a:lnTo>
                <a:lnTo>
                  <a:pt x="187523" y="187523"/>
                </a:lnTo>
                <a:lnTo>
                  <a:pt x="196453" y="250031"/>
                </a:lnTo>
                <a:lnTo>
                  <a:pt x="205382" y="312539"/>
                </a:lnTo>
                <a:lnTo>
                  <a:pt x="214312" y="375047"/>
                </a:lnTo>
                <a:lnTo>
                  <a:pt x="214312" y="428625"/>
                </a:lnTo>
                <a:lnTo>
                  <a:pt x="223242" y="464343"/>
                </a:lnTo>
                <a:lnTo>
                  <a:pt x="232172" y="491133"/>
                </a:lnTo>
                <a:lnTo>
                  <a:pt x="241101" y="491133"/>
                </a:lnTo>
                <a:lnTo>
                  <a:pt x="250031" y="482203"/>
                </a:lnTo>
                <a:lnTo>
                  <a:pt x="258961" y="455414"/>
                </a:lnTo>
                <a:lnTo>
                  <a:pt x="276820" y="410765"/>
                </a:lnTo>
                <a:lnTo>
                  <a:pt x="285750" y="348258"/>
                </a:lnTo>
                <a:lnTo>
                  <a:pt x="303609" y="285750"/>
                </a:lnTo>
                <a:lnTo>
                  <a:pt x="321468" y="223242"/>
                </a:lnTo>
                <a:lnTo>
                  <a:pt x="339328" y="151804"/>
                </a:lnTo>
                <a:lnTo>
                  <a:pt x="357187" y="98226"/>
                </a:lnTo>
                <a:lnTo>
                  <a:pt x="375047" y="53578"/>
                </a:lnTo>
                <a:lnTo>
                  <a:pt x="392906" y="17859"/>
                </a:lnTo>
                <a:lnTo>
                  <a:pt x="410765" y="0"/>
                </a:lnTo>
                <a:lnTo>
                  <a:pt x="419695" y="0"/>
                </a:lnTo>
                <a:lnTo>
                  <a:pt x="437554" y="17859"/>
                </a:lnTo>
                <a:lnTo>
                  <a:pt x="446484" y="53578"/>
                </a:lnTo>
                <a:lnTo>
                  <a:pt x="464343" y="98226"/>
                </a:lnTo>
                <a:lnTo>
                  <a:pt x="464343" y="151804"/>
                </a:lnTo>
                <a:lnTo>
                  <a:pt x="473273" y="223242"/>
                </a:lnTo>
                <a:lnTo>
                  <a:pt x="473273" y="285750"/>
                </a:lnTo>
                <a:lnTo>
                  <a:pt x="473273" y="348258"/>
                </a:lnTo>
                <a:lnTo>
                  <a:pt x="473273" y="392906"/>
                </a:lnTo>
                <a:lnTo>
                  <a:pt x="473273" y="428625"/>
                </a:lnTo>
                <a:lnTo>
                  <a:pt x="473273" y="446484"/>
                </a:lnTo>
                <a:lnTo>
                  <a:pt x="482203" y="455414"/>
                </a:lnTo>
                <a:lnTo>
                  <a:pt x="491132" y="455414"/>
                </a:lnTo>
                <a:lnTo>
                  <a:pt x="500062" y="446484"/>
                </a:lnTo>
                <a:lnTo>
                  <a:pt x="508992" y="419695"/>
                </a:lnTo>
                <a:lnTo>
                  <a:pt x="508992" y="401836"/>
                </a:lnTo>
                <a:lnTo>
                  <a:pt x="517922" y="366117"/>
                </a:lnTo>
                <a:lnTo>
                  <a:pt x="517922" y="36611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4938117" y="3616523"/>
            <a:ext cx="8931" cy="151806"/>
          </a:xfrm>
          <a:custGeom>
            <a:avLst/>
            <a:gdLst/>
            <a:ahLst/>
            <a:cxnLst/>
            <a:rect l="0" t="0" r="0" b="0"/>
            <a:pathLst>
              <a:path w="8931" h="151806">
                <a:moveTo>
                  <a:pt x="0" y="0"/>
                </a:moveTo>
                <a:lnTo>
                  <a:pt x="0" y="17859"/>
                </a:lnTo>
                <a:lnTo>
                  <a:pt x="0" y="35719"/>
                </a:lnTo>
                <a:lnTo>
                  <a:pt x="0" y="62508"/>
                </a:lnTo>
                <a:lnTo>
                  <a:pt x="0" y="98227"/>
                </a:lnTo>
                <a:lnTo>
                  <a:pt x="0" y="125016"/>
                </a:lnTo>
                <a:lnTo>
                  <a:pt x="8930" y="142875"/>
                </a:lnTo>
                <a:lnTo>
                  <a:pt x="8930" y="151805"/>
                </a:lnTo>
                <a:lnTo>
                  <a:pt x="8930" y="151805"/>
                </a:lnTo>
                <a:lnTo>
                  <a:pt x="0" y="133945"/>
                </a:lnTo>
                <a:lnTo>
                  <a:pt x="0"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4893469" y="3420070"/>
            <a:ext cx="26790" cy="53579"/>
          </a:xfrm>
          <a:custGeom>
            <a:avLst/>
            <a:gdLst/>
            <a:ahLst/>
            <a:cxnLst/>
            <a:rect l="0" t="0" r="0" b="0"/>
            <a:pathLst>
              <a:path w="26790" h="53579">
                <a:moveTo>
                  <a:pt x="8929" y="0"/>
                </a:moveTo>
                <a:lnTo>
                  <a:pt x="8929" y="8930"/>
                </a:lnTo>
                <a:lnTo>
                  <a:pt x="0" y="26789"/>
                </a:lnTo>
                <a:lnTo>
                  <a:pt x="0" y="35719"/>
                </a:lnTo>
                <a:lnTo>
                  <a:pt x="0" y="44648"/>
                </a:lnTo>
                <a:lnTo>
                  <a:pt x="8929" y="53578"/>
                </a:lnTo>
                <a:lnTo>
                  <a:pt x="17859" y="53578"/>
                </a:lnTo>
                <a:lnTo>
                  <a:pt x="26789" y="35719"/>
                </a:lnTo>
                <a:lnTo>
                  <a:pt x="26789"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5089922" y="3500437"/>
            <a:ext cx="160735" cy="276821"/>
          </a:xfrm>
          <a:custGeom>
            <a:avLst/>
            <a:gdLst/>
            <a:ahLst/>
            <a:cxnLst/>
            <a:rect l="0" t="0" r="0" b="0"/>
            <a:pathLst>
              <a:path w="160735" h="276821">
                <a:moveTo>
                  <a:pt x="80367" y="0"/>
                </a:moveTo>
                <a:lnTo>
                  <a:pt x="71437" y="0"/>
                </a:lnTo>
                <a:lnTo>
                  <a:pt x="71437" y="8930"/>
                </a:lnTo>
                <a:lnTo>
                  <a:pt x="53578" y="26789"/>
                </a:lnTo>
                <a:lnTo>
                  <a:pt x="44648" y="44649"/>
                </a:lnTo>
                <a:lnTo>
                  <a:pt x="35719" y="71438"/>
                </a:lnTo>
                <a:lnTo>
                  <a:pt x="26789" y="107156"/>
                </a:lnTo>
                <a:lnTo>
                  <a:pt x="17859" y="142875"/>
                </a:lnTo>
                <a:lnTo>
                  <a:pt x="8930" y="187524"/>
                </a:lnTo>
                <a:lnTo>
                  <a:pt x="0" y="214313"/>
                </a:lnTo>
                <a:lnTo>
                  <a:pt x="8930" y="250031"/>
                </a:lnTo>
                <a:lnTo>
                  <a:pt x="26789" y="267891"/>
                </a:lnTo>
                <a:lnTo>
                  <a:pt x="53578" y="276820"/>
                </a:lnTo>
                <a:lnTo>
                  <a:pt x="89297" y="267891"/>
                </a:lnTo>
                <a:lnTo>
                  <a:pt x="125016" y="250031"/>
                </a:lnTo>
                <a:lnTo>
                  <a:pt x="160734" y="223242"/>
                </a:lnTo>
                <a:lnTo>
                  <a:pt x="160734"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5339953" y="3420070"/>
            <a:ext cx="223243" cy="330399"/>
          </a:xfrm>
          <a:custGeom>
            <a:avLst/>
            <a:gdLst/>
            <a:ahLst/>
            <a:cxnLst/>
            <a:rect l="0" t="0" r="0" b="0"/>
            <a:pathLst>
              <a:path w="223243" h="330399">
                <a:moveTo>
                  <a:pt x="0" y="125016"/>
                </a:moveTo>
                <a:lnTo>
                  <a:pt x="0" y="142875"/>
                </a:lnTo>
                <a:lnTo>
                  <a:pt x="0" y="160734"/>
                </a:lnTo>
                <a:lnTo>
                  <a:pt x="8930" y="196453"/>
                </a:lnTo>
                <a:lnTo>
                  <a:pt x="26789" y="241101"/>
                </a:lnTo>
                <a:lnTo>
                  <a:pt x="44649" y="276820"/>
                </a:lnTo>
                <a:lnTo>
                  <a:pt x="53578" y="303609"/>
                </a:lnTo>
                <a:lnTo>
                  <a:pt x="62508" y="321469"/>
                </a:lnTo>
                <a:lnTo>
                  <a:pt x="71438" y="330398"/>
                </a:lnTo>
                <a:lnTo>
                  <a:pt x="80367" y="330398"/>
                </a:lnTo>
                <a:lnTo>
                  <a:pt x="89297" y="312539"/>
                </a:lnTo>
                <a:lnTo>
                  <a:pt x="89297" y="276820"/>
                </a:lnTo>
                <a:lnTo>
                  <a:pt x="98227" y="241101"/>
                </a:lnTo>
                <a:lnTo>
                  <a:pt x="98227" y="187523"/>
                </a:lnTo>
                <a:lnTo>
                  <a:pt x="107156" y="142875"/>
                </a:lnTo>
                <a:lnTo>
                  <a:pt x="125016" y="98226"/>
                </a:lnTo>
                <a:lnTo>
                  <a:pt x="151805" y="62508"/>
                </a:lnTo>
                <a:lnTo>
                  <a:pt x="169664" y="35719"/>
                </a:lnTo>
                <a:lnTo>
                  <a:pt x="196453" y="8930"/>
                </a:lnTo>
                <a:lnTo>
                  <a:pt x="223242" y="0"/>
                </a:lnTo>
                <a:lnTo>
                  <a:pt x="22324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5545336" y="3429000"/>
            <a:ext cx="142876" cy="250032"/>
          </a:xfrm>
          <a:custGeom>
            <a:avLst/>
            <a:gdLst/>
            <a:ahLst/>
            <a:cxnLst/>
            <a:rect l="0" t="0" r="0" b="0"/>
            <a:pathLst>
              <a:path w="142876" h="250032">
                <a:moveTo>
                  <a:pt x="17859" y="151804"/>
                </a:moveTo>
                <a:lnTo>
                  <a:pt x="17859" y="160734"/>
                </a:lnTo>
                <a:lnTo>
                  <a:pt x="17859" y="178593"/>
                </a:lnTo>
                <a:lnTo>
                  <a:pt x="26789" y="205382"/>
                </a:lnTo>
                <a:lnTo>
                  <a:pt x="35719" y="232171"/>
                </a:lnTo>
                <a:lnTo>
                  <a:pt x="53578" y="241101"/>
                </a:lnTo>
                <a:lnTo>
                  <a:pt x="62508" y="250031"/>
                </a:lnTo>
                <a:lnTo>
                  <a:pt x="80367" y="241101"/>
                </a:lnTo>
                <a:lnTo>
                  <a:pt x="98227" y="223242"/>
                </a:lnTo>
                <a:lnTo>
                  <a:pt x="116086" y="196453"/>
                </a:lnTo>
                <a:lnTo>
                  <a:pt x="125016" y="160734"/>
                </a:lnTo>
                <a:lnTo>
                  <a:pt x="133945" y="116086"/>
                </a:lnTo>
                <a:lnTo>
                  <a:pt x="142875" y="71437"/>
                </a:lnTo>
                <a:lnTo>
                  <a:pt x="142875" y="35718"/>
                </a:lnTo>
                <a:lnTo>
                  <a:pt x="133945" y="8929"/>
                </a:lnTo>
                <a:lnTo>
                  <a:pt x="125016" y="0"/>
                </a:lnTo>
                <a:lnTo>
                  <a:pt x="107156" y="0"/>
                </a:lnTo>
                <a:lnTo>
                  <a:pt x="80367" y="26789"/>
                </a:lnTo>
                <a:lnTo>
                  <a:pt x="53578" y="62507"/>
                </a:lnTo>
                <a:lnTo>
                  <a:pt x="35719" y="107156"/>
                </a:lnTo>
                <a:lnTo>
                  <a:pt x="8930" y="142875"/>
                </a:lnTo>
                <a:lnTo>
                  <a:pt x="0" y="178593"/>
                </a:lnTo>
                <a:lnTo>
                  <a:pt x="0" y="17859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5732859" y="3384351"/>
            <a:ext cx="178595" cy="267892"/>
          </a:xfrm>
          <a:custGeom>
            <a:avLst/>
            <a:gdLst/>
            <a:ahLst/>
            <a:cxnLst/>
            <a:rect l="0" t="0" r="0" b="0"/>
            <a:pathLst>
              <a:path w="178595" h="267892">
                <a:moveTo>
                  <a:pt x="169664" y="8930"/>
                </a:moveTo>
                <a:lnTo>
                  <a:pt x="160735" y="0"/>
                </a:lnTo>
                <a:lnTo>
                  <a:pt x="151805" y="8930"/>
                </a:lnTo>
                <a:lnTo>
                  <a:pt x="133946" y="8930"/>
                </a:lnTo>
                <a:lnTo>
                  <a:pt x="107157" y="8930"/>
                </a:lnTo>
                <a:lnTo>
                  <a:pt x="89297" y="26789"/>
                </a:lnTo>
                <a:lnTo>
                  <a:pt x="62508" y="35719"/>
                </a:lnTo>
                <a:lnTo>
                  <a:pt x="44649" y="53578"/>
                </a:lnTo>
                <a:lnTo>
                  <a:pt x="35719" y="71438"/>
                </a:lnTo>
                <a:lnTo>
                  <a:pt x="35719" y="89297"/>
                </a:lnTo>
                <a:lnTo>
                  <a:pt x="44649" y="107156"/>
                </a:lnTo>
                <a:lnTo>
                  <a:pt x="62508" y="125016"/>
                </a:lnTo>
                <a:lnTo>
                  <a:pt x="98227" y="142875"/>
                </a:lnTo>
                <a:lnTo>
                  <a:pt x="125016" y="151805"/>
                </a:lnTo>
                <a:lnTo>
                  <a:pt x="151805" y="169664"/>
                </a:lnTo>
                <a:lnTo>
                  <a:pt x="169664" y="187524"/>
                </a:lnTo>
                <a:lnTo>
                  <a:pt x="178594" y="205383"/>
                </a:lnTo>
                <a:lnTo>
                  <a:pt x="169664" y="223242"/>
                </a:lnTo>
                <a:lnTo>
                  <a:pt x="142875" y="241102"/>
                </a:lnTo>
                <a:lnTo>
                  <a:pt x="107157" y="250031"/>
                </a:lnTo>
                <a:lnTo>
                  <a:pt x="80368" y="267891"/>
                </a:lnTo>
                <a:lnTo>
                  <a:pt x="44649" y="267891"/>
                </a:lnTo>
                <a:lnTo>
                  <a:pt x="17860" y="267891"/>
                </a:lnTo>
                <a:lnTo>
                  <a:pt x="0" y="267891"/>
                </a:lnTo>
                <a:lnTo>
                  <a:pt x="0" y="267891"/>
                </a:lnTo>
                <a:lnTo>
                  <a:pt x="0" y="258961"/>
                </a:lnTo>
                <a:lnTo>
                  <a:pt x="17860" y="250031"/>
                </a:lnTo>
                <a:lnTo>
                  <a:pt x="35719" y="232172"/>
                </a:lnTo>
                <a:lnTo>
                  <a:pt x="35719"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 name="Freeform 29"/>
          <p:cNvSpPr/>
          <p:nvPr/>
        </p:nvSpPr>
        <p:spPr bwMode="auto">
          <a:xfrm>
            <a:off x="5929313" y="3080742"/>
            <a:ext cx="651868" cy="848321"/>
          </a:xfrm>
          <a:custGeom>
            <a:avLst/>
            <a:gdLst/>
            <a:ahLst/>
            <a:cxnLst/>
            <a:rect l="0" t="0" r="0" b="0"/>
            <a:pathLst>
              <a:path w="651868" h="848321">
                <a:moveTo>
                  <a:pt x="0" y="473273"/>
                </a:moveTo>
                <a:lnTo>
                  <a:pt x="0" y="482203"/>
                </a:lnTo>
                <a:lnTo>
                  <a:pt x="0" y="500062"/>
                </a:lnTo>
                <a:lnTo>
                  <a:pt x="0" y="526851"/>
                </a:lnTo>
                <a:lnTo>
                  <a:pt x="0" y="544711"/>
                </a:lnTo>
                <a:lnTo>
                  <a:pt x="17859" y="562570"/>
                </a:lnTo>
                <a:lnTo>
                  <a:pt x="26789" y="562570"/>
                </a:lnTo>
                <a:lnTo>
                  <a:pt x="44648" y="553640"/>
                </a:lnTo>
                <a:lnTo>
                  <a:pt x="62507" y="526851"/>
                </a:lnTo>
                <a:lnTo>
                  <a:pt x="80367" y="508992"/>
                </a:lnTo>
                <a:lnTo>
                  <a:pt x="89296" y="473273"/>
                </a:lnTo>
                <a:lnTo>
                  <a:pt x="89296" y="437554"/>
                </a:lnTo>
                <a:lnTo>
                  <a:pt x="89296" y="401836"/>
                </a:lnTo>
                <a:lnTo>
                  <a:pt x="80367" y="366117"/>
                </a:lnTo>
                <a:lnTo>
                  <a:pt x="71437" y="348258"/>
                </a:lnTo>
                <a:lnTo>
                  <a:pt x="62507" y="330398"/>
                </a:lnTo>
                <a:lnTo>
                  <a:pt x="53578" y="330398"/>
                </a:lnTo>
                <a:lnTo>
                  <a:pt x="44648" y="339328"/>
                </a:lnTo>
                <a:lnTo>
                  <a:pt x="44648" y="357187"/>
                </a:lnTo>
                <a:lnTo>
                  <a:pt x="44648" y="383976"/>
                </a:lnTo>
                <a:lnTo>
                  <a:pt x="53578" y="401836"/>
                </a:lnTo>
                <a:lnTo>
                  <a:pt x="62507" y="410765"/>
                </a:lnTo>
                <a:lnTo>
                  <a:pt x="80367" y="419695"/>
                </a:lnTo>
                <a:lnTo>
                  <a:pt x="107156" y="419695"/>
                </a:lnTo>
                <a:lnTo>
                  <a:pt x="125015" y="410765"/>
                </a:lnTo>
                <a:lnTo>
                  <a:pt x="151804" y="392906"/>
                </a:lnTo>
                <a:lnTo>
                  <a:pt x="178593" y="366117"/>
                </a:lnTo>
                <a:lnTo>
                  <a:pt x="196453" y="339328"/>
                </a:lnTo>
                <a:lnTo>
                  <a:pt x="214312" y="303609"/>
                </a:lnTo>
                <a:lnTo>
                  <a:pt x="223242" y="267890"/>
                </a:lnTo>
                <a:lnTo>
                  <a:pt x="232171" y="241101"/>
                </a:lnTo>
                <a:lnTo>
                  <a:pt x="232171" y="214312"/>
                </a:lnTo>
                <a:lnTo>
                  <a:pt x="241101" y="196453"/>
                </a:lnTo>
                <a:lnTo>
                  <a:pt x="241101" y="187523"/>
                </a:lnTo>
                <a:lnTo>
                  <a:pt x="241101" y="187523"/>
                </a:lnTo>
                <a:lnTo>
                  <a:pt x="232171" y="187523"/>
                </a:lnTo>
                <a:lnTo>
                  <a:pt x="232171" y="196453"/>
                </a:lnTo>
                <a:lnTo>
                  <a:pt x="223242" y="205383"/>
                </a:lnTo>
                <a:lnTo>
                  <a:pt x="214312" y="214312"/>
                </a:lnTo>
                <a:lnTo>
                  <a:pt x="205382" y="214312"/>
                </a:lnTo>
                <a:lnTo>
                  <a:pt x="196453" y="214312"/>
                </a:lnTo>
                <a:lnTo>
                  <a:pt x="196453" y="214312"/>
                </a:lnTo>
                <a:lnTo>
                  <a:pt x="187523" y="214312"/>
                </a:lnTo>
                <a:lnTo>
                  <a:pt x="187523" y="214312"/>
                </a:lnTo>
                <a:lnTo>
                  <a:pt x="187523" y="205383"/>
                </a:lnTo>
                <a:lnTo>
                  <a:pt x="187523" y="196453"/>
                </a:lnTo>
                <a:lnTo>
                  <a:pt x="187523" y="187523"/>
                </a:lnTo>
                <a:lnTo>
                  <a:pt x="196453" y="169664"/>
                </a:lnTo>
                <a:lnTo>
                  <a:pt x="205382" y="160734"/>
                </a:lnTo>
                <a:lnTo>
                  <a:pt x="214312" y="133945"/>
                </a:lnTo>
                <a:lnTo>
                  <a:pt x="223242" y="116086"/>
                </a:lnTo>
                <a:lnTo>
                  <a:pt x="232171" y="98226"/>
                </a:lnTo>
                <a:lnTo>
                  <a:pt x="241101" y="80367"/>
                </a:lnTo>
                <a:lnTo>
                  <a:pt x="241101" y="62508"/>
                </a:lnTo>
                <a:lnTo>
                  <a:pt x="250031" y="53578"/>
                </a:lnTo>
                <a:lnTo>
                  <a:pt x="250031" y="53578"/>
                </a:lnTo>
                <a:lnTo>
                  <a:pt x="258960" y="71437"/>
                </a:lnTo>
                <a:lnTo>
                  <a:pt x="258960" y="89297"/>
                </a:lnTo>
                <a:lnTo>
                  <a:pt x="258960" y="125015"/>
                </a:lnTo>
                <a:lnTo>
                  <a:pt x="250031" y="178594"/>
                </a:lnTo>
                <a:lnTo>
                  <a:pt x="241101" y="241101"/>
                </a:lnTo>
                <a:lnTo>
                  <a:pt x="241101" y="321469"/>
                </a:lnTo>
                <a:lnTo>
                  <a:pt x="241101" y="410765"/>
                </a:lnTo>
                <a:lnTo>
                  <a:pt x="232171" y="500062"/>
                </a:lnTo>
                <a:lnTo>
                  <a:pt x="241101" y="589359"/>
                </a:lnTo>
                <a:lnTo>
                  <a:pt x="250031" y="669726"/>
                </a:lnTo>
                <a:lnTo>
                  <a:pt x="267890" y="741164"/>
                </a:lnTo>
                <a:lnTo>
                  <a:pt x="294679" y="794742"/>
                </a:lnTo>
                <a:lnTo>
                  <a:pt x="321468" y="830461"/>
                </a:lnTo>
                <a:lnTo>
                  <a:pt x="357187" y="848320"/>
                </a:lnTo>
                <a:lnTo>
                  <a:pt x="392906" y="848320"/>
                </a:lnTo>
                <a:lnTo>
                  <a:pt x="428625" y="830461"/>
                </a:lnTo>
                <a:lnTo>
                  <a:pt x="446484" y="785812"/>
                </a:lnTo>
                <a:lnTo>
                  <a:pt x="455414" y="732234"/>
                </a:lnTo>
                <a:lnTo>
                  <a:pt x="455414" y="669726"/>
                </a:lnTo>
                <a:lnTo>
                  <a:pt x="437554" y="598289"/>
                </a:lnTo>
                <a:lnTo>
                  <a:pt x="410765" y="535781"/>
                </a:lnTo>
                <a:lnTo>
                  <a:pt x="375046" y="491133"/>
                </a:lnTo>
                <a:lnTo>
                  <a:pt x="339328" y="464344"/>
                </a:lnTo>
                <a:lnTo>
                  <a:pt x="303609" y="455414"/>
                </a:lnTo>
                <a:lnTo>
                  <a:pt x="285750" y="473273"/>
                </a:lnTo>
                <a:lnTo>
                  <a:pt x="267890" y="482203"/>
                </a:lnTo>
                <a:lnTo>
                  <a:pt x="250031" y="491133"/>
                </a:lnTo>
                <a:lnTo>
                  <a:pt x="258960" y="491133"/>
                </a:lnTo>
                <a:lnTo>
                  <a:pt x="267890" y="491133"/>
                </a:lnTo>
                <a:lnTo>
                  <a:pt x="294679" y="473273"/>
                </a:lnTo>
                <a:lnTo>
                  <a:pt x="330398" y="446484"/>
                </a:lnTo>
                <a:lnTo>
                  <a:pt x="375046" y="401836"/>
                </a:lnTo>
                <a:lnTo>
                  <a:pt x="428625" y="357187"/>
                </a:lnTo>
                <a:lnTo>
                  <a:pt x="473273" y="303609"/>
                </a:lnTo>
                <a:lnTo>
                  <a:pt x="517921" y="250031"/>
                </a:lnTo>
                <a:lnTo>
                  <a:pt x="562570" y="196453"/>
                </a:lnTo>
                <a:lnTo>
                  <a:pt x="589359" y="133945"/>
                </a:lnTo>
                <a:lnTo>
                  <a:pt x="616148" y="80367"/>
                </a:lnTo>
                <a:lnTo>
                  <a:pt x="634007" y="35719"/>
                </a:lnTo>
                <a:lnTo>
                  <a:pt x="651867" y="8929"/>
                </a:lnTo>
                <a:lnTo>
                  <a:pt x="651867" y="0"/>
                </a:lnTo>
                <a:lnTo>
                  <a:pt x="651867" y="17859"/>
                </a:lnTo>
                <a:lnTo>
                  <a:pt x="642937" y="53578"/>
                </a:lnTo>
                <a:lnTo>
                  <a:pt x="634007" y="107156"/>
                </a:lnTo>
                <a:lnTo>
                  <a:pt x="616148" y="178594"/>
                </a:lnTo>
                <a:lnTo>
                  <a:pt x="607218" y="241101"/>
                </a:lnTo>
                <a:lnTo>
                  <a:pt x="607218" y="312539"/>
                </a:lnTo>
                <a:lnTo>
                  <a:pt x="607218" y="366117"/>
                </a:lnTo>
                <a:lnTo>
                  <a:pt x="607218" y="419695"/>
                </a:lnTo>
                <a:lnTo>
                  <a:pt x="616148" y="455414"/>
                </a:lnTo>
                <a:lnTo>
                  <a:pt x="625078" y="482203"/>
                </a:lnTo>
                <a:lnTo>
                  <a:pt x="634007" y="491133"/>
                </a:lnTo>
                <a:lnTo>
                  <a:pt x="625078" y="473273"/>
                </a:lnTo>
                <a:lnTo>
                  <a:pt x="616148" y="446484"/>
                </a:lnTo>
                <a:lnTo>
                  <a:pt x="616148" y="44648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 name="Freeform 30"/>
          <p:cNvSpPr/>
          <p:nvPr/>
        </p:nvSpPr>
        <p:spPr bwMode="auto">
          <a:xfrm>
            <a:off x="6313289" y="3214687"/>
            <a:ext cx="401837" cy="116087"/>
          </a:xfrm>
          <a:custGeom>
            <a:avLst/>
            <a:gdLst/>
            <a:ahLst/>
            <a:cxnLst/>
            <a:rect l="0" t="0" r="0" b="0"/>
            <a:pathLst>
              <a:path w="401837" h="116087">
                <a:moveTo>
                  <a:pt x="0" y="116086"/>
                </a:moveTo>
                <a:lnTo>
                  <a:pt x="17859" y="107156"/>
                </a:lnTo>
                <a:lnTo>
                  <a:pt x="44649" y="107156"/>
                </a:lnTo>
                <a:lnTo>
                  <a:pt x="89297" y="80367"/>
                </a:lnTo>
                <a:lnTo>
                  <a:pt x="160734" y="62508"/>
                </a:lnTo>
                <a:lnTo>
                  <a:pt x="232172" y="44649"/>
                </a:lnTo>
                <a:lnTo>
                  <a:pt x="321469" y="17859"/>
                </a:lnTo>
                <a:lnTo>
                  <a:pt x="401836" y="0"/>
                </a:lnTo>
                <a:lnTo>
                  <a:pt x="40183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1680304168"/>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1752600" y="6443538"/>
            <a:ext cx="3788217"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08</a:t>
            </a:r>
            <a:endParaRPr lang="en-US" dirty="0"/>
          </a:p>
        </p:txBody>
      </p:sp>
      <p:pic>
        <p:nvPicPr>
          <p:cNvPr id="5" name="Picture 4"/>
          <p:cNvPicPr>
            <a:picLocks noChangeAspect="1"/>
          </p:cNvPicPr>
          <p:nvPr/>
        </p:nvPicPr>
        <p:blipFill>
          <a:blip r:embed="rId2"/>
          <a:stretch>
            <a:fillRect/>
          </a:stretch>
        </p:blipFill>
        <p:spPr>
          <a:xfrm>
            <a:off x="2133600" y="304800"/>
            <a:ext cx="5129212" cy="6173211"/>
          </a:xfrm>
          <a:prstGeom prst="rect">
            <a:avLst/>
          </a:prstGeom>
        </p:spPr>
      </p:pic>
      <p:sp>
        <p:nvSpPr>
          <p:cNvPr id="6" name="Freeform 5"/>
          <p:cNvSpPr/>
          <p:nvPr/>
        </p:nvSpPr>
        <p:spPr bwMode="auto">
          <a:xfrm>
            <a:off x="6518672" y="928687"/>
            <a:ext cx="687587" cy="357189"/>
          </a:xfrm>
          <a:custGeom>
            <a:avLst/>
            <a:gdLst/>
            <a:ahLst/>
            <a:cxnLst/>
            <a:rect l="0" t="0" r="0" b="0"/>
            <a:pathLst>
              <a:path w="687587" h="357189">
                <a:moveTo>
                  <a:pt x="26789" y="357188"/>
                </a:moveTo>
                <a:lnTo>
                  <a:pt x="26789" y="357188"/>
                </a:lnTo>
                <a:lnTo>
                  <a:pt x="26789" y="357188"/>
                </a:lnTo>
                <a:lnTo>
                  <a:pt x="17859" y="357188"/>
                </a:lnTo>
                <a:lnTo>
                  <a:pt x="8930" y="357188"/>
                </a:lnTo>
                <a:lnTo>
                  <a:pt x="8930" y="348258"/>
                </a:lnTo>
                <a:lnTo>
                  <a:pt x="0" y="348258"/>
                </a:lnTo>
                <a:lnTo>
                  <a:pt x="0" y="348258"/>
                </a:lnTo>
                <a:lnTo>
                  <a:pt x="8930" y="339329"/>
                </a:lnTo>
                <a:lnTo>
                  <a:pt x="26789" y="330399"/>
                </a:lnTo>
                <a:lnTo>
                  <a:pt x="53578" y="321469"/>
                </a:lnTo>
                <a:lnTo>
                  <a:pt x="98226" y="294680"/>
                </a:lnTo>
                <a:lnTo>
                  <a:pt x="169664" y="267891"/>
                </a:lnTo>
                <a:lnTo>
                  <a:pt x="250031" y="232172"/>
                </a:lnTo>
                <a:lnTo>
                  <a:pt x="366117" y="187524"/>
                </a:lnTo>
                <a:lnTo>
                  <a:pt x="491133" y="133946"/>
                </a:lnTo>
                <a:lnTo>
                  <a:pt x="598289" y="71438"/>
                </a:lnTo>
                <a:lnTo>
                  <a:pt x="687586" y="0"/>
                </a:lnTo>
                <a:lnTo>
                  <a:pt x="68758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6732984" y="1544836"/>
            <a:ext cx="607220" cy="419696"/>
          </a:xfrm>
          <a:custGeom>
            <a:avLst/>
            <a:gdLst/>
            <a:ahLst/>
            <a:cxnLst/>
            <a:rect l="0" t="0" r="0" b="0"/>
            <a:pathLst>
              <a:path w="607220" h="419696">
                <a:moveTo>
                  <a:pt x="0" y="419695"/>
                </a:moveTo>
                <a:lnTo>
                  <a:pt x="0" y="419695"/>
                </a:lnTo>
                <a:lnTo>
                  <a:pt x="0" y="419695"/>
                </a:lnTo>
                <a:lnTo>
                  <a:pt x="0" y="410765"/>
                </a:lnTo>
                <a:lnTo>
                  <a:pt x="8930" y="401836"/>
                </a:lnTo>
                <a:lnTo>
                  <a:pt x="26789" y="392906"/>
                </a:lnTo>
                <a:lnTo>
                  <a:pt x="53579" y="375047"/>
                </a:lnTo>
                <a:lnTo>
                  <a:pt x="89297" y="339328"/>
                </a:lnTo>
                <a:lnTo>
                  <a:pt x="142875" y="294679"/>
                </a:lnTo>
                <a:lnTo>
                  <a:pt x="214313" y="232172"/>
                </a:lnTo>
                <a:lnTo>
                  <a:pt x="294680" y="169664"/>
                </a:lnTo>
                <a:lnTo>
                  <a:pt x="392907" y="107156"/>
                </a:lnTo>
                <a:lnTo>
                  <a:pt x="500063" y="44648"/>
                </a:lnTo>
                <a:lnTo>
                  <a:pt x="607219" y="0"/>
                </a:lnTo>
                <a:lnTo>
                  <a:pt x="60721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7081242" y="2232422"/>
            <a:ext cx="598290" cy="366118"/>
          </a:xfrm>
          <a:custGeom>
            <a:avLst/>
            <a:gdLst/>
            <a:ahLst/>
            <a:cxnLst/>
            <a:rect l="0" t="0" r="0" b="0"/>
            <a:pathLst>
              <a:path w="598290" h="366118">
                <a:moveTo>
                  <a:pt x="26789" y="348258"/>
                </a:moveTo>
                <a:lnTo>
                  <a:pt x="26789" y="348258"/>
                </a:lnTo>
                <a:lnTo>
                  <a:pt x="17860" y="348258"/>
                </a:lnTo>
                <a:lnTo>
                  <a:pt x="17860" y="357187"/>
                </a:lnTo>
                <a:lnTo>
                  <a:pt x="8930" y="357187"/>
                </a:lnTo>
                <a:lnTo>
                  <a:pt x="0" y="366117"/>
                </a:lnTo>
                <a:lnTo>
                  <a:pt x="0" y="366117"/>
                </a:lnTo>
                <a:lnTo>
                  <a:pt x="0" y="366117"/>
                </a:lnTo>
                <a:lnTo>
                  <a:pt x="0" y="366117"/>
                </a:lnTo>
                <a:lnTo>
                  <a:pt x="0" y="357187"/>
                </a:lnTo>
                <a:lnTo>
                  <a:pt x="8930" y="357187"/>
                </a:lnTo>
                <a:lnTo>
                  <a:pt x="17860" y="348258"/>
                </a:lnTo>
                <a:lnTo>
                  <a:pt x="35719" y="339328"/>
                </a:lnTo>
                <a:lnTo>
                  <a:pt x="62508" y="330398"/>
                </a:lnTo>
                <a:lnTo>
                  <a:pt x="89297" y="312539"/>
                </a:lnTo>
                <a:lnTo>
                  <a:pt x="125016" y="294680"/>
                </a:lnTo>
                <a:lnTo>
                  <a:pt x="178594" y="267891"/>
                </a:lnTo>
                <a:lnTo>
                  <a:pt x="232172" y="232172"/>
                </a:lnTo>
                <a:lnTo>
                  <a:pt x="294680" y="196453"/>
                </a:lnTo>
                <a:lnTo>
                  <a:pt x="357188" y="160734"/>
                </a:lnTo>
                <a:lnTo>
                  <a:pt x="419696" y="116086"/>
                </a:lnTo>
                <a:lnTo>
                  <a:pt x="482203" y="80367"/>
                </a:lnTo>
                <a:lnTo>
                  <a:pt x="544711" y="35718"/>
                </a:lnTo>
                <a:lnTo>
                  <a:pt x="598289" y="0"/>
                </a:lnTo>
                <a:lnTo>
                  <a:pt x="59828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6554391" y="3848695"/>
            <a:ext cx="8930" cy="8931"/>
          </a:xfrm>
          <a:custGeom>
            <a:avLst/>
            <a:gdLst/>
            <a:ahLst/>
            <a:cxnLst/>
            <a:rect l="0" t="0" r="0" b="0"/>
            <a:pathLst>
              <a:path w="8930" h="8931">
                <a:moveTo>
                  <a:pt x="8929" y="8930"/>
                </a:moveTo>
                <a:lnTo>
                  <a:pt x="8929" y="8930"/>
                </a:lnTo>
                <a:lnTo>
                  <a:pt x="8929" y="893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6527602" y="3562945"/>
            <a:ext cx="410766" cy="285751"/>
          </a:xfrm>
          <a:custGeom>
            <a:avLst/>
            <a:gdLst/>
            <a:ahLst/>
            <a:cxnLst/>
            <a:rect l="0" t="0" r="0" b="0"/>
            <a:pathLst>
              <a:path w="410766" h="285751">
                <a:moveTo>
                  <a:pt x="0" y="285750"/>
                </a:moveTo>
                <a:lnTo>
                  <a:pt x="0" y="285750"/>
                </a:lnTo>
                <a:lnTo>
                  <a:pt x="0" y="285750"/>
                </a:lnTo>
                <a:lnTo>
                  <a:pt x="0" y="276820"/>
                </a:lnTo>
                <a:lnTo>
                  <a:pt x="8929" y="267891"/>
                </a:lnTo>
                <a:lnTo>
                  <a:pt x="26789" y="250031"/>
                </a:lnTo>
                <a:lnTo>
                  <a:pt x="53578" y="232172"/>
                </a:lnTo>
                <a:lnTo>
                  <a:pt x="98226" y="196453"/>
                </a:lnTo>
                <a:lnTo>
                  <a:pt x="160734" y="151805"/>
                </a:lnTo>
                <a:lnTo>
                  <a:pt x="241101" y="107156"/>
                </a:lnTo>
                <a:lnTo>
                  <a:pt x="330398" y="62508"/>
                </a:lnTo>
                <a:lnTo>
                  <a:pt x="410765" y="0"/>
                </a:lnTo>
                <a:lnTo>
                  <a:pt x="41076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6286500" y="4813101"/>
            <a:ext cx="651868" cy="401838"/>
          </a:xfrm>
          <a:custGeom>
            <a:avLst/>
            <a:gdLst/>
            <a:ahLst/>
            <a:cxnLst/>
            <a:rect l="0" t="0" r="0" b="0"/>
            <a:pathLst>
              <a:path w="651868" h="401838">
                <a:moveTo>
                  <a:pt x="8930" y="401837"/>
                </a:moveTo>
                <a:lnTo>
                  <a:pt x="8930" y="401837"/>
                </a:lnTo>
                <a:lnTo>
                  <a:pt x="8930" y="401837"/>
                </a:lnTo>
                <a:lnTo>
                  <a:pt x="0" y="392907"/>
                </a:lnTo>
                <a:lnTo>
                  <a:pt x="0" y="392907"/>
                </a:lnTo>
                <a:lnTo>
                  <a:pt x="0" y="383977"/>
                </a:lnTo>
                <a:lnTo>
                  <a:pt x="0" y="383977"/>
                </a:lnTo>
                <a:lnTo>
                  <a:pt x="0" y="383977"/>
                </a:lnTo>
                <a:lnTo>
                  <a:pt x="0" y="383977"/>
                </a:lnTo>
                <a:lnTo>
                  <a:pt x="8930" y="375047"/>
                </a:lnTo>
                <a:lnTo>
                  <a:pt x="17859" y="366118"/>
                </a:lnTo>
                <a:lnTo>
                  <a:pt x="44648" y="348258"/>
                </a:lnTo>
                <a:lnTo>
                  <a:pt x="80367" y="330399"/>
                </a:lnTo>
                <a:lnTo>
                  <a:pt x="125016" y="303610"/>
                </a:lnTo>
                <a:lnTo>
                  <a:pt x="187523" y="258962"/>
                </a:lnTo>
                <a:lnTo>
                  <a:pt x="258961" y="223243"/>
                </a:lnTo>
                <a:lnTo>
                  <a:pt x="348258" y="169665"/>
                </a:lnTo>
                <a:lnTo>
                  <a:pt x="446484" y="116087"/>
                </a:lnTo>
                <a:lnTo>
                  <a:pt x="544711" y="62508"/>
                </a:lnTo>
                <a:lnTo>
                  <a:pt x="651867" y="0"/>
                </a:lnTo>
                <a:lnTo>
                  <a:pt x="65186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1185574475"/>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reeform 3"/>
          <p:cNvSpPr/>
          <p:nvPr/>
        </p:nvSpPr>
        <p:spPr bwMode="auto">
          <a:xfrm>
            <a:off x="1884164" y="303609"/>
            <a:ext cx="53579" cy="508993"/>
          </a:xfrm>
          <a:custGeom>
            <a:avLst/>
            <a:gdLst/>
            <a:ahLst/>
            <a:cxnLst/>
            <a:rect l="0" t="0" r="0" b="0"/>
            <a:pathLst>
              <a:path w="53579" h="508993">
                <a:moveTo>
                  <a:pt x="8930" y="0"/>
                </a:moveTo>
                <a:lnTo>
                  <a:pt x="8930" y="8930"/>
                </a:lnTo>
                <a:lnTo>
                  <a:pt x="8930" y="17860"/>
                </a:lnTo>
                <a:lnTo>
                  <a:pt x="8930" y="35719"/>
                </a:lnTo>
                <a:lnTo>
                  <a:pt x="8930" y="62508"/>
                </a:lnTo>
                <a:lnTo>
                  <a:pt x="8930" y="98227"/>
                </a:lnTo>
                <a:lnTo>
                  <a:pt x="0" y="151805"/>
                </a:lnTo>
                <a:lnTo>
                  <a:pt x="0" y="205383"/>
                </a:lnTo>
                <a:lnTo>
                  <a:pt x="0" y="267891"/>
                </a:lnTo>
                <a:lnTo>
                  <a:pt x="0" y="330399"/>
                </a:lnTo>
                <a:lnTo>
                  <a:pt x="0" y="392907"/>
                </a:lnTo>
                <a:lnTo>
                  <a:pt x="8930" y="437555"/>
                </a:lnTo>
                <a:lnTo>
                  <a:pt x="8930" y="473274"/>
                </a:lnTo>
                <a:lnTo>
                  <a:pt x="8930" y="500063"/>
                </a:lnTo>
                <a:lnTo>
                  <a:pt x="17859" y="508992"/>
                </a:lnTo>
                <a:lnTo>
                  <a:pt x="26789" y="508992"/>
                </a:lnTo>
                <a:lnTo>
                  <a:pt x="35719" y="500063"/>
                </a:lnTo>
                <a:lnTo>
                  <a:pt x="53578" y="464344"/>
                </a:lnTo>
                <a:lnTo>
                  <a:pt x="53578" y="46434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Freeform 4"/>
          <p:cNvSpPr/>
          <p:nvPr/>
        </p:nvSpPr>
        <p:spPr bwMode="auto">
          <a:xfrm>
            <a:off x="2009180" y="544711"/>
            <a:ext cx="125016" cy="258962"/>
          </a:xfrm>
          <a:custGeom>
            <a:avLst/>
            <a:gdLst/>
            <a:ahLst/>
            <a:cxnLst/>
            <a:rect l="0" t="0" r="0" b="0"/>
            <a:pathLst>
              <a:path w="125016" h="258962">
                <a:moveTo>
                  <a:pt x="71437" y="0"/>
                </a:moveTo>
                <a:lnTo>
                  <a:pt x="62508" y="17859"/>
                </a:lnTo>
                <a:lnTo>
                  <a:pt x="53578" y="44648"/>
                </a:lnTo>
                <a:lnTo>
                  <a:pt x="44648" y="89297"/>
                </a:lnTo>
                <a:lnTo>
                  <a:pt x="35718" y="133945"/>
                </a:lnTo>
                <a:lnTo>
                  <a:pt x="35718" y="178594"/>
                </a:lnTo>
                <a:lnTo>
                  <a:pt x="35718" y="214312"/>
                </a:lnTo>
                <a:lnTo>
                  <a:pt x="35718" y="241101"/>
                </a:lnTo>
                <a:lnTo>
                  <a:pt x="53578" y="258961"/>
                </a:lnTo>
                <a:lnTo>
                  <a:pt x="62508" y="258961"/>
                </a:lnTo>
                <a:lnTo>
                  <a:pt x="80367" y="250031"/>
                </a:lnTo>
                <a:lnTo>
                  <a:pt x="107156" y="232172"/>
                </a:lnTo>
                <a:lnTo>
                  <a:pt x="116086" y="196453"/>
                </a:lnTo>
                <a:lnTo>
                  <a:pt x="125015" y="160734"/>
                </a:lnTo>
                <a:lnTo>
                  <a:pt x="116086" y="116086"/>
                </a:lnTo>
                <a:lnTo>
                  <a:pt x="107156" y="71437"/>
                </a:lnTo>
                <a:lnTo>
                  <a:pt x="89297" y="35719"/>
                </a:lnTo>
                <a:lnTo>
                  <a:pt x="62508" y="17859"/>
                </a:lnTo>
                <a:lnTo>
                  <a:pt x="35718" y="17859"/>
                </a:lnTo>
                <a:lnTo>
                  <a:pt x="17859" y="26789"/>
                </a:lnTo>
                <a:lnTo>
                  <a:pt x="0" y="44648"/>
                </a:lnTo>
                <a:lnTo>
                  <a:pt x="0" y="71437"/>
                </a:lnTo>
                <a:lnTo>
                  <a:pt x="8929" y="98227"/>
                </a:lnTo>
                <a:lnTo>
                  <a:pt x="26789" y="116086"/>
                </a:lnTo>
                <a:lnTo>
                  <a:pt x="26789"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2286000" y="491133"/>
            <a:ext cx="205384" cy="375048"/>
          </a:xfrm>
          <a:custGeom>
            <a:avLst/>
            <a:gdLst/>
            <a:ahLst/>
            <a:cxnLst/>
            <a:rect l="0" t="0" r="0" b="0"/>
            <a:pathLst>
              <a:path w="205384" h="375048">
                <a:moveTo>
                  <a:pt x="142875" y="0"/>
                </a:moveTo>
                <a:lnTo>
                  <a:pt x="133945" y="17859"/>
                </a:lnTo>
                <a:lnTo>
                  <a:pt x="116086" y="35719"/>
                </a:lnTo>
                <a:lnTo>
                  <a:pt x="89297" y="71437"/>
                </a:lnTo>
                <a:lnTo>
                  <a:pt x="62508" y="116086"/>
                </a:lnTo>
                <a:lnTo>
                  <a:pt x="35719" y="169664"/>
                </a:lnTo>
                <a:lnTo>
                  <a:pt x="17859" y="232172"/>
                </a:lnTo>
                <a:lnTo>
                  <a:pt x="0" y="285750"/>
                </a:lnTo>
                <a:lnTo>
                  <a:pt x="0" y="321468"/>
                </a:lnTo>
                <a:lnTo>
                  <a:pt x="8930" y="357187"/>
                </a:lnTo>
                <a:lnTo>
                  <a:pt x="26789" y="375047"/>
                </a:lnTo>
                <a:lnTo>
                  <a:pt x="53578" y="375047"/>
                </a:lnTo>
                <a:lnTo>
                  <a:pt x="89297" y="366117"/>
                </a:lnTo>
                <a:lnTo>
                  <a:pt x="125016" y="339328"/>
                </a:lnTo>
                <a:lnTo>
                  <a:pt x="160734" y="312539"/>
                </a:lnTo>
                <a:lnTo>
                  <a:pt x="205383" y="258961"/>
                </a:lnTo>
                <a:lnTo>
                  <a:pt x="205383" y="25896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2402086" y="383977"/>
            <a:ext cx="419696" cy="464344"/>
          </a:xfrm>
          <a:custGeom>
            <a:avLst/>
            <a:gdLst/>
            <a:ahLst/>
            <a:cxnLst/>
            <a:rect l="0" t="0" r="0" b="0"/>
            <a:pathLst>
              <a:path w="419696" h="464344">
                <a:moveTo>
                  <a:pt x="133945" y="160734"/>
                </a:moveTo>
                <a:lnTo>
                  <a:pt x="125016" y="169664"/>
                </a:lnTo>
                <a:lnTo>
                  <a:pt x="98227" y="196453"/>
                </a:lnTo>
                <a:lnTo>
                  <a:pt x="71437" y="232171"/>
                </a:lnTo>
                <a:lnTo>
                  <a:pt x="44648" y="276820"/>
                </a:lnTo>
                <a:lnTo>
                  <a:pt x="17859" y="321468"/>
                </a:lnTo>
                <a:lnTo>
                  <a:pt x="8930" y="366117"/>
                </a:lnTo>
                <a:lnTo>
                  <a:pt x="0" y="392906"/>
                </a:lnTo>
                <a:lnTo>
                  <a:pt x="8930" y="419695"/>
                </a:lnTo>
                <a:lnTo>
                  <a:pt x="17859" y="428624"/>
                </a:lnTo>
                <a:lnTo>
                  <a:pt x="35719" y="428624"/>
                </a:lnTo>
                <a:lnTo>
                  <a:pt x="62508" y="419695"/>
                </a:lnTo>
                <a:lnTo>
                  <a:pt x="89297" y="401835"/>
                </a:lnTo>
                <a:lnTo>
                  <a:pt x="116086" y="366117"/>
                </a:lnTo>
                <a:lnTo>
                  <a:pt x="133945" y="330398"/>
                </a:lnTo>
                <a:lnTo>
                  <a:pt x="151805" y="285750"/>
                </a:lnTo>
                <a:lnTo>
                  <a:pt x="160734" y="250031"/>
                </a:lnTo>
                <a:lnTo>
                  <a:pt x="169664" y="232171"/>
                </a:lnTo>
                <a:lnTo>
                  <a:pt x="169664" y="232171"/>
                </a:lnTo>
                <a:lnTo>
                  <a:pt x="160734" y="250031"/>
                </a:lnTo>
                <a:lnTo>
                  <a:pt x="151805" y="285750"/>
                </a:lnTo>
                <a:lnTo>
                  <a:pt x="151805" y="330398"/>
                </a:lnTo>
                <a:lnTo>
                  <a:pt x="142875" y="366117"/>
                </a:lnTo>
                <a:lnTo>
                  <a:pt x="142875" y="401835"/>
                </a:lnTo>
                <a:lnTo>
                  <a:pt x="151805" y="428624"/>
                </a:lnTo>
                <a:lnTo>
                  <a:pt x="160734" y="446484"/>
                </a:lnTo>
                <a:lnTo>
                  <a:pt x="187523" y="446484"/>
                </a:lnTo>
                <a:lnTo>
                  <a:pt x="205383" y="437554"/>
                </a:lnTo>
                <a:lnTo>
                  <a:pt x="241102" y="419695"/>
                </a:lnTo>
                <a:lnTo>
                  <a:pt x="267891" y="383976"/>
                </a:lnTo>
                <a:lnTo>
                  <a:pt x="294680" y="339328"/>
                </a:lnTo>
                <a:lnTo>
                  <a:pt x="321469" y="285750"/>
                </a:lnTo>
                <a:lnTo>
                  <a:pt x="348258" y="232171"/>
                </a:lnTo>
                <a:lnTo>
                  <a:pt x="366117" y="178593"/>
                </a:lnTo>
                <a:lnTo>
                  <a:pt x="366117" y="133945"/>
                </a:lnTo>
                <a:lnTo>
                  <a:pt x="375047" y="89296"/>
                </a:lnTo>
                <a:lnTo>
                  <a:pt x="366117" y="53578"/>
                </a:lnTo>
                <a:lnTo>
                  <a:pt x="357187" y="26789"/>
                </a:lnTo>
                <a:lnTo>
                  <a:pt x="339328" y="8929"/>
                </a:lnTo>
                <a:lnTo>
                  <a:pt x="312539" y="0"/>
                </a:lnTo>
                <a:lnTo>
                  <a:pt x="294680" y="8929"/>
                </a:lnTo>
                <a:lnTo>
                  <a:pt x="267891" y="26789"/>
                </a:lnTo>
                <a:lnTo>
                  <a:pt x="241102" y="62507"/>
                </a:lnTo>
                <a:lnTo>
                  <a:pt x="223242" y="116085"/>
                </a:lnTo>
                <a:lnTo>
                  <a:pt x="214312" y="178593"/>
                </a:lnTo>
                <a:lnTo>
                  <a:pt x="205383" y="250031"/>
                </a:lnTo>
                <a:lnTo>
                  <a:pt x="214312" y="312539"/>
                </a:lnTo>
                <a:lnTo>
                  <a:pt x="232172" y="366117"/>
                </a:lnTo>
                <a:lnTo>
                  <a:pt x="258961" y="401835"/>
                </a:lnTo>
                <a:lnTo>
                  <a:pt x="285750" y="428624"/>
                </a:lnTo>
                <a:lnTo>
                  <a:pt x="312539" y="446484"/>
                </a:lnTo>
                <a:lnTo>
                  <a:pt x="348258" y="455414"/>
                </a:lnTo>
                <a:lnTo>
                  <a:pt x="383977" y="464343"/>
                </a:lnTo>
                <a:lnTo>
                  <a:pt x="419695" y="455414"/>
                </a:lnTo>
                <a:lnTo>
                  <a:pt x="419695" y="45541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2839641" y="392906"/>
            <a:ext cx="285751" cy="500064"/>
          </a:xfrm>
          <a:custGeom>
            <a:avLst/>
            <a:gdLst/>
            <a:ahLst/>
            <a:cxnLst/>
            <a:rect l="0" t="0" r="0" b="0"/>
            <a:pathLst>
              <a:path w="285751" h="500064">
                <a:moveTo>
                  <a:pt x="26789" y="0"/>
                </a:moveTo>
                <a:lnTo>
                  <a:pt x="26789" y="0"/>
                </a:lnTo>
                <a:lnTo>
                  <a:pt x="26789" y="8930"/>
                </a:lnTo>
                <a:lnTo>
                  <a:pt x="17859" y="26789"/>
                </a:lnTo>
                <a:lnTo>
                  <a:pt x="8929" y="53578"/>
                </a:lnTo>
                <a:lnTo>
                  <a:pt x="0" y="89297"/>
                </a:lnTo>
                <a:lnTo>
                  <a:pt x="0" y="142875"/>
                </a:lnTo>
                <a:lnTo>
                  <a:pt x="0" y="196453"/>
                </a:lnTo>
                <a:lnTo>
                  <a:pt x="0" y="258961"/>
                </a:lnTo>
                <a:lnTo>
                  <a:pt x="8929" y="321469"/>
                </a:lnTo>
                <a:lnTo>
                  <a:pt x="17859" y="366117"/>
                </a:lnTo>
                <a:lnTo>
                  <a:pt x="26789" y="410766"/>
                </a:lnTo>
                <a:lnTo>
                  <a:pt x="35718" y="437555"/>
                </a:lnTo>
                <a:lnTo>
                  <a:pt x="44648" y="446485"/>
                </a:lnTo>
                <a:lnTo>
                  <a:pt x="53578" y="446485"/>
                </a:lnTo>
                <a:lnTo>
                  <a:pt x="62507" y="428625"/>
                </a:lnTo>
                <a:lnTo>
                  <a:pt x="71437" y="392906"/>
                </a:lnTo>
                <a:lnTo>
                  <a:pt x="89297" y="348258"/>
                </a:lnTo>
                <a:lnTo>
                  <a:pt x="98226" y="303610"/>
                </a:lnTo>
                <a:lnTo>
                  <a:pt x="107156" y="267891"/>
                </a:lnTo>
                <a:lnTo>
                  <a:pt x="125015" y="250032"/>
                </a:lnTo>
                <a:lnTo>
                  <a:pt x="142875" y="258961"/>
                </a:lnTo>
                <a:lnTo>
                  <a:pt x="151804" y="285750"/>
                </a:lnTo>
                <a:lnTo>
                  <a:pt x="151804" y="330399"/>
                </a:lnTo>
                <a:lnTo>
                  <a:pt x="160734" y="375047"/>
                </a:lnTo>
                <a:lnTo>
                  <a:pt x="160734" y="419695"/>
                </a:lnTo>
                <a:lnTo>
                  <a:pt x="160734" y="455414"/>
                </a:lnTo>
                <a:lnTo>
                  <a:pt x="160734" y="482203"/>
                </a:lnTo>
                <a:lnTo>
                  <a:pt x="160734" y="491133"/>
                </a:lnTo>
                <a:lnTo>
                  <a:pt x="169664" y="500063"/>
                </a:lnTo>
                <a:lnTo>
                  <a:pt x="169664" y="482203"/>
                </a:lnTo>
                <a:lnTo>
                  <a:pt x="178593" y="455414"/>
                </a:lnTo>
                <a:lnTo>
                  <a:pt x="187523" y="410766"/>
                </a:lnTo>
                <a:lnTo>
                  <a:pt x="187523" y="357188"/>
                </a:lnTo>
                <a:lnTo>
                  <a:pt x="196453" y="312539"/>
                </a:lnTo>
                <a:lnTo>
                  <a:pt x="205382" y="285750"/>
                </a:lnTo>
                <a:lnTo>
                  <a:pt x="205382" y="267891"/>
                </a:lnTo>
                <a:lnTo>
                  <a:pt x="214312" y="276821"/>
                </a:lnTo>
                <a:lnTo>
                  <a:pt x="214312" y="312539"/>
                </a:lnTo>
                <a:lnTo>
                  <a:pt x="214312" y="348258"/>
                </a:lnTo>
                <a:lnTo>
                  <a:pt x="214312" y="383977"/>
                </a:lnTo>
                <a:lnTo>
                  <a:pt x="214312" y="428625"/>
                </a:lnTo>
                <a:lnTo>
                  <a:pt x="214312" y="455414"/>
                </a:lnTo>
                <a:lnTo>
                  <a:pt x="214312" y="473274"/>
                </a:lnTo>
                <a:lnTo>
                  <a:pt x="223242" y="482203"/>
                </a:lnTo>
                <a:lnTo>
                  <a:pt x="232172" y="482203"/>
                </a:lnTo>
                <a:lnTo>
                  <a:pt x="250031" y="473274"/>
                </a:lnTo>
                <a:lnTo>
                  <a:pt x="258961" y="455414"/>
                </a:lnTo>
                <a:lnTo>
                  <a:pt x="276820" y="419695"/>
                </a:lnTo>
                <a:lnTo>
                  <a:pt x="285750" y="375047"/>
                </a:lnTo>
                <a:lnTo>
                  <a:pt x="285750" y="330399"/>
                </a:lnTo>
                <a:lnTo>
                  <a:pt x="276820" y="285750"/>
                </a:lnTo>
                <a:lnTo>
                  <a:pt x="267890" y="250032"/>
                </a:lnTo>
                <a:lnTo>
                  <a:pt x="250031" y="241102"/>
                </a:lnTo>
                <a:lnTo>
                  <a:pt x="232172" y="241102"/>
                </a:lnTo>
                <a:lnTo>
                  <a:pt x="205382" y="250032"/>
                </a:lnTo>
                <a:lnTo>
                  <a:pt x="187523" y="276821"/>
                </a:lnTo>
                <a:lnTo>
                  <a:pt x="169664" y="285750"/>
                </a:lnTo>
                <a:lnTo>
                  <a:pt x="160734" y="303610"/>
                </a:lnTo>
                <a:lnTo>
                  <a:pt x="169664" y="312539"/>
                </a:lnTo>
                <a:lnTo>
                  <a:pt x="178593" y="321469"/>
                </a:lnTo>
                <a:lnTo>
                  <a:pt x="205382" y="312539"/>
                </a:lnTo>
                <a:lnTo>
                  <a:pt x="205382" y="31253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3170039" y="634008"/>
            <a:ext cx="89298" cy="250032"/>
          </a:xfrm>
          <a:custGeom>
            <a:avLst/>
            <a:gdLst/>
            <a:ahLst/>
            <a:cxnLst/>
            <a:rect l="0" t="0" r="0" b="0"/>
            <a:pathLst>
              <a:path w="89298" h="250032">
                <a:moveTo>
                  <a:pt x="62508" y="0"/>
                </a:moveTo>
                <a:lnTo>
                  <a:pt x="53578" y="8930"/>
                </a:lnTo>
                <a:lnTo>
                  <a:pt x="35719" y="26789"/>
                </a:lnTo>
                <a:lnTo>
                  <a:pt x="26789" y="44648"/>
                </a:lnTo>
                <a:lnTo>
                  <a:pt x="8930" y="71437"/>
                </a:lnTo>
                <a:lnTo>
                  <a:pt x="0" y="89297"/>
                </a:lnTo>
                <a:lnTo>
                  <a:pt x="8930" y="107156"/>
                </a:lnTo>
                <a:lnTo>
                  <a:pt x="8930" y="125015"/>
                </a:lnTo>
                <a:lnTo>
                  <a:pt x="26789" y="133945"/>
                </a:lnTo>
                <a:lnTo>
                  <a:pt x="44649" y="142875"/>
                </a:lnTo>
                <a:lnTo>
                  <a:pt x="62508" y="151804"/>
                </a:lnTo>
                <a:lnTo>
                  <a:pt x="80367" y="160734"/>
                </a:lnTo>
                <a:lnTo>
                  <a:pt x="80367" y="178593"/>
                </a:lnTo>
                <a:lnTo>
                  <a:pt x="89297" y="205383"/>
                </a:lnTo>
                <a:lnTo>
                  <a:pt x="80367" y="223242"/>
                </a:lnTo>
                <a:lnTo>
                  <a:pt x="71438" y="241101"/>
                </a:lnTo>
                <a:lnTo>
                  <a:pt x="62508" y="250031"/>
                </a:lnTo>
                <a:lnTo>
                  <a:pt x="44649" y="250031"/>
                </a:lnTo>
                <a:lnTo>
                  <a:pt x="35719" y="250031"/>
                </a:lnTo>
                <a:lnTo>
                  <a:pt x="17859" y="232172"/>
                </a:lnTo>
                <a:lnTo>
                  <a:pt x="8930" y="205383"/>
                </a:lnTo>
                <a:lnTo>
                  <a:pt x="8930" y="187523"/>
                </a:lnTo>
                <a:lnTo>
                  <a:pt x="8930"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3303984" y="455414"/>
            <a:ext cx="160736" cy="455415"/>
          </a:xfrm>
          <a:custGeom>
            <a:avLst/>
            <a:gdLst/>
            <a:ahLst/>
            <a:cxnLst/>
            <a:rect l="0" t="0" r="0" b="0"/>
            <a:pathLst>
              <a:path w="160736" h="455415">
                <a:moveTo>
                  <a:pt x="26789" y="0"/>
                </a:moveTo>
                <a:lnTo>
                  <a:pt x="26789" y="0"/>
                </a:lnTo>
                <a:lnTo>
                  <a:pt x="26789" y="0"/>
                </a:lnTo>
                <a:lnTo>
                  <a:pt x="26789" y="0"/>
                </a:lnTo>
                <a:lnTo>
                  <a:pt x="17860" y="8930"/>
                </a:lnTo>
                <a:lnTo>
                  <a:pt x="17860" y="17859"/>
                </a:lnTo>
                <a:lnTo>
                  <a:pt x="8930" y="26789"/>
                </a:lnTo>
                <a:lnTo>
                  <a:pt x="8930" y="44648"/>
                </a:lnTo>
                <a:lnTo>
                  <a:pt x="0" y="71438"/>
                </a:lnTo>
                <a:lnTo>
                  <a:pt x="0" y="107156"/>
                </a:lnTo>
                <a:lnTo>
                  <a:pt x="0" y="151805"/>
                </a:lnTo>
                <a:lnTo>
                  <a:pt x="0" y="205383"/>
                </a:lnTo>
                <a:lnTo>
                  <a:pt x="17860" y="267891"/>
                </a:lnTo>
                <a:lnTo>
                  <a:pt x="26789" y="321469"/>
                </a:lnTo>
                <a:lnTo>
                  <a:pt x="35719" y="366117"/>
                </a:lnTo>
                <a:lnTo>
                  <a:pt x="53579" y="401836"/>
                </a:lnTo>
                <a:lnTo>
                  <a:pt x="62508" y="428625"/>
                </a:lnTo>
                <a:lnTo>
                  <a:pt x="80368" y="446484"/>
                </a:lnTo>
                <a:lnTo>
                  <a:pt x="89297" y="455414"/>
                </a:lnTo>
                <a:lnTo>
                  <a:pt x="107157" y="455414"/>
                </a:lnTo>
                <a:lnTo>
                  <a:pt x="125016" y="437555"/>
                </a:lnTo>
                <a:lnTo>
                  <a:pt x="142875" y="419695"/>
                </a:lnTo>
                <a:lnTo>
                  <a:pt x="151805" y="392906"/>
                </a:lnTo>
                <a:lnTo>
                  <a:pt x="160735" y="366117"/>
                </a:lnTo>
                <a:lnTo>
                  <a:pt x="160735" y="339328"/>
                </a:lnTo>
                <a:lnTo>
                  <a:pt x="151805" y="312539"/>
                </a:lnTo>
                <a:lnTo>
                  <a:pt x="151805" y="31253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3187898" y="678656"/>
            <a:ext cx="258962" cy="17861"/>
          </a:xfrm>
          <a:custGeom>
            <a:avLst/>
            <a:gdLst/>
            <a:ahLst/>
            <a:cxnLst/>
            <a:rect l="0" t="0" r="0" b="0"/>
            <a:pathLst>
              <a:path w="258962" h="17861">
                <a:moveTo>
                  <a:pt x="0" y="17860"/>
                </a:moveTo>
                <a:lnTo>
                  <a:pt x="0" y="17860"/>
                </a:lnTo>
                <a:lnTo>
                  <a:pt x="8930" y="17860"/>
                </a:lnTo>
                <a:lnTo>
                  <a:pt x="17860" y="17860"/>
                </a:lnTo>
                <a:lnTo>
                  <a:pt x="53579" y="8930"/>
                </a:lnTo>
                <a:lnTo>
                  <a:pt x="80368" y="0"/>
                </a:lnTo>
                <a:lnTo>
                  <a:pt x="125016" y="8930"/>
                </a:lnTo>
                <a:lnTo>
                  <a:pt x="178594" y="8930"/>
                </a:lnTo>
                <a:lnTo>
                  <a:pt x="223243" y="8930"/>
                </a:lnTo>
                <a:lnTo>
                  <a:pt x="258961" y="8930"/>
                </a:lnTo>
                <a:lnTo>
                  <a:pt x="258961"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3679031" y="714375"/>
            <a:ext cx="17861" cy="8931"/>
          </a:xfrm>
          <a:custGeom>
            <a:avLst/>
            <a:gdLst/>
            <a:ahLst/>
            <a:cxnLst/>
            <a:rect l="0" t="0" r="0" b="0"/>
            <a:pathLst>
              <a:path w="17861" h="8931">
                <a:moveTo>
                  <a:pt x="8930" y="0"/>
                </a:moveTo>
                <a:lnTo>
                  <a:pt x="8930" y="0"/>
                </a:lnTo>
                <a:lnTo>
                  <a:pt x="8930" y="0"/>
                </a:lnTo>
                <a:lnTo>
                  <a:pt x="8930" y="0"/>
                </a:lnTo>
                <a:lnTo>
                  <a:pt x="0" y="0"/>
                </a:lnTo>
                <a:lnTo>
                  <a:pt x="0" y="0"/>
                </a:lnTo>
                <a:lnTo>
                  <a:pt x="0" y="0"/>
                </a:lnTo>
                <a:lnTo>
                  <a:pt x="0" y="0"/>
                </a:lnTo>
                <a:lnTo>
                  <a:pt x="0" y="0"/>
                </a:lnTo>
                <a:lnTo>
                  <a:pt x="0" y="0"/>
                </a:lnTo>
                <a:lnTo>
                  <a:pt x="0" y="8930"/>
                </a:lnTo>
                <a:lnTo>
                  <a:pt x="8930" y="8930"/>
                </a:lnTo>
                <a:lnTo>
                  <a:pt x="8930" y="0"/>
                </a:lnTo>
                <a:lnTo>
                  <a:pt x="17860" y="0"/>
                </a:lnTo>
                <a:lnTo>
                  <a:pt x="1786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3652242" y="848320"/>
            <a:ext cx="17861" cy="44650"/>
          </a:xfrm>
          <a:custGeom>
            <a:avLst/>
            <a:gdLst/>
            <a:ahLst/>
            <a:cxnLst/>
            <a:rect l="0" t="0" r="0" b="0"/>
            <a:pathLst>
              <a:path w="17861" h="44650">
                <a:moveTo>
                  <a:pt x="0" y="8930"/>
                </a:moveTo>
                <a:lnTo>
                  <a:pt x="0" y="17860"/>
                </a:lnTo>
                <a:lnTo>
                  <a:pt x="0" y="17860"/>
                </a:lnTo>
                <a:lnTo>
                  <a:pt x="8930" y="26789"/>
                </a:lnTo>
                <a:lnTo>
                  <a:pt x="8930" y="35719"/>
                </a:lnTo>
                <a:lnTo>
                  <a:pt x="8930" y="44649"/>
                </a:lnTo>
                <a:lnTo>
                  <a:pt x="8930" y="44649"/>
                </a:lnTo>
                <a:lnTo>
                  <a:pt x="17860" y="44649"/>
                </a:lnTo>
                <a:lnTo>
                  <a:pt x="17860" y="44649"/>
                </a:lnTo>
                <a:lnTo>
                  <a:pt x="17860" y="35719"/>
                </a:lnTo>
                <a:lnTo>
                  <a:pt x="17860" y="26789"/>
                </a:lnTo>
                <a:lnTo>
                  <a:pt x="8930" y="0"/>
                </a:lnTo>
                <a:lnTo>
                  <a:pt x="893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3857625" y="508992"/>
            <a:ext cx="178595" cy="401837"/>
          </a:xfrm>
          <a:custGeom>
            <a:avLst/>
            <a:gdLst/>
            <a:ahLst/>
            <a:cxnLst/>
            <a:rect l="0" t="0" r="0" b="0"/>
            <a:pathLst>
              <a:path w="178595" h="401837">
                <a:moveTo>
                  <a:pt x="125016" y="71438"/>
                </a:moveTo>
                <a:lnTo>
                  <a:pt x="125016" y="62508"/>
                </a:lnTo>
                <a:lnTo>
                  <a:pt x="125016" y="53578"/>
                </a:lnTo>
                <a:lnTo>
                  <a:pt x="116086" y="44649"/>
                </a:lnTo>
                <a:lnTo>
                  <a:pt x="116086" y="35719"/>
                </a:lnTo>
                <a:lnTo>
                  <a:pt x="107156" y="17860"/>
                </a:lnTo>
                <a:lnTo>
                  <a:pt x="98227" y="8930"/>
                </a:lnTo>
                <a:lnTo>
                  <a:pt x="89297" y="0"/>
                </a:lnTo>
                <a:lnTo>
                  <a:pt x="80367" y="0"/>
                </a:lnTo>
                <a:lnTo>
                  <a:pt x="71438" y="0"/>
                </a:lnTo>
                <a:lnTo>
                  <a:pt x="53578" y="0"/>
                </a:lnTo>
                <a:lnTo>
                  <a:pt x="35719" y="17860"/>
                </a:lnTo>
                <a:lnTo>
                  <a:pt x="26789" y="26789"/>
                </a:lnTo>
                <a:lnTo>
                  <a:pt x="8930" y="53578"/>
                </a:lnTo>
                <a:lnTo>
                  <a:pt x="0" y="71438"/>
                </a:lnTo>
                <a:lnTo>
                  <a:pt x="0" y="107156"/>
                </a:lnTo>
                <a:lnTo>
                  <a:pt x="17859" y="133946"/>
                </a:lnTo>
                <a:lnTo>
                  <a:pt x="35719" y="169664"/>
                </a:lnTo>
                <a:lnTo>
                  <a:pt x="62508" y="214313"/>
                </a:lnTo>
                <a:lnTo>
                  <a:pt x="80367" y="250031"/>
                </a:lnTo>
                <a:lnTo>
                  <a:pt x="107156" y="285750"/>
                </a:lnTo>
                <a:lnTo>
                  <a:pt x="116086" y="321469"/>
                </a:lnTo>
                <a:lnTo>
                  <a:pt x="125016" y="357188"/>
                </a:lnTo>
                <a:lnTo>
                  <a:pt x="125016" y="375047"/>
                </a:lnTo>
                <a:lnTo>
                  <a:pt x="116086" y="392906"/>
                </a:lnTo>
                <a:lnTo>
                  <a:pt x="107156" y="401836"/>
                </a:lnTo>
                <a:lnTo>
                  <a:pt x="89297" y="392906"/>
                </a:lnTo>
                <a:lnTo>
                  <a:pt x="71438" y="366117"/>
                </a:lnTo>
                <a:lnTo>
                  <a:pt x="53578" y="339328"/>
                </a:lnTo>
                <a:lnTo>
                  <a:pt x="44648" y="303609"/>
                </a:lnTo>
                <a:lnTo>
                  <a:pt x="44648" y="267891"/>
                </a:lnTo>
                <a:lnTo>
                  <a:pt x="53578" y="241102"/>
                </a:lnTo>
                <a:lnTo>
                  <a:pt x="62508" y="205383"/>
                </a:lnTo>
                <a:lnTo>
                  <a:pt x="89297" y="187524"/>
                </a:lnTo>
                <a:lnTo>
                  <a:pt x="107156" y="160735"/>
                </a:lnTo>
                <a:lnTo>
                  <a:pt x="133945" y="142875"/>
                </a:lnTo>
                <a:lnTo>
                  <a:pt x="160734" y="125016"/>
                </a:lnTo>
                <a:lnTo>
                  <a:pt x="178594" y="98227"/>
                </a:lnTo>
                <a:lnTo>
                  <a:pt x="178594"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4009430" y="571500"/>
            <a:ext cx="142876" cy="330399"/>
          </a:xfrm>
          <a:custGeom>
            <a:avLst/>
            <a:gdLst/>
            <a:ahLst/>
            <a:cxnLst/>
            <a:rect l="0" t="0" r="0" b="0"/>
            <a:pathLst>
              <a:path w="142876" h="330399">
                <a:moveTo>
                  <a:pt x="80367" y="0"/>
                </a:moveTo>
                <a:lnTo>
                  <a:pt x="80367" y="17859"/>
                </a:lnTo>
                <a:lnTo>
                  <a:pt x="71437" y="26789"/>
                </a:lnTo>
                <a:lnTo>
                  <a:pt x="62508" y="62508"/>
                </a:lnTo>
                <a:lnTo>
                  <a:pt x="44648" y="98227"/>
                </a:lnTo>
                <a:lnTo>
                  <a:pt x="35718" y="151805"/>
                </a:lnTo>
                <a:lnTo>
                  <a:pt x="26789" y="205383"/>
                </a:lnTo>
                <a:lnTo>
                  <a:pt x="26789" y="250031"/>
                </a:lnTo>
                <a:lnTo>
                  <a:pt x="26789" y="285750"/>
                </a:lnTo>
                <a:lnTo>
                  <a:pt x="35718" y="312539"/>
                </a:lnTo>
                <a:lnTo>
                  <a:pt x="53578" y="330398"/>
                </a:lnTo>
                <a:lnTo>
                  <a:pt x="80367" y="330398"/>
                </a:lnTo>
                <a:lnTo>
                  <a:pt x="98226" y="312539"/>
                </a:lnTo>
                <a:lnTo>
                  <a:pt x="116086" y="285750"/>
                </a:lnTo>
                <a:lnTo>
                  <a:pt x="133945" y="250031"/>
                </a:lnTo>
                <a:lnTo>
                  <a:pt x="142875" y="205383"/>
                </a:lnTo>
                <a:lnTo>
                  <a:pt x="142875" y="160734"/>
                </a:lnTo>
                <a:lnTo>
                  <a:pt x="133945" y="107156"/>
                </a:lnTo>
                <a:lnTo>
                  <a:pt x="116086" y="62508"/>
                </a:lnTo>
                <a:lnTo>
                  <a:pt x="98226" y="26789"/>
                </a:lnTo>
                <a:lnTo>
                  <a:pt x="71437" y="8930"/>
                </a:lnTo>
                <a:lnTo>
                  <a:pt x="44648" y="8930"/>
                </a:lnTo>
                <a:lnTo>
                  <a:pt x="17859" y="17859"/>
                </a:lnTo>
                <a:lnTo>
                  <a:pt x="0" y="44648"/>
                </a:lnTo>
                <a:lnTo>
                  <a:pt x="0" y="62508"/>
                </a:lnTo>
                <a:lnTo>
                  <a:pt x="0" y="80367"/>
                </a:lnTo>
                <a:lnTo>
                  <a:pt x="0"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4196953" y="544711"/>
            <a:ext cx="125017" cy="366118"/>
          </a:xfrm>
          <a:custGeom>
            <a:avLst/>
            <a:gdLst/>
            <a:ahLst/>
            <a:cxnLst/>
            <a:rect l="0" t="0" r="0" b="0"/>
            <a:pathLst>
              <a:path w="125017" h="366118">
                <a:moveTo>
                  <a:pt x="125016" y="26789"/>
                </a:moveTo>
                <a:lnTo>
                  <a:pt x="116086" y="17859"/>
                </a:lnTo>
                <a:lnTo>
                  <a:pt x="107156" y="17859"/>
                </a:lnTo>
                <a:lnTo>
                  <a:pt x="89297" y="8930"/>
                </a:lnTo>
                <a:lnTo>
                  <a:pt x="62508" y="0"/>
                </a:lnTo>
                <a:lnTo>
                  <a:pt x="44649" y="0"/>
                </a:lnTo>
                <a:lnTo>
                  <a:pt x="26789" y="8930"/>
                </a:lnTo>
                <a:lnTo>
                  <a:pt x="8930" y="26789"/>
                </a:lnTo>
                <a:lnTo>
                  <a:pt x="0" y="44648"/>
                </a:lnTo>
                <a:lnTo>
                  <a:pt x="0" y="71437"/>
                </a:lnTo>
                <a:lnTo>
                  <a:pt x="8930" y="89297"/>
                </a:lnTo>
                <a:lnTo>
                  <a:pt x="26789" y="125016"/>
                </a:lnTo>
                <a:lnTo>
                  <a:pt x="35719" y="151805"/>
                </a:lnTo>
                <a:lnTo>
                  <a:pt x="53578" y="178594"/>
                </a:lnTo>
                <a:lnTo>
                  <a:pt x="62508" y="214312"/>
                </a:lnTo>
                <a:lnTo>
                  <a:pt x="71438" y="258961"/>
                </a:lnTo>
                <a:lnTo>
                  <a:pt x="71438" y="294680"/>
                </a:lnTo>
                <a:lnTo>
                  <a:pt x="62508" y="321469"/>
                </a:lnTo>
                <a:lnTo>
                  <a:pt x="53578" y="348258"/>
                </a:lnTo>
                <a:lnTo>
                  <a:pt x="35719" y="366117"/>
                </a:lnTo>
                <a:lnTo>
                  <a:pt x="17860" y="366117"/>
                </a:lnTo>
                <a:lnTo>
                  <a:pt x="8930" y="348258"/>
                </a:lnTo>
                <a:lnTo>
                  <a:pt x="0" y="330398"/>
                </a:lnTo>
                <a:lnTo>
                  <a:pt x="0" y="303609"/>
                </a:lnTo>
                <a:lnTo>
                  <a:pt x="8930" y="267890"/>
                </a:lnTo>
                <a:lnTo>
                  <a:pt x="26789" y="241101"/>
                </a:lnTo>
                <a:lnTo>
                  <a:pt x="53578" y="214312"/>
                </a:lnTo>
                <a:lnTo>
                  <a:pt x="71438" y="187523"/>
                </a:lnTo>
                <a:lnTo>
                  <a:pt x="89297" y="169664"/>
                </a:lnTo>
                <a:lnTo>
                  <a:pt x="107156" y="151805"/>
                </a:lnTo>
                <a:lnTo>
                  <a:pt x="107156"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4277320" y="625078"/>
            <a:ext cx="196454" cy="303610"/>
          </a:xfrm>
          <a:custGeom>
            <a:avLst/>
            <a:gdLst/>
            <a:ahLst/>
            <a:cxnLst/>
            <a:rect l="0" t="0" r="0" b="0"/>
            <a:pathLst>
              <a:path w="196454" h="303610">
                <a:moveTo>
                  <a:pt x="107157" y="44649"/>
                </a:moveTo>
                <a:lnTo>
                  <a:pt x="98227" y="53578"/>
                </a:lnTo>
                <a:lnTo>
                  <a:pt x="80368" y="62508"/>
                </a:lnTo>
                <a:lnTo>
                  <a:pt x="62508" y="80367"/>
                </a:lnTo>
                <a:lnTo>
                  <a:pt x="35719" y="98227"/>
                </a:lnTo>
                <a:lnTo>
                  <a:pt x="17860" y="125016"/>
                </a:lnTo>
                <a:lnTo>
                  <a:pt x="8930" y="169664"/>
                </a:lnTo>
                <a:lnTo>
                  <a:pt x="0" y="205383"/>
                </a:lnTo>
                <a:lnTo>
                  <a:pt x="0" y="241102"/>
                </a:lnTo>
                <a:lnTo>
                  <a:pt x="17860" y="267891"/>
                </a:lnTo>
                <a:lnTo>
                  <a:pt x="35719" y="285750"/>
                </a:lnTo>
                <a:lnTo>
                  <a:pt x="62508" y="303609"/>
                </a:lnTo>
                <a:lnTo>
                  <a:pt x="89297" y="303609"/>
                </a:lnTo>
                <a:lnTo>
                  <a:pt x="116086" y="294680"/>
                </a:lnTo>
                <a:lnTo>
                  <a:pt x="151805" y="267891"/>
                </a:lnTo>
                <a:lnTo>
                  <a:pt x="169664" y="232172"/>
                </a:lnTo>
                <a:lnTo>
                  <a:pt x="187524" y="187523"/>
                </a:lnTo>
                <a:lnTo>
                  <a:pt x="196453" y="142875"/>
                </a:lnTo>
                <a:lnTo>
                  <a:pt x="187524" y="89297"/>
                </a:lnTo>
                <a:lnTo>
                  <a:pt x="178594" y="44649"/>
                </a:lnTo>
                <a:lnTo>
                  <a:pt x="151805" y="8930"/>
                </a:lnTo>
                <a:lnTo>
                  <a:pt x="125016" y="0"/>
                </a:lnTo>
                <a:lnTo>
                  <a:pt x="98227" y="8930"/>
                </a:lnTo>
                <a:lnTo>
                  <a:pt x="71438" y="44649"/>
                </a:lnTo>
                <a:lnTo>
                  <a:pt x="53578" y="80367"/>
                </a:lnTo>
                <a:lnTo>
                  <a:pt x="35719" y="125016"/>
                </a:lnTo>
                <a:lnTo>
                  <a:pt x="44649" y="160734"/>
                </a:lnTo>
                <a:lnTo>
                  <a:pt x="53578" y="178594"/>
                </a:lnTo>
                <a:lnTo>
                  <a:pt x="71438" y="187523"/>
                </a:lnTo>
                <a:lnTo>
                  <a:pt x="89297" y="178594"/>
                </a:lnTo>
                <a:lnTo>
                  <a:pt x="89297"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4464844" y="410766"/>
            <a:ext cx="258962" cy="616149"/>
          </a:xfrm>
          <a:custGeom>
            <a:avLst/>
            <a:gdLst/>
            <a:ahLst/>
            <a:cxnLst/>
            <a:rect l="0" t="0" r="0" b="0"/>
            <a:pathLst>
              <a:path w="258962" h="616149">
                <a:moveTo>
                  <a:pt x="258961" y="0"/>
                </a:moveTo>
                <a:lnTo>
                  <a:pt x="258961" y="0"/>
                </a:lnTo>
                <a:lnTo>
                  <a:pt x="250031" y="17859"/>
                </a:lnTo>
                <a:lnTo>
                  <a:pt x="232172" y="44648"/>
                </a:lnTo>
                <a:lnTo>
                  <a:pt x="214312" y="89296"/>
                </a:lnTo>
                <a:lnTo>
                  <a:pt x="187523" y="160734"/>
                </a:lnTo>
                <a:lnTo>
                  <a:pt x="151804" y="232172"/>
                </a:lnTo>
                <a:lnTo>
                  <a:pt x="107156" y="321468"/>
                </a:lnTo>
                <a:lnTo>
                  <a:pt x="71437" y="410765"/>
                </a:lnTo>
                <a:lnTo>
                  <a:pt x="35719" y="482203"/>
                </a:lnTo>
                <a:lnTo>
                  <a:pt x="17859" y="544710"/>
                </a:lnTo>
                <a:lnTo>
                  <a:pt x="0" y="589359"/>
                </a:lnTo>
                <a:lnTo>
                  <a:pt x="0" y="616148"/>
                </a:lnTo>
                <a:lnTo>
                  <a:pt x="8929" y="616148"/>
                </a:lnTo>
                <a:lnTo>
                  <a:pt x="8929" y="6161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4580930" y="553641"/>
            <a:ext cx="250032" cy="428626"/>
          </a:xfrm>
          <a:custGeom>
            <a:avLst/>
            <a:gdLst/>
            <a:ahLst/>
            <a:cxnLst/>
            <a:rect l="0" t="0" r="0" b="0"/>
            <a:pathLst>
              <a:path w="250032" h="428626">
                <a:moveTo>
                  <a:pt x="8929" y="0"/>
                </a:moveTo>
                <a:lnTo>
                  <a:pt x="8929" y="8929"/>
                </a:lnTo>
                <a:lnTo>
                  <a:pt x="8929" y="8929"/>
                </a:lnTo>
                <a:lnTo>
                  <a:pt x="8929" y="17859"/>
                </a:lnTo>
                <a:lnTo>
                  <a:pt x="8929" y="35718"/>
                </a:lnTo>
                <a:lnTo>
                  <a:pt x="17859" y="71437"/>
                </a:lnTo>
                <a:lnTo>
                  <a:pt x="17859" y="125015"/>
                </a:lnTo>
                <a:lnTo>
                  <a:pt x="17859" y="187523"/>
                </a:lnTo>
                <a:lnTo>
                  <a:pt x="17859" y="250031"/>
                </a:lnTo>
                <a:lnTo>
                  <a:pt x="8929" y="312539"/>
                </a:lnTo>
                <a:lnTo>
                  <a:pt x="8929" y="366117"/>
                </a:lnTo>
                <a:lnTo>
                  <a:pt x="0" y="401835"/>
                </a:lnTo>
                <a:lnTo>
                  <a:pt x="0" y="419695"/>
                </a:lnTo>
                <a:lnTo>
                  <a:pt x="0" y="428625"/>
                </a:lnTo>
                <a:lnTo>
                  <a:pt x="0" y="410765"/>
                </a:lnTo>
                <a:lnTo>
                  <a:pt x="8929" y="383976"/>
                </a:lnTo>
                <a:lnTo>
                  <a:pt x="26789" y="339328"/>
                </a:lnTo>
                <a:lnTo>
                  <a:pt x="44648" y="294679"/>
                </a:lnTo>
                <a:lnTo>
                  <a:pt x="80367" y="241101"/>
                </a:lnTo>
                <a:lnTo>
                  <a:pt x="107156" y="205382"/>
                </a:lnTo>
                <a:lnTo>
                  <a:pt x="142875" y="178593"/>
                </a:lnTo>
                <a:lnTo>
                  <a:pt x="178593" y="178593"/>
                </a:lnTo>
                <a:lnTo>
                  <a:pt x="196453" y="196453"/>
                </a:lnTo>
                <a:lnTo>
                  <a:pt x="223242" y="223242"/>
                </a:lnTo>
                <a:lnTo>
                  <a:pt x="232172" y="267890"/>
                </a:lnTo>
                <a:lnTo>
                  <a:pt x="232172" y="303609"/>
                </a:lnTo>
                <a:lnTo>
                  <a:pt x="232172" y="348257"/>
                </a:lnTo>
                <a:lnTo>
                  <a:pt x="223242" y="375046"/>
                </a:lnTo>
                <a:lnTo>
                  <a:pt x="223242" y="392906"/>
                </a:lnTo>
                <a:lnTo>
                  <a:pt x="223242" y="401835"/>
                </a:lnTo>
                <a:lnTo>
                  <a:pt x="223242" y="401835"/>
                </a:lnTo>
                <a:lnTo>
                  <a:pt x="232172" y="383976"/>
                </a:lnTo>
                <a:lnTo>
                  <a:pt x="241101" y="366117"/>
                </a:lnTo>
                <a:lnTo>
                  <a:pt x="250031" y="348257"/>
                </a:lnTo>
                <a:lnTo>
                  <a:pt x="250031" y="34825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4848820" y="776883"/>
            <a:ext cx="285751" cy="205384"/>
          </a:xfrm>
          <a:custGeom>
            <a:avLst/>
            <a:gdLst/>
            <a:ahLst/>
            <a:cxnLst/>
            <a:rect l="0" t="0" r="0" b="0"/>
            <a:pathLst>
              <a:path w="285751" h="205384">
                <a:moveTo>
                  <a:pt x="0" y="71437"/>
                </a:moveTo>
                <a:lnTo>
                  <a:pt x="0" y="71437"/>
                </a:lnTo>
                <a:lnTo>
                  <a:pt x="0" y="80367"/>
                </a:lnTo>
                <a:lnTo>
                  <a:pt x="8930" y="89297"/>
                </a:lnTo>
                <a:lnTo>
                  <a:pt x="17860" y="107156"/>
                </a:lnTo>
                <a:lnTo>
                  <a:pt x="26789" y="116086"/>
                </a:lnTo>
                <a:lnTo>
                  <a:pt x="35719" y="125015"/>
                </a:lnTo>
                <a:lnTo>
                  <a:pt x="53578" y="133945"/>
                </a:lnTo>
                <a:lnTo>
                  <a:pt x="71438" y="133945"/>
                </a:lnTo>
                <a:lnTo>
                  <a:pt x="80368" y="133945"/>
                </a:lnTo>
                <a:lnTo>
                  <a:pt x="89297" y="133945"/>
                </a:lnTo>
                <a:lnTo>
                  <a:pt x="98227" y="116086"/>
                </a:lnTo>
                <a:lnTo>
                  <a:pt x="98227" y="107156"/>
                </a:lnTo>
                <a:lnTo>
                  <a:pt x="98227" y="80367"/>
                </a:lnTo>
                <a:lnTo>
                  <a:pt x="89297" y="62508"/>
                </a:lnTo>
                <a:lnTo>
                  <a:pt x="89297" y="35718"/>
                </a:lnTo>
                <a:lnTo>
                  <a:pt x="80368" y="8929"/>
                </a:lnTo>
                <a:lnTo>
                  <a:pt x="71438" y="0"/>
                </a:lnTo>
                <a:lnTo>
                  <a:pt x="62508" y="0"/>
                </a:lnTo>
                <a:lnTo>
                  <a:pt x="62508" y="8929"/>
                </a:lnTo>
                <a:lnTo>
                  <a:pt x="53578" y="44648"/>
                </a:lnTo>
                <a:lnTo>
                  <a:pt x="53578" y="80367"/>
                </a:lnTo>
                <a:lnTo>
                  <a:pt x="62508" y="116086"/>
                </a:lnTo>
                <a:lnTo>
                  <a:pt x="62508" y="151804"/>
                </a:lnTo>
                <a:lnTo>
                  <a:pt x="80368" y="178593"/>
                </a:lnTo>
                <a:lnTo>
                  <a:pt x="98227" y="196453"/>
                </a:lnTo>
                <a:lnTo>
                  <a:pt x="125016" y="205383"/>
                </a:lnTo>
                <a:lnTo>
                  <a:pt x="151805" y="205383"/>
                </a:lnTo>
                <a:lnTo>
                  <a:pt x="187524" y="187523"/>
                </a:lnTo>
                <a:lnTo>
                  <a:pt x="223243" y="160734"/>
                </a:lnTo>
                <a:lnTo>
                  <a:pt x="250032" y="125015"/>
                </a:lnTo>
                <a:lnTo>
                  <a:pt x="285750" y="80367"/>
                </a:lnTo>
                <a:lnTo>
                  <a:pt x="285750"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5116711" y="571500"/>
            <a:ext cx="107157" cy="428626"/>
          </a:xfrm>
          <a:custGeom>
            <a:avLst/>
            <a:gdLst/>
            <a:ahLst/>
            <a:cxnLst/>
            <a:rect l="0" t="0" r="0" b="0"/>
            <a:pathLst>
              <a:path w="107157" h="428626">
                <a:moveTo>
                  <a:pt x="0" y="0"/>
                </a:moveTo>
                <a:lnTo>
                  <a:pt x="0" y="0"/>
                </a:lnTo>
                <a:lnTo>
                  <a:pt x="8930" y="0"/>
                </a:lnTo>
                <a:lnTo>
                  <a:pt x="8930" y="0"/>
                </a:lnTo>
                <a:lnTo>
                  <a:pt x="8930" y="17859"/>
                </a:lnTo>
                <a:lnTo>
                  <a:pt x="17859" y="35719"/>
                </a:lnTo>
                <a:lnTo>
                  <a:pt x="26789" y="71438"/>
                </a:lnTo>
                <a:lnTo>
                  <a:pt x="26789" y="125016"/>
                </a:lnTo>
                <a:lnTo>
                  <a:pt x="35719" y="178594"/>
                </a:lnTo>
                <a:lnTo>
                  <a:pt x="44648" y="241101"/>
                </a:lnTo>
                <a:lnTo>
                  <a:pt x="44648" y="303609"/>
                </a:lnTo>
                <a:lnTo>
                  <a:pt x="53578" y="348258"/>
                </a:lnTo>
                <a:lnTo>
                  <a:pt x="62508" y="392906"/>
                </a:lnTo>
                <a:lnTo>
                  <a:pt x="62508" y="419695"/>
                </a:lnTo>
                <a:lnTo>
                  <a:pt x="71437" y="428625"/>
                </a:lnTo>
                <a:lnTo>
                  <a:pt x="80367" y="428625"/>
                </a:lnTo>
                <a:lnTo>
                  <a:pt x="89297" y="419695"/>
                </a:lnTo>
                <a:lnTo>
                  <a:pt x="98227" y="401836"/>
                </a:lnTo>
                <a:lnTo>
                  <a:pt x="98227" y="375047"/>
                </a:lnTo>
                <a:lnTo>
                  <a:pt x="107156" y="330398"/>
                </a:lnTo>
                <a:lnTo>
                  <a:pt x="107156" y="33039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5286375" y="598289"/>
            <a:ext cx="71439" cy="455415"/>
          </a:xfrm>
          <a:custGeom>
            <a:avLst/>
            <a:gdLst/>
            <a:ahLst/>
            <a:cxnLst/>
            <a:rect l="0" t="0" r="0" b="0"/>
            <a:pathLst>
              <a:path w="71439" h="455415">
                <a:moveTo>
                  <a:pt x="26789" y="8930"/>
                </a:moveTo>
                <a:lnTo>
                  <a:pt x="17859" y="8930"/>
                </a:lnTo>
                <a:lnTo>
                  <a:pt x="17859" y="0"/>
                </a:lnTo>
                <a:lnTo>
                  <a:pt x="17859" y="0"/>
                </a:lnTo>
                <a:lnTo>
                  <a:pt x="17859" y="0"/>
                </a:lnTo>
                <a:lnTo>
                  <a:pt x="8930" y="0"/>
                </a:lnTo>
                <a:lnTo>
                  <a:pt x="8930" y="0"/>
                </a:lnTo>
                <a:lnTo>
                  <a:pt x="0" y="17859"/>
                </a:lnTo>
                <a:lnTo>
                  <a:pt x="0" y="35719"/>
                </a:lnTo>
                <a:lnTo>
                  <a:pt x="0" y="71438"/>
                </a:lnTo>
                <a:lnTo>
                  <a:pt x="0" y="125016"/>
                </a:lnTo>
                <a:lnTo>
                  <a:pt x="0" y="187523"/>
                </a:lnTo>
                <a:lnTo>
                  <a:pt x="0" y="258961"/>
                </a:lnTo>
                <a:lnTo>
                  <a:pt x="8930" y="321469"/>
                </a:lnTo>
                <a:lnTo>
                  <a:pt x="8930" y="375047"/>
                </a:lnTo>
                <a:lnTo>
                  <a:pt x="17859" y="410766"/>
                </a:lnTo>
                <a:lnTo>
                  <a:pt x="26789" y="437555"/>
                </a:lnTo>
                <a:lnTo>
                  <a:pt x="35719" y="455414"/>
                </a:lnTo>
                <a:lnTo>
                  <a:pt x="44648" y="455414"/>
                </a:lnTo>
                <a:lnTo>
                  <a:pt x="62508" y="437555"/>
                </a:lnTo>
                <a:lnTo>
                  <a:pt x="62508" y="410766"/>
                </a:lnTo>
                <a:lnTo>
                  <a:pt x="71438" y="375047"/>
                </a:lnTo>
                <a:lnTo>
                  <a:pt x="71438" y="37504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5366742" y="857250"/>
            <a:ext cx="133947" cy="160735"/>
          </a:xfrm>
          <a:custGeom>
            <a:avLst/>
            <a:gdLst/>
            <a:ahLst/>
            <a:cxnLst/>
            <a:rect l="0" t="0" r="0" b="0"/>
            <a:pathLst>
              <a:path w="133947" h="160735">
                <a:moveTo>
                  <a:pt x="0" y="26789"/>
                </a:moveTo>
                <a:lnTo>
                  <a:pt x="0" y="26789"/>
                </a:lnTo>
                <a:lnTo>
                  <a:pt x="0" y="35719"/>
                </a:lnTo>
                <a:lnTo>
                  <a:pt x="0" y="53578"/>
                </a:lnTo>
                <a:lnTo>
                  <a:pt x="0" y="80367"/>
                </a:lnTo>
                <a:lnTo>
                  <a:pt x="8930" y="98226"/>
                </a:lnTo>
                <a:lnTo>
                  <a:pt x="17860" y="116086"/>
                </a:lnTo>
                <a:lnTo>
                  <a:pt x="26789" y="133945"/>
                </a:lnTo>
                <a:lnTo>
                  <a:pt x="35719" y="151805"/>
                </a:lnTo>
                <a:lnTo>
                  <a:pt x="53578" y="160734"/>
                </a:lnTo>
                <a:lnTo>
                  <a:pt x="71438" y="151805"/>
                </a:lnTo>
                <a:lnTo>
                  <a:pt x="89297" y="142875"/>
                </a:lnTo>
                <a:lnTo>
                  <a:pt x="107156" y="133945"/>
                </a:lnTo>
                <a:lnTo>
                  <a:pt x="116086" y="107156"/>
                </a:lnTo>
                <a:lnTo>
                  <a:pt x="125016" y="80367"/>
                </a:lnTo>
                <a:lnTo>
                  <a:pt x="133946" y="44648"/>
                </a:lnTo>
                <a:lnTo>
                  <a:pt x="125016" y="17859"/>
                </a:lnTo>
                <a:lnTo>
                  <a:pt x="107156" y="0"/>
                </a:lnTo>
                <a:lnTo>
                  <a:pt x="80367" y="0"/>
                </a:lnTo>
                <a:lnTo>
                  <a:pt x="53578" y="8930"/>
                </a:lnTo>
                <a:lnTo>
                  <a:pt x="35719" y="35719"/>
                </a:lnTo>
                <a:lnTo>
                  <a:pt x="17860" y="62508"/>
                </a:lnTo>
                <a:lnTo>
                  <a:pt x="8930" y="89297"/>
                </a:lnTo>
                <a:lnTo>
                  <a:pt x="8930" y="98226"/>
                </a:lnTo>
                <a:lnTo>
                  <a:pt x="8930"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991195" y="1455539"/>
            <a:ext cx="7215188" cy="44649"/>
          </a:xfrm>
          <a:custGeom>
            <a:avLst/>
            <a:gdLst/>
            <a:ahLst/>
            <a:cxnLst/>
            <a:rect l="0" t="0" r="0" b="0"/>
            <a:pathLst>
              <a:path w="7215188" h="44649">
                <a:moveTo>
                  <a:pt x="35719" y="8930"/>
                </a:moveTo>
                <a:lnTo>
                  <a:pt x="26789" y="8930"/>
                </a:lnTo>
                <a:lnTo>
                  <a:pt x="17860" y="8930"/>
                </a:lnTo>
                <a:lnTo>
                  <a:pt x="8930" y="8930"/>
                </a:lnTo>
                <a:lnTo>
                  <a:pt x="0" y="8930"/>
                </a:lnTo>
                <a:lnTo>
                  <a:pt x="0" y="8930"/>
                </a:lnTo>
                <a:lnTo>
                  <a:pt x="8930" y="8930"/>
                </a:lnTo>
                <a:lnTo>
                  <a:pt x="26789" y="8930"/>
                </a:lnTo>
                <a:lnTo>
                  <a:pt x="44649" y="8930"/>
                </a:lnTo>
                <a:lnTo>
                  <a:pt x="80368" y="8930"/>
                </a:lnTo>
                <a:lnTo>
                  <a:pt x="107157" y="17859"/>
                </a:lnTo>
                <a:lnTo>
                  <a:pt x="142875" y="17859"/>
                </a:lnTo>
                <a:lnTo>
                  <a:pt x="187524" y="17859"/>
                </a:lnTo>
                <a:lnTo>
                  <a:pt x="232172" y="26789"/>
                </a:lnTo>
                <a:lnTo>
                  <a:pt x="276821" y="26789"/>
                </a:lnTo>
                <a:lnTo>
                  <a:pt x="339328" y="26789"/>
                </a:lnTo>
                <a:lnTo>
                  <a:pt x="401836" y="26789"/>
                </a:lnTo>
                <a:lnTo>
                  <a:pt x="473274" y="26789"/>
                </a:lnTo>
                <a:lnTo>
                  <a:pt x="553641" y="26789"/>
                </a:lnTo>
                <a:lnTo>
                  <a:pt x="642938" y="17859"/>
                </a:lnTo>
                <a:lnTo>
                  <a:pt x="732235" y="17859"/>
                </a:lnTo>
                <a:lnTo>
                  <a:pt x="830461" y="17859"/>
                </a:lnTo>
                <a:lnTo>
                  <a:pt x="937618" y="17859"/>
                </a:lnTo>
                <a:lnTo>
                  <a:pt x="1044774" y="8930"/>
                </a:lnTo>
                <a:lnTo>
                  <a:pt x="1160860" y="8930"/>
                </a:lnTo>
                <a:lnTo>
                  <a:pt x="1285875" y="8930"/>
                </a:lnTo>
                <a:lnTo>
                  <a:pt x="1410891" y="17859"/>
                </a:lnTo>
                <a:lnTo>
                  <a:pt x="1544836" y="17859"/>
                </a:lnTo>
                <a:lnTo>
                  <a:pt x="1678782" y="17859"/>
                </a:lnTo>
                <a:lnTo>
                  <a:pt x="1812727" y="17859"/>
                </a:lnTo>
                <a:lnTo>
                  <a:pt x="1955602" y="17859"/>
                </a:lnTo>
                <a:lnTo>
                  <a:pt x="2107407" y="17859"/>
                </a:lnTo>
                <a:lnTo>
                  <a:pt x="2259211" y="17859"/>
                </a:lnTo>
                <a:lnTo>
                  <a:pt x="2411016" y="17859"/>
                </a:lnTo>
                <a:lnTo>
                  <a:pt x="2571750" y="17859"/>
                </a:lnTo>
                <a:lnTo>
                  <a:pt x="2732485" y="8930"/>
                </a:lnTo>
                <a:lnTo>
                  <a:pt x="2902149" y="8930"/>
                </a:lnTo>
                <a:lnTo>
                  <a:pt x="3071813" y="8930"/>
                </a:lnTo>
                <a:lnTo>
                  <a:pt x="3259336" y="8930"/>
                </a:lnTo>
                <a:lnTo>
                  <a:pt x="3437930" y="8930"/>
                </a:lnTo>
                <a:lnTo>
                  <a:pt x="3634383" y="8930"/>
                </a:lnTo>
                <a:lnTo>
                  <a:pt x="3839766" y="8930"/>
                </a:lnTo>
                <a:lnTo>
                  <a:pt x="4045149" y="8930"/>
                </a:lnTo>
                <a:lnTo>
                  <a:pt x="4259461" y="8930"/>
                </a:lnTo>
                <a:lnTo>
                  <a:pt x="4473774" y="8930"/>
                </a:lnTo>
                <a:lnTo>
                  <a:pt x="4688086" y="8930"/>
                </a:lnTo>
                <a:lnTo>
                  <a:pt x="4902399" y="8930"/>
                </a:lnTo>
                <a:lnTo>
                  <a:pt x="5125641" y="0"/>
                </a:lnTo>
                <a:lnTo>
                  <a:pt x="5339953" y="0"/>
                </a:lnTo>
                <a:lnTo>
                  <a:pt x="5554266" y="0"/>
                </a:lnTo>
                <a:lnTo>
                  <a:pt x="5777508" y="0"/>
                </a:lnTo>
                <a:lnTo>
                  <a:pt x="5991821" y="0"/>
                </a:lnTo>
                <a:lnTo>
                  <a:pt x="6206133" y="0"/>
                </a:lnTo>
                <a:lnTo>
                  <a:pt x="6411516" y="8930"/>
                </a:lnTo>
                <a:lnTo>
                  <a:pt x="6625828" y="8930"/>
                </a:lnTo>
                <a:lnTo>
                  <a:pt x="6840141" y="17859"/>
                </a:lnTo>
                <a:lnTo>
                  <a:pt x="7036594" y="26789"/>
                </a:lnTo>
                <a:lnTo>
                  <a:pt x="7215187" y="44648"/>
                </a:lnTo>
                <a:lnTo>
                  <a:pt x="7215187"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1857375" y="2000250"/>
            <a:ext cx="53579" cy="580431"/>
          </a:xfrm>
          <a:custGeom>
            <a:avLst/>
            <a:gdLst/>
            <a:ahLst/>
            <a:cxnLst/>
            <a:rect l="0" t="0" r="0" b="0"/>
            <a:pathLst>
              <a:path w="53579" h="580431">
                <a:moveTo>
                  <a:pt x="53578" y="8929"/>
                </a:moveTo>
                <a:lnTo>
                  <a:pt x="53578" y="8929"/>
                </a:lnTo>
                <a:lnTo>
                  <a:pt x="53578" y="8929"/>
                </a:lnTo>
                <a:lnTo>
                  <a:pt x="53578" y="0"/>
                </a:lnTo>
                <a:lnTo>
                  <a:pt x="53578" y="0"/>
                </a:lnTo>
                <a:lnTo>
                  <a:pt x="53578" y="0"/>
                </a:lnTo>
                <a:lnTo>
                  <a:pt x="53578" y="8929"/>
                </a:lnTo>
                <a:lnTo>
                  <a:pt x="53578" y="35719"/>
                </a:lnTo>
                <a:lnTo>
                  <a:pt x="53578" y="71437"/>
                </a:lnTo>
                <a:lnTo>
                  <a:pt x="44648" y="116086"/>
                </a:lnTo>
                <a:lnTo>
                  <a:pt x="35719" y="178594"/>
                </a:lnTo>
                <a:lnTo>
                  <a:pt x="26789" y="250031"/>
                </a:lnTo>
                <a:lnTo>
                  <a:pt x="17859" y="312539"/>
                </a:lnTo>
                <a:lnTo>
                  <a:pt x="8930" y="383976"/>
                </a:lnTo>
                <a:lnTo>
                  <a:pt x="0" y="437554"/>
                </a:lnTo>
                <a:lnTo>
                  <a:pt x="0" y="482203"/>
                </a:lnTo>
                <a:lnTo>
                  <a:pt x="0" y="517922"/>
                </a:lnTo>
                <a:lnTo>
                  <a:pt x="0" y="553641"/>
                </a:lnTo>
                <a:lnTo>
                  <a:pt x="0" y="571500"/>
                </a:lnTo>
                <a:lnTo>
                  <a:pt x="8930" y="580430"/>
                </a:lnTo>
                <a:lnTo>
                  <a:pt x="8930" y="571500"/>
                </a:lnTo>
                <a:lnTo>
                  <a:pt x="17859" y="553641"/>
                </a:lnTo>
                <a:lnTo>
                  <a:pt x="17859" y="55364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1982391" y="2303859"/>
            <a:ext cx="133946" cy="178595"/>
          </a:xfrm>
          <a:custGeom>
            <a:avLst/>
            <a:gdLst/>
            <a:ahLst/>
            <a:cxnLst/>
            <a:rect l="0" t="0" r="0" b="0"/>
            <a:pathLst>
              <a:path w="133946" h="178595">
                <a:moveTo>
                  <a:pt x="26789" y="8930"/>
                </a:moveTo>
                <a:lnTo>
                  <a:pt x="17859" y="17860"/>
                </a:lnTo>
                <a:lnTo>
                  <a:pt x="8929" y="44649"/>
                </a:lnTo>
                <a:lnTo>
                  <a:pt x="0" y="80367"/>
                </a:lnTo>
                <a:lnTo>
                  <a:pt x="0" y="116086"/>
                </a:lnTo>
                <a:lnTo>
                  <a:pt x="0" y="151805"/>
                </a:lnTo>
                <a:lnTo>
                  <a:pt x="8929" y="169664"/>
                </a:lnTo>
                <a:lnTo>
                  <a:pt x="26789" y="178594"/>
                </a:lnTo>
                <a:lnTo>
                  <a:pt x="44648" y="178594"/>
                </a:lnTo>
                <a:lnTo>
                  <a:pt x="71437" y="160735"/>
                </a:lnTo>
                <a:lnTo>
                  <a:pt x="98226" y="142875"/>
                </a:lnTo>
                <a:lnTo>
                  <a:pt x="116086" y="116086"/>
                </a:lnTo>
                <a:lnTo>
                  <a:pt x="133945" y="80367"/>
                </a:lnTo>
                <a:lnTo>
                  <a:pt x="133945" y="53578"/>
                </a:lnTo>
                <a:lnTo>
                  <a:pt x="133945" y="26789"/>
                </a:lnTo>
                <a:lnTo>
                  <a:pt x="125015" y="8930"/>
                </a:lnTo>
                <a:lnTo>
                  <a:pt x="98226" y="0"/>
                </a:lnTo>
                <a:lnTo>
                  <a:pt x="71437" y="0"/>
                </a:lnTo>
                <a:lnTo>
                  <a:pt x="53578" y="0"/>
                </a:lnTo>
                <a:lnTo>
                  <a:pt x="35718" y="17860"/>
                </a:lnTo>
                <a:lnTo>
                  <a:pt x="26789" y="26789"/>
                </a:lnTo>
                <a:lnTo>
                  <a:pt x="35718" y="26789"/>
                </a:lnTo>
                <a:lnTo>
                  <a:pt x="35718"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2286000" y="2223492"/>
            <a:ext cx="223243" cy="258962"/>
          </a:xfrm>
          <a:custGeom>
            <a:avLst/>
            <a:gdLst/>
            <a:ahLst/>
            <a:cxnLst/>
            <a:rect l="0" t="0" r="0" b="0"/>
            <a:pathLst>
              <a:path w="223243" h="258962">
                <a:moveTo>
                  <a:pt x="98227" y="26789"/>
                </a:moveTo>
                <a:lnTo>
                  <a:pt x="89297" y="17859"/>
                </a:lnTo>
                <a:lnTo>
                  <a:pt x="89297" y="17859"/>
                </a:lnTo>
                <a:lnTo>
                  <a:pt x="89297" y="0"/>
                </a:lnTo>
                <a:lnTo>
                  <a:pt x="80367" y="0"/>
                </a:lnTo>
                <a:lnTo>
                  <a:pt x="71438" y="0"/>
                </a:lnTo>
                <a:lnTo>
                  <a:pt x="62508" y="8930"/>
                </a:lnTo>
                <a:lnTo>
                  <a:pt x="44648" y="35719"/>
                </a:lnTo>
                <a:lnTo>
                  <a:pt x="26789" y="71437"/>
                </a:lnTo>
                <a:lnTo>
                  <a:pt x="8930" y="107156"/>
                </a:lnTo>
                <a:lnTo>
                  <a:pt x="0" y="151805"/>
                </a:lnTo>
                <a:lnTo>
                  <a:pt x="0" y="196453"/>
                </a:lnTo>
                <a:lnTo>
                  <a:pt x="0" y="223242"/>
                </a:lnTo>
                <a:lnTo>
                  <a:pt x="17859" y="250031"/>
                </a:lnTo>
                <a:lnTo>
                  <a:pt x="35719" y="258961"/>
                </a:lnTo>
                <a:lnTo>
                  <a:pt x="62508" y="258961"/>
                </a:lnTo>
                <a:lnTo>
                  <a:pt x="98227" y="250031"/>
                </a:lnTo>
                <a:lnTo>
                  <a:pt x="133945" y="232172"/>
                </a:lnTo>
                <a:lnTo>
                  <a:pt x="178594" y="205383"/>
                </a:lnTo>
                <a:lnTo>
                  <a:pt x="223242" y="178594"/>
                </a:lnTo>
                <a:lnTo>
                  <a:pt x="223242"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2544961" y="2027039"/>
            <a:ext cx="348259" cy="455415"/>
          </a:xfrm>
          <a:custGeom>
            <a:avLst/>
            <a:gdLst/>
            <a:ahLst/>
            <a:cxnLst/>
            <a:rect l="0" t="0" r="0" b="0"/>
            <a:pathLst>
              <a:path w="348259" h="455415">
                <a:moveTo>
                  <a:pt x="26789" y="223242"/>
                </a:moveTo>
                <a:lnTo>
                  <a:pt x="17859" y="223242"/>
                </a:lnTo>
                <a:lnTo>
                  <a:pt x="17859" y="223242"/>
                </a:lnTo>
                <a:lnTo>
                  <a:pt x="17859" y="223242"/>
                </a:lnTo>
                <a:lnTo>
                  <a:pt x="17859" y="223242"/>
                </a:lnTo>
                <a:lnTo>
                  <a:pt x="17859" y="223242"/>
                </a:lnTo>
                <a:lnTo>
                  <a:pt x="8930" y="223242"/>
                </a:lnTo>
                <a:lnTo>
                  <a:pt x="8930" y="232172"/>
                </a:lnTo>
                <a:lnTo>
                  <a:pt x="8930" y="250031"/>
                </a:lnTo>
                <a:lnTo>
                  <a:pt x="8930" y="276820"/>
                </a:lnTo>
                <a:lnTo>
                  <a:pt x="0" y="312539"/>
                </a:lnTo>
                <a:lnTo>
                  <a:pt x="0" y="330398"/>
                </a:lnTo>
                <a:lnTo>
                  <a:pt x="0" y="357187"/>
                </a:lnTo>
                <a:lnTo>
                  <a:pt x="8930" y="383976"/>
                </a:lnTo>
                <a:lnTo>
                  <a:pt x="8930" y="392906"/>
                </a:lnTo>
                <a:lnTo>
                  <a:pt x="17859" y="392906"/>
                </a:lnTo>
                <a:lnTo>
                  <a:pt x="26789" y="383976"/>
                </a:lnTo>
                <a:lnTo>
                  <a:pt x="44648" y="357187"/>
                </a:lnTo>
                <a:lnTo>
                  <a:pt x="53578" y="339328"/>
                </a:lnTo>
                <a:lnTo>
                  <a:pt x="62508" y="303609"/>
                </a:lnTo>
                <a:lnTo>
                  <a:pt x="80367" y="276820"/>
                </a:lnTo>
                <a:lnTo>
                  <a:pt x="89297" y="267890"/>
                </a:lnTo>
                <a:lnTo>
                  <a:pt x="98227" y="267890"/>
                </a:lnTo>
                <a:lnTo>
                  <a:pt x="98227" y="276820"/>
                </a:lnTo>
                <a:lnTo>
                  <a:pt x="98227" y="303609"/>
                </a:lnTo>
                <a:lnTo>
                  <a:pt x="98227" y="339328"/>
                </a:lnTo>
                <a:lnTo>
                  <a:pt x="107156" y="375047"/>
                </a:lnTo>
                <a:lnTo>
                  <a:pt x="116086" y="401836"/>
                </a:lnTo>
                <a:lnTo>
                  <a:pt x="125016" y="419695"/>
                </a:lnTo>
                <a:lnTo>
                  <a:pt x="133945" y="428625"/>
                </a:lnTo>
                <a:lnTo>
                  <a:pt x="142875" y="428625"/>
                </a:lnTo>
                <a:lnTo>
                  <a:pt x="160734" y="410765"/>
                </a:lnTo>
                <a:lnTo>
                  <a:pt x="169664" y="383976"/>
                </a:lnTo>
                <a:lnTo>
                  <a:pt x="187523" y="339328"/>
                </a:lnTo>
                <a:lnTo>
                  <a:pt x="196453" y="285750"/>
                </a:lnTo>
                <a:lnTo>
                  <a:pt x="205383" y="232172"/>
                </a:lnTo>
                <a:lnTo>
                  <a:pt x="223242" y="169664"/>
                </a:lnTo>
                <a:lnTo>
                  <a:pt x="232172" y="125015"/>
                </a:lnTo>
                <a:lnTo>
                  <a:pt x="250031" y="71437"/>
                </a:lnTo>
                <a:lnTo>
                  <a:pt x="258961" y="35719"/>
                </a:lnTo>
                <a:lnTo>
                  <a:pt x="258961" y="8930"/>
                </a:lnTo>
                <a:lnTo>
                  <a:pt x="258961" y="0"/>
                </a:lnTo>
                <a:lnTo>
                  <a:pt x="241102" y="0"/>
                </a:lnTo>
                <a:lnTo>
                  <a:pt x="223242" y="8930"/>
                </a:lnTo>
                <a:lnTo>
                  <a:pt x="205383" y="35719"/>
                </a:lnTo>
                <a:lnTo>
                  <a:pt x="178594" y="71437"/>
                </a:lnTo>
                <a:lnTo>
                  <a:pt x="160734" y="116086"/>
                </a:lnTo>
                <a:lnTo>
                  <a:pt x="142875" y="178594"/>
                </a:lnTo>
                <a:lnTo>
                  <a:pt x="133945" y="241101"/>
                </a:lnTo>
                <a:lnTo>
                  <a:pt x="133945" y="303609"/>
                </a:lnTo>
                <a:lnTo>
                  <a:pt x="133945" y="357187"/>
                </a:lnTo>
                <a:lnTo>
                  <a:pt x="151805" y="401836"/>
                </a:lnTo>
                <a:lnTo>
                  <a:pt x="178594" y="437555"/>
                </a:lnTo>
                <a:lnTo>
                  <a:pt x="214312" y="455414"/>
                </a:lnTo>
                <a:lnTo>
                  <a:pt x="241102" y="455414"/>
                </a:lnTo>
                <a:lnTo>
                  <a:pt x="285750" y="437555"/>
                </a:lnTo>
                <a:lnTo>
                  <a:pt x="312539" y="410765"/>
                </a:lnTo>
                <a:lnTo>
                  <a:pt x="348258" y="366117"/>
                </a:lnTo>
                <a:lnTo>
                  <a:pt x="348258" y="36611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3036094" y="2089547"/>
            <a:ext cx="133946" cy="401837"/>
          </a:xfrm>
          <a:custGeom>
            <a:avLst/>
            <a:gdLst/>
            <a:ahLst/>
            <a:cxnLst/>
            <a:rect l="0" t="0" r="0" b="0"/>
            <a:pathLst>
              <a:path w="133946" h="401837">
                <a:moveTo>
                  <a:pt x="0" y="0"/>
                </a:moveTo>
                <a:lnTo>
                  <a:pt x="0" y="8929"/>
                </a:lnTo>
                <a:lnTo>
                  <a:pt x="0" y="26789"/>
                </a:lnTo>
                <a:lnTo>
                  <a:pt x="0" y="62507"/>
                </a:lnTo>
                <a:lnTo>
                  <a:pt x="0" y="107156"/>
                </a:lnTo>
                <a:lnTo>
                  <a:pt x="0" y="160734"/>
                </a:lnTo>
                <a:lnTo>
                  <a:pt x="8929" y="214312"/>
                </a:lnTo>
                <a:lnTo>
                  <a:pt x="8929" y="258961"/>
                </a:lnTo>
                <a:lnTo>
                  <a:pt x="8929" y="303609"/>
                </a:lnTo>
                <a:lnTo>
                  <a:pt x="0" y="330398"/>
                </a:lnTo>
                <a:lnTo>
                  <a:pt x="0" y="348257"/>
                </a:lnTo>
                <a:lnTo>
                  <a:pt x="0" y="348257"/>
                </a:lnTo>
                <a:lnTo>
                  <a:pt x="0" y="339328"/>
                </a:lnTo>
                <a:lnTo>
                  <a:pt x="0" y="303609"/>
                </a:lnTo>
                <a:lnTo>
                  <a:pt x="8929" y="267890"/>
                </a:lnTo>
                <a:lnTo>
                  <a:pt x="17859" y="232172"/>
                </a:lnTo>
                <a:lnTo>
                  <a:pt x="26789" y="187523"/>
                </a:lnTo>
                <a:lnTo>
                  <a:pt x="44648" y="160734"/>
                </a:lnTo>
                <a:lnTo>
                  <a:pt x="62508" y="151804"/>
                </a:lnTo>
                <a:lnTo>
                  <a:pt x="80367" y="151804"/>
                </a:lnTo>
                <a:lnTo>
                  <a:pt x="98226" y="178593"/>
                </a:lnTo>
                <a:lnTo>
                  <a:pt x="107156" y="214312"/>
                </a:lnTo>
                <a:lnTo>
                  <a:pt x="116086" y="258961"/>
                </a:lnTo>
                <a:lnTo>
                  <a:pt x="116086" y="303609"/>
                </a:lnTo>
                <a:lnTo>
                  <a:pt x="116086" y="348257"/>
                </a:lnTo>
                <a:lnTo>
                  <a:pt x="116086" y="383976"/>
                </a:lnTo>
                <a:lnTo>
                  <a:pt x="116086" y="401836"/>
                </a:lnTo>
                <a:lnTo>
                  <a:pt x="116086" y="401836"/>
                </a:lnTo>
                <a:lnTo>
                  <a:pt x="125015" y="401836"/>
                </a:lnTo>
                <a:lnTo>
                  <a:pt x="133945" y="375047"/>
                </a:lnTo>
                <a:lnTo>
                  <a:pt x="133945" y="37504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 name="Freeform 29"/>
          <p:cNvSpPr/>
          <p:nvPr/>
        </p:nvSpPr>
        <p:spPr bwMode="auto">
          <a:xfrm>
            <a:off x="3232547" y="2303859"/>
            <a:ext cx="89298" cy="241103"/>
          </a:xfrm>
          <a:custGeom>
            <a:avLst/>
            <a:gdLst/>
            <a:ahLst/>
            <a:cxnLst/>
            <a:rect l="0" t="0" r="0" b="0"/>
            <a:pathLst>
              <a:path w="89298" h="241103">
                <a:moveTo>
                  <a:pt x="8930" y="98227"/>
                </a:moveTo>
                <a:lnTo>
                  <a:pt x="8930" y="116086"/>
                </a:lnTo>
                <a:lnTo>
                  <a:pt x="8930" y="133945"/>
                </a:lnTo>
                <a:lnTo>
                  <a:pt x="0" y="169664"/>
                </a:lnTo>
                <a:lnTo>
                  <a:pt x="0" y="196454"/>
                </a:lnTo>
                <a:lnTo>
                  <a:pt x="0" y="223243"/>
                </a:lnTo>
                <a:lnTo>
                  <a:pt x="0" y="241102"/>
                </a:lnTo>
                <a:lnTo>
                  <a:pt x="0" y="241102"/>
                </a:lnTo>
                <a:lnTo>
                  <a:pt x="8930" y="241102"/>
                </a:lnTo>
                <a:lnTo>
                  <a:pt x="26789" y="214313"/>
                </a:lnTo>
                <a:lnTo>
                  <a:pt x="35719" y="187524"/>
                </a:lnTo>
                <a:lnTo>
                  <a:pt x="53578" y="133945"/>
                </a:lnTo>
                <a:lnTo>
                  <a:pt x="71437" y="89297"/>
                </a:lnTo>
                <a:lnTo>
                  <a:pt x="80367" y="44649"/>
                </a:lnTo>
                <a:lnTo>
                  <a:pt x="80367" y="17860"/>
                </a:lnTo>
                <a:lnTo>
                  <a:pt x="89297" y="0"/>
                </a:lnTo>
                <a:lnTo>
                  <a:pt x="80367" y="8930"/>
                </a:lnTo>
                <a:lnTo>
                  <a:pt x="71437" y="17860"/>
                </a:lnTo>
                <a:lnTo>
                  <a:pt x="62508" y="44649"/>
                </a:lnTo>
                <a:lnTo>
                  <a:pt x="53578" y="71438"/>
                </a:lnTo>
                <a:lnTo>
                  <a:pt x="35719" y="98227"/>
                </a:lnTo>
                <a:lnTo>
                  <a:pt x="26789" y="116086"/>
                </a:lnTo>
                <a:lnTo>
                  <a:pt x="17859" y="125016"/>
                </a:lnTo>
                <a:lnTo>
                  <a:pt x="17859" y="133945"/>
                </a:lnTo>
                <a:lnTo>
                  <a:pt x="17859"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 name="Freeform 30"/>
          <p:cNvSpPr/>
          <p:nvPr/>
        </p:nvSpPr>
        <p:spPr bwMode="auto">
          <a:xfrm>
            <a:off x="3286125" y="2277070"/>
            <a:ext cx="196454" cy="294681"/>
          </a:xfrm>
          <a:custGeom>
            <a:avLst/>
            <a:gdLst/>
            <a:ahLst/>
            <a:cxnLst/>
            <a:rect l="0" t="0" r="0" b="0"/>
            <a:pathLst>
              <a:path w="196454" h="294681">
                <a:moveTo>
                  <a:pt x="116086" y="17859"/>
                </a:moveTo>
                <a:lnTo>
                  <a:pt x="116086" y="17859"/>
                </a:lnTo>
                <a:lnTo>
                  <a:pt x="116086" y="17859"/>
                </a:lnTo>
                <a:lnTo>
                  <a:pt x="107156" y="8930"/>
                </a:lnTo>
                <a:lnTo>
                  <a:pt x="107156" y="8930"/>
                </a:lnTo>
                <a:lnTo>
                  <a:pt x="107156" y="0"/>
                </a:lnTo>
                <a:lnTo>
                  <a:pt x="107156" y="8930"/>
                </a:lnTo>
                <a:lnTo>
                  <a:pt x="98227" y="17859"/>
                </a:lnTo>
                <a:lnTo>
                  <a:pt x="98227" y="35719"/>
                </a:lnTo>
                <a:lnTo>
                  <a:pt x="89297" y="53578"/>
                </a:lnTo>
                <a:lnTo>
                  <a:pt x="80367" y="89297"/>
                </a:lnTo>
                <a:lnTo>
                  <a:pt x="80367" y="116086"/>
                </a:lnTo>
                <a:lnTo>
                  <a:pt x="89297" y="142875"/>
                </a:lnTo>
                <a:lnTo>
                  <a:pt x="98227" y="169664"/>
                </a:lnTo>
                <a:lnTo>
                  <a:pt x="107156" y="187524"/>
                </a:lnTo>
                <a:lnTo>
                  <a:pt x="133945" y="205383"/>
                </a:lnTo>
                <a:lnTo>
                  <a:pt x="151805" y="214313"/>
                </a:lnTo>
                <a:lnTo>
                  <a:pt x="169664" y="223243"/>
                </a:lnTo>
                <a:lnTo>
                  <a:pt x="187523" y="232172"/>
                </a:lnTo>
                <a:lnTo>
                  <a:pt x="196453" y="250032"/>
                </a:lnTo>
                <a:lnTo>
                  <a:pt x="187523" y="258961"/>
                </a:lnTo>
                <a:lnTo>
                  <a:pt x="169664" y="267891"/>
                </a:lnTo>
                <a:lnTo>
                  <a:pt x="142875" y="285750"/>
                </a:lnTo>
                <a:lnTo>
                  <a:pt x="107156" y="294680"/>
                </a:lnTo>
                <a:lnTo>
                  <a:pt x="71438" y="294680"/>
                </a:lnTo>
                <a:lnTo>
                  <a:pt x="35719" y="285750"/>
                </a:lnTo>
                <a:lnTo>
                  <a:pt x="8930" y="276821"/>
                </a:lnTo>
                <a:lnTo>
                  <a:pt x="0" y="250032"/>
                </a:lnTo>
                <a:lnTo>
                  <a:pt x="0" y="25003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2" name="Freeform 31"/>
          <p:cNvSpPr/>
          <p:nvPr/>
        </p:nvSpPr>
        <p:spPr bwMode="auto">
          <a:xfrm>
            <a:off x="3500438" y="2134195"/>
            <a:ext cx="107157" cy="437556"/>
          </a:xfrm>
          <a:custGeom>
            <a:avLst/>
            <a:gdLst/>
            <a:ahLst/>
            <a:cxnLst/>
            <a:rect l="0" t="0" r="0" b="0"/>
            <a:pathLst>
              <a:path w="107157" h="437556">
                <a:moveTo>
                  <a:pt x="35718" y="0"/>
                </a:moveTo>
                <a:lnTo>
                  <a:pt x="35718" y="8930"/>
                </a:lnTo>
                <a:lnTo>
                  <a:pt x="35718" y="17859"/>
                </a:lnTo>
                <a:lnTo>
                  <a:pt x="26789" y="35719"/>
                </a:lnTo>
                <a:lnTo>
                  <a:pt x="17859" y="62508"/>
                </a:lnTo>
                <a:lnTo>
                  <a:pt x="17859" y="98227"/>
                </a:lnTo>
                <a:lnTo>
                  <a:pt x="17859" y="142875"/>
                </a:lnTo>
                <a:lnTo>
                  <a:pt x="8929" y="196453"/>
                </a:lnTo>
                <a:lnTo>
                  <a:pt x="0" y="250031"/>
                </a:lnTo>
                <a:lnTo>
                  <a:pt x="0" y="303609"/>
                </a:lnTo>
                <a:lnTo>
                  <a:pt x="0" y="348258"/>
                </a:lnTo>
                <a:lnTo>
                  <a:pt x="0" y="383977"/>
                </a:lnTo>
                <a:lnTo>
                  <a:pt x="8929" y="410766"/>
                </a:lnTo>
                <a:lnTo>
                  <a:pt x="26789" y="428625"/>
                </a:lnTo>
                <a:lnTo>
                  <a:pt x="44648" y="437555"/>
                </a:lnTo>
                <a:lnTo>
                  <a:pt x="62507" y="428625"/>
                </a:lnTo>
                <a:lnTo>
                  <a:pt x="80367" y="410766"/>
                </a:lnTo>
                <a:lnTo>
                  <a:pt x="89296" y="383977"/>
                </a:lnTo>
                <a:lnTo>
                  <a:pt x="107156" y="348258"/>
                </a:lnTo>
                <a:lnTo>
                  <a:pt x="107156" y="303609"/>
                </a:lnTo>
                <a:lnTo>
                  <a:pt x="98226" y="267891"/>
                </a:lnTo>
                <a:lnTo>
                  <a:pt x="89296" y="223242"/>
                </a:lnTo>
                <a:lnTo>
                  <a:pt x="89296"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3" name="Freeform 32"/>
          <p:cNvSpPr/>
          <p:nvPr/>
        </p:nvSpPr>
        <p:spPr bwMode="auto">
          <a:xfrm>
            <a:off x="3339703" y="2286000"/>
            <a:ext cx="357189" cy="53579"/>
          </a:xfrm>
          <a:custGeom>
            <a:avLst/>
            <a:gdLst/>
            <a:ahLst/>
            <a:cxnLst/>
            <a:rect l="0" t="0" r="0" b="0"/>
            <a:pathLst>
              <a:path w="357189" h="53579">
                <a:moveTo>
                  <a:pt x="44649" y="26789"/>
                </a:moveTo>
                <a:lnTo>
                  <a:pt x="35719" y="35719"/>
                </a:lnTo>
                <a:lnTo>
                  <a:pt x="26789" y="44648"/>
                </a:lnTo>
                <a:lnTo>
                  <a:pt x="8930" y="53578"/>
                </a:lnTo>
                <a:lnTo>
                  <a:pt x="0" y="53578"/>
                </a:lnTo>
                <a:lnTo>
                  <a:pt x="8930" y="53578"/>
                </a:lnTo>
                <a:lnTo>
                  <a:pt x="17860" y="44648"/>
                </a:lnTo>
                <a:lnTo>
                  <a:pt x="53578" y="35719"/>
                </a:lnTo>
                <a:lnTo>
                  <a:pt x="89297" y="26789"/>
                </a:lnTo>
                <a:lnTo>
                  <a:pt x="133945" y="17859"/>
                </a:lnTo>
                <a:lnTo>
                  <a:pt x="187524" y="8929"/>
                </a:lnTo>
                <a:lnTo>
                  <a:pt x="250031" y="0"/>
                </a:lnTo>
                <a:lnTo>
                  <a:pt x="303610" y="0"/>
                </a:lnTo>
                <a:lnTo>
                  <a:pt x="357188" y="8929"/>
                </a:lnTo>
                <a:lnTo>
                  <a:pt x="357188"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4" name="Freeform 33"/>
          <p:cNvSpPr/>
          <p:nvPr/>
        </p:nvSpPr>
        <p:spPr bwMode="auto">
          <a:xfrm>
            <a:off x="3777258" y="2294929"/>
            <a:ext cx="8931" cy="44650"/>
          </a:xfrm>
          <a:custGeom>
            <a:avLst/>
            <a:gdLst/>
            <a:ahLst/>
            <a:cxnLst/>
            <a:rect l="0" t="0" r="0" b="0"/>
            <a:pathLst>
              <a:path w="8931" h="44650">
                <a:moveTo>
                  <a:pt x="8930" y="0"/>
                </a:moveTo>
                <a:lnTo>
                  <a:pt x="0" y="0"/>
                </a:lnTo>
                <a:lnTo>
                  <a:pt x="0" y="0"/>
                </a:lnTo>
                <a:lnTo>
                  <a:pt x="0" y="8930"/>
                </a:lnTo>
                <a:lnTo>
                  <a:pt x="0" y="17860"/>
                </a:lnTo>
                <a:lnTo>
                  <a:pt x="0" y="26790"/>
                </a:lnTo>
                <a:lnTo>
                  <a:pt x="0" y="35719"/>
                </a:lnTo>
                <a:lnTo>
                  <a:pt x="8930" y="44649"/>
                </a:lnTo>
                <a:lnTo>
                  <a:pt x="8930"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5" name="Freeform 34"/>
          <p:cNvSpPr/>
          <p:nvPr/>
        </p:nvSpPr>
        <p:spPr bwMode="auto">
          <a:xfrm>
            <a:off x="3786188" y="2482453"/>
            <a:ext cx="8930" cy="35720"/>
          </a:xfrm>
          <a:custGeom>
            <a:avLst/>
            <a:gdLst/>
            <a:ahLst/>
            <a:cxnLst/>
            <a:rect l="0" t="0" r="0" b="0"/>
            <a:pathLst>
              <a:path w="8930" h="35720">
                <a:moveTo>
                  <a:pt x="0" y="0"/>
                </a:moveTo>
                <a:lnTo>
                  <a:pt x="0" y="0"/>
                </a:lnTo>
                <a:lnTo>
                  <a:pt x="0" y="8930"/>
                </a:lnTo>
                <a:lnTo>
                  <a:pt x="0" y="17860"/>
                </a:lnTo>
                <a:lnTo>
                  <a:pt x="0" y="26789"/>
                </a:lnTo>
                <a:lnTo>
                  <a:pt x="8929" y="35719"/>
                </a:lnTo>
                <a:lnTo>
                  <a:pt x="8929" y="35719"/>
                </a:lnTo>
                <a:lnTo>
                  <a:pt x="8929" y="26789"/>
                </a:lnTo>
                <a:lnTo>
                  <a:pt x="8929" y="17860"/>
                </a:lnTo>
                <a:lnTo>
                  <a:pt x="8929" y="8930"/>
                </a:lnTo>
                <a:lnTo>
                  <a:pt x="8929"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6" name="Freeform 35"/>
          <p:cNvSpPr/>
          <p:nvPr/>
        </p:nvSpPr>
        <p:spPr bwMode="auto">
          <a:xfrm>
            <a:off x="4000500" y="2071687"/>
            <a:ext cx="258962" cy="321470"/>
          </a:xfrm>
          <a:custGeom>
            <a:avLst/>
            <a:gdLst/>
            <a:ahLst/>
            <a:cxnLst/>
            <a:rect l="0" t="0" r="0" b="0"/>
            <a:pathLst>
              <a:path w="258962" h="321470">
                <a:moveTo>
                  <a:pt x="125016" y="0"/>
                </a:moveTo>
                <a:lnTo>
                  <a:pt x="116086" y="8930"/>
                </a:lnTo>
                <a:lnTo>
                  <a:pt x="98227" y="8930"/>
                </a:lnTo>
                <a:lnTo>
                  <a:pt x="80367" y="17860"/>
                </a:lnTo>
                <a:lnTo>
                  <a:pt x="53578" y="35719"/>
                </a:lnTo>
                <a:lnTo>
                  <a:pt x="35719" y="53578"/>
                </a:lnTo>
                <a:lnTo>
                  <a:pt x="17859" y="71438"/>
                </a:lnTo>
                <a:lnTo>
                  <a:pt x="8930" y="80367"/>
                </a:lnTo>
                <a:lnTo>
                  <a:pt x="0" y="98227"/>
                </a:lnTo>
                <a:lnTo>
                  <a:pt x="0" y="116086"/>
                </a:lnTo>
                <a:lnTo>
                  <a:pt x="17859" y="142875"/>
                </a:lnTo>
                <a:lnTo>
                  <a:pt x="44648" y="160735"/>
                </a:lnTo>
                <a:lnTo>
                  <a:pt x="71438" y="178594"/>
                </a:lnTo>
                <a:lnTo>
                  <a:pt x="107156" y="196453"/>
                </a:lnTo>
                <a:lnTo>
                  <a:pt x="133945" y="214313"/>
                </a:lnTo>
                <a:lnTo>
                  <a:pt x="160734" y="241102"/>
                </a:lnTo>
                <a:lnTo>
                  <a:pt x="169664" y="258961"/>
                </a:lnTo>
                <a:lnTo>
                  <a:pt x="169664" y="285750"/>
                </a:lnTo>
                <a:lnTo>
                  <a:pt x="151805" y="303610"/>
                </a:lnTo>
                <a:lnTo>
                  <a:pt x="133945" y="312539"/>
                </a:lnTo>
                <a:lnTo>
                  <a:pt x="107156" y="321469"/>
                </a:lnTo>
                <a:lnTo>
                  <a:pt x="80367" y="312539"/>
                </a:lnTo>
                <a:lnTo>
                  <a:pt x="62508" y="303610"/>
                </a:lnTo>
                <a:lnTo>
                  <a:pt x="53578" y="285750"/>
                </a:lnTo>
                <a:lnTo>
                  <a:pt x="44648" y="267891"/>
                </a:lnTo>
                <a:lnTo>
                  <a:pt x="62508" y="241102"/>
                </a:lnTo>
                <a:lnTo>
                  <a:pt x="80367" y="214313"/>
                </a:lnTo>
                <a:lnTo>
                  <a:pt x="107156" y="178594"/>
                </a:lnTo>
                <a:lnTo>
                  <a:pt x="142875" y="151805"/>
                </a:lnTo>
                <a:lnTo>
                  <a:pt x="178594" y="125016"/>
                </a:lnTo>
                <a:lnTo>
                  <a:pt x="214313" y="98227"/>
                </a:lnTo>
                <a:lnTo>
                  <a:pt x="241102" y="80367"/>
                </a:lnTo>
                <a:lnTo>
                  <a:pt x="250031" y="62508"/>
                </a:lnTo>
                <a:lnTo>
                  <a:pt x="258961" y="44649"/>
                </a:lnTo>
                <a:lnTo>
                  <a:pt x="258961"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7" name="Freeform 36"/>
          <p:cNvSpPr/>
          <p:nvPr/>
        </p:nvSpPr>
        <p:spPr bwMode="auto">
          <a:xfrm>
            <a:off x="4250531" y="2178844"/>
            <a:ext cx="125017" cy="241102"/>
          </a:xfrm>
          <a:custGeom>
            <a:avLst/>
            <a:gdLst/>
            <a:ahLst/>
            <a:cxnLst/>
            <a:rect l="0" t="0" r="0" b="0"/>
            <a:pathLst>
              <a:path w="125017" h="241102">
                <a:moveTo>
                  <a:pt x="53578" y="0"/>
                </a:moveTo>
                <a:lnTo>
                  <a:pt x="53578" y="0"/>
                </a:lnTo>
                <a:lnTo>
                  <a:pt x="53578" y="8929"/>
                </a:lnTo>
                <a:lnTo>
                  <a:pt x="53578" y="8929"/>
                </a:lnTo>
                <a:lnTo>
                  <a:pt x="44649" y="26789"/>
                </a:lnTo>
                <a:lnTo>
                  <a:pt x="35719" y="53578"/>
                </a:lnTo>
                <a:lnTo>
                  <a:pt x="26789" y="80367"/>
                </a:lnTo>
                <a:lnTo>
                  <a:pt x="17860" y="125015"/>
                </a:lnTo>
                <a:lnTo>
                  <a:pt x="8930" y="160734"/>
                </a:lnTo>
                <a:lnTo>
                  <a:pt x="0" y="196453"/>
                </a:lnTo>
                <a:lnTo>
                  <a:pt x="8930" y="214312"/>
                </a:lnTo>
                <a:lnTo>
                  <a:pt x="17860" y="232171"/>
                </a:lnTo>
                <a:lnTo>
                  <a:pt x="35719" y="241101"/>
                </a:lnTo>
                <a:lnTo>
                  <a:pt x="53578" y="232171"/>
                </a:lnTo>
                <a:lnTo>
                  <a:pt x="80367" y="214312"/>
                </a:lnTo>
                <a:lnTo>
                  <a:pt x="98227" y="196453"/>
                </a:lnTo>
                <a:lnTo>
                  <a:pt x="116086" y="169664"/>
                </a:lnTo>
                <a:lnTo>
                  <a:pt x="125016" y="133945"/>
                </a:lnTo>
                <a:lnTo>
                  <a:pt x="125016" y="98226"/>
                </a:lnTo>
                <a:lnTo>
                  <a:pt x="116086" y="62507"/>
                </a:lnTo>
                <a:lnTo>
                  <a:pt x="98227" y="35718"/>
                </a:lnTo>
                <a:lnTo>
                  <a:pt x="71438" y="8929"/>
                </a:lnTo>
                <a:lnTo>
                  <a:pt x="44649" y="0"/>
                </a:lnTo>
                <a:lnTo>
                  <a:pt x="26789" y="0"/>
                </a:lnTo>
                <a:lnTo>
                  <a:pt x="8930" y="8929"/>
                </a:lnTo>
                <a:lnTo>
                  <a:pt x="8930" y="8929"/>
                </a:lnTo>
                <a:lnTo>
                  <a:pt x="8930"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8" name="Freeform 37"/>
          <p:cNvSpPr/>
          <p:nvPr/>
        </p:nvSpPr>
        <p:spPr bwMode="auto">
          <a:xfrm>
            <a:off x="4384477" y="2125265"/>
            <a:ext cx="187524" cy="258962"/>
          </a:xfrm>
          <a:custGeom>
            <a:avLst/>
            <a:gdLst/>
            <a:ahLst/>
            <a:cxnLst/>
            <a:rect l="0" t="0" r="0" b="0"/>
            <a:pathLst>
              <a:path w="187524" h="258962">
                <a:moveTo>
                  <a:pt x="187523" y="8930"/>
                </a:moveTo>
                <a:lnTo>
                  <a:pt x="178593" y="8930"/>
                </a:lnTo>
                <a:lnTo>
                  <a:pt x="178593" y="0"/>
                </a:lnTo>
                <a:lnTo>
                  <a:pt x="160734" y="0"/>
                </a:lnTo>
                <a:lnTo>
                  <a:pt x="142875" y="0"/>
                </a:lnTo>
                <a:lnTo>
                  <a:pt x="125015" y="8930"/>
                </a:lnTo>
                <a:lnTo>
                  <a:pt x="107156" y="17860"/>
                </a:lnTo>
                <a:lnTo>
                  <a:pt x="89296" y="35719"/>
                </a:lnTo>
                <a:lnTo>
                  <a:pt x="80367" y="53579"/>
                </a:lnTo>
                <a:lnTo>
                  <a:pt x="71437" y="71438"/>
                </a:lnTo>
                <a:lnTo>
                  <a:pt x="71437" y="98227"/>
                </a:lnTo>
                <a:lnTo>
                  <a:pt x="80367" y="116086"/>
                </a:lnTo>
                <a:lnTo>
                  <a:pt x="89296" y="133946"/>
                </a:lnTo>
                <a:lnTo>
                  <a:pt x="116086" y="151805"/>
                </a:lnTo>
                <a:lnTo>
                  <a:pt x="133945" y="169664"/>
                </a:lnTo>
                <a:lnTo>
                  <a:pt x="151804" y="187524"/>
                </a:lnTo>
                <a:lnTo>
                  <a:pt x="160734" y="205383"/>
                </a:lnTo>
                <a:lnTo>
                  <a:pt x="160734" y="223243"/>
                </a:lnTo>
                <a:lnTo>
                  <a:pt x="151804" y="241102"/>
                </a:lnTo>
                <a:lnTo>
                  <a:pt x="133945" y="250032"/>
                </a:lnTo>
                <a:lnTo>
                  <a:pt x="107156" y="258961"/>
                </a:lnTo>
                <a:lnTo>
                  <a:pt x="80367" y="258961"/>
                </a:lnTo>
                <a:lnTo>
                  <a:pt x="44648" y="241102"/>
                </a:lnTo>
                <a:lnTo>
                  <a:pt x="17859" y="223243"/>
                </a:lnTo>
                <a:lnTo>
                  <a:pt x="8929" y="205383"/>
                </a:lnTo>
                <a:lnTo>
                  <a:pt x="0" y="178594"/>
                </a:lnTo>
                <a:lnTo>
                  <a:pt x="17859" y="151805"/>
                </a:lnTo>
                <a:lnTo>
                  <a:pt x="35718" y="133946"/>
                </a:lnTo>
                <a:lnTo>
                  <a:pt x="71437" y="116086"/>
                </a:lnTo>
                <a:lnTo>
                  <a:pt x="116086" y="98227"/>
                </a:lnTo>
                <a:lnTo>
                  <a:pt x="151804" y="89297"/>
                </a:lnTo>
                <a:lnTo>
                  <a:pt x="187523" y="71438"/>
                </a:lnTo>
                <a:lnTo>
                  <a:pt x="187523"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9" name="Freeform 38"/>
          <p:cNvSpPr/>
          <p:nvPr/>
        </p:nvSpPr>
        <p:spPr bwMode="auto">
          <a:xfrm>
            <a:off x="4527352" y="2178844"/>
            <a:ext cx="160735" cy="187524"/>
          </a:xfrm>
          <a:custGeom>
            <a:avLst/>
            <a:gdLst/>
            <a:ahLst/>
            <a:cxnLst/>
            <a:rect l="0" t="0" r="0" b="0"/>
            <a:pathLst>
              <a:path w="160735" h="187524">
                <a:moveTo>
                  <a:pt x="53578" y="8929"/>
                </a:moveTo>
                <a:lnTo>
                  <a:pt x="53578" y="8929"/>
                </a:lnTo>
                <a:lnTo>
                  <a:pt x="53578" y="17859"/>
                </a:lnTo>
                <a:lnTo>
                  <a:pt x="53578" y="35718"/>
                </a:lnTo>
                <a:lnTo>
                  <a:pt x="62507" y="62507"/>
                </a:lnTo>
                <a:lnTo>
                  <a:pt x="62507" y="89296"/>
                </a:lnTo>
                <a:lnTo>
                  <a:pt x="62507" y="125015"/>
                </a:lnTo>
                <a:lnTo>
                  <a:pt x="62507" y="151804"/>
                </a:lnTo>
                <a:lnTo>
                  <a:pt x="62507" y="169664"/>
                </a:lnTo>
                <a:lnTo>
                  <a:pt x="71437" y="178593"/>
                </a:lnTo>
                <a:lnTo>
                  <a:pt x="80367" y="187523"/>
                </a:lnTo>
                <a:lnTo>
                  <a:pt x="89296" y="178593"/>
                </a:lnTo>
                <a:lnTo>
                  <a:pt x="107156" y="169664"/>
                </a:lnTo>
                <a:lnTo>
                  <a:pt x="125015" y="151804"/>
                </a:lnTo>
                <a:lnTo>
                  <a:pt x="142875" y="125015"/>
                </a:lnTo>
                <a:lnTo>
                  <a:pt x="160734" y="98226"/>
                </a:lnTo>
                <a:lnTo>
                  <a:pt x="160734" y="62507"/>
                </a:lnTo>
                <a:lnTo>
                  <a:pt x="160734" y="35718"/>
                </a:lnTo>
                <a:lnTo>
                  <a:pt x="151804" y="8929"/>
                </a:lnTo>
                <a:lnTo>
                  <a:pt x="125015" y="0"/>
                </a:lnTo>
                <a:lnTo>
                  <a:pt x="98226" y="8929"/>
                </a:lnTo>
                <a:lnTo>
                  <a:pt x="62507" y="17859"/>
                </a:lnTo>
                <a:lnTo>
                  <a:pt x="35718" y="35718"/>
                </a:lnTo>
                <a:lnTo>
                  <a:pt x="8929" y="44648"/>
                </a:lnTo>
                <a:lnTo>
                  <a:pt x="0" y="62507"/>
                </a:lnTo>
                <a:lnTo>
                  <a:pt x="0" y="62507"/>
                </a:lnTo>
                <a:lnTo>
                  <a:pt x="0" y="6250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0" name="Freeform 39"/>
          <p:cNvSpPr/>
          <p:nvPr/>
        </p:nvSpPr>
        <p:spPr bwMode="auto">
          <a:xfrm>
            <a:off x="4723805" y="1937742"/>
            <a:ext cx="401837" cy="678657"/>
          </a:xfrm>
          <a:custGeom>
            <a:avLst/>
            <a:gdLst/>
            <a:ahLst/>
            <a:cxnLst/>
            <a:rect l="0" t="0" r="0" b="0"/>
            <a:pathLst>
              <a:path w="401837" h="678657">
                <a:moveTo>
                  <a:pt x="401836" y="0"/>
                </a:moveTo>
                <a:lnTo>
                  <a:pt x="401836" y="8930"/>
                </a:lnTo>
                <a:lnTo>
                  <a:pt x="392906" y="8930"/>
                </a:lnTo>
                <a:lnTo>
                  <a:pt x="383976" y="17859"/>
                </a:lnTo>
                <a:lnTo>
                  <a:pt x="375047" y="35719"/>
                </a:lnTo>
                <a:lnTo>
                  <a:pt x="348258" y="62508"/>
                </a:lnTo>
                <a:lnTo>
                  <a:pt x="321468" y="107156"/>
                </a:lnTo>
                <a:lnTo>
                  <a:pt x="285750" y="169664"/>
                </a:lnTo>
                <a:lnTo>
                  <a:pt x="241101" y="250031"/>
                </a:lnTo>
                <a:lnTo>
                  <a:pt x="187523" y="330398"/>
                </a:lnTo>
                <a:lnTo>
                  <a:pt x="133945" y="419695"/>
                </a:lnTo>
                <a:lnTo>
                  <a:pt x="89297" y="500062"/>
                </a:lnTo>
                <a:lnTo>
                  <a:pt x="53578" y="571500"/>
                </a:lnTo>
                <a:lnTo>
                  <a:pt x="17859" y="625078"/>
                </a:lnTo>
                <a:lnTo>
                  <a:pt x="0" y="660797"/>
                </a:lnTo>
                <a:lnTo>
                  <a:pt x="0" y="678656"/>
                </a:lnTo>
                <a:lnTo>
                  <a:pt x="0" y="678656"/>
                </a:lnTo>
                <a:lnTo>
                  <a:pt x="17859" y="651867"/>
                </a:lnTo>
                <a:lnTo>
                  <a:pt x="17859" y="6518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1" name="Freeform 40"/>
          <p:cNvSpPr/>
          <p:nvPr/>
        </p:nvSpPr>
        <p:spPr bwMode="auto">
          <a:xfrm>
            <a:off x="4973836" y="1991320"/>
            <a:ext cx="339329" cy="419696"/>
          </a:xfrm>
          <a:custGeom>
            <a:avLst/>
            <a:gdLst/>
            <a:ahLst/>
            <a:cxnLst/>
            <a:rect l="0" t="0" r="0" b="0"/>
            <a:pathLst>
              <a:path w="339329" h="419696">
                <a:moveTo>
                  <a:pt x="8930" y="321469"/>
                </a:moveTo>
                <a:lnTo>
                  <a:pt x="8930" y="330399"/>
                </a:lnTo>
                <a:lnTo>
                  <a:pt x="8930" y="330399"/>
                </a:lnTo>
                <a:lnTo>
                  <a:pt x="0" y="339328"/>
                </a:lnTo>
                <a:lnTo>
                  <a:pt x="8930" y="357188"/>
                </a:lnTo>
                <a:lnTo>
                  <a:pt x="8930" y="375047"/>
                </a:lnTo>
                <a:lnTo>
                  <a:pt x="17859" y="392906"/>
                </a:lnTo>
                <a:lnTo>
                  <a:pt x="35719" y="410766"/>
                </a:lnTo>
                <a:lnTo>
                  <a:pt x="53578" y="419695"/>
                </a:lnTo>
                <a:lnTo>
                  <a:pt x="80367" y="419695"/>
                </a:lnTo>
                <a:lnTo>
                  <a:pt x="107156" y="419695"/>
                </a:lnTo>
                <a:lnTo>
                  <a:pt x="142875" y="401836"/>
                </a:lnTo>
                <a:lnTo>
                  <a:pt x="178594" y="375047"/>
                </a:lnTo>
                <a:lnTo>
                  <a:pt x="205383" y="339328"/>
                </a:lnTo>
                <a:lnTo>
                  <a:pt x="241102" y="303609"/>
                </a:lnTo>
                <a:lnTo>
                  <a:pt x="258961" y="258961"/>
                </a:lnTo>
                <a:lnTo>
                  <a:pt x="267891" y="214313"/>
                </a:lnTo>
                <a:lnTo>
                  <a:pt x="276820" y="160734"/>
                </a:lnTo>
                <a:lnTo>
                  <a:pt x="276820" y="116086"/>
                </a:lnTo>
                <a:lnTo>
                  <a:pt x="276820" y="71438"/>
                </a:lnTo>
                <a:lnTo>
                  <a:pt x="276820" y="35719"/>
                </a:lnTo>
                <a:lnTo>
                  <a:pt x="267891" y="17859"/>
                </a:lnTo>
                <a:lnTo>
                  <a:pt x="258961" y="0"/>
                </a:lnTo>
                <a:lnTo>
                  <a:pt x="250031" y="0"/>
                </a:lnTo>
                <a:lnTo>
                  <a:pt x="241102" y="17859"/>
                </a:lnTo>
                <a:lnTo>
                  <a:pt x="232172" y="44649"/>
                </a:lnTo>
                <a:lnTo>
                  <a:pt x="214312" y="89297"/>
                </a:lnTo>
                <a:lnTo>
                  <a:pt x="205383" y="133945"/>
                </a:lnTo>
                <a:lnTo>
                  <a:pt x="205383" y="196453"/>
                </a:lnTo>
                <a:lnTo>
                  <a:pt x="205383" y="250031"/>
                </a:lnTo>
                <a:lnTo>
                  <a:pt x="205383" y="303609"/>
                </a:lnTo>
                <a:lnTo>
                  <a:pt x="223242" y="348258"/>
                </a:lnTo>
                <a:lnTo>
                  <a:pt x="232172" y="375047"/>
                </a:lnTo>
                <a:lnTo>
                  <a:pt x="250031" y="401836"/>
                </a:lnTo>
                <a:lnTo>
                  <a:pt x="276820" y="419695"/>
                </a:lnTo>
                <a:lnTo>
                  <a:pt x="303609" y="419695"/>
                </a:lnTo>
                <a:lnTo>
                  <a:pt x="321469" y="419695"/>
                </a:lnTo>
                <a:lnTo>
                  <a:pt x="339328" y="401836"/>
                </a:lnTo>
                <a:lnTo>
                  <a:pt x="339328" y="40183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2" name="Freeform 41"/>
          <p:cNvSpPr/>
          <p:nvPr/>
        </p:nvSpPr>
        <p:spPr bwMode="auto">
          <a:xfrm>
            <a:off x="5331023" y="2205633"/>
            <a:ext cx="26791" cy="187524"/>
          </a:xfrm>
          <a:custGeom>
            <a:avLst/>
            <a:gdLst/>
            <a:ahLst/>
            <a:cxnLst/>
            <a:rect l="0" t="0" r="0" b="0"/>
            <a:pathLst>
              <a:path w="26791" h="187524">
                <a:moveTo>
                  <a:pt x="0" y="0"/>
                </a:moveTo>
                <a:lnTo>
                  <a:pt x="0" y="8929"/>
                </a:lnTo>
                <a:lnTo>
                  <a:pt x="0" y="17859"/>
                </a:lnTo>
                <a:lnTo>
                  <a:pt x="0" y="35718"/>
                </a:lnTo>
                <a:lnTo>
                  <a:pt x="8930" y="62507"/>
                </a:lnTo>
                <a:lnTo>
                  <a:pt x="17860" y="98226"/>
                </a:lnTo>
                <a:lnTo>
                  <a:pt x="17860" y="125015"/>
                </a:lnTo>
                <a:lnTo>
                  <a:pt x="26790" y="160734"/>
                </a:lnTo>
                <a:lnTo>
                  <a:pt x="26790" y="187523"/>
                </a:lnTo>
                <a:lnTo>
                  <a:pt x="26790"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3" name="Freeform 42"/>
          <p:cNvSpPr/>
          <p:nvPr/>
        </p:nvSpPr>
        <p:spPr bwMode="auto">
          <a:xfrm>
            <a:off x="5366742" y="2419945"/>
            <a:ext cx="1" cy="1"/>
          </a:xfrm>
          <a:custGeom>
            <a:avLst/>
            <a:gdLst/>
            <a:ahLst/>
            <a:cxnLst/>
            <a:rect l="0" t="0" r="0" b="0"/>
            <a:pathLst>
              <a:path w="1" h="1">
                <a:moveTo>
                  <a:pt x="0" y="0"/>
                </a:moveTo>
                <a:lnTo>
                  <a:pt x="0" y="0"/>
                </a:ln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4" name="Freeform 43"/>
          <p:cNvSpPr/>
          <p:nvPr/>
        </p:nvSpPr>
        <p:spPr bwMode="auto">
          <a:xfrm>
            <a:off x="5339953" y="2062758"/>
            <a:ext cx="17861" cy="26790"/>
          </a:xfrm>
          <a:custGeom>
            <a:avLst/>
            <a:gdLst/>
            <a:ahLst/>
            <a:cxnLst/>
            <a:rect l="0" t="0" r="0" b="0"/>
            <a:pathLst>
              <a:path w="17861" h="26790">
                <a:moveTo>
                  <a:pt x="17860" y="26789"/>
                </a:moveTo>
                <a:lnTo>
                  <a:pt x="17860" y="26789"/>
                </a:lnTo>
                <a:lnTo>
                  <a:pt x="8930" y="17859"/>
                </a:lnTo>
                <a:lnTo>
                  <a:pt x="8930" y="17859"/>
                </a:lnTo>
                <a:lnTo>
                  <a:pt x="0" y="8929"/>
                </a:lnTo>
                <a:lnTo>
                  <a:pt x="0" y="8929"/>
                </a:lnTo>
                <a:lnTo>
                  <a:pt x="0" y="0"/>
                </a:lnTo>
                <a:lnTo>
                  <a:pt x="0" y="8929"/>
                </a:lnTo>
                <a:lnTo>
                  <a:pt x="0" y="17859"/>
                </a:lnTo>
                <a:lnTo>
                  <a:pt x="8930" y="26789"/>
                </a:lnTo>
                <a:lnTo>
                  <a:pt x="8930"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5" name="Freeform 44"/>
          <p:cNvSpPr/>
          <p:nvPr/>
        </p:nvSpPr>
        <p:spPr bwMode="auto">
          <a:xfrm>
            <a:off x="5438180" y="2205633"/>
            <a:ext cx="1" cy="1"/>
          </a:xfrm>
          <a:custGeom>
            <a:avLst/>
            <a:gdLst/>
            <a:ahLst/>
            <a:cxnLst/>
            <a:rect l="0" t="0" r="0" b="0"/>
            <a:pathLst>
              <a:path w="1" h="1">
                <a:moveTo>
                  <a:pt x="0" y="0"/>
                </a:moveTo>
                <a:lnTo>
                  <a:pt x="0" y="0"/>
                </a:ln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6" name="Freeform 45"/>
          <p:cNvSpPr/>
          <p:nvPr/>
        </p:nvSpPr>
        <p:spPr bwMode="auto">
          <a:xfrm>
            <a:off x="5375672" y="2214562"/>
            <a:ext cx="196454" cy="241103"/>
          </a:xfrm>
          <a:custGeom>
            <a:avLst/>
            <a:gdLst/>
            <a:ahLst/>
            <a:cxnLst/>
            <a:rect l="0" t="0" r="0" b="0"/>
            <a:pathLst>
              <a:path w="196454" h="241103">
                <a:moveTo>
                  <a:pt x="62508" y="0"/>
                </a:moveTo>
                <a:lnTo>
                  <a:pt x="53578" y="0"/>
                </a:lnTo>
                <a:lnTo>
                  <a:pt x="44648" y="17860"/>
                </a:lnTo>
                <a:lnTo>
                  <a:pt x="35719" y="26789"/>
                </a:lnTo>
                <a:lnTo>
                  <a:pt x="17859" y="44649"/>
                </a:lnTo>
                <a:lnTo>
                  <a:pt x="8930" y="62508"/>
                </a:lnTo>
                <a:lnTo>
                  <a:pt x="0" y="80367"/>
                </a:lnTo>
                <a:lnTo>
                  <a:pt x="0" y="89297"/>
                </a:lnTo>
                <a:lnTo>
                  <a:pt x="0" y="98227"/>
                </a:lnTo>
                <a:lnTo>
                  <a:pt x="26789" y="107157"/>
                </a:lnTo>
                <a:lnTo>
                  <a:pt x="53578" y="116086"/>
                </a:lnTo>
                <a:lnTo>
                  <a:pt x="89297" y="125016"/>
                </a:lnTo>
                <a:lnTo>
                  <a:pt x="125016" y="133946"/>
                </a:lnTo>
                <a:lnTo>
                  <a:pt x="160734" y="142875"/>
                </a:lnTo>
                <a:lnTo>
                  <a:pt x="187523" y="160735"/>
                </a:lnTo>
                <a:lnTo>
                  <a:pt x="196453" y="178594"/>
                </a:lnTo>
                <a:lnTo>
                  <a:pt x="196453" y="196453"/>
                </a:lnTo>
                <a:lnTo>
                  <a:pt x="178594" y="214313"/>
                </a:lnTo>
                <a:lnTo>
                  <a:pt x="142875" y="232172"/>
                </a:lnTo>
                <a:lnTo>
                  <a:pt x="116086" y="241102"/>
                </a:lnTo>
                <a:lnTo>
                  <a:pt x="80367" y="241102"/>
                </a:lnTo>
                <a:lnTo>
                  <a:pt x="53578" y="232172"/>
                </a:lnTo>
                <a:lnTo>
                  <a:pt x="35719" y="214313"/>
                </a:lnTo>
                <a:lnTo>
                  <a:pt x="26789" y="196453"/>
                </a:lnTo>
                <a:lnTo>
                  <a:pt x="26789" y="169664"/>
                </a:lnTo>
                <a:lnTo>
                  <a:pt x="35719" y="142875"/>
                </a:lnTo>
                <a:lnTo>
                  <a:pt x="62508" y="116086"/>
                </a:lnTo>
                <a:lnTo>
                  <a:pt x="62508"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7" name="Freeform 46"/>
          <p:cNvSpPr/>
          <p:nvPr/>
        </p:nvSpPr>
        <p:spPr bwMode="auto">
          <a:xfrm>
            <a:off x="5616773" y="2018109"/>
            <a:ext cx="169666" cy="455415"/>
          </a:xfrm>
          <a:custGeom>
            <a:avLst/>
            <a:gdLst/>
            <a:ahLst/>
            <a:cxnLst/>
            <a:rect l="0" t="0" r="0" b="0"/>
            <a:pathLst>
              <a:path w="169666" h="455415">
                <a:moveTo>
                  <a:pt x="8930" y="0"/>
                </a:moveTo>
                <a:lnTo>
                  <a:pt x="8930" y="0"/>
                </a:lnTo>
                <a:lnTo>
                  <a:pt x="8930" y="0"/>
                </a:lnTo>
                <a:lnTo>
                  <a:pt x="0" y="8930"/>
                </a:lnTo>
                <a:lnTo>
                  <a:pt x="8930" y="8930"/>
                </a:lnTo>
                <a:lnTo>
                  <a:pt x="8930" y="26789"/>
                </a:lnTo>
                <a:lnTo>
                  <a:pt x="17860" y="53578"/>
                </a:lnTo>
                <a:lnTo>
                  <a:pt x="17860" y="98227"/>
                </a:lnTo>
                <a:lnTo>
                  <a:pt x="26790" y="142875"/>
                </a:lnTo>
                <a:lnTo>
                  <a:pt x="35719" y="205383"/>
                </a:lnTo>
                <a:lnTo>
                  <a:pt x="44649" y="267891"/>
                </a:lnTo>
                <a:lnTo>
                  <a:pt x="53579" y="321469"/>
                </a:lnTo>
                <a:lnTo>
                  <a:pt x="71438" y="375047"/>
                </a:lnTo>
                <a:lnTo>
                  <a:pt x="89297" y="410766"/>
                </a:lnTo>
                <a:lnTo>
                  <a:pt x="107157" y="437555"/>
                </a:lnTo>
                <a:lnTo>
                  <a:pt x="125016" y="446485"/>
                </a:lnTo>
                <a:lnTo>
                  <a:pt x="151805" y="455414"/>
                </a:lnTo>
                <a:lnTo>
                  <a:pt x="160735" y="446485"/>
                </a:lnTo>
                <a:lnTo>
                  <a:pt x="169665" y="428625"/>
                </a:lnTo>
                <a:lnTo>
                  <a:pt x="169665" y="401836"/>
                </a:lnTo>
                <a:lnTo>
                  <a:pt x="151805" y="375047"/>
                </a:lnTo>
                <a:lnTo>
                  <a:pt x="133946" y="339328"/>
                </a:lnTo>
                <a:lnTo>
                  <a:pt x="133946" y="33932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8" name="Freeform 47"/>
          <p:cNvSpPr/>
          <p:nvPr/>
        </p:nvSpPr>
        <p:spPr bwMode="auto">
          <a:xfrm>
            <a:off x="5518547" y="2214562"/>
            <a:ext cx="312540" cy="44650"/>
          </a:xfrm>
          <a:custGeom>
            <a:avLst/>
            <a:gdLst/>
            <a:ahLst/>
            <a:cxnLst/>
            <a:rect l="0" t="0" r="0" b="0"/>
            <a:pathLst>
              <a:path w="312540" h="44650">
                <a:moveTo>
                  <a:pt x="0" y="44649"/>
                </a:moveTo>
                <a:lnTo>
                  <a:pt x="8930" y="44649"/>
                </a:lnTo>
                <a:lnTo>
                  <a:pt x="26789" y="44649"/>
                </a:lnTo>
                <a:lnTo>
                  <a:pt x="62508" y="35719"/>
                </a:lnTo>
                <a:lnTo>
                  <a:pt x="116086" y="35719"/>
                </a:lnTo>
                <a:lnTo>
                  <a:pt x="169664" y="26789"/>
                </a:lnTo>
                <a:lnTo>
                  <a:pt x="241101" y="17860"/>
                </a:lnTo>
                <a:lnTo>
                  <a:pt x="312539" y="0"/>
                </a:lnTo>
                <a:lnTo>
                  <a:pt x="31253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9" name="Freeform 48"/>
          <p:cNvSpPr/>
          <p:nvPr/>
        </p:nvSpPr>
        <p:spPr bwMode="auto">
          <a:xfrm>
            <a:off x="6411516" y="1785937"/>
            <a:ext cx="803673" cy="544712"/>
          </a:xfrm>
          <a:custGeom>
            <a:avLst/>
            <a:gdLst/>
            <a:ahLst/>
            <a:cxnLst/>
            <a:rect l="0" t="0" r="0" b="0"/>
            <a:pathLst>
              <a:path w="803673" h="544712">
                <a:moveTo>
                  <a:pt x="0" y="526852"/>
                </a:moveTo>
                <a:lnTo>
                  <a:pt x="0" y="535782"/>
                </a:lnTo>
                <a:lnTo>
                  <a:pt x="0" y="535782"/>
                </a:lnTo>
                <a:lnTo>
                  <a:pt x="0" y="544711"/>
                </a:lnTo>
                <a:lnTo>
                  <a:pt x="8929" y="544711"/>
                </a:lnTo>
                <a:lnTo>
                  <a:pt x="26789" y="535782"/>
                </a:lnTo>
                <a:lnTo>
                  <a:pt x="62507" y="517922"/>
                </a:lnTo>
                <a:lnTo>
                  <a:pt x="98226" y="491133"/>
                </a:lnTo>
                <a:lnTo>
                  <a:pt x="151804" y="464344"/>
                </a:lnTo>
                <a:lnTo>
                  <a:pt x="205382" y="419696"/>
                </a:lnTo>
                <a:lnTo>
                  <a:pt x="267890" y="366117"/>
                </a:lnTo>
                <a:lnTo>
                  <a:pt x="348257" y="312539"/>
                </a:lnTo>
                <a:lnTo>
                  <a:pt x="428625" y="250032"/>
                </a:lnTo>
                <a:lnTo>
                  <a:pt x="517922" y="196453"/>
                </a:lnTo>
                <a:lnTo>
                  <a:pt x="598289" y="142875"/>
                </a:lnTo>
                <a:lnTo>
                  <a:pt x="669726" y="89297"/>
                </a:lnTo>
                <a:lnTo>
                  <a:pt x="732234" y="44649"/>
                </a:lnTo>
                <a:lnTo>
                  <a:pt x="776882" y="17860"/>
                </a:lnTo>
                <a:lnTo>
                  <a:pt x="803672" y="0"/>
                </a:lnTo>
                <a:lnTo>
                  <a:pt x="803672" y="0"/>
                </a:lnTo>
                <a:lnTo>
                  <a:pt x="794742" y="8930"/>
                </a:lnTo>
                <a:lnTo>
                  <a:pt x="767953" y="35719"/>
                </a:lnTo>
                <a:lnTo>
                  <a:pt x="767953"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0" name="Freeform 49"/>
          <p:cNvSpPr/>
          <p:nvPr/>
        </p:nvSpPr>
        <p:spPr bwMode="auto">
          <a:xfrm>
            <a:off x="6429375" y="2321719"/>
            <a:ext cx="535782" cy="669727"/>
          </a:xfrm>
          <a:custGeom>
            <a:avLst/>
            <a:gdLst/>
            <a:ahLst/>
            <a:cxnLst/>
            <a:rect l="0" t="0" r="0" b="0"/>
            <a:pathLst>
              <a:path w="535782" h="669727">
                <a:moveTo>
                  <a:pt x="0" y="0"/>
                </a:moveTo>
                <a:lnTo>
                  <a:pt x="0" y="0"/>
                </a:lnTo>
                <a:lnTo>
                  <a:pt x="0" y="8929"/>
                </a:lnTo>
                <a:lnTo>
                  <a:pt x="8930" y="26789"/>
                </a:lnTo>
                <a:lnTo>
                  <a:pt x="26789" y="62507"/>
                </a:lnTo>
                <a:lnTo>
                  <a:pt x="53578" y="107156"/>
                </a:lnTo>
                <a:lnTo>
                  <a:pt x="98227" y="169664"/>
                </a:lnTo>
                <a:lnTo>
                  <a:pt x="151805" y="250031"/>
                </a:lnTo>
                <a:lnTo>
                  <a:pt x="214313" y="330398"/>
                </a:lnTo>
                <a:lnTo>
                  <a:pt x="276820" y="410765"/>
                </a:lnTo>
                <a:lnTo>
                  <a:pt x="330398" y="482202"/>
                </a:lnTo>
                <a:lnTo>
                  <a:pt x="383977" y="544710"/>
                </a:lnTo>
                <a:lnTo>
                  <a:pt x="437555" y="598288"/>
                </a:lnTo>
                <a:lnTo>
                  <a:pt x="473273" y="634007"/>
                </a:lnTo>
                <a:lnTo>
                  <a:pt x="508992" y="660796"/>
                </a:lnTo>
                <a:lnTo>
                  <a:pt x="535781" y="669726"/>
                </a:lnTo>
                <a:lnTo>
                  <a:pt x="535781" y="6697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1" name="Freeform 50"/>
          <p:cNvSpPr/>
          <p:nvPr/>
        </p:nvSpPr>
        <p:spPr bwMode="auto">
          <a:xfrm>
            <a:off x="7286625" y="1714500"/>
            <a:ext cx="276821" cy="437555"/>
          </a:xfrm>
          <a:custGeom>
            <a:avLst/>
            <a:gdLst/>
            <a:ahLst/>
            <a:cxnLst/>
            <a:rect l="0" t="0" r="0" b="0"/>
            <a:pathLst>
              <a:path w="276821" h="437555">
                <a:moveTo>
                  <a:pt x="142875" y="258961"/>
                </a:moveTo>
                <a:lnTo>
                  <a:pt x="142875" y="250031"/>
                </a:lnTo>
                <a:lnTo>
                  <a:pt x="142875" y="241101"/>
                </a:lnTo>
                <a:lnTo>
                  <a:pt x="133945" y="223242"/>
                </a:lnTo>
                <a:lnTo>
                  <a:pt x="133945" y="196453"/>
                </a:lnTo>
                <a:lnTo>
                  <a:pt x="125016" y="178594"/>
                </a:lnTo>
                <a:lnTo>
                  <a:pt x="125016" y="151804"/>
                </a:lnTo>
                <a:lnTo>
                  <a:pt x="116086" y="133945"/>
                </a:lnTo>
                <a:lnTo>
                  <a:pt x="107156" y="125015"/>
                </a:lnTo>
                <a:lnTo>
                  <a:pt x="89297" y="133945"/>
                </a:lnTo>
                <a:lnTo>
                  <a:pt x="71438" y="160734"/>
                </a:lnTo>
                <a:lnTo>
                  <a:pt x="53578" y="196453"/>
                </a:lnTo>
                <a:lnTo>
                  <a:pt x="44648" y="241101"/>
                </a:lnTo>
                <a:lnTo>
                  <a:pt x="26789" y="285750"/>
                </a:lnTo>
                <a:lnTo>
                  <a:pt x="17859" y="330398"/>
                </a:lnTo>
                <a:lnTo>
                  <a:pt x="8930" y="366117"/>
                </a:lnTo>
                <a:lnTo>
                  <a:pt x="0" y="401836"/>
                </a:lnTo>
                <a:lnTo>
                  <a:pt x="8930" y="419695"/>
                </a:lnTo>
                <a:lnTo>
                  <a:pt x="17859" y="437554"/>
                </a:lnTo>
                <a:lnTo>
                  <a:pt x="35719" y="437554"/>
                </a:lnTo>
                <a:lnTo>
                  <a:pt x="53578" y="437554"/>
                </a:lnTo>
                <a:lnTo>
                  <a:pt x="80367" y="428625"/>
                </a:lnTo>
                <a:lnTo>
                  <a:pt x="107156" y="401836"/>
                </a:lnTo>
                <a:lnTo>
                  <a:pt x="125016" y="366117"/>
                </a:lnTo>
                <a:lnTo>
                  <a:pt x="142875" y="321469"/>
                </a:lnTo>
                <a:lnTo>
                  <a:pt x="151805" y="276820"/>
                </a:lnTo>
                <a:lnTo>
                  <a:pt x="160734" y="214312"/>
                </a:lnTo>
                <a:lnTo>
                  <a:pt x="169664" y="160734"/>
                </a:lnTo>
                <a:lnTo>
                  <a:pt x="169664" y="98226"/>
                </a:lnTo>
                <a:lnTo>
                  <a:pt x="169664" y="53578"/>
                </a:lnTo>
                <a:lnTo>
                  <a:pt x="169664" y="17859"/>
                </a:lnTo>
                <a:lnTo>
                  <a:pt x="178594" y="0"/>
                </a:lnTo>
                <a:lnTo>
                  <a:pt x="178594" y="0"/>
                </a:lnTo>
                <a:lnTo>
                  <a:pt x="178594" y="8929"/>
                </a:lnTo>
                <a:lnTo>
                  <a:pt x="169664" y="44648"/>
                </a:lnTo>
                <a:lnTo>
                  <a:pt x="169664" y="80367"/>
                </a:lnTo>
                <a:lnTo>
                  <a:pt x="160734" y="133945"/>
                </a:lnTo>
                <a:lnTo>
                  <a:pt x="160734" y="187523"/>
                </a:lnTo>
                <a:lnTo>
                  <a:pt x="160734" y="241101"/>
                </a:lnTo>
                <a:lnTo>
                  <a:pt x="151805" y="285750"/>
                </a:lnTo>
                <a:lnTo>
                  <a:pt x="160734" y="321469"/>
                </a:lnTo>
                <a:lnTo>
                  <a:pt x="160734" y="348258"/>
                </a:lnTo>
                <a:lnTo>
                  <a:pt x="178594" y="375047"/>
                </a:lnTo>
                <a:lnTo>
                  <a:pt x="196453" y="383976"/>
                </a:lnTo>
                <a:lnTo>
                  <a:pt x="214313" y="375047"/>
                </a:lnTo>
                <a:lnTo>
                  <a:pt x="241102" y="366117"/>
                </a:lnTo>
                <a:lnTo>
                  <a:pt x="258961" y="339328"/>
                </a:lnTo>
                <a:lnTo>
                  <a:pt x="276820" y="303609"/>
                </a:lnTo>
                <a:lnTo>
                  <a:pt x="276820" y="30360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2" name="Freeform 51"/>
          <p:cNvSpPr/>
          <p:nvPr/>
        </p:nvSpPr>
        <p:spPr bwMode="auto">
          <a:xfrm>
            <a:off x="7554516" y="1928812"/>
            <a:ext cx="598290" cy="321470"/>
          </a:xfrm>
          <a:custGeom>
            <a:avLst/>
            <a:gdLst/>
            <a:ahLst/>
            <a:cxnLst/>
            <a:rect l="0" t="0" r="0" b="0"/>
            <a:pathLst>
              <a:path w="598290" h="321470">
                <a:moveTo>
                  <a:pt x="17859" y="44649"/>
                </a:moveTo>
                <a:lnTo>
                  <a:pt x="8929" y="44649"/>
                </a:lnTo>
                <a:lnTo>
                  <a:pt x="8929" y="53578"/>
                </a:lnTo>
                <a:lnTo>
                  <a:pt x="0" y="62508"/>
                </a:lnTo>
                <a:lnTo>
                  <a:pt x="0" y="80367"/>
                </a:lnTo>
                <a:lnTo>
                  <a:pt x="0" y="89297"/>
                </a:lnTo>
                <a:lnTo>
                  <a:pt x="8929" y="98227"/>
                </a:lnTo>
                <a:lnTo>
                  <a:pt x="8929" y="98227"/>
                </a:lnTo>
                <a:lnTo>
                  <a:pt x="17859" y="107157"/>
                </a:lnTo>
                <a:lnTo>
                  <a:pt x="26789" y="107157"/>
                </a:lnTo>
                <a:lnTo>
                  <a:pt x="35718" y="107157"/>
                </a:lnTo>
                <a:lnTo>
                  <a:pt x="44648" y="98227"/>
                </a:lnTo>
                <a:lnTo>
                  <a:pt x="53578" y="80367"/>
                </a:lnTo>
                <a:lnTo>
                  <a:pt x="53578" y="62508"/>
                </a:lnTo>
                <a:lnTo>
                  <a:pt x="62507" y="44649"/>
                </a:lnTo>
                <a:lnTo>
                  <a:pt x="62507" y="26789"/>
                </a:lnTo>
                <a:lnTo>
                  <a:pt x="71437" y="17860"/>
                </a:lnTo>
                <a:lnTo>
                  <a:pt x="71437" y="8930"/>
                </a:lnTo>
                <a:lnTo>
                  <a:pt x="71437" y="17860"/>
                </a:lnTo>
                <a:lnTo>
                  <a:pt x="71437" y="26789"/>
                </a:lnTo>
                <a:lnTo>
                  <a:pt x="71437" y="53578"/>
                </a:lnTo>
                <a:lnTo>
                  <a:pt x="71437" y="71438"/>
                </a:lnTo>
                <a:lnTo>
                  <a:pt x="71437" y="98227"/>
                </a:lnTo>
                <a:lnTo>
                  <a:pt x="71437" y="116086"/>
                </a:lnTo>
                <a:lnTo>
                  <a:pt x="71437" y="133946"/>
                </a:lnTo>
                <a:lnTo>
                  <a:pt x="80367" y="142875"/>
                </a:lnTo>
                <a:lnTo>
                  <a:pt x="80367" y="142875"/>
                </a:lnTo>
                <a:lnTo>
                  <a:pt x="89297" y="142875"/>
                </a:lnTo>
                <a:lnTo>
                  <a:pt x="98226" y="133946"/>
                </a:lnTo>
                <a:lnTo>
                  <a:pt x="107156" y="116086"/>
                </a:lnTo>
                <a:lnTo>
                  <a:pt x="116086" y="89297"/>
                </a:lnTo>
                <a:lnTo>
                  <a:pt x="125015" y="62508"/>
                </a:lnTo>
                <a:lnTo>
                  <a:pt x="133945" y="26789"/>
                </a:lnTo>
                <a:lnTo>
                  <a:pt x="142875" y="8930"/>
                </a:lnTo>
                <a:lnTo>
                  <a:pt x="151804" y="0"/>
                </a:lnTo>
                <a:lnTo>
                  <a:pt x="160734" y="8930"/>
                </a:lnTo>
                <a:lnTo>
                  <a:pt x="160734" y="26789"/>
                </a:lnTo>
                <a:lnTo>
                  <a:pt x="160734" y="53578"/>
                </a:lnTo>
                <a:lnTo>
                  <a:pt x="160734" y="80367"/>
                </a:lnTo>
                <a:lnTo>
                  <a:pt x="160734" y="107157"/>
                </a:lnTo>
                <a:lnTo>
                  <a:pt x="160734" y="125016"/>
                </a:lnTo>
                <a:lnTo>
                  <a:pt x="160734" y="142875"/>
                </a:lnTo>
                <a:lnTo>
                  <a:pt x="160734" y="160735"/>
                </a:lnTo>
                <a:lnTo>
                  <a:pt x="160734" y="160735"/>
                </a:lnTo>
                <a:lnTo>
                  <a:pt x="169664" y="160735"/>
                </a:lnTo>
                <a:lnTo>
                  <a:pt x="178593" y="142875"/>
                </a:lnTo>
                <a:lnTo>
                  <a:pt x="196453" y="125016"/>
                </a:lnTo>
                <a:lnTo>
                  <a:pt x="205382" y="98227"/>
                </a:lnTo>
                <a:lnTo>
                  <a:pt x="223242" y="71438"/>
                </a:lnTo>
                <a:lnTo>
                  <a:pt x="232172" y="53578"/>
                </a:lnTo>
                <a:lnTo>
                  <a:pt x="241101" y="44649"/>
                </a:lnTo>
                <a:lnTo>
                  <a:pt x="241101" y="44649"/>
                </a:lnTo>
                <a:lnTo>
                  <a:pt x="241101" y="53578"/>
                </a:lnTo>
                <a:lnTo>
                  <a:pt x="250031" y="71438"/>
                </a:lnTo>
                <a:lnTo>
                  <a:pt x="250031" y="89297"/>
                </a:lnTo>
                <a:lnTo>
                  <a:pt x="250031" y="107157"/>
                </a:lnTo>
                <a:lnTo>
                  <a:pt x="250031" y="116086"/>
                </a:lnTo>
                <a:lnTo>
                  <a:pt x="258961" y="125016"/>
                </a:lnTo>
                <a:lnTo>
                  <a:pt x="258961" y="133946"/>
                </a:lnTo>
                <a:lnTo>
                  <a:pt x="267890" y="125016"/>
                </a:lnTo>
                <a:lnTo>
                  <a:pt x="276820" y="116086"/>
                </a:lnTo>
                <a:lnTo>
                  <a:pt x="276820" y="98227"/>
                </a:lnTo>
                <a:lnTo>
                  <a:pt x="294679" y="71438"/>
                </a:lnTo>
                <a:lnTo>
                  <a:pt x="303609" y="44649"/>
                </a:lnTo>
                <a:lnTo>
                  <a:pt x="321468" y="26789"/>
                </a:lnTo>
                <a:lnTo>
                  <a:pt x="339328" y="17860"/>
                </a:lnTo>
                <a:lnTo>
                  <a:pt x="348257" y="26789"/>
                </a:lnTo>
                <a:lnTo>
                  <a:pt x="357187" y="44649"/>
                </a:lnTo>
                <a:lnTo>
                  <a:pt x="366117" y="71438"/>
                </a:lnTo>
                <a:lnTo>
                  <a:pt x="366117" y="116086"/>
                </a:lnTo>
                <a:lnTo>
                  <a:pt x="366117" y="160735"/>
                </a:lnTo>
                <a:lnTo>
                  <a:pt x="357187" y="196453"/>
                </a:lnTo>
                <a:lnTo>
                  <a:pt x="357187" y="241102"/>
                </a:lnTo>
                <a:lnTo>
                  <a:pt x="357187" y="276821"/>
                </a:lnTo>
                <a:lnTo>
                  <a:pt x="348257" y="303610"/>
                </a:lnTo>
                <a:lnTo>
                  <a:pt x="348257" y="321469"/>
                </a:lnTo>
                <a:lnTo>
                  <a:pt x="348257" y="321469"/>
                </a:lnTo>
                <a:lnTo>
                  <a:pt x="348257" y="312539"/>
                </a:lnTo>
                <a:lnTo>
                  <a:pt x="357187" y="294680"/>
                </a:lnTo>
                <a:lnTo>
                  <a:pt x="366117" y="258961"/>
                </a:lnTo>
                <a:lnTo>
                  <a:pt x="383976" y="214313"/>
                </a:lnTo>
                <a:lnTo>
                  <a:pt x="401836" y="160735"/>
                </a:lnTo>
                <a:lnTo>
                  <a:pt x="428625" y="107157"/>
                </a:lnTo>
                <a:lnTo>
                  <a:pt x="455414" y="62508"/>
                </a:lnTo>
                <a:lnTo>
                  <a:pt x="491132" y="26789"/>
                </a:lnTo>
                <a:lnTo>
                  <a:pt x="526851" y="8930"/>
                </a:lnTo>
                <a:lnTo>
                  <a:pt x="553640" y="0"/>
                </a:lnTo>
                <a:lnTo>
                  <a:pt x="580429" y="0"/>
                </a:lnTo>
                <a:lnTo>
                  <a:pt x="589359" y="8930"/>
                </a:lnTo>
                <a:lnTo>
                  <a:pt x="598289" y="26789"/>
                </a:lnTo>
                <a:lnTo>
                  <a:pt x="580429" y="44649"/>
                </a:lnTo>
                <a:lnTo>
                  <a:pt x="553640" y="53578"/>
                </a:lnTo>
                <a:lnTo>
                  <a:pt x="526851" y="71438"/>
                </a:lnTo>
                <a:lnTo>
                  <a:pt x="500062" y="80367"/>
                </a:lnTo>
                <a:lnTo>
                  <a:pt x="482203" y="89297"/>
                </a:lnTo>
                <a:lnTo>
                  <a:pt x="473273" y="89297"/>
                </a:lnTo>
                <a:lnTo>
                  <a:pt x="473273" y="89297"/>
                </a:lnTo>
                <a:lnTo>
                  <a:pt x="491132" y="89297"/>
                </a:lnTo>
                <a:lnTo>
                  <a:pt x="491132"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3" name="Freeform 52"/>
          <p:cNvSpPr/>
          <p:nvPr/>
        </p:nvSpPr>
        <p:spPr bwMode="auto">
          <a:xfrm>
            <a:off x="8268890" y="1910953"/>
            <a:ext cx="53579" cy="169665"/>
          </a:xfrm>
          <a:custGeom>
            <a:avLst/>
            <a:gdLst/>
            <a:ahLst/>
            <a:cxnLst/>
            <a:rect l="0" t="0" r="0" b="0"/>
            <a:pathLst>
              <a:path w="53579" h="169665">
                <a:moveTo>
                  <a:pt x="53578" y="26789"/>
                </a:moveTo>
                <a:lnTo>
                  <a:pt x="53578" y="26789"/>
                </a:lnTo>
                <a:lnTo>
                  <a:pt x="53578" y="17859"/>
                </a:lnTo>
                <a:lnTo>
                  <a:pt x="53578" y="17859"/>
                </a:lnTo>
                <a:lnTo>
                  <a:pt x="44648" y="17859"/>
                </a:lnTo>
                <a:lnTo>
                  <a:pt x="44648" y="8930"/>
                </a:lnTo>
                <a:lnTo>
                  <a:pt x="35719" y="0"/>
                </a:lnTo>
                <a:lnTo>
                  <a:pt x="26789" y="0"/>
                </a:lnTo>
                <a:lnTo>
                  <a:pt x="17859" y="0"/>
                </a:lnTo>
                <a:lnTo>
                  <a:pt x="17859" y="0"/>
                </a:lnTo>
                <a:lnTo>
                  <a:pt x="26789" y="8930"/>
                </a:lnTo>
                <a:lnTo>
                  <a:pt x="35719" y="17859"/>
                </a:lnTo>
                <a:lnTo>
                  <a:pt x="35719" y="35719"/>
                </a:lnTo>
                <a:lnTo>
                  <a:pt x="44648" y="53578"/>
                </a:lnTo>
                <a:lnTo>
                  <a:pt x="53578" y="80367"/>
                </a:lnTo>
                <a:lnTo>
                  <a:pt x="53578" y="107156"/>
                </a:lnTo>
                <a:lnTo>
                  <a:pt x="53578" y="125016"/>
                </a:lnTo>
                <a:lnTo>
                  <a:pt x="44648" y="142875"/>
                </a:lnTo>
                <a:lnTo>
                  <a:pt x="35719" y="160734"/>
                </a:lnTo>
                <a:lnTo>
                  <a:pt x="26789" y="169664"/>
                </a:lnTo>
                <a:lnTo>
                  <a:pt x="17859" y="169664"/>
                </a:lnTo>
                <a:lnTo>
                  <a:pt x="8930" y="151805"/>
                </a:lnTo>
                <a:lnTo>
                  <a:pt x="0" y="133945"/>
                </a:lnTo>
                <a:lnTo>
                  <a:pt x="0" y="116086"/>
                </a:lnTo>
                <a:lnTo>
                  <a:pt x="0" y="98226"/>
                </a:lnTo>
                <a:lnTo>
                  <a:pt x="8930" y="89297"/>
                </a:lnTo>
                <a:lnTo>
                  <a:pt x="8930"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4" name="Freeform 53"/>
          <p:cNvSpPr/>
          <p:nvPr/>
        </p:nvSpPr>
        <p:spPr bwMode="auto">
          <a:xfrm>
            <a:off x="8349257" y="1848445"/>
            <a:ext cx="125017" cy="258962"/>
          </a:xfrm>
          <a:custGeom>
            <a:avLst/>
            <a:gdLst/>
            <a:ahLst/>
            <a:cxnLst/>
            <a:rect l="0" t="0" r="0" b="0"/>
            <a:pathLst>
              <a:path w="125017" h="258962">
                <a:moveTo>
                  <a:pt x="17859" y="107156"/>
                </a:moveTo>
                <a:lnTo>
                  <a:pt x="17859" y="107156"/>
                </a:lnTo>
                <a:lnTo>
                  <a:pt x="17859" y="98227"/>
                </a:lnTo>
                <a:lnTo>
                  <a:pt x="17859" y="89297"/>
                </a:lnTo>
                <a:lnTo>
                  <a:pt x="17859" y="80367"/>
                </a:lnTo>
                <a:lnTo>
                  <a:pt x="17859" y="71438"/>
                </a:lnTo>
                <a:lnTo>
                  <a:pt x="17859" y="71438"/>
                </a:lnTo>
                <a:lnTo>
                  <a:pt x="17859" y="80367"/>
                </a:lnTo>
                <a:lnTo>
                  <a:pt x="8930" y="107156"/>
                </a:lnTo>
                <a:lnTo>
                  <a:pt x="8930" y="133945"/>
                </a:lnTo>
                <a:lnTo>
                  <a:pt x="0" y="160734"/>
                </a:lnTo>
                <a:lnTo>
                  <a:pt x="0" y="187524"/>
                </a:lnTo>
                <a:lnTo>
                  <a:pt x="0" y="214313"/>
                </a:lnTo>
                <a:lnTo>
                  <a:pt x="0" y="241102"/>
                </a:lnTo>
                <a:lnTo>
                  <a:pt x="0" y="250031"/>
                </a:lnTo>
                <a:lnTo>
                  <a:pt x="0" y="258961"/>
                </a:lnTo>
                <a:lnTo>
                  <a:pt x="8930" y="258961"/>
                </a:lnTo>
                <a:lnTo>
                  <a:pt x="17859" y="241102"/>
                </a:lnTo>
                <a:lnTo>
                  <a:pt x="17859" y="223242"/>
                </a:lnTo>
                <a:lnTo>
                  <a:pt x="26789" y="196453"/>
                </a:lnTo>
                <a:lnTo>
                  <a:pt x="35719" y="160734"/>
                </a:lnTo>
                <a:lnTo>
                  <a:pt x="44648" y="116086"/>
                </a:lnTo>
                <a:lnTo>
                  <a:pt x="53578" y="71438"/>
                </a:lnTo>
                <a:lnTo>
                  <a:pt x="62508" y="35719"/>
                </a:lnTo>
                <a:lnTo>
                  <a:pt x="62508" y="17859"/>
                </a:lnTo>
                <a:lnTo>
                  <a:pt x="71438" y="0"/>
                </a:lnTo>
                <a:lnTo>
                  <a:pt x="71438" y="8930"/>
                </a:lnTo>
                <a:lnTo>
                  <a:pt x="80367" y="26789"/>
                </a:lnTo>
                <a:lnTo>
                  <a:pt x="71438" y="62508"/>
                </a:lnTo>
                <a:lnTo>
                  <a:pt x="71438" y="98227"/>
                </a:lnTo>
                <a:lnTo>
                  <a:pt x="62508" y="133945"/>
                </a:lnTo>
                <a:lnTo>
                  <a:pt x="53578" y="169664"/>
                </a:lnTo>
                <a:lnTo>
                  <a:pt x="44648" y="196453"/>
                </a:lnTo>
                <a:lnTo>
                  <a:pt x="44648" y="223242"/>
                </a:lnTo>
                <a:lnTo>
                  <a:pt x="44648" y="241102"/>
                </a:lnTo>
                <a:lnTo>
                  <a:pt x="44648" y="250031"/>
                </a:lnTo>
                <a:lnTo>
                  <a:pt x="44648" y="258961"/>
                </a:lnTo>
                <a:lnTo>
                  <a:pt x="53578" y="250031"/>
                </a:lnTo>
                <a:lnTo>
                  <a:pt x="62508" y="232172"/>
                </a:lnTo>
                <a:lnTo>
                  <a:pt x="62508" y="214313"/>
                </a:lnTo>
                <a:lnTo>
                  <a:pt x="71438" y="187524"/>
                </a:lnTo>
                <a:lnTo>
                  <a:pt x="80367" y="160734"/>
                </a:lnTo>
                <a:lnTo>
                  <a:pt x="80367" y="151805"/>
                </a:lnTo>
                <a:lnTo>
                  <a:pt x="89297" y="151805"/>
                </a:lnTo>
                <a:lnTo>
                  <a:pt x="89297" y="160734"/>
                </a:lnTo>
                <a:lnTo>
                  <a:pt x="80367" y="178594"/>
                </a:lnTo>
                <a:lnTo>
                  <a:pt x="80367" y="196453"/>
                </a:lnTo>
                <a:lnTo>
                  <a:pt x="80367" y="214313"/>
                </a:lnTo>
                <a:lnTo>
                  <a:pt x="71438" y="232172"/>
                </a:lnTo>
                <a:lnTo>
                  <a:pt x="71438" y="250031"/>
                </a:lnTo>
                <a:lnTo>
                  <a:pt x="71438" y="250031"/>
                </a:lnTo>
                <a:lnTo>
                  <a:pt x="71438" y="258961"/>
                </a:lnTo>
                <a:lnTo>
                  <a:pt x="71438" y="250031"/>
                </a:lnTo>
                <a:lnTo>
                  <a:pt x="80367" y="241102"/>
                </a:lnTo>
                <a:lnTo>
                  <a:pt x="80367" y="214313"/>
                </a:lnTo>
                <a:lnTo>
                  <a:pt x="89297" y="196453"/>
                </a:lnTo>
                <a:lnTo>
                  <a:pt x="107156" y="169664"/>
                </a:lnTo>
                <a:lnTo>
                  <a:pt x="116086" y="151805"/>
                </a:lnTo>
                <a:lnTo>
                  <a:pt x="116086" y="142875"/>
                </a:lnTo>
                <a:lnTo>
                  <a:pt x="125016" y="142875"/>
                </a:lnTo>
                <a:lnTo>
                  <a:pt x="125016" y="160734"/>
                </a:lnTo>
                <a:lnTo>
                  <a:pt x="116086" y="169664"/>
                </a:lnTo>
                <a:lnTo>
                  <a:pt x="116086" y="196453"/>
                </a:lnTo>
                <a:lnTo>
                  <a:pt x="107156" y="214313"/>
                </a:lnTo>
                <a:lnTo>
                  <a:pt x="107156" y="223242"/>
                </a:lnTo>
                <a:lnTo>
                  <a:pt x="107156" y="241102"/>
                </a:lnTo>
                <a:lnTo>
                  <a:pt x="107156" y="241102"/>
                </a:lnTo>
                <a:lnTo>
                  <a:pt x="107156" y="232172"/>
                </a:lnTo>
                <a:lnTo>
                  <a:pt x="107156" y="223242"/>
                </a:lnTo>
                <a:lnTo>
                  <a:pt x="107156" y="205383"/>
                </a:lnTo>
                <a:lnTo>
                  <a:pt x="107156"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5" name="Freeform 54"/>
          <p:cNvSpPr/>
          <p:nvPr/>
        </p:nvSpPr>
        <p:spPr bwMode="auto">
          <a:xfrm>
            <a:off x="8492132" y="1803797"/>
            <a:ext cx="187524" cy="285751"/>
          </a:xfrm>
          <a:custGeom>
            <a:avLst/>
            <a:gdLst/>
            <a:ahLst/>
            <a:cxnLst/>
            <a:rect l="0" t="0" r="0" b="0"/>
            <a:pathLst>
              <a:path w="187524" h="285751">
                <a:moveTo>
                  <a:pt x="62508" y="169664"/>
                </a:moveTo>
                <a:lnTo>
                  <a:pt x="62508" y="169664"/>
                </a:lnTo>
                <a:lnTo>
                  <a:pt x="53578" y="160734"/>
                </a:lnTo>
                <a:lnTo>
                  <a:pt x="53578" y="151804"/>
                </a:lnTo>
                <a:lnTo>
                  <a:pt x="44648" y="151804"/>
                </a:lnTo>
                <a:lnTo>
                  <a:pt x="35719" y="160734"/>
                </a:lnTo>
                <a:lnTo>
                  <a:pt x="26789" y="169664"/>
                </a:lnTo>
                <a:lnTo>
                  <a:pt x="17859" y="187523"/>
                </a:lnTo>
                <a:lnTo>
                  <a:pt x="8930" y="214312"/>
                </a:lnTo>
                <a:lnTo>
                  <a:pt x="0" y="232172"/>
                </a:lnTo>
                <a:lnTo>
                  <a:pt x="0" y="258961"/>
                </a:lnTo>
                <a:lnTo>
                  <a:pt x="0" y="276820"/>
                </a:lnTo>
                <a:lnTo>
                  <a:pt x="0" y="285750"/>
                </a:lnTo>
                <a:lnTo>
                  <a:pt x="0" y="285750"/>
                </a:lnTo>
                <a:lnTo>
                  <a:pt x="17859" y="285750"/>
                </a:lnTo>
                <a:lnTo>
                  <a:pt x="26789" y="276820"/>
                </a:lnTo>
                <a:lnTo>
                  <a:pt x="35719" y="258961"/>
                </a:lnTo>
                <a:lnTo>
                  <a:pt x="44648" y="232172"/>
                </a:lnTo>
                <a:lnTo>
                  <a:pt x="53578" y="205382"/>
                </a:lnTo>
                <a:lnTo>
                  <a:pt x="62508" y="169664"/>
                </a:lnTo>
                <a:lnTo>
                  <a:pt x="71438" y="125015"/>
                </a:lnTo>
                <a:lnTo>
                  <a:pt x="80367" y="89297"/>
                </a:lnTo>
                <a:lnTo>
                  <a:pt x="89297" y="44648"/>
                </a:lnTo>
                <a:lnTo>
                  <a:pt x="89297" y="17859"/>
                </a:lnTo>
                <a:lnTo>
                  <a:pt x="98227" y="0"/>
                </a:lnTo>
                <a:lnTo>
                  <a:pt x="98227" y="0"/>
                </a:lnTo>
                <a:lnTo>
                  <a:pt x="89297" y="8929"/>
                </a:lnTo>
                <a:lnTo>
                  <a:pt x="71438" y="26789"/>
                </a:lnTo>
                <a:lnTo>
                  <a:pt x="62508" y="53578"/>
                </a:lnTo>
                <a:lnTo>
                  <a:pt x="53578" y="89297"/>
                </a:lnTo>
                <a:lnTo>
                  <a:pt x="44648" y="125015"/>
                </a:lnTo>
                <a:lnTo>
                  <a:pt x="35719" y="160734"/>
                </a:lnTo>
                <a:lnTo>
                  <a:pt x="26789" y="196453"/>
                </a:lnTo>
                <a:lnTo>
                  <a:pt x="26789" y="223242"/>
                </a:lnTo>
                <a:lnTo>
                  <a:pt x="35719" y="241101"/>
                </a:lnTo>
                <a:lnTo>
                  <a:pt x="35719" y="250031"/>
                </a:lnTo>
                <a:lnTo>
                  <a:pt x="53578" y="250031"/>
                </a:lnTo>
                <a:lnTo>
                  <a:pt x="62508" y="241101"/>
                </a:lnTo>
                <a:lnTo>
                  <a:pt x="80367" y="223242"/>
                </a:lnTo>
                <a:lnTo>
                  <a:pt x="98227" y="205382"/>
                </a:lnTo>
                <a:lnTo>
                  <a:pt x="107156" y="178593"/>
                </a:lnTo>
                <a:lnTo>
                  <a:pt x="116086" y="151804"/>
                </a:lnTo>
                <a:lnTo>
                  <a:pt x="116086" y="133945"/>
                </a:lnTo>
                <a:lnTo>
                  <a:pt x="116086" y="125015"/>
                </a:lnTo>
                <a:lnTo>
                  <a:pt x="116086" y="133945"/>
                </a:lnTo>
                <a:lnTo>
                  <a:pt x="116086" y="151804"/>
                </a:lnTo>
                <a:lnTo>
                  <a:pt x="116086" y="178593"/>
                </a:lnTo>
                <a:lnTo>
                  <a:pt x="107156" y="196453"/>
                </a:lnTo>
                <a:lnTo>
                  <a:pt x="107156" y="223242"/>
                </a:lnTo>
                <a:lnTo>
                  <a:pt x="98227" y="241101"/>
                </a:lnTo>
                <a:lnTo>
                  <a:pt x="98227" y="258961"/>
                </a:lnTo>
                <a:lnTo>
                  <a:pt x="98227" y="258961"/>
                </a:lnTo>
                <a:lnTo>
                  <a:pt x="107156" y="267890"/>
                </a:lnTo>
                <a:lnTo>
                  <a:pt x="107156" y="258961"/>
                </a:lnTo>
                <a:lnTo>
                  <a:pt x="116086" y="250031"/>
                </a:lnTo>
                <a:lnTo>
                  <a:pt x="125016" y="232172"/>
                </a:lnTo>
                <a:lnTo>
                  <a:pt x="133945" y="205382"/>
                </a:lnTo>
                <a:lnTo>
                  <a:pt x="142875" y="187523"/>
                </a:lnTo>
                <a:lnTo>
                  <a:pt x="151805" y="169664"/>
                </a:lnTo>
                <a:lnTo>
                  <a:pt x="151805" y="160734"/>
                </a:lnTo>
                <a:lnTo>
                  <a:pt x="151805" y="160734"/>
                </a:lnTo>
                <a:lnTo>
                  <a:pt x="151805" y="178593"/>
                </a:lnTo>
                <a:lnTo>
                  <a:pt x="151805" y="196453"/>
                </a:lnTo>
                <a:lnTo>
                  <a:pt x="142875" y="214312"/>
                </a:lnTo>
                <a:lnTo>
                  <a:pt x="142875" y="232172"/>
                </a:lnTo>
                <a:lnTo>
                  <a:pt x="142875" y="250031"/>
                </a:lnTo>
                <a:lnTo>
                  <a:pt x="142875" y="258961"/>
                </a:lnTo>
                <a:lnTo>
                  <a:pt x="151805" y="258961"/>
                </a:lnTo>
                <a:lnTo>
                  <a:pt x="160734" y="250031"/>
                </a:lnTo>
                <a:lnTo>
                  <a:pt x="169664" y="232172"/>
                </a:lnTo>
                <a:lnTo>
                  <a:pt x="187523" y="214312"/>
                </a:lnTo>
                <a:lnTo>
                  <a:pt x="187523" y="196453"/>
                </a:lnTo>
                <a:lnTo>
                  <a:pt x="187523" y="187523"/>
                </a:lnTo>
                <a:lnTo>
                  <a:pt x="178594" y="178593"/>
                </a:lnTo>
                <a:lnTo>
                  <a:pt x="178594" y="187523"/>
                </a:lnTo>
                <a:lnTo>
                  <a:pt x="178594" y="205382"/>
                </a:lnTo>
                <a:lnTo>
                  <a:pt x="169664" y="223242"/>
                </a:lnTo>
                <a:lnTo>
                  <a:pt x="169664" y="241101"/>
                </a:lnTo>
                <a:lnTo>
                  <a:pt x="160734" y="250031"/>
                </a:lnTo>
                <a:lnTo>
                  <a:pt x="151805" y="258961"/>
                </a:lnTo>
                <a:lnTo>
                  <a:pt x="151805" y="25896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6" name="Freeform 55"/>
          <p:cNvSpPr/>
          <p:nvPr/>
        </p:nvSpPr>
        <p:spPr bwMode="auto">
          <a:xfrm>
            <a:off x="1919883" y="964406"/>
            <a:ext cx="17860" cy="419697"/>
          </a:xfrm>
          <a:custGeom>
            <a:avLst/>
            <a:gdLst/>
            <a:ahLst/>
            <a:cxnLst/>
            <a:rect l="0" t="0" r="0" b="0"/>
            <a:pathLst>
              <a:path w="17860" h="419697">
                <a:moveTo>
                  <a:pt x="8930" y="8930"/>
                </a:moveTo>
                <a:lnTo>
                  <a:pt x="8930" y="8930"/>
                </a:lnTo>
                <a:lnTo>
                  <a:pt x="8930" y="0"/>
                </a:lnTo>
                <a:lnTo>
                  <a:pt x="8930" y="0"/>
                </a:lnTo>
                <a:lnTo>
                  <a:pt x="8930" y="8930"/>
                </a:lnTo>
                <a:lnTo>
                  <a:pt x="8930" y="8930"/>
                </a:lnTo>
                <a:lnTo>
                  <a:pt x="0" y="8930"/>
                </a:lnTo>
                <a:lnTo>
                  <a:pt x="0" y="17860"/>
                </a:lnTo>
                <a:lnTo>
                  <a:pt x="0" y="26789"/>
                </a:lnTo>
                <a:lnTo>
                  <a:pt x="0" y="53578"/>
                </a:lnTo>
                <a:lnTo>
                  <a:pt x="8930" y="80367"/>
                </a:lnTo>
                <a:lnTo>
                  <a:pt x="8930" y="133945"/>
                </a:lnTo>
                <a:lnTo>
                  <a:pt x="8930" y="187524"/>
                </a:lnTo>
                <a:lnTo>
                  <a:pt x="8930" y="250031"/>
                </a:lnTo>
                <a:lnTo>
                  <a:pt x="0" y="312539"/>
                </a:lnTo>
                <a:lnTo>
                  <a:pt x="0" y="357188"/>
                </a:lnTo>
                <a:lnTo>
                  <a:pt x="0" y="392907"/>
                </a:lnTo>
                <a:lnTo>
                  <a:pt x="0" y="410766"/>
                </a:lnTo>
                <a:lnTo>
                  <a:pt x="8930" y="419696"/>
                </a:lnTo>
                <a:lnTo>
                  <a:pt x="17859" y="401836"/>
                </a:lnTo>
                <a:lnTo>
                  <a:pt x="17859" y="40183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7" name="Freeform 56"/>
          <p:cNvSpPr/>
          <p:nvPr/>
        </p:nvSpPr>
        <p:spPr bwMode="auto">
          <a:xfrm>
            <a:off x="1991320" y="1160859"/>
            <a:ext cx="116087" cy="196455"/>
          </a:xfrm>
          <a:custGeom>
            <a:avLst/>
            <a:gdLst/>
            <a:ahLst/>
            <a:cxnLst/>
            <a:rect l="0" t="0" r="0" b="0"/>
            <a:pathLst>
              <a:path w="116087" h="196455">
                <a:moveTo>
                  <a:pt x="17860" y="71438"/>
                </a:moveTo>
                <a:lnTo>
                  <a:pt x="8930" y="89297"/>
                </a:lnTo>
                <a:lnTo>
                  <a:pt x="8930" y="107157"/>
                </a:lnTo>
                <a:lnTo>
                  <a:pt x="0" y="142875"/>
                </a:lnTo>
                <a:lnTo>
                  <a:pt x="0" y="169664"/>
                </a:lnTo>
                <a:lnTo>
                  <a:pt x="8930" y="187524"/>
                </a:lnTo>
                <a:lnTo>
                  <a:pt x="26789" y="196454"/>
                </a:lnTo>
                <a:lnTo>
                  <a:pt x="44649" y="187524"/>
                </a:lnTo>
                <a:lnTo>
                  <a:pt x="62508" y="178594"/>
                </a:lnTo>
                <a:lnTo>
                  <a:pt x="89297" y="151805"/>
                </a:lnTo>
                <a:lnTo>
                  <a:pt x="98227" y="125016"/>
                </a:lnTo>
                <a:lnTo>
                  <a:pt x="116086" y="98227"/>
                </a:lnTo>
                <a:lnTo>
                  <a:pt x="116086" y="62508"/>
                </a:lnTo>
                <a:lnTo>
                  <a:pt x="116086" y="26789"/>
                </a:lnTo>
                <a:lnTo>
                  <a:pt x="107157" y="8930"/>
                </a:lnTo>
                <a:lnTo>
                  <a:pt x="98227" y="0"/>
                </a:lnTo>
                <a:lnTo>
                  <a:pt x="80368" y="0"/>
                </a:lnTo>
                <a:lnTo>
                  <a:pt x="62508" y="17860"/>
                </a:lnTo>
                <a:lnTo>
                  <a:pt x="53578" y="44649"/>
                </a:lnTo>
                <a:lnTo>
                  <a:pt x="44649" y="71438"/>
                </a:lnTo>
                <a:lnTo>
                  <a:pt x="44649" y="98227"/>
                </a:lnTo>
                <a:lnTo>
                  <a:pt x="53578" y="125016"/>
                </a:lnTo>
                <a:lnTo>
                  <a:pt x="53578"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8" name="Freeform 57"/>
          <p:cNvSpPr/>
          <p:nvPr/>
        </p:nvSpPr>
        <p:spPr bwMode="auto">
          <a:xfrm>
            <a:off x="2178844" y="1143000"/>
            <a:ext cx="187524" cy="223243"/>
          </a:xfrm>
          <a:custGeom>
            <a:avLst/>
            <a:gdLst/>
            <a:ahLst/>
            <a:cxnLst/>
            <a:rect l="0" t="0" r="0" b="0"/>
            <a:pathLst>
              <a:path w="187524" h="223243">
                <a:moveTo>
                  <a:pt x="107156" y="8930"/>
                </a:moveTo>
                <a:lnTo>
                  <a:pt x="98226" y="8930"/>
                </a:lnTo>
                <a:lnTo>
                  <a:pt x="89297" y="0"/>
                </a:lnTo>
                <a:lnTo>
                  <a:pt x="80367" y="0"/>
                </a:lnTo>
                <a:lnTo>
                  <a:pt x="62508" y="0"/>
                </a:lnTo>
                <a:lnTo>
                  <a:pt x="44648" y="17859"/>
                </a:lnTo>
                <a:lnTo>
                  <a:pt x="35719" y="44648"/>
                </a:lnTo>
                <a:lnTo>
                  <a:pt x="17859" y="80367"/>
                </a:lnTo>
                <a:lnTo>
                  <a:pt x="8929" y="116086"/>
                </a:lnTo>
                <a:lnTo>
                  <a:pt x="0" y="151805"/>
                </a:lnTo>
                <a:lnTo>
                  <a:pt x="8929" y="178594"/>
                </a:lnTo>
                <a:lnTo>
                  <a:pt x="17859" y="205383"/>
                </a:lnTo>
                <a:lnTo>
                  <a:pt x="26789" y="223242"/>
                </a:lnTo>
                <a:lnTo>
                  <a:pt x="53578" y="223242"/>
                </a:lnTo>
                <a:lnTo>
                  <a:pt x="89297" y="223242"/>
                </a:lnTo>
                <a:lnTo>
                  <a:pt x="116086" y="214313"/>
                </a:lnTo>
                <a:lnTo>
                  <a:pt x="151804" y="196453"/>
                </a:lnTo>
                <a:lnTo>
                  <a:pt x="187523" y="169664"/>
                </a:lnTo>
                <a:lnTo>
                  <a:pt x="187523"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9" name="Freeform 58"/>
          <p:cNvSpPr/>
          <p:nvPr/>
        </p:nvSpPr>
        <p:spPr bwMode="auto">
          <a:xfrm>
            <a:off x="2321719" y="1009055"/>
            <a:ext cx="330399" cy="375048"/>
          </a:xfrm>
          <a:custGeom>
            <a:avLst/>
            <a:gdLst/>
            <a:ahLst/>
            <a:cxnLst/>
            <a:rect l="0" t="0" r="0" b="0"/>
            <a:pathLst>
              <a:path w="330399" h="375048">
                <a:moveTo>
                  <a:pt x="71437" y="178593"/>
                </a:moveTo>
                <a:lnTo>
                  <a:pt x="62508" y="196453"/>
                </a:lnTo>
                <a:lnTo>
                  <a:pt x="44648" y="214312"/>
                </a:lnTo>
                <a:lnTo>
                  <a:pt x="26789" y="250031"/>
                </a:lnTo>
                <a:lnTo>
                  <a:pt x="17859" y="285750"/>
                </a:lnTo>
                <a:lnTo>
                  <a:pt x="8929" y="321468"/>
                </a:lnTo>
                <a:lnTo>
                  <a:pt x="0" y="348258"/>
                </a:lnTo>
                <a:lnTo>
                  <a:pt x="8929" y="357187"/>
                </a:lnTo>
                <a:lnTo>
                  <a:pt x="17859" y="375047"/>
                </a:lnTo>
                <a:lnTo>
                  <a:pt x="35719" y="366117"/>
                </a:lnTo>
                <a:lnTo>
                  <a:pt x="53578" y="357187"/>
                </a:lnTo>
                <a:lnTo>
                  <a:pt x="80367" y="330398"/>
                </a:lnTo>
                <a:lnTo>
                  <a:pt x="98226" y="303609"/>
                </a:lnTo>
                <a:lnTo>
                  <a:pt x="125015" y="267890"/>
                </a:lnTo>
                <a:lnTo>
                  <a:pt x="142875" y="232172"/>
                </a:lnTo>
                <a:lnTo>
                  <a:pt x="160734" y="205382"/>
                </a:lnTo>
                <a:lnTo>
                  <a:pt x="160734" y="187523"/>
                </a:lnTo>
                <a:lnTo>
                  <a:pt x="160734" y="187523"/>
                </a:lnTo>
                <a:lnTo>
                  <a:pt x="151804" y="196453"/>
                </a:lnTo>
                <a:lnTo>
                  <a:pt x="142875" y="223242"/>
                </a:lnTo>
                <a:lnTo>
                  <a:pt x="133945" y="258961"/>
                </a:lnTo>
                <a:lnTo>
                  <a:pt x="125015" y="294679"/>
                </a:lnTo>
                <a:lnTo>
                  <a:pt x="116086" y="321468"/>
                </a:lnTo>
                <a:lnTo>
                  <a:pt x="116086" y="348258"/>
                </a:lnTo>
                <a:lnTo>
                  <a:pt x="125015" y="366117"/>
                </a:lnTo>
                <a:lnTo>
                  <a:pt x="133945" y="375047"/>
                </a:lnTo>
                <a:lnTo>
                  <a:pt x="151804" y="375047"/>
                </a:lnTo>
                <a:lnTo>
                  <a:pt x="178594" y="357187"/>
                </a:lnTo>
                <a:lnTo>
                  <a:pt x="205383" y="339328"/>
                </a:lnTo>
                <a:lnTo>
                  <a:pt x="232172" y="303609"/>
                </a:lnTo>
                <a:lnTo>
                  <a:pt x="250031" y="267890"/>
                </a:lnTo>
                <a:lnTo>
                  <a:pt x="276820" y="223242"/>
                </a:lnTo>
                <a:lnTo>
                  <a:pt x="294679" y="169664"/>
                </a:lnTo>
                <a:lnTo>
                  <a:pt x="312539" y="125015"/>
                </a:lnTo>
                <a:lnTo>
                  <a:pt x="321469" y="80367"/>
                </a:lnTo>
                <a:lnTo>
                  <a:pt x="330398" y="44648"/>
                </a:lnTo>
                <a:lnTo>
                  <a:pt x="330398" y="17859"/>
                </a:lnTo>
                <a:lnTo>
                  <a:pt x="321469" y="0"/>
                </a:lnTo>
                <a:lnTo>
                  <a:pt x="303609" y="8929"/>
                </a:lnTo>
                <a:lnTo>
                  <a:pt x="285750" y="26789"/>
                </a:lnTo>
                <a:lnTo>
                  <a:pt x="267890" y="62507"/>
                </a:lnTo>
                <a:lnTo>
                  <a:pt x="241101" y="116086"/>
                </a:lnTo>
                <a:lnTo>
                  <a:pt x="223242" y="178593"/>
                </a:lnTo>
                <a:lnTo>
                  <a:pt x="214312" y="232172"/>
                </a:lnTo>
                <a:lnTo>
                  <a:pt x="214312" y="285750"/>
                </a:lnTo>
                <a:lnTo>
                  <a:pt x="223242" y="321468"/>
                </a:lnTo>
                <a:lnTo>
                  <a:pt x="241101" y="357187"/>
                </a:lnTo>
                <a:lnTo>
                  <a:pt x="258961" y="366117"/>
                </a:lnTo>
                <a:lnTo>
                  <a:pt x="294679" y="375047"/>
                </a:lnTo>
                <a:lnTo>
                  <a:pt x="321469" y="366117"/>
                </a:lnTo>
                <a:lnTo>
                  <a:pt x="321469" y="36611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0" name="Freeform 59"/>
          <p:cNvSpPr/>
          <p:nvPr/>
        </p:nvSpPr>
        <p:spPr bwMode="auto">
          <a:xfrm>
            <a:off x="2848570" y="1053703"/>
            <a:ext cx="169665" cy="294681"/>
          </a:xfrm>
          <a:custGeom>
            <a:avLst/>
            <a:gdLst/>
            <a:ahLst/>
            <a:cxnLst/>
            <a:rect l="0" t="0" r="0" b="0"/>
            <a:pathLst>
              <a:path w="169665" h="294681">
                <a:moveTo>
                  <a:pt x="35719" y="0"/>
                </a:moveTo>
                <a:lnTo>
                  <a:pt x="35719" y="0"/>
                </a:lnTo>
                <a:lnTo>
                  <a:pt x="35719" y="17859"/>
                </a:lnTo>
                <a:lnTo>
                  <a:pt x="26789" y="35719"/>
                </a:lnTo>
                <a:lnTo>
                  <a:pt x="26789" y="62508"/>
                </a:lnTo>
                <a:lnTo>
                  <a:pt x="17860" y="98227"/>
                </a:lnTo>
                <a:lnTo>
                  <a:pt x="17860" y="133945"/>
                </a:lnTo>
                <a:lnTo>
                  <a:pt x="8930" y="178594"/>
                </a:lnTo>
                <a:lnTo>
                  <a:pt x="8930" y="223242"/>
                </a:lnTo>
                <a:lnTo>
                  <a:pt x="8930" y="258961"/>
                </a:lnTo>
                <a:lnTo>
                  <a:pt x="8930" y="276820"/>
                </a:lnTo>
                <a:lnTo>
                  <a:pt x="0" y="294680"/>
                </a:lnTo>
                <a:lnTo>
                  <a:pt x="8930" y="294680"/>
                </a:lnTo>
                <a:lnTo>
                  <a:pt x="17860" y="285750"/>
                </a:lnTo>
                <a:lnTo>
                  <a:pt x="26789" y="258961"/>
                </a:lnTo>
                <a:lnTo>
                  <a:pt x="35719" y="232172"/>
                </a:lnTo>
                <a:lnTo>
                  <a:pt x="62508" y="187524"/>
                </a:lnTo>
                <a:lnTo>
                  <a:pt x="80368" y="160734"/>
                </a:lnTo>
                <a:lnTo>
                  <a:pt x="98227" y="133945"/>
                </a:lnTo>
                <a:lnTo>
                  <a:pt x="116086" y="125016"/>
                </a:lnTo>
                <a:lnTo>
                  <a:pt x="133946" y="125016"/>
                </a:lnTo>
                <a:lnTo>
                  <a:pt x="142875" y="151805"/>
                </a:lnTo>
                <a:lnTo>
                  <a:pt x="142875" y="178594"/>
                </a:lnTo>
                <a:lnTo>
                  <a:pt x="142875" y="214313"/>
                </a:lnTo>
                <a:lnTo>
                  <a:pt x="133946" y="241102"/>
                </a:lnTo>
                <a:lnTo>
                  <a:pt x="133946" y="267891"/>
                </a:lnTo>
                <a:lnTo>
                  <a:pt x="142875" y="285750"/>
                </a:lnTo>
                <a:lnTo>
                  <a:pt x="142875" y="285750"/>
                </a:lnTo>
                <a:lnTo>
                  <a:pt x="151805" y="276820"/>
                </a:lnTo>
                <a:lnTo>
                  <a:pt x="169664" y="258961"/>
                </a:lnTo>
                <a:lnTo>
                  <a:pt x="169664" y="25896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1" name="Freeform 60"/>
          <p:cNvSpPr/>
          <p:nvPr/>
        </p:nvSpPr>
        <p:spPr bwMode="auto">
          <a:xfrm>
            <a:off x="3027164" y="1205508"/>
            <a:ext cx="89298" cy="160735"/>
          </a:xfrm>
          <a:custGeom>
            <a:avLst/>
            <a:gdLst/>
            <a:ahLst/>
            <a:cxnLst/>
            <a:rect l="0" t="0" r="0" b="0"/>
            <a:pathLst>
              <a:path w="89298" h="160735">
                <a:moveTo>
                  <a:pt x="26789" y="26789"/>
                </a:moveTo>
                <a:lnTo>
                  <a:pt x="26789" y="44648"/>
                </a:lnTo>
                <a:lnTo>
                  <a:pt x="17859" y="62508"/>
                </a:lnTo>
                <a:lnTo>
                  <a:pt x="0" y="89297"/>
                </a:lnTo>
                <a:lnTo>
                  <a:pt x="0" y="116086"/>
                </a:lnTo>
                <a:lnTo>
                  <a:pt x="0" y="142875"/>
                </a:lnTo>
                <a:lnTo>
                  <a:pt x="0" y="151805"/>
                </a:lnTo>
                <a:lnTo>
                  <a:pt x="8930" y="160734"/>
                </a:lnTo>
                <a:lnTo>
                  <a:pt x="26789" y="151805"/>
                </a:lnTo>
                <a:lnTo>
                  <a:pt x="35719" y="142875"/>
                </a:lnTo>
                <a:lnTo>
                  <a:pt x="53578" y="125015"/>
                </a:lnTo>
                <a:lnTo>
                  <a:pt x="71438" y="98226"/>
                </a:lnTo>
                <a:lnTo>
                  <a:pt x="80367" y="62508"/>
                </a:lnTo>
                <a:lnTo>
                  <a:pt x="89297" y="35719"/>
                </a:lnTo>
                <a:lnTo>
                  <a:pt x="80367" y="17859"/>
                </a:lnTo>
                <a:lnTo>
                  <a:pt x="71438" y="0"/>
                </a:lnTo>
                <a:lnTo>
                  <a:pt x="62508" y="0"/>
                </a:lnTo>
                <a:lnTo>
                  <a:pt x="35719" y="17859"/>
                </a:lnTo>
                <a:lnTo>
                  <a:pt x="17859" y="35719"/>
                </a:lnTo>
                <a:lnTo>
                  <a:pt x="8930" y="53578"/>
                </a:lnTo>
                <a:lnTo>
                  <a:pt x="0" y="71437"/>
                </a:lnTo>
                <a:lnTo>
                  <a:pt x="0" y="80367"/>
                </a:lnTo>
                <a:lnTo>
                  <a:pt x="8930" y="80367"/>
                </a:lnTo>
                <a:lnTo>
                  <a:pt x="26789" y="80367"/>
                </a:lnTo>
                <a:lnTo>
                  <a:pt x="26789"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2" name="Freeform 61"/>
          <p:cNvSpPr/>
          <p:nvPr/>
        </p:nvSpPr>
        <p:spPr bwMode="auto">
          <a:xfrm>
            <a:off x="3125391" y="1187648"/>
            <a:ext cx="98227" cy="151806"/>
          </a:xfrm>
          <a:custGeom>
            <a:avLst/>
            <a:gdLst/>
            <a:ahLst/>
            <a:cxnLst/>
            <a:rect l="0" t="0" r="0" b="0"/>
            <a:pathLst>
              <a:path w="98227" h="151806">
                <a:moveTo>
                  <a:pt x="62507" y="0"/>
                </a:moveTo>
                <a:lnTo>
                  <a:pt x="53578" y="0"/>
                </a:lnTo>
                <a:lnTo>
                  <a:pt x="44648" y="8930"/>
                </a:lnTo>
                <a:lnTo>
                  <a:pt x="35718" y="8930"/>
                </a:lnTo>
                <a:lnTo>
                  <a:pt x="26789" y="17860"/>
                </a:lnTo>
                <a:lnTo>
                  <a:pt x="26789" y="26789"/>
                </a:lnTo>
                <a:lnTo>
                  <a:pt x="26789" y="35719"/>
                </a:lnTo>
                <a:lnTo>
                  <a:pt x="35718" y="44649"/>
                </a:lnTo>
                <a:lnTo>
                  <a:pt x="53578" y="53579"/>
                </a:lnTo>
                <a:lnTo>
                  <a:pt x="71437" y="71438"/>
                </a:lnTo>
                <a:lnTo>
                  <a:pt x="80367" y="89297"/>
                </a:lnTo>
                <a:lnTo>
                  <a:pt x="89297" y="98227"/>
                </a:lnTo>
                <a:lnTo>
                  <a:pt x="98226" y="116086"/>
                </a:lnTo>
                <a:lnTo>
                  <a:pt x="89297" y="133946"/>
                </a:lnTo>
                <a:lnTo>
                  <a:pt x="80367" y="142875"/>
                </a:lnTo>
                <a:lnTo>
                  <a:pt x="62507" y="151805"/>
                </a:lnTo>
                <a:lnTo>
                  <a:pt x="44648" y="151805"/>
                </a:lnTo>
                <a:lnTo>
                  <a:pt x="26789" y="151805"/>
                </a:lnTo>
                <a:lnTo>
                  <a:pt x="8929" y="133946"/>
                </a:lnTo>
                <a:lnTo>
                  <a:pt x="0" y="116086"/>
                </a:lnTo>
                <a:lnTo>
                  <a:pt x="0"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3" name="Freeform 62"/>
          <p:cNvSpPr/>
          <p:nvPr/>
        </p:nvSpPr>
        <p:spPr bwMode="auto">
          <a:xfrm>
            <a:off x="3259336" y="1089422"/>
            <a:ext cx="125017" cy="267892"/>
          </a:xfrm>
          <a:custGeom>
            <a:avLst/>
            <a:gdLst/>
            <a:ahLst/>
            <a:cxnLst/>
            <a:rect l="0" t="0" r="0" b="0"/>
            <a:pathLst>
              <a:path w="125017" h="267892">
                <a:moveTo>
                  <a:pt x="62508" y="0"/>
                </a:moveTo>
                <a:lnTo>
                  <a:pt x="62508" y="8929"/>
                </a:lnTo>
                <a:lnTo>
                  <a:pt x="62508" y="8929"/>
                </a:lnTo>
                <a:lnTo>
                  <a:pt x="53578" y="26789"/>
                </a:lnTo>
                <a:lnTo>
                  <a:pt x="44648" y="44648"/>
                </a:lnTo>
                <a:lnTo>
                  <a:pt x="26789" y="80367"/>
                </a:lnTo>
                <a:lnTo>
                  <a:pt x="17859" y="116086"/>
                </a:lnTo>
                <a:lnTo>
                  <a:pt x="0" y="160734"/>
                </a:lnTo>
                <a:lnTo>
                  <a:pt x="0" y="196453"/>
                </a:lnTo>
                <a:lnTo>
                  <a:pt x="0" y="223242"/>
                </a:lnTo>
                <a:lnTo>
                  <a:pt x="8930" y="250031"/>
                </a:lnTo>
                <a:lnTo>
                  <a:pt x="26789" y="258961"/>
                </a:lnTo>
                <a:lnTo>
                  <a:pt x="44648" y="267891"/>
                </a:lnTo>
                <a:lnTo>
                  <a:pt x="71437" y="258961"/>
                </a:lnTo>
                <a:lnTo>
                  <a:pt x="98227" y="250031"/>
                </a:lnTo>
                <a:lnTo>
                  <a:pt x="116086" y="223242"/>
                </a:lnTo>
                <a:lnTo>
                  <a:pt x="125016" y="196453"/>
                </a:lnTo>
                <a:lnTo>
                  <a:pt x="125016" y="169664"/>
                </a:lnTo>
                <a:lnTo>
                  <a:pt x="125016"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4" name="Freeform 63"/>
          <p:cNvSpPr/>
          <p:nvPr/>
        </p:nvSpPr>
        <p:spPr bwMode="auto">
          <a:xfrm>
            <a:off x="3196828" y="1143000"/>
            <a:ext cx="258962" cy="80368"/>
          </a:xfrm>
          <a:custGeom>
            <a:avLst/>
            <a:gdLst/>
            <a:ahLst/>
            <a:cxnLst/>
            <a:rect l="0" t="0" r="0" b="0"/>
            <a:pathLst>
              <a:path w="258962" h="80368">
                <a:moveTo>
                  <a:pt x="0" y="62508"/>
                </a:moveTo>
                <a:lnTo>
                  <a:pt x="0" y="71437"/>
                </a:lnTo>
                <a:lnTo>
                  <a:pt x="8930" y="80367"/>
                </a:lnTo>
                <a:lnTo>
                  <a:pt x="17860" y="80367"/>
                </a:lnTo>
                <a:lnTo>
                  <a:pt x="44649" y="80367"/>
                </a:lnTo>
                <a:lnTo>
                  <a:pt x="80367" y="80367"/>
                </a:lnTo>
                <a:lnTo>
                  <a:pt x="133945" y="62508"/>
                </a:lnTo>
                <a:lnTo>
                  <a:pt x="178594" y="44648"/>
                </a:lnTo>
                <a:lnTo>
                  <a:pt x="223242" y="26789"/>
                </a:lnTo>
                <a:lnTo>
                  <a:pt x="258961" y="0"/>
                </a:lnTo>
                <a:lnTo>
                  <a:pt x="25896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5" name="Freeform 64"/>
          <p:cNvSpPr/>
          <p:nvPr/>
        </p:nvSpPr>
        <p:spPr bwMode="auto">
          <a:xfrm>
            <a:off x="589359" y="160734"/>
            <a:ext cx="116087" cy="428626"/>
          </a:xfrm>
          <a:custGeom>
            <a:avLst/>
            <a:gdLst/>
            <a:ahLst/>
            <a:cxnLst/>
            <a:rect l="0" t="0" r="0" b="0"/>
            <a:pathLst>
              <a:path w="116087" h="428626">
                <a:moveTo>
                  <a:pt x="35719" y="53578"/>
                </a:moveTo>
                <a:lnTo>
                  <a:pt x="35719" y="26789"/>
                </a:lnTo>
                <a:lnTo>
                  <a:pt x="35719" y="17860"/>
                </a:lnTo>
                <a:lnTo>
                  <a:pt x="26790" y="0"/>
                </a:lnTo>
                <a:lnTo>
                  <a:pt x="26790" y="0"/>
                </a:lnTo>
                <a:lnTo>
                  <a:pt x="26790" y="0"/>
                </a:lnTo>
                <a:lnTo>
                  <a:pt x="35719" y="26789"/>
                </a:lnTo>
                <a:lnTo>
                  <a:pt x="44649" y="80368"/>
                </a:lnTo>
                <a:lnTo>
                  <a:pt x="62508" y="151805"/>
                </a:lnTo>
                <a:lnTo>
                  <a:pt x="80368" y="223243"/>
                </a:lnTo>
                <a:lnTo>
                  <a:pt x="89297" y="294680"/>
                </a:lnTo>
                <a:lnTo>
                  <a:pt x="107157" y="348258"/>
                </a:lnTo>
                <a:lnTo>
                  <a:pt x="116086" y="383977"/>
                </a:lnTo>
                <a:lnTo>
                  <a:pt x="116086" y="410766"/>
                </a:lnTo>
                <a:lnTo>
                  <a:pt x="116086" y="428625"/>
                </a:lnTo>
                <a:lnTo>
                  <a:pt x="107157" y="428625"/>
                </a:lnTo>
                <a:lnTo>
                  <a:pt x="89297" y="419696"/>
                </a:lnTo>
                <a:lnTo>
                  <a:pt x="71438" y="401836"/>
                </a:lnTo>
                <a:lnTo>
                  <a:pt x="44649" y="375047"/>
                </a:lnTo>
                <a:lnTo>
                  <a:pt x="0" y="339328"/>
                </a:lnTo>
                <a:lnTo>
                  <a:pt x="0" y="33932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6" name="Freeform 65"/>
          <p:cNvSpPr/>
          <p:nvPr/>
        </p:nvSpPr>
        <p:spPr bwMode="auto">
          <a:xfrm>
            <a:off x="410766" y="116086"/>
            <a:ext cx="375048" cy="232173"/>
          </a:xfrm>
          <a:custGeom>
            <a:avLst/>
            <a:gdLst/>
            <a:ahLst/>
            <a:cxnLst/>
            <a:rect l="0" t="0" r="0" b="0"/>
            <a:pathLst>
              <a:path w="375048" h="232173">
                <a:moveTo>
                  <a:pt x="0" y="232172"/>
                </a:moveTo>
                <a:lnTo>
                  <a:pt x="8929" y="223242"/>
                </a:lnTo>
                <a:lnTo>
                  <a:pt x="35718" y="214312"/>
                </a:lnTo>
                <a:lnTo>
                  <a:pt x="62508" y="205383"/>
                </a:lnTo>
                <a:lnTo>
                  <a:pt x="89297" y="187523"/>
                </a:lnTo>
                <a:lnTo>
                  <a:pt x="107156" y="169664"/>
                </a:lnTo>
                <a:lnTo>
                  <a:pt x="142875" y="151805"/>
                </a:lnTo>
                <a:lnTo>
                  <a:pt x="187523" y="125016"/>
                </a:lnTo>
                <a:lnTo>
                  <a:pt x="241101" y="89297"/>
                </a:lnTo>
                <a:lnTo>
                  <a:pt x="285750" y="53578"/>
                </a:lnTo>
                <a:lnTo>
                  <a:pt x="330398" y="26789"/>
                </a:lnTo>
                <a:lnTo>
                  <a:pt x="375047" y="0"/>
                </a:lnTo>
                <a:lnTo>
                  <a:pt x="37504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7" name="Freeform 66"/>
          <p:cNvSpPr/>
          <p:nvPr/>
        </p:nvSpPr>
        <p:spPr bwMode="auto">
          <a:xfrm>
            <a:off x="830461" y="98227"/>
            <a:ext cx="321470" cy="383977"/>
          </a:xfrm>
          <a:custGeom>
            <a:avLst/>
            <a:gdLst/>
            <a:ahLst/>
            <a:cxnLst/>
            <a:rect l="0" t="0" r="0" b="0"/>
            <a:pathLst>
              <a:path w="321470" h="383977">
                <a:moveTo>
                  <a:pt x="0" y="160734"/>
                </a:moveTo>
                <a:lnTo>
                  <a:pt x="0" y="196453"/>
                </a:lnTo>
                <a:lnTo>
                  <a:pt x="0" y="232171"/>
                </a:lnTo>
                <a:lnTo>
                  <a:pt x="8930" y="267890"/>
                </a:lnTo>
                <a:lnTo>
                  <a:pt x="17859" y="303609"/>
                </a:lnTo>
                <a:lnTo>
                  <a:pt x="35719" y="330398"/>
                </a:lnTo>
                <a:lnTo>
                  <a:pt x="44648" y="357187"/>
                </a:lnTo>
                <a:lnTo>
                  <a:pt x="62508" y="375046"/>
                </a:lnTo>
                <a:lnTo>
                  <a:pt x="71438" y="383976"/>
                </a:lnTo>
                <a:lnTo>
                  <a:pt x="80367" y="375046"/>
                </a:lnTo>
                <a:lnTo>
                  <a:pt x="89297" y="357187"/>
                </a:lnTo>
                <a:lnTo>
                  <a:pt x="98227" y="339328"/>
                </a:lnTo>
                <a:lnTo>
                  <a:pt x="98227" y="303609"/>
                </a:lnTo>
                <a:lnTo>
                  <a:pt x="98227" y="276820"/>
                </a:lnTo>
                <a:lnTo>
                  <a:pt x="98227" y="250031"/>
                </a:lnTo>
                <a:lnTo>
                  <a:pt x="98227" y="232171"/>
                </a:lnTo>
                <a:lnTo>
                  <a:pt x="98227" y="214312"/>
                </a:lnTo>
                <a:lnTo>
                  <a:pt x="107156" y="214312"/>
                </a:lnTo>
                <a:lnTo>
                  <a:pt x="107156" y="223242"/>
                </a:lnTo>
                <a:lnTo>
                  <a:pt x="116086" y="241101"/>
                </a:lnTo>
                <a:lnTo>
                  <a:pt x="133945" y="267890"/>
                </a:lnTo>
                <a:lnTo>
                  <a:pt x="142875" y="303609"/>
                </a:lnTo>
                <a:lnTo>
                  <a:pt x="160734" y="321468"/>
                </a:lnTo>
                <a:lnTo>
                  <a:pt x="169664" y="339328"/>
                </a:lnTo>
                <a:lnTo>
                  <a:pt x="187523" y="339328"/>
                </a:lnTo>
                <a:lnTo>
                  <a:pt x="196453" y="330398"/>
                </a:lnTo>
                <a:lnTo>
                  <a:pt x="205383" y="321468"/>
                </a:lnTo>
                <a:lnTo>
                  <a:pt x="205383" y="294679"/>
                </a:lnTo>
                <a:lnTo>
                  <a:pt x="205383" y="267890"/>
                </a:lnTo>
                <a:lnTo>
                  <a:pt x="205383" y="232171"/>
                </a:lnTo>
                <a:lnTo>
                  <a:pt x="205383" y="205382"/>
                </a:lnTo>
                <a:lnTo>
                  <a:pt x="196453" y="178593"/>
                </a:lnTo>
                <a:lnTo>
                  <a:pt x="196453" y="142875"/>
                </a:lnTo>
                <a:lnTo>
                  <a:pt x="187523" y="98226"/>
                </a:lnTo>
                <a:lnTo>
                  <a:pt x="187523" y="62507"/>
                </a:lnTo>
                <a:lnTo>
                  <a:pt x="178594" y="26789"/>
                </a:lnTo>
                <a:lnTo>
                  <a:pt x="178594" y="8929"/>
                </a:lnTo>
                <a:lnTo>
                  <a:pt x="169664" y="0"/>
                </a:lnTo>
                <a:lnTo>
                  <a:pt x="178594" y="0"/>
                </a:lnTo>
                <a:lnTo>
                  <a:pt x="187523" y="35718"/>
                </a:lnTo>
                <a:lnTo>
                  <a:pt x="196453" y="89296"/>
                </a:lnTo>
                <a:lnTo>
                  <a:pt x="223242" y="142875"/>
                </a:lnTo>
                <a:lnTo>
                  <a:pt x="250031" y="205382"/>
                </a:lnTo>
                <a:lnTo>
                  <a:pt x="276820" y="250031"/>
                </a:lnTo>
                <a:lnTo>
                  <a:pt x="294680" y="276820"/>
                </a:lnTo>
                <a:lnTo>
                  <a:pt x="312539" y="294679"/>
                </a:lnTo>
                <a:lnTo>
                  <a:pt x="321469" y="303609"/>
                </a:lnTo>
                <a:lnTo>
                  <a:pt x="321469" y="312539"/>
                </a:lnTo>
                <a:lnTo>
                  <a:pt x="312539" y="303609"/>
                </a:lnTo>
                <a:lnTo>
                  <a:pt x="294680" y="294679"/>
                </a:lnTo>
                <a:lnTo>
                  <a:pt x="258961" y="276820"/>
                </a:lnTo>
                <a:lnTo>
                  <a:pt x="232172" y="258960"/>
                </a:lnTo>
                <a:lnTo>
                  <a:pt x="232172" y="2589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8" name="Freeform 67"/>
          <p:cNvSpPr/>
          <p:nvPr/>
        </p:nvSpPr>
        <p:spPr bwMode="auto">
          <a:xfrm>
            <a:off x="875109" y="223242"/>
            <a:ext cx="205384" cy="71439"/>
          </a:xfrm>
          <a:custGeom>
            <a:avLst/>
            <a:gdLst/>
            <a:ahLst/>
            <a:cxnLst/>
            <a:rect l="0" t="0" r="0" b="0"/>
            <a:pathLst>
              <a:path w="205384" h="71439">
                <a:moveTo>
                  <a:pt x="8930" y="71438"/>
                </a:moveTo>
                <a:lnTo>
                  <a:pt x="0" y="71438"/>
                </a:lnTo>
                <a:lnTo>
                  <a:pt x="8930" y="62508"/>
                </a:lnTo>
                <a:lnTo>
                  <a:pt x="26790" y="62508"/>
                </a:lnTo>
                <a:lnTo>
                  <a:pt x="44649" y="53578"/>
                </a:lnTo>
                <a:lnTo>
                  <a:pt x="62508" y="53578"/>
                </a:lnTo>
                <a:lnTo>
                  <a:pt x="98227" y="44649"/>
                </a:lnTo>
                <a:lnTo>
                  <a:pt x="133946" y="35719"/>
                </a:lnTo>
                <a:lnTo>
                  <a:pt x="169665" y="17860"/>
                </a:lnTo>
                <a:lnTo>
                  <a:pt x="205383" y="0"/>
                </a:lnTo>
                <a:lnTo>
                  <a:pt x="20538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9" name="Freeform 68"/>
          <p:cNvSpPr/>
          <p:nvPr/>
        </p:nvSpPr>
        <p:spPr bwMode="auto">
          <a:xfrm>
            <a:off x="1178719" y="214312"/>
            <a:ext cx="223243" cy="151806"/>
          </a:xfrm>
          <a:custGeom>
            <a:avLst/>
            <a:gdLst/>
            <a:ahLst/>
            <a:cxnLst/>
            <a:rect l="0" t="0" r="0" b="0"/>
            <a:pathLst>
              <a:path w="223243" h="151806">
                <a:moveTo>
                  <a:pt x="17859" y="53579"/>
                </a:moveTo>
                <a:lnTo>
                  <a:pt x="8930" y="62508"/>
                </a:lnTo>
                <a:lnTo>
                  <a:pt x="0" y="80368"/>
                </a:lnTo>
                <a:lnTo>
                  <a:pt x="0" y="98227"/>
                </a:lnTo>
                <a:lnTo>
                  <a:pt x="8930" y="125016"/>
                </a:lnTo>
                <a:lnTo>
                  <a:pt x="8930" y="142875"/>
                </a:lnTo>
                <a:lnTo>
                  <a:pt x="17859" y="151805"/>
                </a:lnTo>
                <a:lnTo>
                  <a:pt x="35719" y="151805"/>
                </a:lnTo>
                <a:lnTo>
                  <a:pt x="44648" y="151805"/>
                </a:lnTo>
                <a:lnTo>
                  <a:pt x="62508" y="142875"/>
                </a:lnTo>
                <a:lnTo>
                  <a:pt x="71437" y="133946"/>
                </a:lnTo>
                <a:lnTo>
                  <a:pt x="80367" y="116086"/>
                </a:lnTo>
                <a:lnTo>
                  <a:pt x="71437" y="107157"/>
                </a:lnTo>
                <a:lnTo>
                  <a:pt x="71437" y="98227"/>
                </a:lnTo>
                <a:lnTo>
                  <a:pt x="62508" y="89297"/>
                </a:lnTo>
                <a:lnTo>
                  <a:pt x="62508" y="80368"/>
                </a:lnTo>
                <a:lnTo>
                  <a:pt x="53578" y="71438"/>
                </a:lnTo>
                <a:lnTo>
                  <a:pt x="44648" y="62508"/>
                </a:lnTo>
                <a:lnTo>
                  <a:pt x="26789" y="62508"/>
                </a:lnTo>
                <a:lnTo>
                  <a:pt x="17859" y="62508"/>
                </a:lnTo>
                <a:lnTo>
                  <a:pt x="8930" y="80368"/>
                </a:lnTo>
                <a:lnTo>
                  <a:pt x="26789" y="89297"/>
                </a:lnTo>
                <a:lnTo>
                  <a:pt x="44648" y="98227"/>
                </a:lnTo>
                <a:lnTo>
                  <a:pt x="71437" y="98227"/>
                </a:lnTo>
                <a:lnTo>
                  <a:pt x="98226" y="98227"/>
                </a:lnTo>
                <a:lnTo>
                  <a:pt x="125015" y="98227"/>
                </a:lnTo>
                <a:lnTo>
                  <a:pt x="133945" y="89297"/>
                </a:lnTo>
                <a:lnTo>
                  <a:pt x="151804" y="80368"/>
                </a:lnTo>
                <a:lnTo>
                  <a:pt x="151804" y="80368"/>
                </a:lnTo>
                <a:lnTo>
                  <a:pt x="160734" y="71438"/>
                </a:lnTo>
                <a:lnTo>
                  <a:pt x="169664" y="62508"/>
                </a:lnTo>
                <a:lnTo>
                  <a:pt x="169664" y="53579"/>
                </a:lnTo>
                <a:lnTo>
                  <a:pt x="160734" y="53579"/>
                </a:lnTo>
                <a:lnTo>
                  <a:pt x="160734" y="44649"/>
                </a:lnTo>
                <a:lnTo>
                  <a:pt x="151804" y="53579"/>
                </a:lnTo>
                <a:lnTo>
                  <a:pt x="133945" y="71438"/>
                </a:lnTo>
                <a:lnTo>
                  <a:pt x="133945" y="89297"/>
                </a:lnTo>
                <a:lnTo>
                  <a:pt x="142875" y="107157"/>
                </a:lnTo>
                <a:lnTo>
                  <a:pt x="142875" y="116086"/>
                </a:lnTo>
                <a:lnTo>
                  <a:pt x="151804" y="125016"/>
                </a:lnTo>
                <a:lnTo>
                  <a:pt x="160734" y="125016"/>
                </a:lnTo>
                <a:lnTo>
                  <a:pt x="169664" y="125016"/>
                </a:lnTo>
                <a:lnTo>
                  <a:pt x="178594" y="116086"/>
                </a:lnTo>
                <a:lnTo>
                  <a:pt x="178594" y="107157"/>
                </a:lnTo>
                <a:lnTo>
                  <a:pt x="187523" y="89297"/>
                </a:lnTo>
                <a:lnTo>
                  <a:pt x="196453" y="71438"/>
                </a:lnTo>
                <a:lnTo>
                  <a:pt x="196453" y="53579"/>
                </a:lnTo>
                <a:lnTo>
                  <a:pt x="205383" y="35719"/>
                </a:lnTo>
                <a:lnTo>
                  <a:pt x="214312" y="17860"/>
                </a:lnTo>
                <a:lnTo>
                  <a:pt x="223242" y="0"/>
                </a:lnTo>
                <a:lnTo>
                  <a:pt x="22324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0" name="Freeform 69"/>
          <p:cNvSpPr/>
          <p:nvPr/>
        </p:nvSpPr>
        <p:spPr bwMode="auto">
          <a:xfrm>
            <a:off x="1446609" y="223242"/>
            <a:ext cx="35720" cy="71439"/>
          </a:xfrm>
          <a:custGeom>
            <a:avLst/>
            <a:gdLst/>
            <a:ahLst/>
            <a:cxnLst/>
            <a:rect l="0" t="0" r="0" b="0"/>
            <a:pathLst>
              <a:path w="35720" h="71439">
                <a:moveTo>
                  <a:pt x="0" y="0"/>
                </a:moveTo>
                <a:lnTo>
                  <a:pt x="0" y="8930"/>
                </a:lnTo>
                <a:lnTo>
                  <a:pt x="8930" y="26789"/>
                </a:lnTo>
                <a:lnTo>
                  <a:pt x="8930" y="44649"/>
                </a:lnTo>
                <a:lnTo>
                  <a:pt x="8930" y="53578"/>
                </a:lnTo>
                <a:lnTo>
                  <a:pt x="17860" y="62508"/>
                </a:lnTo>
                <a:lnTo>
                  <a:pt x="17860" y="71438"/>
                </a:lnTo>
                <a:lnTo>
                  <a:pt x="26789" y="71438"/>
                </a:lnTo>
                <a:lnTo>
                  <a:pt x="26789" y="62508"/>
                </a:lnTo>
                <a:lnTo>
                  <a:pt x="35719" y="62508"/>
                </a:lnTo>
                <a:lnTo>
                  <a:pt x="35719" y="53578"/>
                </a:lnTo>
                <a:lnTo>
                  <a:pt x="35719" y="44649"/>
                </a:lnTo>
                <a:lnTo>
                  <a:pt x="35719"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1" name="Freeform 70"/>
          <p:cNvSpPr/>
          <p:nvPr/>
        </p:nvSpPr>
        <p:spPr bwMode="auto">
          <a:xfrm>
            <a:off x="1410891" y="116086"/>
            <a:ext cx="17860" cy="17860"/>
          </a:xfrm>
          <a:custGeom>
            <a:avLst/>
            <a:gdLst/>
            <a:ahLst/>
            <a:cxnLst/>
            <a:rect l="0" t="0" r="0" b="0"/>
            <a:pathLst>
              <a:path w="17860" h="17860">
                <a:moveTo>
                  <a:pt x="17859" y="17859"/>
                </a:moveTo>
                <a:lnTo>
                  <a:pt x="8929" y="8930"/>
                </a:lnTo>
                <a:lnTo>
                  <a:pt x="8929" y="0"/>
                </a:lnTo>
                <a:lnTo>
                  <a:pt x="0" y="0"/>
                </a:lnTo>
                <a:lnTo>
                  <a:pt x="0" y="0"/>
                </a:lnTo>
                <a:lnTo>
                  <a:pt x="8929" y="0"/>
                </a:lnTo>
                <a:lnTo>
                  <a:pt x="892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2" name="Freeform 71"/>
          <p:cNvSpPr/>
          <p:nvPr/>
        </p:nvSpPr>
        <p:spPr bwMode="auto">
          <a:xfrm>
            <a:off x="1500188" y="0"/>
            <a:ext cx="125016" cy="232173"/>
          </a:xfrm>
          <a:custGeom>
            <a:avLst/>
            <a:gdLst/>
            <a:ahLst/>
            <a:cxnLst/>
            <a:rect l="0" t="0" r="0" b="0"/>
            <a:pathLst>
              <a:path w="125016" h="232173">
                <a:moveTo>
                  <a:pt x="0" y="151805"/>
                </a:moveTo>
                <a:lnTo>
                  <a:pt x="0" y="160734"/>
                </a:lnTo>
                <a:lnTo>
                  <a:pt x="0" y="178594"/>
                </a:lnTo>
                <a:lnTo>
                  <a:pt x="0" y="187523"/>
                </a:lnTo>
                <a:lnTo>
                  <a:pt x="0" y="196453"/>
                </a:lnTo>
                <a:lnTo>
                  <a:pt x="0" y="205383"/>
                </a:lnTo>
                <a:lnTo>
                  <a:pt x="0" y="214312"/>
                </a:lnTo>
                <a:lnTo>
                  <a:pt x="0" y="223242"/>
                </a:lnTo>
                <a:lnTo>
                  <a:pt x="0" y="232172"/>
                </a:lnTo>
                <a:lnTo>
                  <a:pt x="8929" y="232172"/>
                </a:lnTo>
                <a:lnTo>
                  <a:pt x="8929" y="232172"/>
                </a:lnTo>
                <a:lnTo>
                  <a:pt x="17859" y="223242"/>
                </a:lnTo>
                <a:lnTo>
                  <a:pt x="26789" y="214312"/>
                </a:lnTo>
                <a:lnTo>
                  <a:pt x="35718" y="205383"/>
                </a:lnTo>
                <a:lnTo>
                  <a:pt x="44648" y="196453"/>
                </a:lnTo>
                <a:lnTo>
                  <a:pt x="53578" y="187523"/>
                </a:lnTo>
                <a:lnTo>
                  <a:pt x="62507" y="178594"/>
                </a:lnTo>
                <a:lnTo>
                  <a:pt x="62507" y="169664"/>
                </a:lnTo>
                <a:lnTo>
                  <a:pt x="71437" y="169664"/>
                </a:lnTo>
                <a:lnTo>
                  <a:pt x="80367" y="169664"/>
                </a:lnTo>
                <a:lnTo>
                  <a:pt x="80367" y="169664"/>
                </a:lnTo>
                <a:lnTo>
                  <a:pt x="89296" y="178594"/>
                </a:lnTo>
                <a:lnTo>
                  <a:pt x="98226" y="178594"/>
                </a:lnTo>
                <a:lnTo>
                  <a:pt x="107156" y="169664"/>
                </a:lnTo>
                <a:lnTo>
                  <a:pt x="107156" y="160734"/>
                </a:lnTo>
                <a:lnTo>
                  <a:pt x="116085" y="151805"/>
                </a:lnTo>
                <a:lnTo>
                  <a:pt x="116085" y="133945"/>
                </a:lnTo>
                <a:lnTo>
                  <a:pt x="125015" y="107156"/>
                </a:lnTo>
                <a:lnTo>
                  <a:pt x="125015" y="80367"/>
                </a:lnTo>
                <a:lnTo>
                  <a:pt x="125015" y="53578"/>
                </a:lnTo>
                <a:lnTo>
                  <a:pt x="125015" y="26789"/>
                </a:lnTo>
                <a:lnTo>
                  <a:pt x="125015" y="0"/>
                </a:lnTo>
                <a:lnTo>
                  <a:pt x="116085" y="0"/>
                </a:lnTo>
                <a:lnTo>
                  <a:pt x="116085" y="0"/>
                </a:lnTo>
                <a:lnTo>
                  <a:pt x="107156" y="0"/>
                </a:lnTo>
                <a:lnTo>
                  <a:pt x="107156" y="0"/>
                </a:lnTo>
                <a:lnTo>
                  <a:pt x="98226" y="0"/>
                </a:lnTo>
                <a:lnTo>
                  <a:pt x="98226" y="0"/>
                </a:lnTo>
                <a:lnTo>
                  <a:pt x="9822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3" name="Freeform 72"/>
          <p:cNvSpPr/>
          <p:nvPr/>
        </p:nvSpPr>
        <p:spPr bwMode="auto">
          <a:xfrm>
            <a:off x="687586" y="1759148"/>
            <a:ext cx="241103" cy="383978"/>
          </a:xfrm>
          <a:custGeom>
            <a:avLst/>
            <a:gdLst/>
            <a:ahLst/>
            <a:cxnLst/>
            <a:rect l="0" t="0" r="0" b="0"/>
            <a:pathLst>
              <a:path w="241103" h="383978">
                <a:moveTo>
                  <a:pt x="26789" y="0"/>
                </a:moveTo>
                <a:lnTo>
                  <a:pt x="17859" y="0"/>
                </a:lnTo>
                <a:lnTo>
                  <a:pt x="17859" y="0"/>
                </a:lnTo>
                <a:lnTo>
                  <a:pt x="8930" y="8930"/>
                </a:lnTo>
                <a:lnTo>
                  <a:pt x="8930" y="26789"/>
                </a:lnTo>
                <a:lnTo>
                  <a:pt x="0" y="53578"/>
                </a:lnTo>
                <a:lnTo>
                  <a:pt x="0" y="98227"/>
                </a:lnTo>
                <a:lnTo>
                  <a:pt x="0" y="142875"/>
                </a:lnTo>
                <a:lnTo>
                  <a:pt x="0" y="196453"/>
                </a:lnTo>
                <a:lnTo>
                  <a:pt x="8930" y="258961"/>
                </a:lnTo>
                <a:lnTo>
                  <a:pt x="17859" y="303610"/>
                </a:lnTo>
                <a:lnTo>
                  <a:pt x="35719" y="339328"/>
                </a:lnTo>
                <a:lnTo>
                  <a:pt x="53578" y="366117"/>
                </a:lnTo>
                <a:lnTo>
                  <a:pt x="62508" y="383977"/>
                </a:lnTo>
                <a:lnTo>
                  <a:pt x="71438" y="383977"/>
                </a:lnTo>
                <a:lnTo>
                  <a:pt x="80367" y="375047"/>
                </a:lnTo>
                <a:lnTo>
                  <a:pt x="80367" y="357188"/>
                </a:lnTo>
                <a:lnTo>
                  <a:pt x="80367" y="321469"/>
                </a:lnTo>
                <a:lnTo>
                  <a:pt x="80367" y="276821"/>
                </a:lnTo>
                <a:lnTo>
                  <a:pt x="71438" y="223242"/>
                </a:lnTo>
                <a:lnTo>
                  <a:pt x="62508" y="169664"/>
                </a:lnTo>
                <a:lnTo>
                  <a:pt x="53578" y="116086"/>
                </a:lnTo>
                <a:lnTo>
                  <a:pt x="53578" y="62508"/>
                </a:lnTo>
                <a:lnTo>
                  <a:pt x="44648" y="26789"/>
                </a:lnTo>
                <a:lnTo>
                  <a:pt x="53578" y="8930"/>
                </a:lnTo>
                <a:lnTo>
                  <a:pt x="62508" y="0"/>
                </a:lnTo>
                <a:lnTo>
                  <a:pt x="80367" y="8930"/>
                </a:lnTo>
                <a:lnTo>
                  <a:pt x="107156" y="35719"/>
                </a:lnTo>
                <a:lnTo>
                  <a:pt x="133945" y="62508"/>
                </a:lnTo>
                <a:lnTo>
                  <a:pt x="160734" y="107156"/>
                </a:lnTo>
                <a:lnTo>
                  <a:pt x="187523" y="151805"/>
                </a:lnTo>
                <a:lnTo>
                  <a:pt x="205383" y="187524"/>
                </a:lnTo>
                <a:lnTo>
                  <a:pt x="223242" y="223242"/>
                </a:lnTo>
                <a:lnTo>
                  <a:pt x="241102" y="250031"/>
                </a:lnTo>
                <a:lnTo>
                  <a:pt x="241102" y="267891"/>
                </a:lnTo>
                <a:lnTo>
                  <a:pt x="241102" y="285750"/>
                </a:lnTo>
                <a:lnTo>
                  <a:pt x="223242" y="294680"/>
                </a:lnTo>
                <a:lnTo>
                  <a:pt x="205383" y="294680"/>
                </a:lnTo>
                <a:lnTo>
                  <a:pt x="169664" y="294680"/>
                </a:lnTo>
                <a:lnTo>
                  <a:pt x="133945" y="285750"/>
                </a:lnTo>
                <a:lnTo>
                  <a:pt x="133945"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4" name="Freeform 73"/>
          <p:cNvSpPr/>
          <p:nvPr/>
        </p:nvSpPr>
        <p:spPr bwMode="auto">
          <a:xfrm>
            <a:off x="660797" y="1821656"/>
            <a:ext cx="330399" cy="196454"/>
          </a:xfrm>
          <a:custGeom>
            <a:avLst/>
            <a:gdLst/>
            <a:ahLst/>
            <a:cxnLst/>
            <a:rect l="0" t="0" r="0" b="0"/>
            <a:pathLst>
              <a:path w="330399" h="196454">
                <a:moveTo>
                  <a:pt x="0" y="196453"/>
                </a:moveTo>
                <a:lnTo>
                  <a:pt x="0" y="196453"/>
                </a:lnTo>
                <a:lnTo>
                  <a:pt x="8930" y="196453"/>
                </a:lnTo>
                <a:lnTo>
                  <a:pt x="17859" y="196453"/>
                </a:lnTo>
                <a:lnTo>
                  <a:pt x="44648" y="196453"/>
                </a:lnTo>
                <a:lnTo>
                  <a:pt x="71437" y="187523"/>
                </a:lnTo>
                <a:lnTo>
                  <a:pt x="107156" y="160734"/>
                </a:lnTo>
                <a:lnTo>
                  <a:pt x="160734" y="142875"/>
                </a:lnTo>
                <a:lnTo>
                  <a:pt x="205383" y="107156"/>
                </a:lnTo>
                <a:lnTo>
                  <a:pt x="250031" y="71438"/>
                </a:lnTo>
                <a:lnTo>
                  <a:pt x="294680" y="35719"/>
                </a:lnTo>
                <a:lnTo>
                  <a:pt x="330398" y="0"/>
                </a:lnTo>
                <a:lnTo>
                  <a:pt x="33039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5" name="Freeform 74"/>
          <p:cNvSpPr/>
          <p:nvPr/>
        </p:nvSpPr>
        <p:spPr bwMode="auto">
          <a:xfrm>
            <a:off x="937617" y="1714500"/>
            <a:ext cx="205384" cy="250032"/>
          </a:xfrm>
          <a:custGeom>
            <a:avLst/>
            <a:gdLst/>
            <a:ahLst/>
            <a:cxnLst/>
            <a:rect l="0" t="0" r="0" b="0"/>
            <a:pathLst>
              <a:path w="205384" h="250032">
                <a:moveTo>
                  <a:pt x="98227" y="0"/>
                </a:moveTo>
                <a:lnTo>
                  <a:pt x="89297" y="8929"/>
                </a:lnTo>
                <a:lnTo>
                  <a:pt x="71438" y="26789"/>
                </a:lnTo>
                <a:lnTo>
                  <a:pt x="44649" y="53578"/>
                </a:lnTo>
                <a:lnTo>
                  <a:pt x="26789" y="80367"/>
                </a:lnTo>
                <a:lnTo>
                  <a:pt x="8930" y="107156"/>
                </a:lnTo>
                <a:lnTo>
                  <a:pt x="0" y="133945"/>
                </a:lnTo>
                <a:lnTo>
                  <a:pt x="0" y="151804"/>
                </a:lnTo>
                <a:lnTo>
                  <a:pt x="8930" y="160734"/>
                </a:lnTo>
                <a:lnTo>
                  <a:pt x="17860" y="169664"/>
                </a:lnTo>
                <a:lnTo>
                  <a:pt x="44649" y="160734"/>
                </a:lnTo>
                <a:lnTo>
                  <a:pt x="80367" y="151804"/>
                </a:lnTo>
                <a:lnTo>
                  <a:pt x="116086" y="142875"/>
                </a:lnTo>
                <a:lnTo>
                  <a:pt x="151805" y="142875"/>
                </a:lnTo>
                <a:lnTo>
                  <a:pt x="178594" y="142875"/>
                </a:lnTo>
                <a:lnTo>
                  <a:pt x="196453" y="151804"/>
                </a:lnTo>
                <a:lnTo>
                  <a:pt x="205383" y="169664"/>
                </a:lnTo>
                <a:lnTo>
                  <a:pt x="205383" y="187523"/>
                </a:lnTo>
                <a:lnTo>
                  <a:pt x="187524" y="214312"/>
                </a:lnTo>
                <a:lnTo>
                  <a:pt x="160735" y="232172"/>
                </a:lnTo>
                <a:lnTo>
                  <a:pt x="133946" y="250031"/>
                </a:lnTo>
                <a:lnTo>
                  <a:pt x="107157" y="250031"/>
                </a:lnTo>
                <a:lnTo>
                  <a:pt x="89297" y="250031"/>
                </a:lnTo>
                <a:lnTo>
                  <a:pt x="71438" y="232172"/>
                </a:lnTo>
                <a:lnTo>
                  <a:pt x="71438" y="205383"/>
                </a:lnTo>
                <a:lnTo>
                  <a:pt x="80367" y="169664"/>
                </a:lnTo>
                <a:lnTo>
                  <a:pt x="80367"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6" name="Freeform 75"/>
          <p:cNvSpPr/>
          <p:nvPr/>
        </p:nvSpPr>
        <p:spPr bwMode="auto">
          <a:xfrm>
            <a:off x="1080492" y="1696640"/>
            <a:ext cx="178595" cy="169665"/>
          </a:xfrm>
          <a:custGeom>
            <a:avLst/>
            <a:gdLst/>
            <a:ahLst/>
            <a:cxnLst/>
            <a:rect l="0" t="0" r="0" b="0"/>
            <a:pathLst>
              <a:path w="178595" h="169665">
                <a:moveTo>
                  <a:pt x="107157" y="0"/>
                </a:moveTo>
                <a:lnTo>
                  <a:pt x="107157" y="0"/>
                </a:lnTo>
                <a:lnTo>
                  <a:pt x="107157" y="0"/>
                </a:lnTo>
                <a:lnTo>
                  <a:pt x="98227" y="8930"/>
                </a:lnTo>
                <a:lnTo>
                  <a:pt x="80367" y="8930"/>
                </a:lnTo>
                <a:lnTo>
                  <a:pt x="62508" y="26789"/>
                </a:lnTo>
                <a:lnTo>
                  <a:pt x="35719" y="44649"/>
                </a:lnTo>
                <a:lnTo>
                  <a:pt x="17860" y="53579"/>
                </a:lnTo>
                <a:lnTo>
                  <a:pt x="0" y="71438"/>
                </a:lnTo>
                <a:lnTo>
                  <a:pt x="0" y="80368"/>
                </a:lnTo>
                <a:lnTo>
                  <a:pt x="8930" y="89297"/>
                </a:lnTo>
                <a:lnTo>
                  <a:pt x="17860" y="98227"/>
                </a:lnTo>
                <a:lnTo>
                  <a:pt x="44649" y="98227"/>
                </a:lnTo>
                <a:lnTo>
                  <a:pt x="80367" y="98227"/>
                </a:lnTo>
                <a:lnTo>
                  <a:pt x="107157" y="107157"/>
                </a:lnTo>
                <a:lnTo>
                  <a:pt x="142875" y="107157"/>
                </a:lnTo>
                <a:lnTo>
                  <a:pt x="160735" y="107157"/>
                </a:lnTo>
                <a:lnTo>
                  <a:pt x="178594" y="125016"/>
                </a:lnTo>
                <a:lnTo>
                  <a:pt x="178594" y="133946"/>
                </a:lnTo>
                <a:lnTo>
                  <a:pt x="169664" y="142875"/>
                </a:lnTo>
                <a:lnTo>
                  <a:pt x="151805" y="160735"/>
                </a:lnTo>
                <a:lnTo>
                  <a:pt x="125016" y="169664"/>
                </a:lnTo>
                <a:lnTo>
                  <a:pt x="107157" y="169664"/>
                </a:lnTo>
                <a:lnTo>
                  <a:pt x="80367" y="169664"/>
                </a:lnTo>
                <a:lnTo>
                  <a:pt x="80367"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7" name="Freeform 76"/>
          <p:cNvSpPr/>
          <p:nvPr/>
        </p:nvSpPr>
        <p:spPr bwMode="auto">
          <a:xfrm>
            <a:off x="1285875" y="1723429"/>
            <a:ext cx="26790" cy="142876"/>
          </a:xfrm>
          <a:custGeom>
            <a:avLst/>
            <a:gdLst/>
            <a:ahLst/>
            <a:cxnLst/>
            <a:rect l="0" t="0" r="0" b="0"/>
            <a:pathLst>
              <a:path w="26790" h="142876">
                <a:moveTo>
                  <a:pt x="26789" y="0"/>
                </a:moveTo>
                <a:lnTo>
                  <a:pt x="26789" y="8930"/>
                </a:lnTo>
                <a:lnTo>
                  <a:pt x="26789" y="17860"/>
                </a:lnTo>
                <a:lnTo>
                  <a:pt x="17859" y="44649"/>
                </a:lnTo>
                <a:lnTo>
                  <a:pt x="17859" y="62508"/>
                </a:lnTo>
                <a:lnTo>
                  <a:pt x="8930" y="89297"/>
                </a:lnTo>
                <a:lnTo>
                  <a:pt x="8930" y="116086"/>
                </a:lnTo>
                <a:lnTo>
                  <a:pt x="0" y="133946"/>
                </a:lnTo>
                <a:lnTo>
                  <a:pt x="0" y="142875"/>
                </a:lnTo>
                <a:lnTo>
                  <a:pt x="8930" y="142875"/>
                </a:lnTo>
                <a:lnTo>
                  <a:pt x="8930" y="142875"/>
                </a:lnTo>
                <a:lnTo>
                  <a:pt x="17859" y="125016"/>
                </a:lnTo>
                <a:lnTo>
                  <a:pt x="26789" y="98227"/>
                </a:lnTo>
                <a:lnTo>
                  <a:pt x="26789" y="71438"/>
                </a:lnTo>
                <a:lnTo>
                  <a:pt x="26789"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8" name="Freeform 77"/>
          <p:cNvSpPr/>
          <p:nvPr/>
        </p:nvSpPr>
        <p:spPr bwMode="auto">
          <a:xfrm>
            <a:off x="1178719" y="1643062"/>
            <a:ext cx="89298" cy="35720"/>
          </a:xfrm>
          <a:custGeom>
            <a:avLst/>
            <a:gdLst/>
            <a:ahLst/>
            <a:cxnLst/>
            <a:rect l="0" t="0" r="0" b="0"/>
            <a:pathLst>
              <a:path w="89298" h="35720">
                <a:moveTo>
                  <a:pt x="0" y="35719"/>
                </a:moveTo>
                <a:lnTo>
                  <a:pt x="0" y="35719"/>
                </a:lnTo>
                <a:lnTo>
                  <a:pt x="0" y="35719"/>
                </a:lnTo>
                <a:lnTo>
                  <a:pt x="0" y="35719"/>
                </a:lnTo>
                <a:lnTo>
                  <a:pt x="17859" y="35719"/>
                </a:lnTo>
                <a:lnTo>
                  <a:pt x="35719" y="26789"/>
                </a:lnTo>
                <a:lnTo>
                  <a:pt x="62508" y="17860"/>
                </a:lnTo>
                <a:lnTo>
                  <a:pt x="89297" y="0"/>
                </a:lnTo>
                <a:lnTo>
                  <a:pt x="8929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9" name="Freeform 78"/>
          <p:cNvSpPr/>
          <p:nvPr/>
        </p:nvSpPr>
        <p:spPr bwMode="auto">
          <a:xfrm>
            <a:off x="1330523" y="1535906"/>
            <a:ext cx="357189" cy="392907"/>
          </a:xfrm>
          <a:custGeom>
            <a:avLst/>
            <a:gdLst/>
            <a:ahLst/>
            <a:cxnLst/>
            <a:rect l="0" t="0" r="0" b="0"/>
            <a:pathLst>
              <a:path w="357189" h="392907">
                <a:moveTo>
                  <a:pt x="0" y="205383"/>
                </a:moveTo>
                <a:lnTo>
                  <a:pt x="0" y="196453"/>
                </a:lnTo>
                <a:lnTo>
                  <a:pt x="0" y="196453"/>
                </a:lnTo>
                <a:lnTo>
                  <a:pt x="0" y="187523"/>
                </a:lnTo>
                <a:lnTo>
                  <a:pt x="8930" y="187523"/>
                </a:lnTo>
                <a:lnTo>
                  <a:pt x="17860" y="196453"/>
                </a:lnTo>
                <a:lnTo>
                  <a:pt x="26790" y="214313"/>
                </a:lnTo>
                <a:lnTo>
                  <a:pt x="35719" y="223242"/>
                </a:lnTo>
                <a:lnTo>
                  <a:pt x="53579" y="241102"/>
                </a:lnTo>
                <a:lnTo>
                  <a:pt x="62508" y="258961"/>
                </a:lnTo>
                <a:lnTo>
                  <a:pt x="71438" y="276820"/>
                </a:lnTo>
                <a:lnTo>
                  <a:pt x="80368" y="276820"/>
                </a:lnTo>
                <a:lnTo>
                  <a:pt x="80368" y="285750"/>
                </a:lnTo>
                <a:lnTo>
                  <a:pt x="89297" y="276820"/>
                </a:lnTo>
                <a:lnTo>
                  <a:pt x="89297" y="258961"/>
                </a:lnTo>
                <a:lnTo>
                  <a:pt x="89297" y="250031"/>
                </a:lnTo>
                <a:lnTo>
                  <a:pt x="89297" y="241102"/>
                </a:lnTo>
                <a:lnTo>
                  <a:pt x="89297" y="232172"/>
                </a:lnTo>
                <a:lnTo>
                  <a:pt x="98227" y="232172"/>
                </a:lnTo>
                <a:lnTo>
                  <a:pt x="98227" y="250031"/>
                </a:lnTo>
                <a:lnTo>
                  <a:pt x="98227" y="267891"/>
                </a:lnTo>
                <a:lnTo>
                  <a:pt x="98227" y="294680"/>
                </a:lnTo>
                <a:lnTo>
                  <a:pt x="98227" y="321469"/>
                </a:lnTo>
                <a:lnTo>
                  <a:pt x="98227" y="348258"/>
                </a:lnTo>
                <a:lnTo>
                  <a:pt x="98227" y="375047"/>
                </a:lnTo>
                <a:lnTo>
                  <a:pt x="98227" y="383977"/>
                </a:lnTo>
                <a:lnTo>
                  <a:pt x="98227" y="392906"/>
                </a:lnTo>
                <a:lnTo>
                  <a:pt x="98227" y="383977"/>
                </a:lnTo>
                <a:lnTo>
                  <a:pt x="98227" y="366117"/>
                </a:lnTo>
                <a:lnTo>
                  <a:pt x="98227" y="339328"/>
                </a:lnTo>
                <a:lnTo>
                  <a:pt x="107157" y="303609"/>
                </a:lnTo>
                <a:lnTo>
                  <a:pt x="107157" y="267891"/>
                </a:lnTo>
                <a:lnTo>
                  <a:pt x="107157" y="223242"/>
                </a:lnTo>
                <a:lnTo>
                  <a:pt x="116086" y="187523"/>
                </a:lnTo>
                <a:lnTo>
                  <a:pt x="116086" y="169664"/>
                </a:lnTo>
                <a:lnTo>
                  <a:pt x="133946" y="160734"/>
                </a:lnTo>
                <a:lnTo>
                  <a:pt x="133946" y="169664"/>
                </a:lnTo>
                <a:lnTo>
                  <a:pt x="142875" y="178594"/>
                </a:lnTo>
                <a:lnTo>
                  <a:pt x="151805" y="205383"/>
                </a:lnTo>
                <a:lnTo>
                  <a:pt x="160735" y="223242"/>
                </a:lnTo>
                <a:lnTo>
                  <a:pt x="160735" y="241102"/>
                </a:lnTo>
                <a:lnTo>
                  <a:pt x="160735" y="258961"/>
                </a:lnTo>
                <a:lnTo>
                  <a:pt x="160735" y="258961"/>
                </a:lnTo>
                <a:lnTo>
                  <a:pt x="160735" y="258961"/>
                </a:lnTo>
                <a:lnTo>
                  <a:pt x="169665" y="250031"/>
                </a:lnTo>
                <a:lnTo>
                  <a:pt x="169665" y="232172"/>
                </a:lnTo>
                <a:lnTo>
                  <a:pt x="169665" y="205383"/>
                </a:lnTo>
                <a:lnTo>
                  <a:pt x="169665" y="178594"/>
                </a:lnTo>
                <a:lnTo>
                  <a:pt x="169665" y="151805"/>
                </a:lnTo>
                <a:lnTo>
                  <a:pt x="178594" y="133945"/>
                </a:lnTo>
                <a:lnTo>
                  <a:pt x="187524" y="125016"/>
                </a:lnTo>
                <a:lnTo>
                  <a:pt x="196454" y="125016"/>
                </a:lnTo>
                <a:lnTo>
                  <a:pt x="196454" y="133945"/>
                </a:lnTo>
                <a:lnTo>
                  <a:pt x="196454" y="151805"/>
                </a:lnTo>
                <a:lnTo>
                  <a:pt x="205383" y="169664"/>
                </a:lnTo>
                <a:lnTo>
                  <a:pt x="205383" y="187523"/>
                </a:lnTo>
                <a:lnTo>
                  <a:pt x="196454" y="205383"/>
                </a:lnTo>
                <a:lnTo>
                  <a:pt x="196454" y="214313"/>
                </a:lnTo>
                <a:lnTo>
                  <a:pt x="196454" y="223242"/>
                </a:lnTo>
                <a:lnTo>
                  <a:pt x="196454" y="223242"/>
                </a:lnTo>
                <a:lnTo>
                  <a:pt x="196454" y="214313"/>
                </a:lnTo>
                <a:lnTo>
                  <a:pt x="205383" y="196453"/>
                </a:lnTo>
                <a:lnTo>
                  <a:pt x="205383" y="178594"/>
                </a:lnTo>
                <a:lnTo>
                  <a:pt x="214313" y="151805"/>
                </a:lnTo>
                <a:lnTo>
                  <a:pt x="214313" y="133945"/>
                </a:lnTo>
                <a:lnTo>
                  <a:pt x="223243" y="125016"/>
                </a:lnTo>
                <a:lnTo>
                  <a:pt x="232172" y="125016"/>
                </a:lnTo>
                <a:lnTo>
                  <a:pt x="232172" y="133945"/>
                </a:lnTo>
                <a:lnTo>
                  <a:pt x="241102" y="151805"/>
                </a:lnTo>
                <a:lnTo>
                  <a:pt x="241102" y="160734"/>
                </a:lnTo>
                <a:lnTo>
                  <a:pt x="250032" y="178594"/>
                </a:lnTo>
                <a:lnTo>
                  <a:pt x="250032" y="196453"/>
                </a:lnTo>
                <a:lnTo>
                  <a:pt x="250032" y="205383"/>
                </a:lnTo>
                <a:lnTo>
                  <a:pt x="250032" y="214313"/>
                </a:lnTo>
                <a:lnTo>
                  <a:pt x="250032" y="205383"/>
                </a:lnTo>
                <a:lnTo>
                  <a:pt x="250032" y="205383"/>
                </a:lnTo>
                <a:lnTo>
                  <a:pt x="258961" y="187523"/>
                </a:lnTo>
                <a:lnTo>
                  <a:pt x="258961" y="160734"/>
                </a:lnTo>
                <a:lnTo>
                  <a:pt x="258961" y="142875"/>
                </a:lnTo>
                <a:lnTo>
                  <a:pt x="258961" y="125016"/>
                </a:lnTo>
                <a:lnTo>
                  <a:pt x="258961" y="116086"/>
                </a:lnTo>
                <a:lnTo>
                  <a:pt x="258961" y="116086"/>
                </a:lnTo>
                <a:lnTo>
                  <a:pt x="258961" y="125016"/>
                </a:lnTo>
                <a:lnTo>
                  <a:pt x="267891" y="142875"/>
                </a:lnTo>
                <a:lnTo>
                  <a:pt x="267891" y="160734"/>
                </a:lnTo>
                <a:lnTo>
                  <a:pt x="276821" y="178594"/>
                </a:lnTo>
                <a:lnTo>
                  <a:pt x="285750" y="196453"/>
                </a:lnTo>
                <a:lnTo>
                  <a:pt x="285750" y="214313"/>
                </a:lnTo>
                <a:lnTo>
                  <a:pt x="294680" y="214313"/>
                </a:lnTo>
                <a:lnTo>
                  <a:pt x="294680" y="214313"/>
                </a:lnTo>
                <a:lnTo>
                  <a:pt x="303610" y="205383"/>
                </a:lnTo>
                <a:lnTo>
                  <a:pt x="303610" y="196453"/>
                </a:lnTo>
                <a:lnTo>
                  <a:pt x="303610" y="169664"/>
                </a:lnTo>
                <a:lnTo>
                  <a:pt x="303610" y="142875"/>
                </a:lnTo>
                <a:lnTo>
                  <a:pt x="303610" y="107156"/>
                </a:lnTo>
                <a:lnTo>
                  <a:pt x="303610" y="80367"/>
                </a:lnTo>
                <a:lnTo>
                  <a:pt x="303610" y="44648"/>
                </a:lnTo>
                <a:lnTo>
                  <a:pt x="294680" y="17859"/>
                </a:lnTo>
                <a:lnTo>
                  <a:pt x="294680" y="8930"/>
                </a:lnTo>
                <a:lnTo>
                  <a:pt x="294680" y="0"/>
                </a:lnTo>
                <a:lnTo>
                  <a:pt x="285750" y="8930"/>
                </a:lnTo>
                <a:lnTo>
                  <a:pt x="285750" y="17859"/>
                </a:lnTo>
                <a:lnTo>
                  <a:pt x="294680" y="44648"/>
                </a:lnTo>
                <a:lnTo>
                  <a:pt x="294680" y="71438"/>
                </a:lnTo>
                <a:lnTo>
                  <a:pt x="303610" y="107156"/>
                </a:lnTo>
                <a:lnTo>
                  <a:pt x="312540" y="142875"/>
                </a:lnTo>
                <a:lnTo>
                  <a:pt x="321469" y="160734"/>
                </a:lnTo>
                <a:lnTo>
                  <a:pt x="330399" y="187523"/>
                </a:lnTo>
                <a:lnTo>
                  <a:pt x="339329" y="196453"/>
                </a:lnTo>
                <a:lnTo>
                  <a:pt x="357188" y="205383"/>
                </a:lnTo>
                <a:lnTo>
                  <a:pt x="357188" y="196453"/>
                </a:lnTo>
                <a:lnTo>
                  <a:pt x="357188" y="187523"/>
                </a:lnTo>
                <a:lnTo>
                  <a:pt x="357188"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0" name="Freeform 79"/>
          <p:cNvSpPr/>
          <p:nvPr/>
        </p:nvSpPr>
        <p:spPr bwMode="auto">
          <a:xfrm>
            <a:off x="1544836" y="1553765"/>
            <a:ext cx="151806" cy="26790"/>
          </a:xfrm>
          <a:custGeom>
            <a:avLst/>
            <a:gdLst/>
            <a:ahLst/>
            <a:cxnLst/>
            <a:rect l="0" t="0" r="0" b="0"/>
            <a:pathLst>
              <a:path w="151806" h="26790">
                <a:moveTo>
                  <a:pt x="0" y="26789"/>
                </a:moveTo>
                <a:lnTo>
                  <a:pt x="0" y="26789"/>
                </a:lnTo>
                <a:lnTo>
                  <a:pt x="0" y="26789"/>
                </a:lnTo>
                <a:lnTo>
                  <a:pt x="8930" y="17860"/>
                </a:lnTo>
                <a:lnTo>
                  <a:pt x="17859" y="17860"/>
                </a:lnTo>
                <a:lnTo>
                  <a:pt x="44648" y="8930"/>
                </a:lnTo>
                <a:lnTo>
                  <a:pt x="71437" y="8930"/>
                </a:lnTo>
                <a:lnTo>
                  <a:pt x="98227" y="0"/>
                </a:lnTo>
                <a:lnTo>
                  <a:pt x="125016" y="0"/>
                </a:lnTo>
                <a:lnTo>
                  <a:pt x="151805" y="0"/>
                </a:lnTo>
                <a:lnTo>
                  <a:pt x="15180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1" name="Freeform 80"/>
          <p:cNvSpPr/>
          <p:nvPr/>
        </p:nvSpPr>
        <p:spPr bwMode="auto">
          <a:xfrm>
            <a:off x="723305" y="767953"/>
            <a:ext cx="71438" cy="250032"/>
          </a:xfrm>
          <a:custGeom>
            <a:avLst/>
            <a:gdLst/>
            <a:ahLst/>
            <a:cxnLst/>
            <a:rect l="0" t="0" r="0" b="0"/>
            <a:pathLst>
              <a:path w="71438" h="250032">
                <a:moveTo>
                  <a:pt x="0" y="8930"/>
                </a:moveTo>
                <a:lnTo>
                  <a:pt x="0" y="0"/>
                </a:lnTo>
                <a:lnTo>
                  <a:pt x="0" y="0"/>
                </a:lnTo>
                <a:lnTo>
                  <a:pt x="0" y="8930"/>
                </a:lnTo>
                <a:lnTo>
                  <a:pt x="0" y="17859"/>
                </a:lnTo>
                <a:lnTo>
                  <a:pt x="0" y="26789"/>
                </a:lnTo>
                <a:lnTo>
                  <a:pt x="8929" y="53578"/>
                </a:lnTo>
                <a:lnTo>
                  <a:pt x="17859" y="80367"/>
                </a:lnTo>
                <a:lnTo>
                  <a:pt x="26789" y="116086"/>
                </a:lnTo>
                <a:lnTo>
                  <a:pt x="35719" y="142875"/>
                </a:lnTo>
                <a:lnTo>
                  <a:pt x="44648" y="178594"/>
                </a:lnTo>
                <a:lnTo>
                  <a:pt x="53578" y="205383"/>
                </a:lnTo>
                <a:lnTo>
                  <a:pt x="62508" y="232172"/>
                </a:lnTo>
                <a:lnTo>
                  <a:pt x="71437" y="241102"/>
                </a:lnTo>
                <a:lnTo>
                  <a:pt x="71437" y="250031"/>
                </a:lnTo>
                <a:lnTo>
                  <a:pt x="62508" y="250031"/>
                </a:lnTo>
                <a:lnTo>
                  <a:pt x="53578" y="241102"/>
                </a:lnTo>
                <a:lnTo>
                  <a:pt x="44648" y="223242"/>
                </a:lnTo>
                <a:lnTo>
                  <a:pt x="26789" y="196453"/>
                </a:lnTo>
                <a:lnTo>
                  <a:pt x="8929" y="160734"/>
                </a:lnTo>
                <a:lnTo>
                  <a:pt x="8929"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 name="Freeform 81"/>
          <p:cNvSpPr/>
          <p:nvPr/>
        </p:nvSpPr>
        <p:spPr bwMode="auto">
          <a:xfrm>
            <a:off x="535781" y="669727"/>
            <a:ext cx="375048" cy="196454"/>
          </a:xfrm>
          <a:custGeom>
            <a:avLst/>
            <a:gdLst/>
            <a:ahLst/>
            <a:cxnLst/>
            <a:rect l="0" t="0" r="0" b="0"/>
            <a:pathLst>
              <a:path w="375048" h="196454">
                <a:moveTo>
                  <a:pt x="26789" y="160734"/>
                </a:moveTo>
                <a:lnTo>
                  <a:pt x="26789" y="160734"/>
                </a:lnTo>
                <a:lnTo>
                  <a:pt x="17860" y="169664"/>
                </a:lnTo>
                <a:lnTo>
                  <a:pt x="8930" y="178593"/>
                </a:lnTo>
                <a:lnTo>
                  <a:pt x="0" y="187523"/>
                </a:lnTo>
                <a:lnTo>
                  <a:pt x="8930" y="196453"/>
                </a:lnTo>
                <a:lnTo>
                  <a:pt x="17860" y="196453"/>
                </a:lnTo>
                <a:lnTo>
                  <a:pt x="35719" y="196453"/>
                </a:lnTo>
                <a:lnTo>
                  <a:pt x="62508" y="187523"/>
                </a:lnTo>
                <a:lnTo>
                  <a:pt x="98227" y="169664"/>
                </a:lnTo>
                <a:lnTo>
                  <a:pt x="133946" y="142874"/>
                </a:lnTo>
                <a:lnTo>
                  <a:pt x="187524" y="107156"/>
                </a:lnTo>
                <a:lnTo>
                  <a:pt x="232172" y="71437"/>
                </a:lnTo>
                <a:lnTo>
                  <a:pt x="276821" y="35718"/>
                </a:lnTo>
                <a:lnTo>
                  <a:pt x="312539" y="17859"/>
                </a:lnTo>
                <a:lnTo>
                  <a:pt x="348258" y="0"/>
                </a:lnTo>
                <a:lnTo>
                  <a:pt x="366118" y="0"/>
                </a:lnTo>
                <a:lnTo>
                  <a:pt x="375047" y="0"/>
                </a:lnTo>
                <a:lnTo>
                  <a:pt x="37504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3" name="Freeform 82"/>
          <p:cNvSpPr/>
          <p:nvPr/>
        </p:nvSpPr>
        <p:spPr bwMode="auto">
          <a:xfrm>
            <a:off x="901899" y="759023"/>
            <a:ext cx="80368" cy="232173"/>
          </a:xfrm>
          <a:custGeom>
            <a:avLst/>
            <a:gdLst/>
            <a:ahLst/>
            <a:cxnLst/>
            <a:rect l="0" t="0" r="0" b="0"/>
            <a:pathLst>
              <a:path w="80368" h="232173">
                <a:moveTo>
                  <a:pt x="0" y="0"/>
                </a:moveTo>
                <a:lnTo>
                  <a:pt x="0" y="8930"/>
                </a:lnTo>
                <a:lnTo>
                  <a:pt x="0" y="17860"/>
                </a:lnTo>
                <a:lnTo>
                  <a:pt x="8929" y="44649"/>
                </a:lnTo>
                <a:lnTo>
                  <a:pt x="17859" y="71438"/>
                </a:lnTo>
                <a:lnTo>
                  <a:pt x="26789" y="107157"/>
                </a:lnTo>
                <a:lnTo>
                  <a:pt x="35718" y="133946"/>
                </a:lnTo>
                <a:lnTo>
                  <a:pt x="44648" y="169664"/>
                </a:lnTo>
                <a:lnTo>
                  <a:pt x="53578" y="196453"/>
                </a:lnTo>
                <a:lnTo>
                  <a:pt x="62507" y="214313"/>
                </a:lnTo>
                <a:lnTo>
                  <a:pt x="71437" y="223243"/>
                </a:lnTo>
                <a:lnTo>
                  <a:pt x="80367" y="232172"/>
                </a:lnTo>
                <a:lnTo>
                  <a:pt x="80367" y="232172"/>
                </a:lnTo>
                <a:lnTo>
                  <a:pt x="80367" y="214313"/>
                </a:lnTo>
                <a:lnTo>
                  <a:pt x="80367" y="21431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4" name="Freeform 83"/>
          <p:cNvSpPr/>
          <p:nvPr/>
        </p:nvSpPr>
        <p:spPr bwMode="auto">
          <a:xfrm>
            <a:off x="910828" y="750094"/>
            <a:ext cx="116087" cy="187524"/>
          </a:xfrm>
          <a:custGeom>
            <a:avLst/>
            <a:gdLst/>
            <a:ahLst/>
            <a:cxnLst/>
            <a:rect l="0" t="0" r="0" b="0"/>
            <a:pathLst>
              <a:path w="116087" h="187524">
                <a:moveTo>
                  <a:pt x="17860" y="71437"/>
                </a:moveTo>
                <a:lnTo>
                  <a:pt x="17860" y="80367"/>
                </a:lnTo>
                <a:lnTo>
                  <a:pt x="17860" y="89297"/>
                </a:lnTo>
                <a:lnTo>
                  <a:pt x="17860" y="107156"/>
                </a:lnTo>
                <a:lnTo>
                  <a:pt x="26789" y="133945"/>
                </a:lnTo>
                <a:lnTo>
                  <a:pt x="35719" y="151804"/>
                </a:lnTo>
                <a:lnTo>
                  <a:pt x="44649" y="169664"/>
                </a:lnTo>
                <a:lnTo>
                  <a:pt x="53578" y="187523"/>
                </a:lnTo>
                <a:lnTo>
                  <a:pt x="71438" y="187523"/>
                </a:lnTo>
                <a:lnTo>
                  <a:pt x="80367" y="187523"/>
                </a:lnTo>
                <a:lnTo>
                  <a:pt x="98227" y="178593"/>
                </a:lnTo>
                <a:lnTo>
                  <a:pt x="107156" y="151804"/>
                </a:lnTo>
                <a:lnTo>
                  <a:pt x="116086" y="133945"/>
                </a:lnTo>
                <a:lnTo>
                  <a:pt x="116086" y="98226"/>
                </a:lnTo>
                <a:lnTo>
                  <a:pt x="116086" y="62507"/>
                </a:lnTo>
                <a:lnTo>
                  <a:pt x="107156" y="26789"/>
                </a:lnTo>
                <a:lnTo>
                  <a:pt x="89297" y="0"/>
                </a:lnTo>
                <a:lnTo>
                  <a:pt x="62508" y="0"/>
                </a:lnTo>
                <a:lnTo>
                  <a:pt x="44649" y="8929"/>
                </a:lnTo>
                <a:lnTo>
                  <a:pt x="17860" y="26789"/>
                </a:lnTo>
                <a:lnTo>
                  <a:pt x="8930" y="62507"/>
                </a:lnTo>
                <a:lnTo>
                  <a:pt x="0" y="98226"/>
                </a:lnTo>
                <a:lnTo>
                  <a:pt x="0" y="125015"/>
                </a:lnTo>
                <a:lnTo>
                  <a:pt x="8930" y="142875"/>
                </a:lnTo>
                <a:lnTo>
                  <a:pt x="26789" y="151804"/>
                </a:lnTo>
                <a:lnTo>
                  <a:pt x="44649" y="151804"/>
                </a:lnTo>
                <a:lnTo>
                  <a:pt x="71438" y="133945"/>
                </a:lnTo>
                <a:lnTo>
                  <a:pt x="89297" y="107156"/>
                </a:lnTo>
                <a:lnTo>
                  <a:pt x="89297"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5" name="Freeform 84"/>
          <p:cNvSpPr/>
          <p:nvPr/>
        </p:nvSpPr>
        <p:spPr bwMode="auto">
          <a:xfrm>
            <a:off x="1053703" y="616148"/>
            <a:ext cx="107157" cy="383978"/>
          </a:xfrm>
          <a:custGeom>
            <a:avLst/>
            <a:gdLst/>
            <a:ahLst/>
            <a:cxnLst/>
            <a:rect l="0" t="0" r="0" b="0"/>
            <a:pathLst>
              <a:path w="107157" h="383978">
                <a:moveTo>
                  <a:pt x="26789" y="62508"/>
                </a:moveTo>
                <a:lnTo>
                  <a:pt x="26789" y="62508"/>
                </a:lnTo>
                <a:lnTo>
                  <a:pt x="17860" y="71438"/>
                </a:lnTo>
                <a:lnTo>
                  <a:pt x="8930" y="98227"/>
                </a:lnTo>
                <a:lnTo>
                  <a:pt x="8930" y="125016"/>
                </a:lnTo>
                <a:lnTo>
                  <a:pt x="8930" y="160735"/>
                </a:lnTo>
                <a:lnTo>
                  <a:pt x="17860" y="196453"/>
                </a:lnTo>
                <a:lnTo>
                  <a:pt x="26789" y="241102"/>
                </a:lnTo>
                <a:lnTo>
                  <a:pt x="35719" y="276821"/>
                </a:lnTo>
                <a:lnTo>
                  <a:pt x="53578" y="312539"/>
                </a:lnTo>
                <a:lnTo>
                  <a:pt x="62508" y="339328"/>
                </a:lnTo>
                <a:lnTo>
                  <a:pt x="71438" y="366118"/>
                </a:lnTo>
                <a:lnTo>
                  <a:pt x="71438" y="375047"/>
                </a:lnTo>
                <a:lnTo>
                  <a:pt x="80367" y="383977"/>
                </a:lnTo>
                <a:lnTo>
                  <a:pt x="80367" y="383977"/>
                </a:lnTo>
                <a:lnTo>
                  <a:pt x="71438" y="366118"/>
                </a:lnTo>
                <a:lnTo>
                  <a:pt x="71438" y="339328"/>
                </a:lnTo>
                <a:lnTo>
                  <a:pt x="53578" y="303610"/>
                </a:lnTo>
                <a:lnTo>
                  <a:pt x="35719" y="258961"/>
                </a:lnTo>
                <a:lnTo>
                  <a:pt x="17860" y="196453"/>
                </a:lnTo>
                <a:lnTo>
                  <a:pt x="8930" y="142875"/>
                </a:lnTo>
                <a:lnTo>
                  <a:pt x="0" y="89297"/>
                </a:lnTo>
                <a:lnTo>
                  <a:pt x="8930" y="44649"/>
                </a:lnTo>
                <a:lnTo>
                  <a:pt x="17860" y="17860"/>
                </a:lnTo>
                <a:lnTo>
                  <a:pt x="35719" y="0"/>
                </a:lnTo>
                <a:lnTo>
                  <a:pt x="62508" y="0"/>
                </a:lnTo>
                <a:lnTo>
                  <a:pt x="80367" y="0"/>
                </a:lnTo>
                <a:lnTo>
                  <a:pt x="89297" y="17860"/>
                </a:lnTo>
                <a:lnTo>
                  <a:pt x="107156" y="44649"/>
                </a:lnTo>
                <a:lnTo>
                  <a:pt x="107156" y="80368"/>
                </a:lnTo>
                <a:lnTo>
                  <a:pt x="107156" y="107157"/>
                </a:lnTo>
                <a:lnTo>
                  <a:pt x="98227" y="142875"/>
                </a:lnTo>
                <a:lnTo>
                  <a:pt x="80367" y="169664"/>
                </a:lnTo>
                <a:lnTo>
                  <a:pt x="71438" y="196453"/>
                </a:lnTo>
                <a:lnTo>
                  <a:pt x="62508" y="205383"/>
                </a:lnTo>
                <a:lnTo>
                  <a:pt x="53578" y="214313"/>
                </a:lnTo>
                <a:lnTo>
                  <a:pt x="53578" y="205383"/>
                </a:lnTo>
                <a:lnTo>
                  <a:pt x="53578" y="187524"/>
                </a:lnTo>
                <a:lnTo>
                  <a:pt x="53578" y="1875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6" name="Freeform 85"/>
          <p:cNvSpPr/>
          <p:nvPr/>
        </p:nvSpPr>
        <p:spPr bwMode="auto">
          <a:xfrm>
            <a:off x="1205508" y="651867"/>
            <a:ext cx="44649" cy="151806"/>
          </a:xfrm>
          <a:custGeom>
            <a:avLst/>
            <a:gdLst/>
            <a:ahLst/>
            <a:cxnLst/>
            <a:rect l="0" t="0" r="0" b="0"/>
            <a:pathLst>
              <a:path w="44649" h="151806">
                <a:moveTo>
                  <a:pt x="8930" y="0"/>
                </a:moveTo>
                <a:lnTo>
                  <a:pt x="0" y="8930"/>
                </a:lnTo>
                <a:lnTo>
                  <a:pt x="8930" y="26789"/>
                </a:lnTo>
                <a:lnTo>
                  <a:pt x="8930" y="44649"/>
                </a:lnTo>
                <a:lnTo>
                  <a:pt x="8930" y="71438"/>
                </a:lnTo>
                <a:lnTo>
                  <a:pt x="17859" y="98227"/>
                </a:lnTo>
                <a:lnTo>
                  <a:pt x="26789" y="125016"/>
                </a:lnTo>
                <a:lnTo>
                  <a:pt x="35719" y="142875"/>
                </a:lnTo>
                <a:lnTo>
                  <a:pt x="35719" y="151805"/>
                </a:lnTo>
                <a:lnTo>
                  <a:pt x="44648" y="151805"/>
                </a:lnTo>
                <a:lnTo>
                  <a:pt x="44648" y="151805"/>
                </a:lnTo>
                <a:lnTo>
                  <a:pt x="44648" y="125016"/>
                </a:lnTo>
                <a:lnTo>
                  <a:pt x="44648" y="98227"/>
                </a:lnTo>
                <a:lnTo>
                  <a:pt x="35719" y="62508"/>
                </a:lnTo>
                <a:lnTo>
                  <a:pt x="35719"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7" name="Freeform 86"/>
          <p:cNvSpPr/>
          <p:nvPr/>
        </p:nvSpPr>
        <p:spPr bwMode="auto">
          <a:xfrm>
            <a:off x="1169789" y="526852"/>
            <a:ext cx="62509" cy="17860"/>
          </a:xfrm>
          <a:custGeom>
            <a:avLst/>
            <a:gdLst/>
            <a:ahLst/>
            <a:cxnLst/>
            <a:rect l="0" t="0" r="0" b="0"/>
            <a:pathLst>
              <a:path w="62509" h="17860">
                <a:moveTo>
                  <a:pt x="17860" y="0"/>
                </a:moveTo>
                <a:lnTo>
                  <a:pt x="8930" y="0"/>
                </a:lnTo>
                <a:lnTo>
                  <a:pt x="8930" y="0"/>
                </a:lnTo>
                <a:lnTo>
                  <a:pt x="0" y="8929"/>
                </a:lnTo>
                <a:lnTo>
                  <a:pt x="0" y="8929"/>
                </a:lnTo>
                <a:lnTo>
                  <a:pt x="0" y="8929"/>
                </a:lnTo>
                <a:lnTo>
                  <a:pt x="8930" y="17859"/>
                </a:lnTo>
                <a:lnTo>
                  <a:pt x="26789" y="17859"/>
                </a:lnTo>
                <a:lnTo>
                  <a:pt x="44649" y="17859"/>
                </a:lnTo>
                <a:lnTo>
                  <a:pt x="62508" y="17859"/>
                </a:lnTo>
                <a:lnTo>
                  <a:pt x="62508"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 name="Freeform 87"/>
          <p:cNvSpPr/>
          <p:nvPr/>
        </p:nvSpPr>
        <p:spPr bwMode="auto">
          <a:xfrm>
            <a:off x="1268016" y="544711"/>
            <a:ext cx="62508" cy="232173"/>
          </a:xfrm>
          <a:custGeom>
            <a:avLst/>
            <a:gdLst/>
            <a:ahLst/>
            <a:cxnLst/>
            <a:rect l="0" t="0" r="0" b="0"/>
            <a:pathLst>
              <a:path w="62508" h="232173">
                <a:moveTo>
                  <a:pt x="26789" y="0"/>
                </a:moveTo>
                <a:lnTo>
                  <a:pt x="26789" y="8930"/>
                </a:lnTo>
                <a:lnTo>
                  <a:pt x="26789" y="17859"/>
                </a:lnTo>
                <a:lnTo>
                  <a:pt x="26789" y="35719"/>
                </a:lnTo>
                <a:lnTo>
                  <a:pt x="17859" y="62508"/>
                </a:lnTo>
                <a:lnTo>
                  <a:pt x="8929" y="89297"/>
                </a:lnTo>
                <a:lnTo>
                  <a:pt x="8929" y="125016"/>
                </a:lnTo>
                <a:lnTo>
                  <a:pt x="0" y="160734"/>
                </a:lnTo>
                <a:lnTo>
                  <a:pt x="0" y="187523"/>
                </a:lnTo>
                <a:lnTo>
                  <a:pt x="8929" y="214312"/>
                </a:lnTo>
                <a:lnTo>
                  <a:pt x="17859" y="223242"/>
                </a:lnTo>
                <a:lnTo>
                  <a:pt x="26789" y="232172"/>
                </a:lnTo>
                <a:lnTo>
                  <a:pt x="44648" y="223242"/>
                </a:lnTo>
                <a:lnTo>
                  <a:pt x="62507" y="205383"/>
                </a:lnTo>
                <a:lnTo>
                  <a:pt x="62507"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9" name="Freeform 88"/>
          <p:cNvSpPr/>
          <p:nvPr/>
        </p:nvSpPr>
        <p:spPr bwMode="auto">
          <a:xfrm>
            <a:off x="1357313" y="526852"/>
            <a:ext cx="98227" cy="160735"/>
          </a:xfrm>
          <a:custGeom>
            <a:avLst/>
            <a:gdLst/>
            <a:ahLst/>
            <a:cxnLst/>
            <a:rect l="0" t="0" r="0" b="0"/>
            <a:pathLst>
              <a:path w="98227" h="160735">
                <a:moveTo>
                  <a:pt x="8929" y="0"/>
                </a:moveTo>
                <a:lnTo>
                  <a:pt x="8929" y="0"/>
                </a:lnTo>
                <a:lnTo>
                  <a:pt x="0" y="8929"/>
                </a:lnTo>
                <a:lnTo>
                  <a:pt x="0" y="17859"/>
                </a:lnTo>
                <a:lnTo>
                  <a:pt x="0" y="35718"/>
                </a:lnTo>
                <a:lnTo>
                  <a:pt x="8929" y="44648"/>
                </a:lnTo>
                <a:lnTo>
                  <a:pt x="17859" y="53578"/>
                </a:lnTo>
                <a:lnTo>
                  <a:pt x="26789" y="62507"/>
                </a:lnTo>
                <a:lnTo>
                  <a:pt x="44648" y="71437"/>
                </a:lnTo>
                <a:lnTo>
                  <a:pt x="62507" y="71437"/>
                </a:lnTo>
                <a:lnTo>
                  <a:pt x="80367" y="71437"/>
                </a:lnTo>
                <a:lnTo>
                  <a:pt x="89296" y="80367"/>
                </a:lnTo>
                <a:lnTo>
                  <a:pt x="98226" y="89296"/>
                </a:lnTo>
                <a:lnTo>
                  <a:pt x="98226" y="98226"/>
                </a:lnTo>
                <a:lnTo>
                  <a:pt x="89296" y="116086"/>
                </a:lnTo>
                <a:lnTo>
                  <a:pt x="80367" y="125015"/>
                </a:lnTo>
                <a:lnTo>
                  <a:pt x="62507" y="142875"/>
                </a:lnTo>
                <a:lnTo>
                  <a:pt x="44648" y="151804"/>
                </a:lnTo>
                <a:lnTo>
                  <a:pt x="35718" y="160734"/>
                </a:lnTo>
                <a:lnTo>
                  <a:pt x="26789" y="151804"/>
                </a:lnTo>
                <a:lnTo>
                  <a:pt x="26789"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 name="Freeform 89"/>
          <p:cNvSpPr/>
          <p:nvPr/>
        </p:nvSpPr>
        <p:spPr bwMode="auto">
          <a:xfrm>
            <a:off x="1410891" y="348258"/>
            <a:ext cx="44649" cy="89298"/>
          </a:xfrm>
          <a:custGeom>
            <a:avLst/>
            <a:gdLst/>
            <a:ahLst/>
            <a:cxnLst/>
            <a:rect l="0" t="0" r="0" b="0"/>
            <a:pathLst>
              <a:path w="44649" h="89298">
                <a:moveTo>
                  <a:pt x="26789" y="0"/>
                </a:moveTo>
                <a:lnTo>
                  <a:pt x="26789" y="8929"/>
                </a:lnTo>
                <a:lnTo>
                  <a:pt x="17859" y="8929"/>
                </a:lnTo>
                <a:lnTo>
                  <a:pt x="8929" y="17859"/>
                </a:lnTo>
                <a:lnTo>
                  <a:pt x="8929" y="17859"/>
                </a:lnTo>
                <a:lnTo>
                  <a:pt x="0" y="26789"/>
                </a:lnTo>
                <a:lnTo>
                  <a:pt x="0" y="44648"/>
                </a:lnTo>
                <a:lnTo>
                  <a:pt x="8929" y="53578"/>
                </a:lnTo>
                <a:lnTo>
                  <a:pt x="17859" y="71437"/>
                </a:lnTo>
                <a:lnTo>
                  <a:pt x="26789" y="80367"/>
                </a:lnTo>
                <a:lnTo>
                  <a:pt x="35718" y="89297"/>
                </a:lnTo>
                <a:lnTo>
                  <a:pt x="44648" y="89297"/>
                </a:lnTo>
                <a:lnTo>
                  <a:pt x="44648"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1" name="Freeform 90"/>
          <p:cNvSpPr/>
          <p:nvPr/>
        </p:nvSpPr>
        <p:spPr bwMode="auto">
          <a:xfrm>
            <a:off x="1509117" y="321469"/>
            <a:ext cx="1" cy="98227"/>
          </a:xfrm>
          <a:custGeom>
            <a:avLst/>
            <a:gdLst/>
            <a:ahLst/>
            <a:cxnLst/>
            <a:rect l="0" t="0" r="0" b="0"/>
            <a:pathLst>
              <a:path w="1" h="98227">
                <a:moveTo>
                  <a:pt x="0" y="0"/>
                </a:moveTo>
                <a:lnTo>
                  <a:pt x="0" y="0"/>
                </a:lnTo>
                <a:lnTo>
                  <a:pt x="0" y="8929"/>
                </a:lnTo>
                <a:lnTo>
                  <a:pt x="0" y="17859"/>
                </a:lnTo>
                <a:lnTo>
                  <a:pt x="0" y="35718"/>
                </a:lnTo>
                <a:lnTo>
                  <a:pt x="0" y="53578"/>
                </a:lnTo>
                <a:lnTo>
                  <a:pt x="0" y="62508"/>
                </a:lnTo>
                <a:lnTo>
                  <a:pt x="0" y="80367"/>
                </a:lnTo>
                <a:lnTo>
                  <a:pt x="0" y="89297"/>
                </a:lnTo>
                <a:lnTo>
                  <a:pt x="0" y="98226"/>
                </a:lnTo>
                <a:lnTo>
                  <a:pt x="0"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2" name="Freeform 91"/>
          <p:cNvSpPr/>
          <p:nvPr/>
        </p:nvSpPr>
        <p:spPr bwMode="auto">
          <a:xfrm>
            <a:off x="357188" y="866180"/>
            <a:ext cx="62508" cy="26790"/>
          </a:xfrm>
          <a:custGeom>
            <a:avLst/>
            <a:gdLst/>
            <a:ahLst/>
            <a:cxnLst/>
            <a:rect l="0" t="0" r="0" b="0"/>
            <a:pathLst>
              <a:path w="62508" h="26790">
                <a:moveTo>
                  <a:pt x="0" y="0"/>
                </a:moveTo>
                <a:lnTo>
                  <a:pt x="8929" y="0"/>
                </a:lnTo>
                <a:lnTo>
                  <a:pt x="8929" y="0"/>
                </a:lnTo>
                <a:lnTo>
                  <a:pt x="17859" y="0"/>
                </a:lnTo>
                <a:lnTo>
                  <a:pt x="17859" y="0"/>
                </a:lnTo>
                <a:lnTo>
                  <a:pt x="26789" y="0"/>
                </a:lnTo>
                <a:lnTo>
                  <a:pt x="26789" y="8929"/>
                </a:lnTo>
                <a:lnTo>
                  <a:pt x="35718" y="8929"/>
                </a:lnTo>
                <a:lnTo>
                  <a:pt x="44648" y="17859"/>
                </a:lnTo>
                <a:lnTo>
                  <a:pt x="53578" y="26789"/>
                </a:lnTo>
                <a:lnTo>
                  <a:pt x="62507" y="26789"/>
                </a:lnTo>
                <a:lnTo>
                  <a:pt x="62507" y="17859"/>
                </a:lnTo>
                <a:lnTo>
                  <a:pt x="62507"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3" name="Freeform 92"/>
          <p:cNvSpPr/>
          <p:nvPr/>
        </p:nvSpPr>
        <p:spPr bwMode="auto">
          <a:xfrm>
            <a:off x="455414" y="785812"/>
            <a:ext cx="8931" cy="107158"/>
          </a:xfrm>
          <a:custGeom>
            <a:avLst/>
            <a:gdLst/>
            <a:ahLst/>
            <a:cxnLst/>
            <a:rect l="0" t="0" r="0" b="0"/>
            <a:pathLst>
              <a:path w="8931" h="107158">
                <a:moveTo>
                  <a:pt x="0" y="0"/>
                </a:moveTo>
                <a:lnTo>
                  <a:pt x="0" y="17860"/>
                </a:lnTo>
                <a:lnTo>
                  <a:pt x="0" y="26789"/>
                </a:lnTo>
                <a:lnTo>
                  <a:pt x="0" y="44649"/>
                </a:lnTo>
                <a:lnTo>
                  <a:pt x="0" y="62508"/>
                </a:lnTo>
                <a:lnTo>
                  <a:pt x="0" y="80368"/>
                </a:lnTo>
                <a:lnTo>
                  <a:pt x="0" y="98227"/>
                </a:lnTo>
                <a:lnTo>
                  <a:pt x="0" y="107157"/>
                </a:lnTo>
                <a:lnTo>
                  <a:pt x="8930" y="107157"/>
                </a:lnTo>
                <a:lnTo>
                  <a:pt x="8930" y="98227"/>
                </a:lnTo>
                <a:lnTo>
                  <a:pt x="8930"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4" name="Freeform 93"/>
          <p:cNvSpPr/>
          <p:nvPr/>
        </p:nvSpPr>
        <p:spPr bwMode="auto">
          <a:xfrm>
            <a:off x="500063" y="2446734"/>
            <a:ext cx="62508" cy="116087"/>
          </a:xfrm>
          <a:custGeom>
            <a:avLst/>
            <a:gdLst/>
            <a:ahLst/>
            <a:cxnLst/>
            <a:rect l="0" t="0" r="0" b="0"/>
            <a:pathLst>
              <a:path w="62508" h="116087">
                <a:moveTo>
                  <a:pt x="0" y="0"/>
                </a:moveTo>
                <a:lnTo>
                  <a:pt x="0" y="0"/>
                </a:lnTo>
                <a:lnTo>
                  <a:pt x="0" y="0"/>
                </a:lnTo>
                <a:lnTo>
                  <a:pt x="0" y="0"/>
                </a:lnTo>
                <a:lnTo>
                  <a:pt x="0" y="0"/>
                </a:lnTo>
                <a:lnTo>
                  <a:pt x="8929" y="8930"/>
                </a:lnTo>
                <a:lnTo>
                  <a:pt x="17859" y="17860"/>
                </a:lnTo>
                <a:lnTo>
                  <a:pt x="26789" y="35719"/>
                </a:lnTo>
                <a:lnTo>
                  <a:pt x="35718" y="53579"/>
                </a:lnTo>
                <a:lnTo>
                  <a:pt x="44648" y="71438"/>
                </a:lnTo>
                <a:lnTo>
                  <a:pt x="53578" y="89297"/>
                </a:lnTo>
                <a:lnTo>
                  <a:pt x="62507" y="107157"/>
                </a:lnTo>
                <a:lnTo>
                  <a:pt x="62507" y="116086"/>
                </a:lnTo>
                <a:lnTo>
                  <a:pt x="62507" y="116086"/>
                </a:lnTo>
                <a:lnTo>
                  <a:pt x="62507" y="107157"/>
                </a:lnTo>
                <a:lnTo>
                  <a:pt x="62507" y="89297"/>
                </a:lnTo>
                <a:lnTo>
                  <a:pt x="53578" y="71438"/>
                </a:lnTo>
                <a:lnTo>
                  <a:pt x="53578" y="44649"/>
                </a:lnTo>
                <a:lnTo>
                  <a:pt x="53578"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5" name="Freeform 94"/>
          <p:cNvSpPr/>
          <p:nvPr/>
        </p:nvSpPr>
        <p:spPr bwMode="auto">
          <a:xfrm>
            <a:off x="562570" y="2411015"/>
            <a:ext cx="71439" cy="98228"/>
          </a:xfrm>
          <a:custGeom>
            <a:avLst/>
            <a:gdLst/>
            <a:ahLst/>
            <a:cxnLst/>
            <a:rect l="0" t="0" r="0" b="0"/>
            <a:pathLst>
              <a:path w="71439" h="98228">
                <a:moveTo>
                  <a:pt x="0" y="0"/>
                </a:moveTo>
                <a:lnTo>
                  <a:pt x="0" y="0"/>
                </a:lnTo>
                <a:lnTo>
                  <a:pt x="0" y="8930"/>
                </a:lnTo>
                <a:lnTo>
                  <a:pt x="8930" y="17860"/>
                </a:lnTo>
                <a:lnTo>
                  <a:pt x="17860" y="35719"/>
                </a:lnTo>
                <a:lnTo>
                  <a:pt x="26789" y="53579"/>
                </a:lnTo>
                <a:lnTo>
                  <a:pt x="35719" y="62508"/>
                </a:lnTo>
                <a:lnTo>
                  <a:pt x="44649" y="80368"/>
                </a:lnTo>
                <a:lnTo>
                  <a:pt x="53579" y="89298"/>
                </a:lnTo>
                <a:lnTo>
                  <a:pt x="62508" y="98227"/>
                </a:lnTo>
                <a:lnTo>
                  <a:pt x="71438" y="98227"/>
                </a:lnTo>
                <a:lnTo>
                  <a:pt x="71438" y="98227"/>
                </a:lnTo>
                <a:lnTo>
                  <a:pt x="71438"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6" name="Freeform 95"/>
          <p:cNvSpPr/>
          <p:nvPr/>
        </p:nvSpPr>
        <p:spPr bwMode="auto">
          <a:xfrm>
            <a:off x="741164" y="2366367"/>
            <a:ext cx="142876" cy="241103"/>
          </a:xfrm>
          <a:custGeom>
            <a:avLst/>
            <a:gdLst/>
            <a:ahLst/>
            <a:cxnLst/>
            <a:rect l="0" t="0" r="0" b="0"/>
            <a:pathLst>
              <a:path w="142876" h="241103">
                <a:moveTo>
                  <a:pt x="62508" y="0"/>
                </a:moveTo>
                <a:lnTo>
                  <a:pt x="53578" y="0"/>
                </a:lnTo>
                <a:lnTo>
                  <a:pt x="53578" y="0"/>
                </a:lnTo>
                <a:lnTo>
                  <a:pt x="44649" y="0"/>
                </a:lnTo>
                <a:lnTo>
                  <a:pt x="44649" y="8930"/>
                </a:lnTo>
                <a:lnTo>
                  <a:pt x="35719" y="8930"/>
                </a:lnTo>
                <a:lnTo>
                  <a:pt x="26789" y="17859"/>
                </a:lnTo>
                <a:lnTo>
                  <a:pt x="17860" y="26789"/>
                </a:lnTo>
                <a:lnTo>
                  <a:pt x="8930" y="44648"/>
                </a:lnTo>
                <a:lnTo>
                  <a:pt x="0" y="62508"/>
                </a:lnTo>
                <a:lnTo>
                  <a:pt x="0" y="71437"/>
                </a:lnTo>
                <a:lnTo>
                  <a:pt x="0" y="89297"/>
                </a:lnTo>
                <a:lnTo>
                  <a:pt x="8930" y="98227"/>
                </a:lnTo>
                <a:lnTo>
                  <a:pt x="17860" y="98227"/>
                </a:lnTo>
                <a:lnTo>
                  <a:pt x="44649" y="98227"/>
                </a:lnTo>
                <a:lnTo>
                  <a:pt x="62508" y="98227"/>
                </a:lnTo>
                <a:lnTo>
                  <a:pt x="89297" y="98227"/>
                </a:lnTo>
                <a:lnTo>
                  <a:pt x="116086" y="98227"/>
                </a:lnTo>
                <a:lnTo>
                  <a:pt x="133945" y="107156"/>
                </a:lnTo>
                <a:lnTo>
                  <a:pt x="142875" y="125016"/>
                </a:lnTo>
                <a:lnTo>
                  <a:pt x="142875" y="142875"/>
                </a:lnTo>
                <a:lnTo>
                  <a:pt x="133945" y="160735"/>
                </a:lnTo>
                <a:lnTo>
                  <a:pt x="107156" y="187524"/>
                </a:lnTo>
                <a:lnTo>
                  <a:pt x="80367" y="214313"/>
                </a:lnTo>
                <a:lnTo>
                  <a:pt x="53578" y="232172"/>
                </a:lnTo>
                <a:lnTo>
                  <a:pt x="35719" y="241102"/>
                </a:lnTo>
                <a:lnTo>
                  <a:pt x="17860" y="241102"/>
                </a:lnTo>
                <a:lnTo>
                  <a:pt x="17860" y="232172"/>
                </a:lnTo>
                <a:lnTo>
                  <a:pt x="17860" y="214313"/>
                </a:lnTo>
                <a:lnTo>
                  <a:pt x="26789" y="187524"/>
                </a:lnTo>
                <a:lnTo>
                  <a:pt x="26789" y="1875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7" name="Freeform 96"/>
          <p:cNvSpPr/>
          <p:nvPr/>
        </p:nvSpPr>
        <p:spPr bwMode="auto">
          <a:xfrm>
            <a:off x="892969" y="2330648"/>
            <a:ext cx="160735" cy="205384"/>
          </a:xfrm>
          <a:custGeom>
            <a:avLst/>
            <a:gdLst/>
            <a:ahLst/>
            <a:cxnLst/>
            <a:rect l="0" t="0" r="0" b="0"/>
            <a:pathLst>
              <a:path w="160735" h="205384">
                <a:moveTo>
                  <a:pt x="0" y="98227"/>
                </a:moveTo>
                <a:lnTo>
                  <a:pt x="0" y="98227"/>
                </a:lnTo>
                <a:lnTo>
                  <a:pt x="8930" y="107156"/>
                </a:lnTo>
                <a:lnTo>
                  <a:pt x="17859" y="107156"/>
                </a:lnTo>
                <a:lnTo>
                  <a:pt x="35719" y="107156"/>
                </a:lnTo>
                <a:lnTo>
                  <a:pt x="44648" y="98227"/>
                </a:lnTo>
                <a:lnTo>
                  <a:pt x="71437" y="89297"/>
                </a:lnTo>
                <a:lnTo>
                  <a:pt x="89297" y="80367"/>
                </a:lnTo>
                <a:lnTo>
                  <a:pt x="107156" y="62508"/>
                </a:lnTo>
                <a:lnTo>
                  <a:pt x="125015" y="53578"/>
                </a:lnTo>
                <a:lnTo>
                  <a:pt x="125015" y="35719"/>
                </a:lnTo>
                <a:lnTo>
                  <a:pt x="133945" y="17860"/>
                </a:lnTo>
                <a:lnTo>
                  <a:pt x="125015" y="8930"/>
                </a:lnTo>
                <a:lnTo>
                  <a:pt x="116086" y="0"/>
                </a:lnTo>
                <a:lnTo>
                  <a:pt x="107156" y="0"/>
                </a:lnTo>
                <a:lnTo>
                  <a:pt x="89297" y="17860"/>
                </a:lnTo>
                <a:lnTo>
                  <a:pt x="71437" y="44649"/>
                </a:lnTo>
                <a:lnTo>
                  <a:pt x="53578" y="80367"/>
                </a:lnTo>
                <a:lnTo>
                  <a:pt x="44648" y="116086"/>
                </a:lnTo>
                <a:lnTo>
                  <a:pt x="44648" y="151805"/>
                </a:lnTo>
                <a:lnTo>
                  <a:pt x="44648" y="178594"/>
                </a:lnTo>
                <a:lnTo>
                  <a:pt x="53578" y="196454"/>
                </a:lnTo>
                <a:lnTo>
                  <a:pt x="71437" y="205383"/>
                </a:lnTo>
                <a:lnTo>
                  <a:pt x="98226" y="205383"/>
                </a:lnTo>
                <a:lnTo>
                  <a:pt x="125015" y="196454"/>
                </a:lnTo>
                <a:lnTo>
                  <a:pt x="160734" y="169665"/>
                </a:lnTo>
                <a:lnTo>
                  <a:pt x="160734" y="16966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8" name="Freeform 97"/>
          <p:cNvSpPr/>
          <p:nvPr/>
        </p:nvSpPr>
        <p:spPr bwMode="auto">
          <a:xfrm>
            <a:off x="1107281" y="2196703"/>
            <a:ext cx="142876" cy="232173"/>
          </a:xfrm>
          <a:custGeom>
            <a:avLst/>
            <a:gdLst/>
            <a:ahLst/>
            <a:cxnLst/>
            <a:rect l="0" t="0" r="0" b="0"/>
            <a:pathLst>
              <a:path w="142876" h="232173">
                <a:moveTo>
                  <a:pt x="8930" y="71437"/>
                </a:moveTo>
                <a:lnTo>
                  <a:pt x="8930" y="80367"/>
                </a:lnTo>
                <a:lnTo>
                  <a:pt x="0" y="98226"/>
                </a:lnTo>
                <a:lnTo>
                  <a:pt x="0" y="125016"/>
                </a:lnTo>
                <a:lnTo>
                  <a:pt x="0" y="151805"/>
                </a:lnTo>
                <a:lnTo>
                  <a:pt x="8930" y="187523"/>
                </a:lnTo>
                <a:lnTo>
                  <a:pt x="17860" y="205383"/>
                </a:lnTo>
                <a:lnTo>
                  <a:pt x="26789" y="223242"/>
                </a:lnTo>
                <a:lnTo>
                  <a:pt x="44649" y="232172"/>
                </a:lnTo>
                <a:lnTo>
                  <a:pt x="71438" y="232172"/>
                </a:lnTo>
                <a:lnTo>
                  <a:pt x="89297" y="223242"/>
                </a:lnTo>
                <a:lnTo>
                  <a:pt x="107157" y="205383"/>
                </a:lnTo>
                <a:lnTo>
                  <a:pt x="125016" y="178594"/>
                </a:lnTo>
                <a:lnTo>
                  <a:pt x="142875" y="151805"/>
                </a:lnTo>
                <a:lnTo>
                  <a:pt x="142875" y="116086"/>
                </a:lnTo>
                <a:lnTo>
                  <a:pt x="142875" y="80367"/>
                </a:lnTo>
                <a:lnTo>
                  <a:pt x="133946" y="35719"/>
                </a:lnTo>
                <a:lnTo>
                  <a:pt x="116086" y="0"/>
                </a:lnTo>
                <a:lnTo>
                  <a:pt x="11608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 name="Freeform 98"/>
          <p:cNvSpPr/>
          <p:nvPr/>
        </p:nvSpPr>
        <p:spPr bwMode="auto">
          <a:xfrm>
            <a:off x="1125141" y="2062758"/>
            <a:ext cx="214313" cy="294680"/>
          </a:xfrm>
          <a:custGeom>
            <a:avLst/>
            <a:gdLst/>
            <a:ahLst/>
            <a:cxnLst/>
            <a:rect l="0" t="0" r="0" b="0"/>
            <a:pathLst>
              <a:path w="214313" h="294680">
                <a:moveTo>
                  <a:pt x="17859" y="0"/>
                </a:moveTo>
                <a:lnTo>
                  <a:pt x="8929" y="0"/>
                </a:lnTo>
                <a:lnTo>
                  <a:pt x="8929" y="8929"/>
                </a:lnTo>
                <a:lnTo>
                  <a:pt x="0" y="8929"/>
                </a:lnTo>
                <a:lnTo>
                  <a:pt x="0" y="26789"/>
                </a:lnTo>
                <a:lnTo>
                  <a:pt x="0" y="44648"/>
                </a:lnTo>
                <a:lnTo>
                  <a:pt x="8929" y="71437"/>
                </a:lnTo>
                <a:lnTo>
                  <a:pt x="35718" y="107156"/>
                </a:lnTo>
                <a:lnTo>
                  <a:pt x="53578" y="142875"/>
                </a:lnTo>
                <a:lnTo>
                  <a:pt x="89297" y="178593"/>
                </a:lnTo>
                <a:lnTo>
                  <a:pt x="116086" y="205382"/>
                </a:lnTo>
                <a:lnTo>
                  <a:pt x="142875" y="241101"/>
                </a:lnTo>
                <a:lnTo>
                  <a:pt x="169664" y="258961"/>
                </a:lnTo>
                <a:lnTo>
                  <a:pt x="196453" y="276820"/>
                </a:lnTo>
                <a:lnTo>
                  <a:pt x="205382" y="285750"/>
                </a:lnTo>
                <a:lnTo>
                  <a:pt x="214312" y="294679"/>
                </a:lnTo>
                <a:lnTo>
                  <a:pt x="205382" y="294679"/>
                </a:lnTo>
                <a:lnTo>
                  <a:pt x="196453" y="285750"/>
                </a:lnTo>
                <a:lnTo>
                  <a:pt x="169664" y="267890"/>
                </a:lnTo>
                <a:lnTo>
                  <a:pt x="142875" y="250031"/>
                </a:lnTo>
                <a:lnTo>
                  <a:pt x="98226" y="232171"/>
                </a:lnTo>
                <a:lnTo>
                  <a:pt x="53578" y="205382"/>
                </a:lnTo>
                <a:lnTo>
                  <a:pt x="53578" y="20538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0" name="Freeform 99"/>
          <p:cNvSpPr/>
          <p:nvPr/>
        </p:nvSpPr>
        <p:spPr bwMode="auto">
          <a:xfrm>
            <a:off x="1053703" y="2160984"/>
            <a:ext cx="267892" cy="107157"/>
          </a:xfrm>
          <a:custGeom>
            <a:avLst/>
            <a:gdLst/>
            <a:ahLst/>
            <a:cxnLst/>
            <a:rect l="0" t="0" r="0" b="0"/>
            <a:pathLst>
              <a:path w="267892" h="107157">
                <a:moveTo>
                  <a:pt x="0" y="89297"/>
                </a:moveTo>
                <a:lnTo>
                  <a:pt x="0" y="98227"/>
                </a:lnTo>
                <a:lnTo>
                  <a:pt x="8930" y="98227"/>
                </a:lnTo>
                <a:lnTo>
                  <a:pt x="17860" y="107156"/>
                </a:lnTo>
                <a:lnTo>
                  <a:pt x="44649" y="107156"/>
                </a:lnTo>
                <a:lnTo>
                  <a:pt x="71438" y="98227"/>
                </a:lnTo>
                <a:lnTo>
                  <a:pt x="107156" y="89297"/>
                </a:lnTo>
                <a:lnTo>
                  <a:pt x="142875" y="80367"/>
                </a:lnTo>
                <a:lnTo>
                  <a:pt x="178594" y="62508"/>
                </a:lnTo>
                <a:lnTo>
                  <a:pt x="214313" y="44649"/>
                </a:lnTo>
                <a:lnTo>
                  <a:pt x="241102" y="26789"/>
                </a:lnTo>
                <a:lnTo>
                  <a:pt x="267891" y="0"/>
                </a:lnTo>
                <a:lnTo>
                  <a:pt x="26789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1" name="Freeform 100"/>
          <p:cNvSpPr/>
          <p:nvPr/>
        </p:nvSpPr>
        <p:spPr bwMode="auto">
          <a:xfrm>
            <a:off x="1330523" y="2187773"/>
            <a:ext cx="53580" cy="133947"/>
          </a:xfrm>
          <a:custGeom>
            <a:avLst/>
            <a:gdLst/>
            <a:ahLst/>
            <a:cxnLst/>
            <a:rect l="0" t="0" r="0" b="0"/>
            <a:pathLst>
              <a:path w="53580" h="133947">
                <a:moveTo>
                  <a:pt x="0" y="0"/>
                </a:moveTo>
                <a:lnTo>
                  <a:pt x="0" y="8930"/>
                </a:lnTo>
                <a:lnTo>
                  <a:pt x="0" y="35719"/>
                </a:lnTo>
                <a:lnTo>
                  <a:pt x="0" y="62508"/>
                </a:lnTo>
                <a:lnTo>
                  <a:pt x="0" y="89297"/>
                </a:lnTo>
                <a:lnTo>
                  <a:pt x="8930" y="107156"/>
                </a:lnTo>
                <a:lnTo>
                  <a:pt x="17860" y="125016"/>
                </a:lnTo>
                <a:lnTo>
                  <a:pt x="26790" y="133946"/>
                </a:lnTo>
                <a:lnTo>
                  <a:pt x="35719" y="133946"/>
                </a:lnTo>
                <a:lnTo>
                  <a:pt x="53579" y="125016"/>
                </a:lnTo>
                <a:lnTo>
                  <a:pt x="53579" y="116086"/>
                </a:lnTo>
                <a:lnTo>
                  <a:pt x="53579" y="98227"/>
                </a:lnTo>
                <a:lnTo>
                  <a:pt x="53579"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2" name="Freeform 101"/>
          <p:cNvSpPr/>
          <p:nvPr/>
        </p:nvSpPr>
        <p:spPr bwMode="auto">
          <a:xfrm>
            <a:off x="1241227" y="2080617"/>
            <a:ext cx="62508" cy="8931"/>
          </a:xfrm>
          <a:custGeom>
            <a:avLst/>
            <a:gdLst/>
            <a:ahLst/>
            <a:cxnLst/>
            <a:rect l="0" t="0" r="0" b="0"/>
            <a:pathLst>
              <a:path w="62508" h="8931">
                <a:moveTo>
                  <a:pt x="17859" y="0"/>
                </a:moveTo>
                <a:lnTo>
                  <a:pt x="8929" y="0"/>
                </a:lnTo>
                <a:lnTo>
                  <a:pt x="8929" y="0"/>
                </a:lnTo>
                <a:lnTo>
                  <a:pt x="0" y="0"/>
                </a:lnTo>
                <a:lnTo>
                  <a:pt x="0" y="0"/>
                </a:lnTo>
                <a:lnTo>
                  <a:pt x="0" y="0"/>
                </a:lnTo>
                <a:lnTo>
                  <a:pt x="0" y="8930"/>
                </a:lnTo>
                <a:lnTo>
                  <a:pt x="17859" y="8930"/>
                </a:lnTo>
                <a:lnTo>
                  <a:pt x="35718" y="8930"/>
                </a:lnTo>
                <a:lnTo>
                  <a:pt x="62507" y="8930"/>
                </a:lnTo>
                <a:lnTo>
                  <a:pt x="62507"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3" name="Freeform 102"/>
          <p:cNvSpPr/>
          <p:nvPr/>
        </p:nvSpPr>
        <p:spPr bwMode="auto">
          <a:xfrm>
            <a:off x="1366242" y="2053828"/>
            <a:ext cx="241103" cy="125017"/>
          </a:xfrm>
          <a:custGeom>
            <a:avLst/>
            <a:gdLst/>
            <a:ahLst/>
            <a:cxnLst/>
            <a:rect l="0" t="0" r="0" b="0"/>
            <a:pathLst>
              <a:path w="241103" h="125017">
                <a:moveTo>
                  <a:pt x="17860" y="71437"/>
                </a:moveTo>
                <a:lnTo>
                  <a:pt x="17860" y="80367"/>
                </a:lnTo>
                <a:lnTo>
                  <a:pt x="17860" y="89297"/>
                </a:lnTo>
                <a:lnTo>
                  <a:pt x="17860" y="98226"/>
                </a:lnTo>
                <a:lnTo>
                  <a:pt x="17860" y="107156"/>
                </a:lnTo>
                <a:lnTo>
                  <a:pt x="26789" y="116086"/>
                </a:lnTo>
                <a:lnTo>
                  <a:pt x="35719" y="116086"/>
                </a:lnTo>
                <a:lnTo>
                  <a:pt x="44649" y="125016"/>
                </a:lnTo>
                <a:lnTo>
                  <a:pt x="62508" y="125016"/>
                </a:lnTo>
                <a:lnTo>
                  <a:pt x="71438" y="116086"/>
                </a:lnTo>
                <a:lnTo>
                  <a:pt x="80367" y="116086"/>
                </a:lnTo>
                <a:lnTo>
                  <a:pt x="80367" y="107156"/>
                </a:lnTo>
                <a:lnTo>
                  <a:pt x="71438" y="98226"/>
                </a:lnTo>
                <a:lnTo>
                  <a:pt x="62508" y="89297"/>
                </a:lnTo>
                <a:lnTo>
                  <a:pt x="44649" y="80367"/>
                </a:lnTo>
                <a:lnTo>
                  <a:pt x="26789" y="71437"/>
                </a:lnTo>
                <a:lnTo>
                  <a:pt x="8930" y="62508"/>
                </a:lnTo>
                <a:lnTo>
                  <a:pt x="0" y="62508"/>
                </a:lnTo>
                <a:lnTo>
                  <a:pt x="0" y="53578"/>
                </a:lnTo>
                <a:lnTo>
                  <a:pt x="0" y="53578"/>
                </a:lnTo>
                <a:lnTo>
                  <a:pt x="0" y="53578"/>
                </a:lnTo>
                <a:lnTo>
                  <a:pt x="8930" y="53578"/>
                </a:lnTo>
                <a:lnTo>
                  <a:pt x="17860" y="62508"/>
                </a:lnTo>
                <a:lnTo>
                  <a:pt x="35719" y="62508"/>
                </a:lnTo>
                <a:lnTo>
                  <a:pt x="44649" y="71437"/>
                </a:lnTo>
                <a:lnTo>
                  <a:pt x="62508" y="80367"/>
                </a:lnTo>
                <a:lnTo>
                  <a:pt x="71438" y="89297"/>
                </a:lnTo>
                <a:lnTo>
                  <a:pt x="80367" y="107156"/>
                </a:lnTo>
                <a:lnTo>
                  <a:pt x="89297" y="116086"/>
                </a:lnTo>
                <a:lnTo>
                  <a:pt x="89297" y="116086"/>
                </a:lnTo>
                <a:lnTo>
                  <a:pt x="89297" y="125016"/>
                </a:lnTo>
                <a:lnTo>
                  <a:pt x="89297" y="116086"/>
                </a:lnTo>
                <a:lnTo>
                  <a:pt x="89297" y="107156"/>
                </a:lnTo>
                <a:lnTo>
                  <a:pt x="89297" y="89297"/>
                </a:lnTo>
                <a:lnTo>
                  <a:pt x="98227" y="71437"/>
                </a:lnTo>
                <a:lnTo>
                  <a:pt x="98227" y="44648"/>
                </a:lnTo>
                <a:lnTo>
                  <a:pt x="107156" y="17859"/>
                </a:lnTo>
                <a:lnTo>
                  <a:pt x="125016" y="8930"/>
                </a:lnTo>
                <a:lnTo>
                  <a:pt x="125016" y="0"/>
                </a:lnTo>
                <a:lnTo>
                  <a:pt x="133946" y="8930"/>
                </a:lnTo>
                <a:lnTo>
                  <a:pt x="142875" y="26789"/>
                </a:lnTo>
                <a:lnTo>
                  <a:pt x="151805" y="44648"/>
                </a:lnTo>
                <a:lnTo>
                  <a:pt x="160735" y="62508"/>
                </a:lnTo>
                <a:lnTo>
                  <a:pt x="169664" y="80367"/>
                </a:lnTo>
                <a:lnTo>
                  <a:pt x="178594" y="98226"/>
                </a:lnTo>
                <a:lnTo>
                  <a:pt x="196453" y="98226"/>
                </a:lnTo>
                <a:lnTo>
                  <a:pt x="205383" y="107156"/>
                </a:lnTo>
                <a:lnTo>
                  <a:pt x="214313" y="98226"/>
                </a:lnTo>
                <a:lnTo>
                  <a:pt x="223242" y="89297"/>
                </a:lnTo>
                <a:lnTo>
                  <a:pt x="241102" y="62508"/>
                </a:lnTo>
                <a:lnTo>
                  <a:pt x="241102"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4" name="Freeform 103"/>
          <p:cNvSpPr/>
          <p:nvPr/>
        </p:nvSpPr>
        <p:spPr bwMode="auto">
          <a:xfrm>
            <a:off x="1589484" y="1964531"/>
            <a:ext cx="116087" cy="125017"/>
          </a:xfrm>
          <a:custGeom>
            <a:avLst/>
            <a:gdLst/>
            <a:ahLst/>
            <a:cxnLst/>
            <a:rect l="0" t="0" r="0" b="0"/>
            <a:pathLst>
              <a:path w="116087" h="125017">
                <a:moveTo>
                  <a:pt x="35719" y="0"/>
                </a:moveTo>
                <a:lnTo>
                  <a:pt x="35719" y="8930"/>
                </a:lnTo>
                <a:lnTo>
                  <a:pt x="26789" y="8930"/>
                </a:lnTo>
                <a:lnTo>
                  <a:pt x="26789" y="17859"/>
                </a:lnTo>
                <a:lnTo>
                  <a:pt x="17860" y="26789"/>
                </a:lnTo>
                <a:lnTo>
                  <a:pt x="8930" y="44648"/>
                </a:lnTo>
                <a:lnTo>
                  <a:pt x="8930" y="53578"/>
                </a:lnTo>
                <a:lnTo>
                  <a:pt x="0" y="62508"/>
                </a:lnTo>
                <a:lnTo>
                  <a:pt x="8930" y="71438"/>
                </a:lnTo>
                <a:lnTo>
                  <a:pt x="17860" y="80367"/>
                </a:lnTo>
                <a:lnTo>
                  <a:pt x="26789" y="80367"/>
                </a:lnTo>
                <a:lnTo>
                  <a:pt x="44649" y="80367"/>
                </a:lnTo>
                <a:lnTo>
                  <a:pt x="62508" y="71438"/>
                </a:lnTo>
                <a:lnTo>
                  <a:pt x="80368" y="71438"/>
                </a:lnTo>
                <a:lnTo>
                  <a:pt x="98227" y="71438"/>
                </a:lnTo>
                <a:lnTo>
                  <a:pt x="107157" y="80367"/>
                </a:lnTo>
                <a:lnTo>
                  <a:pt x="116086" y="89297"/>
                </a:lnTo>
                <a:lnTo>
                  <a:pt x="107157" y="98227"/>
                </a:lnTo>
                <a:lnTo>
                  <a:pt x="89297" y="107156"/>
                </a:lnTo>
                <a:lnTo>
                  <a:pt x="71438" y="116086"/>
                </a:lnTo>
                <a:lnTo>
                  <a:pt x="62508" y="125016"/>
                </a:lnTo>
                <a:lnTo>
                  <a:pt x="44649" y="125016"/>
                </a:lnTo>
                <a:lnTo>
                  <a:pt x="35719" y="125016"/>
                </a:lnTo>
                <a:lnTo>
                  <a:pt x="35719" y="116086"/>
                </a:lnTo>
                <a:lnTo>
                  <a:pt x="35719"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5" name="Freeform 104"/>
          <p:cNvSpPr/>
          <p:nvPr/>
        </p:nvSpPr>
        <p:spPr bwMode="auto">
          <a:xfrm>
            <a:off x="1616273" y="1794867"/>
            <a:ext cx="53580" cy="98228"/>
          </a:xfrm>
          <a:custGeom>
            <a:avLst/>
            <a:gdLst/>
            <a:ahLst/>
            <a:cxnLst/>
            <a:rect l="0" t="0" r="0" b="0"/>
            <a:pathLst>
              <a:path w="53580" h="98228">
                <a:moveTo>
                  <a:pt x="8930" y="0"/>
                </a:moveTo>
                <a:lnTo>
                  <a:pt x="8930" y="0"/>
                </a:lnTo>
                <a:lnTo>
                  <a:pt x="8930" y="0"/>
                </a:lnTo>
                <a:lnTo>
                  <a:pt x="0" y="0"/>
                </a:lnTo>
                <a:lnTo>
                  <a:pt x="0" y="8930"/>
                </a:lnTo>
                <a:lnTo>
                  <a:pt x="0" y="26789"/>
                </a:lnTo>
                <a:lnTo>
                  <a:pt x="0" y="35719"/>
                </a:lnTo>
                <a:lnTo>
                  <a:pt x="8930" y="53578"/>
                </a:lnTo>
                <a:lnTo>
                  <a:pt x="8930" y="71437"/>
                </a:lnTo>
                <a:lnTo>
                  <a:pt x="17860" y="80367"/>
                </a:lnTo>
                <a:lnTo>
                  <a:pt x="35719" y="98227"/>
                </a:lnTo>
                <a:lnTo>
                  <a:pt x="44649" y="98227"/>
                </a:lnTo>
                <a:lnTo>
                  <a:pt x="53579" y="98227"/>
                </a:lnTo>
                <a:lnTo>
                  <a:pt x="53579" y="89297"/>
                </a:lnTo>
                <a:lnTo>
                  <a:pt x="53579"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6" name="Freeform 105"/>
          <p:cNvSpPr/>
          <p:nvPr/>
        </p:nvSpPr>
        <p:spPr bwMode="auto">
          <a:xfrm>
            <a:off x="1696641" y="1785937"/>
            <a:ext cx="8930" cy="107158"/>
          </a:xfrm>
          <a:custGeom>
            <a:avLst/>
            <a:gdLst/>
            <a:ahLst/>
            <a:cxnLst/>
            <a:rect l="0" t="0" r="0" b="0"/>
            <a:pathLst>
              <a:path w="8930" h="107158">
                <a:moveTo>
                  <a:pt x="0" y="0"/>
                </a:moveTo>
                <a:lnTo>
                  <a:pt x="0" y="0"/>
                </a:lnTo>
                <a:lnTo>
                  <a:pt x="0" y="8930"/>
                </a:lnTo>
                <a:lnTo>
                  <a:pt x="0" y="17860"/>
                </a:lnTo>
                <a:lnTo>
                  <a:pt x="0" y="35719"/>
                </a:lnTo>
                <a:lnTo>
                  <a:pt x="0" y="44649"/>
                </a:lnTo>
                <a:lnTo>
                  <a:pt x="0" y="62508"/>
                </a:lnTo>
                <a:lnTo>
                  <a:pt x="8929" y="80367"/>
                </a:lnTo>
                <a:lnTo>
                  <a:pt x="8929" y="89297"/>
                </a:lnTo>
                <a:lnTo>
                  <a:pt x="8929" y="98227"/>
                </a:lnTo>
                <a:lnTo>
                  <a:pt x="8929" y="107157"/>
                </a:lnTo>
                <a:lnTo>
                  <a:pt x="8929" y="98227"/>
                </a:lnTo>
                <a:lnTo>
                  <a:pt x="8929"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7" name="Freeform 106"/>
          <p:cNvSpPr/>
          <p:nvPr/>
        </p:nvSpPr>
        <p:spPr bwMode="auto">
          <a:xfrm>
            <a:off x="6045398" y="375047"/>
            <a:ext cx="187525" cy="151806"/>
          </a:xfrm>
          <a:custGeom>
            <a:avLst/>
            <a:gdLst/>
            <a:ahLst/>
            <a:cxnLst/>
            <a:rect l="0" t="0" r="0" b="0"/>
            <a:pathLst>
              <a:path w="187525" h="151806">
                <a:moveTo>
                  <a:pt x="80368" y="35719"/>
                </a:moveTo>
                <a:lnTo>
                  <a:pt x="80368" y="35719"/>
                </a:lnTo>
                <a:lnTo>
                  <a:pt x="80368" y="35719"/>
                </a:lnTo>
                <a:lnTo>
                  <a:pt x="89297" y="35719"/>
                </a:lnTo>
                <a:lnTo>
                  <a:pt x="89297" y="35719"/>
                </a:lnTo>
                <a:lnTo>
                  <a:pt x="89297" y="35719"/>
                </a:lnTo>
                <a:lnTo>
                  <a:pt x="89297" y="35719"/>
                </a:lnTo>
                <a:lnTo>
                  <a:pt x="89297" y="26789"/>
                </a:lnTo>
                <a:lnTo>
                  <a:pt x="89297" y="26789"/>
                </a:lnTo>
                <a:lnTo>
                  <a:pt x="80368" y="17859"/>
                </a:lnTo>
                <a:lnTo>
                  <a:pt x="80368" y="8930"/>
                </a:lnTo>
                <a:lnTo>
                  <a:pt x="71438" y="0"/>
                </a:lnTo>
                <a:lnTo>
                  <a:pt x="71438" y="0"/>
                </a:lnTo>
                <a:lnTo>
                  <a:pt x="53579" y="0"/>
                </a:lnTo>
                <a:lnTo>
                  <a:pt x="44649" y="8930"/>
                </a:lnTo>
                <a:lnTo>
                  <a:pt x="26790" y="26789"/>
                </a:lnTo>
                <a:lnTo>
                  <a:pt x="17860" y="53578"/>
                </a:lnTo>
                <a:lnTo>
                  <a:pt x="8930" y="80367"/>
                </a:lnTo>
                <a:lnTo>
                  <a:pt x="0" y="107156"/>
                </a:lnTo>
                <a:lnTo>
                  <a:pt x="0" y="125015"/>
                </a:lnTo>
                <a:lnTo>
                  <a:pt x="8930" y="142875"/>
                </a:lnTo>
                <a:lnTo>
                  <a:pt x="17860" y="151805"/>
                </a:lnTo>
                <a:lnTo>
                  <a:pt x="26790" y="151805"/>
                </a:lnTo>
                <a:lnTo>
                  <a:pt x="35719" y="151805"/>
                </a:lnTo>
                <a:lnTo>
                  <a:pt x="53579" y="142875"/>
                </a:lnTo>
                <a:lnTo>
                  <a:pt x="62508" y="125015"/>
                </a:lnTo>
                <a:lnTo>
                  <a:pt x="71438" y="107156"/>
                </a:lnTo>
                <a:lnTo>
                  <a:pt x="80368" y="89297"/>
                </a:lnTo>
                <a:lnTo>
                  <a:pt x="80368" y="71437"/>
                </a:lnTo>
                <a:lnTo>
                  <a:pt x="89297" y="62508"/>
                </a:lnTo>
                <a:lnTo>
                  <a:pt x="89297" y="62508"/>
                </a:lnTo>
                <a:lnTo>
                  <a:pt x="98227" y="62508"/>
                </a:lnTo>
                <a:lnTo>
                  <a:pt x="98227" y="80367"/>
                </a:lnTo>
                <a:lnTo>
                  <a:pt x="107157" y="89297"/>
                </a:lnTo>
                <a:lnTo>
                  <a:pt x="116086" y="107156"/>
                </a:lnTo>
                <a:lnTo>
                  <a:pt x="116086" y="116086"/>
                </a:lnTo>
                <a:lnTo>
                  <a:pt x="133946" y="133945"/>
                </a:lnTo>
                <a:lnTo>
                  <a:pt x="142875" y="142875"/>
                </a:lnTo>
                <a:lnTo>
                  <a:pt x="160735" y="142875"/>
                </a:lnTo>
                <a:lnTo>
                  <a:pt x="169665" y="142875"/>
                </a:lnTo>
                <a:lnTo>
                  <a:pt x="178594" y="133945"/>
                </a:lnTo>
                <a:lnTo>
                  <a:pt x="187524" y="125015"/>
                </a:lnTo>
                <a:lnTo>
                  <a:pt x="187524" y="12501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8" name="Freeform 107"/>
          <p:cNvSpPr/>
          <p:nvPr/>
        </p:nvSpPr>
        <p:spPr bwMode="auto">
          <a:xfrm>
            <a:off x="6250781" y="383977"/>
            <a:ext cx="151806" cy="125016"/>
          </a:xfrm>
          <a:custGeom>
            <a:avLst/>
            <a:gdLst/>
            <a:ahLst/>
            <a:cxnLst/>
            <a:rect l="0" t="0" r="0" b="0"/>
            <a:pathLst>
              <a:path w="151806" h="125016">
                <a:moveTo>
                  <a:pt x="0" y="8929"/>
                </a:moveTo>
                <a:lnTo>
                  <a:pt x="0" y="17859"/>
                </a:lnTo>
                <a:lnTo>
                  <a:pt x="0" y="26789"/>
                </a:lnTo>
                <a:lnTo>
                  <a:pt x="0" y="44648"/>
                </a:lnTo>
                <a:lnTo>
                  <a:pt x="0" y="53578"/>
                </a:lnTo>
                <a:lnTo>
                  <a:pt x="0" y="71437"/>
                </a:lnTo>
                <a:lnTo>
                  <a:pt x="0" y="89296"/>
                </a:lnTo>
                <a:lnTo>
                  <a:pt x="0" y="98226"/>
                </a:lnTo>
                <a:lnTo>
                  <a:pt x="8930" y="116085"/>
                </a:lnTo>
                <a:lnTo>
                  <a:pt x="8930" y="116085"/>
                </a:lnTo>
                <a:lnTo>
                  <a:pt x="17860" y="125015"/>
                </a:lnTo>
                <a:lnTo>
                  <a:pt x="17860" y="116085"/>
                </a:lnTo>
                <a:lnTo>
                  <a:pt x="17860" y="116085"/>
                </a:lnTo>
                <a:lnTo>
                  <a:pt x="26789" y="107156"/>
                </a:lnTo>
                <a:lnTo>
                  <a:pt x="26789" y="89296"/>
                </a:lnTo>
                <a:lnTo>
                  <a:pt x="35719" y="71437"/>
                </a:lnTo>
                <a:lnTo>
                  <a:pt x="35719" y="53578"/>
                </a:lnTo>
                <a:lnTo>
                  <a:pt x="44649" y="35718"/>
                </a:lnTo>
                <a:lnTo>
                  <a:pt x="53578" y="17859"/>
                </a:lnTo>
                <a:lnTo>
                  <a:pt x="62508" y="8929"/>
                </a:lnTo>
                <a:lnTo>
                  <a:pt x="80367" y="0"/>
                </a:lnTo>
                <a:lnTo>
                  <a:pt x="98227" y="0"/>
                </a:lnTo>
                <a:lnTo>
                  <a:pt x="107157" y="0"/>
                </a:lnTo>
                <a:lnTo>
                  <a:pt x="125016" y="0"/>
                </a:lnTo>
                <a:lnTo>
                  <a:pt x="142875" y="0"/>
                </a:lnTo>
                <a:lnTo>
                  <a:pt x="151805" y="8929"/>
                </a:lnTo>
                <a:lnTo>
                  <a:pt x="151805"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9" name="Freeform 108"/>
          <p:cNvSpPr/>
          <p:nvPr/>
        </p:nvSpPr>
        <p:spPr bwMode="auto">
          <a:xfrm>
            <a:off x="6393656" y="401836"/>
            <a:ext cx="169665" cy="125017"/>
          </a:xfrm>
          <a:custGeom>
            <a:avLst/>
            <a:gdLst/>
            <a:ahLst/>
            <a:cxnLst/>
            <a:rect l="0" t="0" r="0" b="0"/>
            <a:pathLst>
              <a:path w="169665" h="125017">
                <a:moveTo>
                  <a:pt x="8930" y="44648"/>
                </a:moveTo>
                <a:lnTo>
                  <a:pt x="8930" y="44648"/>
                </a:lnTo>
                <a:lnTo>
                  <a:pt x="8930" y="53578"/>
                </a:lnTo>
                <a:lnTo>
                  <a:pt x="0" y="62508"/>
                </a:lnTo>
                <a:lnTo>
                  <a:pt x="0" y="71437"/>
                </a:lnTo>
                <a:lnTo>
                  <a:pt x="8930" y="89297"/>
                </a:lnTo>
                <a:lnTo>
                  <a:pt x="17860" y="98226"/>
                </a:lnTo>
                <a:lnTo>
                  <a:pt x="26789" y="107156"/>
                </a:lnTo>
                <a:lnTo>
                  <a:pt x="35719" y="116086"/>
                </a:lnTo>
                <a:lnTo>
                  <a:pt x="35719" y="125016"/>
                </a:lnTo>
                <a:lnTo>
                  <a:pt x="44649" y="125016"/>
                </a:lnTo>
                <a:lnTo>
                  <a:pt x="44649" y="116086"/>
                </a:lnTo>
                <a:lnTo>
                  <a:pt x="44649" y="107156"/>
                </a:lnTo>
                <a:lnTo>
                  <a:pt x="44649" y="89297"/>
                </a:lnTo>
                <a:lnTo>
                  <a:pt x="53578" y="71437"/>
                </a:lnTo>
                <a:lnTo>
                  <a:pt x="62508" y="44648"/>
                </a:lnTo>
                <a:lnTo>
                  <a:pt x="71438" y="26789"/>
                </a:lnTo>
                <a:lnTo>
                  <a:pt x="80367" y="17859"/>
                </a:lnTo>
                <a:lnTo>
                  <a:pt x="98227" y="8930"/>
                </a:lnTo>
                <a:lnTo>
                  <a:pt x="116086" y="0"/>
                </a:lnTo>
                <a:lnTo>
                  <a:pt x="133946" y="0"/>
                </a:lnTo>
                <a:lnTo>
                  <a:pt x="151805" y="0"/>
                </a:lnTo>
                <a:lnTo>
                  <a:pt x="160735" y="0"/>
                </a:lnTo>
                <a:lnTo>
                  <a:pt x="169664" y="0"/>
                </a:lnTo>
                <a:lnTo>
                  <a:pt x="16966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0" name="Freeform 109"/>
          <p:cNvSpPr/>
          <p:nvPr/>
        </p:nvSpPr>
        <p:spPr bwMode="auto">
          <a:xfrm>
            <a:off x="6536531" y="428625"/>
            <a:ext cx="107158" cy="80368"/>
          </a:xfrm>
          <a:custGeom>
            <a:avLst/>
            <a:gdLst/>
            <a:ahLst/>
            <a:cxnLst/>
            <a:rect l="0" t="0" r="0" b="0"/>
            <a:pathLst>
              <a:path w="107158" h="80368">
                <a:moveTo>
                  <a:pt x="8930" y="0"/>
                </a:moveTo>
                <a:lnTo>
                  <a:pt x="8930" y="0"/>
                </a:lnTo>
                <a:lnTo>
                  <a:pt x="8930" y="8930"/>
                </a:lnTo>
                <a:lnTo>
                  <a:pt x="0" y="17859"/>
                </a:lnTo>
                <a:lnTo>
                  <a:pt x="0" y="26789"/>
                </a:lnTo>
                <a:lnTo>
                  <a:pt x="0" y="35719"/>
                </a:lnTo>
                <a:lnTo>
                  <a:pt x="0" y="53578"/>
                </a:lnTo>
                <a:lnTo>
                  <a:pt x="0" y="62508"/>
                </a:lnTo>
                <a:lnTo>
                  <a:pt x="0" y="62508"/>
                </a:lnTo>
                <a:lnTo>
                  <a:pt x="8930" y="71437"/>
                </a:lnTo>
                <a:lnTo>
                  <a:pt x="17860" y="62508"/>
                </a:lnTo>
                <a:lnTo>
                  <a:pt x="26789" y="62508"/>
                </a:lnTo>
                <a:lnTo>
                  <a:pt x="35719" y="53578"/>
                </a:lnTo>
                <a:lnTo>
                  <a:pt x="44649" y="35719"/>
                </a:lnTo>
                <a:lnTo>
                  <a:pt x="53578" y="17859"/>
                </a:lnTo>
                <a:lnTo>
                  <a:pt x="53578" y="8930"/>
                </a:lnTo>
                <a:lnTo>
                  <a:pt x="62508" y="0"/>
                </a:lnTo>
                <a:lnTo>
                  <a:pt x="62508" y="0"/>
                </a:lnTo>
                <a:lnTo>
                  <a:pt x="62508" y="8930"/>
                </a:lnTo>
                <a:lnTo>
                  <a:pt x="62508" y="26789"/>
                </a:lnTo>
                <a:lnTo>
                  <a:pt x="62508" y="35719"/>
                </a:lnTo>
                <a:lnTo>
                  <a:pt x="62508" y="53578"/>
                </a:lnTo>
                <a:lnTo>
                  <a:pt x="62508" y="62508"/>
                </a:lnTo>
                <a:lnTo>
                  <a:pt x="62508" y="71437"/>
                </a:lnTo>
                <a:lnTo>
                  <a:pt x="71438" y="80367"/>
                </a:lnTo>
                <a:lnTo>
                  <a:pt x="71438" y="80367"/>
                </a:lnTo>
                <a:lnTo>
                  <a:pt x="80367" y="71437"/>
                </a:lnTo>
                <a:lnTo>
                  <a:pt x="98227" y="62508"/>
                </a:lnTo>
                <a:lnTo>
                  <a:pt x="107157" y="53578"/>
                </a:lnTo>
                <a:lnTo>
                  <a:pt x="107157"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1" name="Freeform 110"/>
          <p:cNvSpPr/>
          <p:nvPr/>
        </p:nvSpPr>
        <p:spPr bwMode="auto">
          <a:xfrm>
            <a:off x="6670477" y="437555"/>
            <a:ext cx="151805" cy="151805"/>
          </a:xfrm>
          <a:custGeom>
            <a:avLst/>
            <a:gdLst/>
            <a:ahLst/>
            <a:cxnLst/>
            <a:rect l="0" t="0" r="0" b="0"/>
            <a:pathLst>
              <a:path w="151805" h="151805">
                <a:moveTo>
                  <a:pt x="0" y="17859"/>
                </a:moveTo>
                <a:lnTo>
                  <a:pt x="8929" y="8929"/>
                </a:lnTo>
                <a:lnTo>
                  <a:pt x="17859" y="0"/>
                </a:lnTo>
                <a:lnTo>
                  <a:pt x="17859" y="0"/>
                </a:lnTo>
                <a:lnTo>
                  <a:pt x="17859" y="8929"/>
                </a:lnTo>
                <a:lnTo>
                  <a:pt x="17859" y="17859"/>
                </a:lnTo>
                <a:lnTo>
                  <a:pt x="17859" y="26789"/>
                </a:lnTo>
                <a:lnTo>
                  <a:pt x="17859" y="44648"/>
                </a:lnTo>
                <a:lnTo>
                  <a:pt x="26789" y="53578"/>
                </a:lnTo>
                <a:lnTo>
                  <a:pt x="44648" y="62507"/>
                </a:lnTo>
                <a:lnTo>
                  <a:pt x="53578" y="71437"/>
                </a:lnTo>
                <a:lnTo>
                  <a:pt x="71437" y="71437"/>
                </a:lnTo>
                <a:lnTo>
                  <a:pt x="89296" y="62507"/>
                </a:lnTo>
                <a:lnTo>
                  <a:pt x="107156" y="62507"/>
                </a:lnTo>
                <a:lnTo>
                  <a:pt x="125015" y="44648"/>
                </a:lnTo>
                <a:lnTo>
                  <a:pt x="133945" y="44648"/>
                </a:lnTo>
                <a:lnTo>
                  <a:pt x="142875" y="35718"/>
                </a:lnTo>
                <a:lnTo>
                  <a:pt x="151804" y="35718"/>
                </a:lnTo>
                <a:lnTo>
                  <a:pt x="151804" y="44648"/>
                </a:lnTo>
                <a:lnTo>
                  <a:pt x="151804" y="62507"/>
                </a:lnTo>
                <a:lnTo>
                  <a:pt x="151804" y="71437"/>
                </a:lnTo>
                <a:lnTo>
                  <a:pt x="142875" y="89297"/>
                </a:lnTo>
                <a:lnTo>
                  <a:pt x="142875" y="107156"/>
                </a:lnTo>
                <a:lnTo>
                  <a:pt x="142875" y="125015"/>
                </a:lnTo>
                <a:lnTo>
                  <a:pt x="142875" y="142875"/>
                </a:lnTo>
                <a:lnTo>
                  <a:pt x="151804" y="151804"/>
                </a:lnTo>
                <a:lnTo>
                  <a:pt x="151804"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2" name="Freeform 111"/>
          <p:cNvSpPr/>
          <p:nvPr/>
        </p:nvSpPr>
        <p:spPr bwMode="auto">
          <a:xfrm>
            <a:off x="7099102" y="455414"/>
            <a:ext cx="26790" cy="17860"/>
          </a:xfrm>
          <a:custGeom>
            <a:avLst/>
            <a:gdLst/>
            <a:ahLst/>
            <a:cxnLst/>
            <a:rect l="0" t="0" r="0" b="0"/>
            <a:pathLst>
              <a:path w="26790" h="17860">
                <a:moveTo>
                  <a:pt x="8929" y="8930"/>
                </a:moveTo>
                <a:lnTo>
                  <a:pt x="8929" y="8930"/>
                </a:lnTo>
                <a:lnTo>
                  <a:pt x="8929" y="8930"/>
                </a:lnTo>
                <a:lnTo>
                  <a:pt x="0" y="17859"/>
                </a:lnTo>
                <a:lnTo>
                  <a:pt x="0" y="17859"/>
                </a:lnTo>
                <a:lnTo>
                  <a:pt x="0" y="17859"/>
                </a:lnTo>
                <a:lnTo>
                  <a:pt x="0" y="17859"/>
                </a:lnTo>
                <a:lnTo>
                  <a:pt x="8929" y="17859"/>
                </a:lnTo>
                <a:lnTo>
                  <a:pt x="17859" y="8930"/>
                </a:lnTo>
                <a:lnTo>
                  <a:pt x="26789" y="0"/>
                </a:lnTo>
                <a:lnTo>
                  <a:pt x="2678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3" name="Freeform 112"/>
          <p:cNvSpPr/>
          <p:nvPr/>
        </p:nvSpPr>
        <p:spPr bwMode="auto">
          <a:xfrm>
            <a:off x="7349133" y="508992"/>
            <a:ext cx="53579" cy="17861"/>
          </a:xfrm>
          <a:custGeom>
            <a:avLst/>
            <a:gdLst/>
            <a:ahLst/>
            <a:cxnLst/>
            <a:rect l="0" t="0" r="0" b="0"/>
            <a:pathLst>
              <a:path w="53579" h="17861">
                <a:moveTo>
                  <a:pt x="0" y="17860"/>
                </a:moveTo>
                <a:lnTo>
                  <a:pt x="0" y="17860"/>
                </a:lnTo>
                <a:lnTo>
                  <a:pt x="0" y="17860"/>
                </a:lnTo>
                <a:lnTo>
                  <a:pt x="0" y="8930"/>
                </a:lnTo>
                <a:lnTo>
                  <a:pt x="8930" y="8930"/>
                </a:lnTo>
                <a:lnTo>
                  <a:pt x="17859" y="0"/>
                </a:lnTo>
                <a:lnTo>
                  <a:pt x="35719" y="0"/>
                </a:lnTo>
                <a:lnTo>
                  <a:pt x="53578" y="0"/>
                </a:lnTo>
                <a:lnTo>
                  <a:pt x="5357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4" name="Freeform 113"/>
          <p:cNvSpPr/>
          <p:nvPr/>
        </p:nvSpPr>
        <p:spPr bwMode="auto">
          <a:xfrm>
            <a:off x="7652742" y="491133"/>
            <a:ext cx="35720" cy="17860"/>
          </a:xfrm>
          <a:custGeom>
            <a:avLst/>
            <a:gdLst/>
            <a:ahLst/>
            <a:cxnLst/>
            <a:rect l="0" t="0" r="0" b="0"/>
            <a:pathLst>
              <a:path w="35720" h="17860">
                <a:moveTo>
                  <a:pt x="0" y="17859"/>
                </a:moveTo>
                <a:lnTo>
                  <a:pt x="0" y="8929"/>
                </a:lnTo>
                <a:lnTo>
                  <a:pt x="8930" y="8929"/>
                </a:lnTo>
                <a:lnTo>
                  <a:pt x="17860" y="8929"/>
                </a:lnTo>
                <a:lnTo>
                  <a:pt x="17860" y="0"/>
                </a:lnTo>
                <a:lnTo>
                  <a:pt x="26789" y="0"/>
                </a:lnTo>
                <a:lnTo>
                  <a:pt x="26789" y="0"/>
                </a:lnTo>
                <a:lnTo>
                  <a:pt x="35719" y="0"/>
                </a:lnTo>
                <a:lnTo>
                  <a:pt x="3571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5" name="Freeform 114"/>
          <p:cNvSpPr/>
          <p:nvPr/>
        </p:nvSpPr>
        <p:spPr bwMode="auto">
          <a:xfrm>
            <a:off x="6634758" y="625078"/>
            <a:ext cx="116087" cy="294681"/>
          </a:xfrm>
          <a:custGeom>
            <a:avLst/>
            <a:gdLst/>
            <a:ahLst/>
            <a:cxnLst/>
            <a:rect l="0" t="0" r="0" b="0"/>
            <a:pathLst>
              <a:path w="116087" h="294681">
                <a:moveTo>
                  <a:pt x="98226" y="8930"/>
                </a:moveTo>
                <a:lnTo>
                  <a:pt x="107156" y="8930"/>
                </a:lnTo>
                <a:lnTo>
                  <a:pt x="107156" y="8930"/>
                </a:lnTo>
                <a:lnTo>
                  <a:pt x="107156" y="0"/>
                </a:lnTo>
                <a:lnTo>
                  <a:pt x="116086" y="0"/>
                </a:lnTo>
                <a:lnTo>
                  <a:pt x="116086" y="0"/>
                </a:lnTo>
                <a:lnTo>
                  <a:pt x="116086" y="0"/>
                </a:lnTo>
                <a:lnTo>
                  <a:pt x="116086" y="0"/>
                </a:lnTo>
                <a:lnTo>
                  <a:pt x="116086" y="0"/>
                </a:lnTo>
                <a:lnTo>
                  <a:pt x="116086" y="8930"/>
                </a:lnTo>
                <a:lnTo>
                  <a:pt x="107156" y="17860"/>
                </a:lnTo>
                <a:lnTo>
                  <a:pt x="98226" y="26789"/>
                </a:lnTo>
                <a:lnTo>
                  <a:pt x="80367" y="44649"/>
                </a:lnTo>
                <a:lnTo>
                  <a:pt x="62508" y="53578"/>
                </a:lnTo>
                <a:lnTo>
                  <a:pt x="53578" y="71438"/>
                </a:lnTo>
                <a:lnTo>
                  <a:pt x="35719" y="80367"/>
                </a:lnTo>
                <a:lnTo>
                  <a:pt x="17859" y="89297"/>
                </a:lnTo>
                <a:lnTo>
                  <a:pt x="8930" y="98227"/>
                </a:lnTo>
                <a:lnTo>
                  <a:pt x="0" y="98227"/>
                </a:lnTo>
                <a:lnTo>
                  <a:pt x="0" y="98227"/>
                </a:lnTo>
                <a:lnTo>
                  <a:pt x="0" y="98227"/>
                </a:lnTo>
                <a:lnTo>
                  <a:pt x="0" y="98227"/>
                </a:lnTo>
                <a:lnTo>
                  <a:pt x="8930" y="89297"/>
                </a:lnTo>
                <a:lnTo>
                  <a:pt x="17859" y="89297"/>
                </a:lnTo>
                <a:lnTo>
                  <a:pt x="26789" y="89297"/>
                </a:lnTo>
                <a:lnTo>
                  <a:pt x="44648" y="89297"/>
                </a:lnTo>
                <a:lnTo>
                  <a:pt x="62508" y="89297"/>
                </a:lnTo>
                <a:lnTo>
                  <a:pt x="71437" y="89297"/>
                </a:lnTo>
                <a:lnTo>
                  <a:pt x="80367" y="98227"/>
                </a:lnTo>
                <a:lnTo>
                  <a:pt x="80367" y="116086"/>
                </a:lnTo>
                <a:lnTo>
                  <a:pt x="71437" y="125016"/>
                </a:lnTo>
                <a:lnTo>
                  <a:pt x="71437" y="142875"/>
                </a:lnTo>
                <a:lnTo>
                  <a:pt x="53578" y="169664"/>
                </a:lnTo>
                <a:lnTo>
                  <a:pt x="35719" y="187523"/>
                </a:lnTo>
                <a:lnTo>
                  <a:pt x="17859" y="205383"/>
                </a:lnTo>
                <a:lnTo>
                  <a:pt x="8930" y="223242"/>
                </a:lnTo>
                <a:lnTo>
                  <a:pt x="0" y="232172"/>
                </a:lnTo>
                <a:lnTo>
                  <a:pt x="0" y="241102"/>
                </a:lnTo>
                <a:lnTo>
                  <a:pt x="8930" y="250031"/>
                </a:lnTo>
                <a:lnTo>
                  <a:pt x="17859" y="258961"/>
                </a:lnTo>
                <a:lnTo>
                  <a:pt x="35719" y="267891"/>
                </a:lnTo>
                <a:lnTo>
                  <a:pt x="62508" y="276820"/>
                </a:lnTo>
                <a:lnTo>
                  <a:pt x="80367" y="285750"/>
                </a:lnTo>
                <a:lnTo>
                  <a:pt x="98226" y="285750"/>
                </a:lnTo>
                <a:lnTo>
                  <a:pt x="107156" y="294680"/>
                </a:lnTo>
                <a:lnTo>
                  <a:pt x="107156" y="285750"/>
                </a:lnTo>
                <a:lnTo>
                  <a:pt x="107156"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6" name="Freeform 115"/>
          <p:cNvSpPr/>
          <p:nvPr/>
        </p:nvSpPr>
        <p:spPr bwMode="auto">
          <a:xfrm>
            <a:off x="6795492" y="964406"/>
            <a:ext cx="848322" cy="44650"/>
          </a:xfrm>
          <a:custGeom>
            <a:avLst/>
            <a:gdLst/>
            <a:ahLst/>
            <a:cxnLst/>
            <a:rect l="0" t="0" r="0" b="0"/>
            <a:pathLst>
              <a:path w="848322" h="44650">
                <a:moveTo>
                  <a:pt x="8930" y="44649"/>
                </a:moveTo>
                <a:lnTo>
                  <a:pt x="8930" y="44649"/>
                </a:lnTo>
                <a:lnTo>
                  <a:pt x="0" y="44649"/>
                </a:lnTo>
                <a:lnTo>
                  <a:pt x="0" y="35719"/>
                </a:lnTo>
                <a:lnTo>
                  <a:pt x="0" y="44649"/>
                </a:lnTo>
                <a:lnTo>
                  <a:pt x="0" y="44649"/>
                </a:lnTo>
                <a:lnTo>
                  <a:pt x="8930" y="44649"/>
                </a:lnTo>
                <a:lnTo>
                  <a:pt x="35719" y="44649"/>
                </a:lnTo>
                <a:lnTo>
                  <a:pt x="89297" y="44649"/>
                </a:lnTo>
                <a:lnTo>
                  <a:pt x="151805" y="35719"/>
                </a:lnTo>
                <a:lnTo>
                  <a:pt x="232172" y="26789"/>
                </a:lnTo>
                <a:lnTo>
                  <a:pt x="330399" y="17860"/>
                </a:lnTo>
                <a:lnTo>
                  <a:pt x="428625" y="17860"/>
                </a:lnTo>
                <a:lnTo>
                  <a:pt x="526852" y="8930"/>
                </a:lnTo>
                <a:lnTo>
                  <a:pt x="616149" y="0"/>
                </a:lnTo>
                <a:lnTo>
                  <a:pt x="696516" y="0"/>
                </a:lnTo>
                <a:lnTo>
                  <a:pt x="759024" y="8930"/>
                </a:lnTo>
                <a:lnTo>
                  <a:pt x="803672" y="8930"/>
                </a:lnTo>
                <a:lnTo>
                  <a:pt x="830461" y="26789"/>
                </a:lnTo>
                <a:lnTo>
                  <a:pt x="848321" y="35719"/>
                </a:lnTo>
                <a:lnTo>
                  <a:pt x="848321"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7" name="Freeform 116"/>
          <p:cNvSpPr/>
          <p:nvPr/>
        </p:nvSpPr>
        <p:spPr bwMode="auto">
          <a:xfrm>
            <a:off x="6688336" y="1223367"/>
            <a:ext cx="991196" cy="17861"/>
          </a:xfrm>
          <a:custGeom>
            <a:avLst/>
            <a:gdLst/>
            <a:ahLst/>
            <a:cxnLst/>
            <a:rect l="0" t="0" r="0" b="0"/>
            <a:pathLst>
              <a:path w="991196" h="17861">
                <a:moveTo>
                  <a:pt x="26789" y="0"/>
                </a:moveTo>
                <a:lnTo>
                  <a:pt x="17859" y="0"/>
                </a:lnTo>
                <a:lnTo>
                  <a:pt x="8930" y="8930"/>
                </a:lnTo>
                <a:lnTo>
                  <a:pt x="0" y="8930"/>
                </a:lnTo>
                <a:lnTo>
                  <a:pt x="0" y="8930"/>
                </a:lnTo>
                <a:lnTo>
                  <a:pt x="8930" y="17860"/>
                </a:lnTo>
                <a:lnTo>
                  <a:pt x="44648" y="17860"/>
                </a:lnTo>
                <a:lnTo>
                  <a:pt x="89297" y="17860"/>
                </a:lnTo>
                <a:lnTo>
                  <a:pt x="160734" y="17860"/>
                </a:lnTo>
                <a:lnTo>
                  <a:pt x="250031" y="8930"/>
                </a:lnTo>
                <a:lnTo>
                  <a:pt x="366117" y="8930"/>
                </a:lnTo>
                <a:lnTo>
                  <a:pt x="482203" y="0"/>
                </a:lnTo>
                <a:lnTo>
                  <a:pt x="607219" y="0"/>
                </a:lnTo>
                <a:lnTo>
                  <a:pt x="723305" y="0"/>
                </a:lnTo>
                <a:lnTo>
                  <a:pt x="821531" y="0"/>
                </a:lnTo>
                <a:lnTo>
                  <a:pt x="901898" y="0"/>
                </a:lnTo>
                <a:lnTo>
                  <a:pt x="955477" y="0"/>
                </a:lnTo>
                <a:lnTo>
                  <a:pt x="991195" y="8930"/>
                </a:lnTo>
                <a:lnTo>
                  <a:pt x="991195"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8" name="Freeform 117"/>
          <p:cNvSpPr/>
          <p:nvPr/>
        </p:nvSpPr>
        <p:spPr bwMode="auto">
          <a:xfrm>
            <a:off x="6643688" y="1366242"/>
            <a:ext cx="714376" cy="44649"/>
          </a:xfrm>
          <a:custGeom>
            <a:avLst/>
            <a:gdLst/>
            <a:ahLst/>
            <a:cxnLst/>
            <a:rect l="0" t="0" r="0" b="0"/>
            <a:pathLst>
              <a:path w="714376" h="44649">
                <a:moveTo>
                  <a:pt x="8929" y="17860"/>
                </a:moveTo>
                <a:lnTo>
                  <a:pt x="0" y="17860"/>
                </a:lnTo>
                <a:lnTo>
                  <a:pt x="0" y="17860"/>
                </a:lnTo>
                <a:lnTo>
                  <a:pt x="8929" y="26789"/>
                </a:lnTo>
                <a:lnTo>
                  <a:pt x="17859" y="26789"/>
                </a:lnTo>
                <a:lnTo>
                  <a:pt x="35718" y="35719"/>
                </a:lnTo>
                <a:lnTo>
                  <a:pt x="80367" y="35719"/>
                </a:lnTo>
                <a:lnTo>
                  <a:pt x="133945" y="44648"/>
                </a:lnTo>
                <a:lnTo>
                  <a:pt x="214312" y="44648"/>
                </a:lnTo>
                <a:lnTo>
                  <a:pt x="303609" y="35719"/>
                </a:lnTo>
                <a:lnTo>
                  <a:pt x="392906" y="26789"/>
                </a:lnTo>
                <a:lnTo>
                  <a:pt x="491132" y="17860"/>
                </a:lnTo>
                <a:lnTo>
                  <a:pt x="571500" y="8930"/>
                </a:lnTo>
                <a:lnTo>
                  <a:pt x="634007" y="0"/>
                </a:lnTo>
                <a:lnTo>
                  <a:pt x="687585" y="0"/>
                </a:lnTo>
                <a:lnTo>
                  <a:pt x="714375" y="0"/>
                </a:lnTo>
                <a:lnTo>
                  <a:pt x="71437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9" name="Freeform 118"/>
          <p:cNvSpPr/>
          <p:nvPr/>
        </p:nvSpPr>
        <p:spPr bwMode="auto">
          <a:xfrm>
            <a:off x="6268641" y="1580554"/>
            <a:ext cx="232173" cy="267892"/>
          </a:xfrm>
          <a:custGeom>
            <a:avLst/>
            <a:gdLst/>
            <a:ahLst/>
            <a:cxnLst/>
            <a:rect l="0" t="0" r="0" b="0"/>
            <a:pathLst>
              <a:path w="232173" h="267892">
                <a:moveTo>
                  <a:pt x="0" y="17860"/>
                </a:moveTo>
                <a:lnTo>
                  <a:pt x="0" y="17860"/>
                </a:lnTo>
                <a:lnTo>
                  <a:pt x="0" y="17860"/>
                </a:lnTo>
                <a:lnTo>
                  <a:pt x="0" y="8930"/>
                </a:lnTo>
                <a:lnTo>
                  <a:pt x="8929" y="8930"/>
                </a:lnTo>
                <a:lnTo>
                  <a:pt x="8929" y="8930"/>
                </a:lnTo>
                <a:lnTo>
                  <a:pt x="17859" y="0"/>
                </a:lnTo>
                <a:lnTo>
                  <a:pt x="26789" y="0"/>
                </a:lnTo>
                <a:lnTo>
                  <a:pt x="35718" y="0"/>
                </a:lnTo>
                <a:lnTo>
                  <a:pt x="44648" y="0"/>
                </a:lnTo>
                <a:lnTo>
                  <a:pt x="62507" y="8930"/>
                </a:lnTo>
                <a:lnTo>
                  <a:pt x="80367" y="8930"/>
                </a:lnTo>
                <a:lnTo>
                  <a:pt x="98226" y="8930"/>
                </a:lnTo>
                <a:lnTo>
                  <a:pt x="125015" y="17860"/>
                </a:lnTo>
                <a:lnTo>
                  <a:pt x="142875" y="26790"/>
                </a:lnTo>
                <a:lnTo>
                  <a:pt x="151804" y="35719"/>
                </a:lnTo>
                <a:lnTo>
                  <a:pt x="160734" y="44649"/>
                </a:lnTo>
                <a:lnTo>
                  <a:pt x="151804" y="62508"/>
                </a:lnTo>
                <a:lnTo>
                  <a:pt x="151804" y="80368"/>
                </a:lnTo>
                <a:lnTo>
                  <a:pt x="142875" y="89297"/>
                </a:lnTo>
                <a:lnTo>
                  <a:pt x="133945" y="107157"/>
                </a:lnTo>
                <a:lnTo>
                  <a:pt x="125015" y="116086"/>
                </a:lnTo>
                <a:lnTo>
                  <a:pt x="133945" y="125016"/>
                </a:lnTo>
                <a:lnTo>
                  <a:pt x="142875" y="133946"/>
                </a:lnTo>
                <a:lnTo>
                  <a:pt x="169664" y="151805"/>
                </a:lnTo>
                <a:lnTo>
                  <a:pt x="187523" y="160735"/>
                </a:lnTo>
                <a:lnTo>
                  <a:pt x="214312" y="169665"/>
                </a:lnTo>
                <a:lnTo>
                  <a:pt x="232172" y="187524"/>
                </a:lnTo>
                <a:lnTo>
                  <a:pt x="232172" y="205383"/>
                </a:lnTo>
                <a:lnTo>
                  <a:pt x="223242" y="214313"/>
                </a:lnTo>
                <a:lnTo>
                  <a:pt x="196453" y="223243"/>
                </a:lnTo>
                <a:lnTo>
                  <a:pt x="151804" y="241102"/>
                </a:lnTo>
                <a:lnTo>
                  <a:pt x="107156" y="241102"/>
                </a:lnTo>
                <a:lnTo>
                  <a:pt x="62507" y="241102"/>
                </a:lnTo>
                <a:lnTo>
                  <a:pt x="26789" y="250032"/>
                </a:lnTo>
                <a:lnTo>
                  <a:pt x="0" y="250032"/>
                </a:lnTo>
                <a:lnTo>
                  <a:pt x="0" y="258961"/>
                </a:lnTo>
                <a:lnTo>
                  <a:pt x="8929" y="267891"/>
                </a:lnTo>
                <a:lnTo>
                  <a:pt x="8929" y="26789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0" name="Freeform 119"/>
          <p:cNvSpPr/>
          <p:nvPr/>
        </p:nvSpPr>
        <p:spPr bwMode="auto">
          <a:xfrm>
            <a:off x="6018609" y="714375"/>
            <a:ext cx="535783" cy="1071563"/>
          </a:xfrm>
          <a:custGeom>
            <a:avLst/>
            <a:gdLst/>
            <a:ahLst/>
            <a:cxnLst/>
            <a:rect l="0" t="0" r="0" b="0"/>
            <a:pathLst>
              <a:path w="535783" h="1071563">
                <a:moveTo>
                  <a:pt x="535782" y="80367"/>
                </a:moveTo>
                <a:lnTo>
                  <a:pt x="526852" y="71437"/>
                </a:lnTo>
                <a:lnTo>
                  <a:pt x="526852" y="62508"/>
                </a:lnTo>
                <a:lnTo>
                  <a:pt x="517922" y="53578"/>
                </a:lnTo>
                <a:lnTo>
                  <a:pt x="500063" y="44648"/>
                </a:lnTo>
                <a:lnTo>
                  <a:pt x="491133" y="35719"/>
                </a:lnTo>
                <a:lnTo>
                  <a:pt x="482204" y="17859"/>
                </a:lnTo>
                <a:lnTo>
                  <a:pt x="473274" y="8930"/>
                </a:lnTo>
                <a:lnTo>
                  <a:pt x="464344" y="8930"/>
                </a:lnTo>
                <a:lnTo>
                  <a:pt x="455414" y="0"/>
                </a:lnTo>
                <a:lnTo>
                  <a:pt x="437555" y="0"/>
                </a:lnTo>
                <a:lnTo>
                  <a:pt x="419696" y="8930"/>
                </a:lnTo>
                <a:lnTo>
                  <a:pt x="401836" y="8930"/>
                </a:lnTo>
                <a:lnTo>
                  <a:pt x="375047" y="17859"/>
                </a:lnTo>
                <a:lnTo>
                  <a:pt x="348258" y="17859"/>
                </a:lnTo>
                <a:lnTo>
                  <a:pt x="321469" y="26789"/>
                </a:lnTo>
                <a:lnTo>
                  <a:pt x="294680" y="26789"/>
                </a:lnTo>
                <a:lnTo>
                  <a:pt x="267891" y="26789"/>
                </a:lnTo>
                <a:lnTo>
                  <a:pt x="241102" y="17859"/>
                </a:lnTo>
                <a:lnTo>
                  <a:pt x="223243" y="17859"/>
                </a:lnTo>
                <a:lnTo>
                  <a:pt x="196454" y="17859"/>
                </a:lnTo>
                <a:lnTo>
                  <a:pt x="178594" y="17859"/>
                </a:lnTo>
                <a:lnTo>
                  <a:pt x="160735" y="26789"/>
                </a:lnTo>
                <a:lnTo>
                  <a:pt x="142875" y="44648"/>
                </a:lnTo>
                <a:lnTo>
                  <a:pt x="125016" y="71437"/>
                </a:lnTo>
                <a:lnTo>
                  <a:pt x="116086" y="98226"/>
                </a:lnTo>
                <a:lnTo>
                  <a:pt x="98227" y="133945"/>
                </a:lnTo>
                <a:lnTo>
                  <a:pt x="98227" y="169664"/>
                </a:lnTo>
                <a:lnTo>
                  <a:pt x="98227" y="214312"/>
                </a:lnTo>
                <a:lnTo>
                  <a:pt x="98227" y="250031"/>
                </a:lnTo>
                <a:lnTo>
                  <a:pt x="98227" y="294680"/>
                </a:lnTo>
                <a:lnTo>
                  <a:pt x="98227" y="348258"/>
                </a:lnTo>
                <a:lnTo>
                  <a:pt x="98227" y="410766"/>
                </a:lnTo>
                <a:lnTo>
                  <a:pt x="98227" y="464344"/>
                </a:lnTo>
                <a:lnTo>
                  <a:pt x="89297" y="535781"/>
                </a:lnTo>
                <a:lnTo>
                  <a:pt x="71438" y="607219"/>
                </a:lnTo>
                <a:lnTo>
                  <a:pt x="62508" y="687586"/>
                </a:lnTo>
                <a:lnTo>
                  <a:pt x="44649" y="759023"/>
                </a:lnTo>
                <a:lnTo>
                  <a:pt x="26789" y="830461"/>
                </a:lnTo>
                <a:lnTo>
                  <a:pt x="8930" y="892969"/>
                </a:lnTo>
                <a:lnTo>
                  <a:pt x="8930" y="946547"/>
                </a:lnTo>
                <a:lnTo>
                  <a:pt x="0" y="991195"/>
                </a:lnTo>
                <a:lnTo>
                  <a:pt x="8930" y="1017984"/>
                </a:lnTo>
                <a:lnTo>
                  <a:pt x="26789" y="1044773"/>
                </a:lnTo>
                <a:lnTo>
                  <a:pt x="53579" y="1053703"/>
                </a:lnTo>
                <a:lnTo>
                  <a:pt x="98227" y="1062633"/>
                </a:lnTo>
                <a:lnTo>
                  <a:pt x="133946" y="1071562"/>
                </a:lnTo>
                <a:lnTo>
                  <a:pt x="178594" y="1071562"/>
                </a:lnTo>
                <a:lnTo>
                  <a:pt x="205383" y="1071562"/>
                </a:lnTo>
                <a:lnTo>
                  <a:pt x="214313" y="1062633"/>
                </a:lnTo>
                <a:lnTo>
                  <a:pt x="214313" y="106263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1" name="Freeform 120"/>
          <p:cNvSpPr/>
          <p:nvPr/>
        </p:nvSpPr>
        <p:spPr bwMode="auto">
          <a:xfrm>
            <a:off x="3393281" y="1169789"/>
            <a:ext cx="1" cy="35720"/>
          </a:xfrm>
          <a:custGeom>
            <a:avLst/>
            <a:gdLst/>
            <a:ahLst/>
            <a:cxnLst/>
            <a:rect l="0" t="0" r="0" b="0"/>
            <a:pathLst>
              <a:path w="1" h="35720">
                <a:moveTo>
                  <a:pt x="0" y="0"/>
                </a:moveTo>
                <a:lnTo>
                  <a:pt x="0" y="0"/>
                </a:lnTo>
                <a:lnTo>
                  <a:pt x="0" y="0"/>
                </a:lnTo>
                <a:lnTo>
                  <a:pt x="0" y="0"/>
                </a:lnTo>
                <a:lnTo>
                  <a:pt x="0" y="8930"/>
                </a:lnTo>
                <a:lnTo>
                  <a:pt x="0" y="8930"/>
                </a:lnTo>
                <a:lnTo>
                  <a:pt x="0" y="8930"/>
                </a:lnTo>
                <a:lnTo>
                  <a:pt x="0" y="17859"/>
                </a:lnTo>
                <a:lnTo>
                  <a:pt x="0" y="26789"/>
                </a:lnTo>
                <a:lnTo>
                  <a:pt x="0" y="35719"/>
                </a:lnTo>
                <a:lnTo>
                  <a:pt x="0"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2" name="Freeform 121"/>
          <p:cNvSpPr/>
          <p:nvPr/>
        </p:nvSpPr>
        <p:spPr bwMode="auto">
          <a:xfrm>
            <a:off x="3384352" y="1339453"/>
            <a:ext cx="8930" cy="8931"/>
          </a:xfrm>
          <a:custGeom>
            <a:avLst/>
            <a:gdLst/>
            <a:ahLst/>
            <a:cxnLst/>
            <a:rect l="0" t="0" r="0" b="0"/>
            <a:pathLst>
              <a:path w="8930" h="8931">
                <a:moveTo>
                  <a:pt x="8929" y="0"/>
                </a:moveTo>
                <a:lnTo>
                  <a:pt x="8929" y="0"/>
                </a:lnTo>
                <a:lnTo>
                  <a:pt x="0" y="0"/>
                </a:lnTo>
                <a:lnTo>
                  <a:pt x="0" y="8930"/>
                </a:lnTo>
                <a:lnTo>
                  <a:pt x="0" y="8930"/>
                </a:lnTo>
                <a:lnTo>
                  <a:pt x="0" y="8930"/>
                </a:lnTo>
                <a:lnTo>
                  <a:pt x="0" y="8930"/>
                </a:lnTo>
                <a:lnTo>
                  <a:pt x="8929" y="8930"/>
                </a:lnTo>
                <a:lnTo>
                  <a:pt x="8929"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 name="Freeform 122"/>
          <p:cNvSpPr/>
          <p:nvPr/>
        </p:nvSpPr>
        <p:spPr bwMode="auto">
          <a:xfrm>
            <a:off x="3545086" y="1107281"/>
            <a:ext cx="160735" cy="258962"/>
          </a:xfrm>
          <a:custGeom>
            <a:avLst/>
            <a:gdLst/>
            <a:ahLst/>
            <a:cxnLst/>
            <a:rect l="0" t="0" r="0" b="0"/>
            <a:pathLst>
              <a:path w="160735" h="258962">
                <a:moveTo>
                  <a:pt x="71437" y="0"/>
                </a:moveTo>
                <a:lnTo>
                  <a:pt x="62508" y="0"/>
                </a:lnTo>
                <a:lnTo>
                  <a:pt x="53578" y="0"/>
                </a:lnTo>
                <a:lnTo>
                  <a:pt x="44648" y="0"/>
                </a:lnTo>
                <a:lnTo>
                  <a:pt x="26789" y="8930"/>
                </a:lnTo>
                <a:lnTo>
                  <a:pt x="17859" y="17860"/>
                </a:lnTo>
                <a:lnTo>
                  <a:pt x="8930" y="26789"/>
                </a:lnTo>
                <a:lnTo>
                  <a:pt x="0" y="44649"/>
                </a:lnTo>
                <a:lnTo>
                  <a:pt x="0" y="62508"/>
                </a:lnTo>
                <a:lnTo>
                  <a:pt x="8930" y="80367"/>
                </a:lnTo>
                <a:lnTo>
                  <a:pt x="26789" y="98227"/>
                </a:lnTo>
                <a:lnTo>
                  <a:pt x="53578" y="116086"/>
                </a:lnTo>
                <a:lnTo>
                  <a:pt x="80367" y="133946"/>
                </a:lnTo>
                <a:lnTo>
                  <a:pt x="107156" y="151805"/>
                </a:lnTo>
                <a:lnTo>
                  <a:pt x="133945" y="178594"/>
                </a:lnTo>
                <a:lnTo>
                  <a:pt x="142875" y="205383"/>
                </a:lnTo>
                <a:lnTo>
                  <a:pt x="151805" y="223242"/>
                </a:lnTo>
                <a:lnTo>
                  <a:pt x="142875" y="241102"/>
                </a:lnTo>
                <a:lnTo>
                  <a:pt x="116086" y="258961"/>
                </a:lnTo>
                <a:lnTo>
                  <a:pt x="89297" y="258961"/>
                </a:lnTo>
                <a:lnTo>
                  <a:pt x="62508" y="250032"/>
                </a:lnTo>
                <a:lnTo>
                  <a:pt x="35719" y="232172"/>
                </a:lnTo>
                <a:lnTo>
                  <a:pt x="17859" y="214313"/>
                </a:lnTo>
                <a:lnTo>
                  <a:pt x="8930" y="196453"/>
                </a:lnTo>
                <a:lnTo>
                  <a:pt x="8930" y="169664"/>
                </a:lnTo>
                <a:lnTo>
                  <a:pt x="17859" y="151805"/>
                </a:lnTo>
                <a:lnTo>
                  <a:pt x="35719" y="133946"/>
                </a:lnTo>
                <a:lnTo>
                  <a:pt x="62508" y="116086"/>
                </a:lnTo>
                <a:lnTo>
                  <a:pt x="89297" y="107156"/>
                </a:lnTo>
                <a:lnTo>
                  <a:pt x="116086" y="98227"/>
                </a:lnTo>
                <a:lnTo>
                  <a:pt x="142875" y="89297"/>
                </a:lnTo>
                <a:lnTo>
                  <a:pt x="160734" y="80367"/>
                </a:lnTo>
                <a:lnTo>
                  <a:pt x="160734"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4" name="Freeform 123"/>
          <p:cNvSpPr/>
          <p:nvPr/>
        </p:nvSpPr>
        <p:spPr bwMode="auto">
          <a:xfrm>
            <a:off x="3670102" y="1160859"/>
            <a:ext cx="125016" cy="178595"/>
          </a:xfrm>
          <a:custGeom>
            <a:avLst/>
            <a:gdLst/>
            <a:ahLst/>
            <a:cxnLst/>
            <a:rect l="0" t="0" r="0" b="0"/>
            <a:pathLst>
              <a:path w="125016" h="178595">
                <a:moveTo>
                  <a:pt x="35718" y="0"/>
                </a:moveTo>
                <a:lnTo>
                  <a:pt x="35718" y="0"/>
                </a:lnTo>
                <a:lnTo>
                  <a:pt x="35718" y="17860"/>
                </a:lnTo>
                <a:lnTo>
                  <a:pt x="26789" y="35719"/>
                </a:lnTo>
                <a:lnTo>
                  <a:pt x="26789" y="62508"/>
                </a:lnTo>
                <a:lnTo>
                  <a:pt x="26789" y="98227"/>
                </a:lnTo>
                <a:lnTo>
                  <a:pt x="26789" y="125016"/>
                </a:lnTo>
                <a:lnTo>
                  <a:pt x="35718" y="151805"/>
                </a:lnTo>
                <a:lnTo>
                  <a:pt x="53578" y="169664"/>
                </a:lnTo>
                <a:lnTo>
                  <a:pt x="71437" y="178594"/>
                </a:lnTo>
                <a:lnTo>
                  <a:pt x="89296" y="178594"/>
                </a:lnTo>
                <a:lnTo>
                  <a:pt x="107156" y="169664"/>
                </a:lnTo>
                <a:lnTo>
                  <a:pt x="116086" y="142875"/>
                </a:lnTo>
                <a:lnTo>
                  <a:pt x="125015" y="116086"/>
                </a:lnTo>
                <a:lnTo>
                  <a:pt x="125015" y="80368"/>
                </a:lnTo>
                <a:lnTo>
                  <a:pt x="125015" y="44649"/>
                </a:lnTo>
                <a:lnTo>
                  <a:pt x="107156" y="17860"/>
                </a:lnTo>
                <a:lnTo>
                  <a:pt x="89296" y="8930"/>
                </a:lnTo>
                <a:lnTo>
                  <a:pt x="71437" y="8930"/>
                </a:lnTo>
                <a:lnTo>
                  <a:pt x="44648" y="17860"/>
                </a:lnTo>
                <a:lnTo>
                  <a:pt x="17859" y="44649"/>
                </a:lnTo>
                <a:lnTo>
                  <a:pt x="8929" y="62508"/>
                </a:lnTo>
                <a:lnTo>
                  <a:pt x="0" y="89297"/>
                </a:lnTo>
                <a:lnTo>
                  <a:pt x="0" y="107157"/>
                </a:lnTo>
                <a:lnTo>
                  <a:pt x="17859" y="125016"/>
                </a:lnTo>
                <a:lnTo>
                  <a:pt x="44648" y="125016"/>
                </a:lnTo>
                <a:lnTo>
                  <a:pt x="71437" y="116086"/>
                </a:lnTo>
                <a:lnTo>
                  <a:pt x="98226" y="107157"/>
                </a:lnTo>
                <a:lnTo>
                  <a:pt x="98226" y="10715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5" name="Freeform 124"/>
          <p:cNvSpPr/>
          <p:nvPr/>
        </p:nvSpPr>
        <p:spPr bwMode="auto">
          <a:xfrm>
            <a:off x="3812977" y="1134070"/>
            <a:ext cx="151805" cy="250033"/>
          </a:xfrm>
          <a:custGeom>
            <a:avLst/>
            <a:gdLst/>
            <a:ahLst/>
            <a:cxnLst/>
            <a:rect l="0" t="0" r="0" b="0"/>
            <a:pathLst>
              <a:path w="151805" h="250033">
                <a:moveTo>
                  <a:pt x="107156" y="53578"/>
                </a:moveTo>
                <a:lnTo>
                  <a:pt x="107156" y="53578"/>
                </a:lnTo>
                <a:lnTo>
                  <a:pt x="107156" y="44649"/>
                </a:lnTo>
                <a:lnTo>
                  <a:pt x="98226" y="35719"/>
                </a:lnTo>
                <a:lnTo>
                  <a:pt x="98226" y="17860"/>
                </a:lnTo>
                <a:lnTo>
                  <a:pt x="89296" y="8930"/>
                </a:lnTo>
                <a:lnTo>
                  <a:pt x="80367" y="0"/>
                </a:lnTo>
                <a:lnTo>
                  <a:pt x="71437" y="0"/>
                </a:lnTo>
                <a:lnTo>
                  <a:pt x="62507" y="0"/>
                </a:lnTo>
                <a:lnTo>
                  <a:pt x="53578" y="17860"/>
                </a:lnTo>
                <a:lnTo>
                  <a:pt x="44648" y="35719"/>
                </a:lnTo>
                <a:lnTo>
                  <a:pt x="44648" y="53578"/>
                </a:lnTo>
                <a:lnTo>
                  <a:pt x="44648" y="71438"/>
                </a:lnTo>
                <a:lnTo>
                  <a:pt x="53578" y="98227"/>
                </a:lnTo>
                <a:lnTo>
                  <a:pt x="71437" y="116086"/>
                </a:lnTo>
                <a:lnTo>
                  <a:pt x="89296" y="133946"/>
                </a:lnTo>
                <a:lnTo>
                  <a:pt x="107156" y="160735"/>
                </a:lnTo>
                <a:lnTo>
                  <a:pt x="125015" y="178594"/>
                </a:lnTo>
                <a:lnTo>
                  <a:pt x="125015" y="205383"/>
                </a:lnTo>
                <a:lnTo>
                  <a:pt x="125015" y="223243"/>
                </a:lnTo>
                <a:lnTo>
                  <a:pt x="116086" y="232172"/>
                </a:lnTo>
                <a:lnTo>
                  <a:pt x="89296" y="241102"/>
                </a:lnTo>
                <a:lnTo>
                  <a:pt x="62507" y="250032"/>
                </a:lnTo>
                <a:lnTo>
                  <a:pt x="35718" y="232172"/>
                </a:lnTo>
                <a:lnTo>
                  <a:pt x="17859" y="223243"/>
                </a:lnTo>
                <a:lnTo>
                  <a:pt x="8929" y="196453"/>
                </a:lnTo>
                <a:lnTo>
                  <a:pt x="0" y="178594"/>
                </a:lnTo>
                <a:lnTo>
                  <a:pt x="8929" y="151805"/>
                </a:lnTo>
                <a:lnTo>
                  <a:pt x="17859" y="125016"/>
                </a:lnTo>
                <a:lnTo>
                  <a:pt x="44648" y="107157"/>
                </a:lnTo>
                <a:lnTo>
                  <a:pt x="71437" y="89297"/>
                </a:lnTo>
                <a:lnTo>
                  <a:pt x="98226" y="80367"/>
                </a:lnTo>
                <a:lnTo>
                  <a:pt x="125015" y="71438"/>
                </a:lnTo>
                <a:lnTo>
                  <a:pt x="151804" y="62508"/>
                </a:lnTo>
                <a:lnTo>
                  <a:pt x="151804"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6" name="Freeform 125"/>
          <p:cNvSpPr/>
          <p:nvPr/>
        </p:nvSpPr>
        <p:spPr bwMode="auto">
          <a:xfrm>
            <a:off x="3911203" y="1223367"/>
            <a:ext cx="142876" cy="160736"/>
          </a:xfrm>
          <a:custGeom>
            <a:avLst/>
            <a:gdLst/>
            <a:ahLst/>
            <a:cxnLst/>
            <a:rect l="0" t="0" r="0" b="0"/>
            <a:pathLst>
              <a:path w="142876" h="160736">
                <a:moveTo>
                  <a:pt x="62508" y="0"/>
                </a:moveTo>
                <a:lnTo>
                  <a:pt x="62508" y="8930"/>
                </a:lnTo>
                <a:lnTo>
                  <a:pt x="53578" y="26789"/>
                </a:lnTo>
                <a:lnTo>
                  <a:pt x="44649" y="53578"/>
                </a:lnTo>
                <a:lnTo>
                  <a:pt x="44649" y="80367"/>
                </a:lnTo>
                <a:lnTo>
                  <a:pt x="35719" y="107156"/>
                </a:lnTo>
                <a:lnTo>
                  <a:pt x="35719" y="125016"/>
                </a:lnTo>
                <a:lnTo>
                  <a:pt x="35719" y="142875"/>
                </a:lnTo>
                <a:lnTo>
                  <a:pt x="53578" y="160735"/>
                </a:lnTo>
                <a:lnTo>
                  <a:pt x="62508" y="160735"/>
                </a:lnTo>
                <a:lnTo>
                  <a:pt x="80367" y="160735"/>
                </a:lnTo>
                <a:lnTo>
                  <a:pt x="107156" y="142875"/>
                </a:lnTo>
                <a:lnTo>
                  <a:pt x="125016" y="125016"/>
                </a:lnTo>
                <a:lnTo>
                  <a:pt x="133945" y="98227"/>
                </a:lnTo>
                <a:lnTo>
                  <a:pt x="142875" y="62508"/>
                </a:lnTo>
                <a:lnTo>
                  <a:pt x="133945" y="35719"/>
                </a:lnTo>
                <a:lnTo>
                  <a:pt x="116086" y="17860"/>
                </a:lnTo>
                <a:lnTo>
                  <a:pt x="98227" y="8930"/>
                </a:lnTo>
                <a:lnTo>
                  <a:pt x="71438" y="8930"/>
                </a:lnTo>
                <a:lnTo>
                  <a:pt x="35719" y="8930"/>
                </a:lnTo>
                <a:lnTo>
                  <a:pt x="17860" y="26789"/>
                </a:lnTo>
                <a:lnTo>
                  <a:pt x="0" y="35719"/>
                </a:lnTo>
                <a:lnTo>
                  <a:pt x="8930" y="35719"/>
                </a:lnTo>
                <a:lnTo>
                  <a:pt x="26789" y="35719"/>
                </a:lnTo>
                <a:lnTo>
                  <a:pt x="62508" y="26789"/>
                </a:lnTo>
                <a:lnTo>
                  <a:pt x="98227" y="8930"/>
                </a:lnTo>
                <a:lnTo>
                  <a:pt x="98227"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7" name="Freeform 126"/>
          <p:cNvSpPr/>
          <p:nvPr/>
        </p:nvSpPr>
        <p:spPr bwMode="auto">
          <a:xfrm>
            <a:off x="4054078" y="1035844"/>
            <a:ext cx="232173" cy="401836"/>
          </a:xfrm>
          <a:custGeom>
            <a:avLst/>
            <a:gdLst/>
            <a:ahLst/>
            <a:cxnLst/>
            <a:rect l="0" t="0" r="0" b="0"/>
            <a:pathLst>
              <a:path w="232173" h="401836">
                <a:moveTo>
                  <a:pt x="232172" y="0"/>
                </a:moveTo>
                <a:lnTo>
                  <a:pt x="232172" y="8929"/>
                </a:lnTo>
                <a:lnTo>
                  <a:pt x="214313" y="35718"/>
                </a:lnTo>
                <a:lnTo>
                  <a:pt x="187524" y="71437"/>
                </a:lnTo>
                <a:lnTo>
                  <a:pt x="151805" y="125015"/>
                </a:lnTo>
                <a:lnTo>
                  <a:pt x="116086" y="187523"/>
                </a:lnTo>
                <a:lnTo>
                  <a:pt x="80367" y="250031"/>
                </a:lnTo>
                <a:lnTo>
                  <a:pt x="44649" y="312539"/>
                </a:lnTo>
                <a:lnTo>
                  <a:pt x="17860" y="357187"/>
                </a:lnTo>
                <a:lnTo>
                  <a:pt x="8930" y="392906"/>
                </a:lnTo>
                <a:lnTo>
                  <a:pt x="0" y="401835"/>
                </a:lnTo>
                <a:lnTo>
                  <a:pt x="8930" y="392906"/>
                </a:lnTo>
                <a:lnTo>
                  <a:pt x="26789" y="366117"/>
                </a:lnTo>
                <a:lnTo>
                  <a:pt x="44649" y="312539"/>
                </a:lnTo>
                <a:lnTo>
                  <a:pt x="44649" y="31253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8" name="Freeform 127"/>
          <p:cNvSpPr/>
          <p:nvPr/>
        </p:nvSpPr>
        <p:spPr bwMode="auto">
          <a:xfrm>
            <a:off x="4313039" y="1116211"/>
            <a:ext cx="62509" cy="294680"/>
          </a:xfrm>
          <a:custGeom>
            <a:avLst/>
            <a:gdLst/>
            <a:ahLst/>
            <a:cxnLst/>
            <a:rect l="0" t="0" r="0" b="0"/>
            <a:pathLst>
              <a:path w="62509" h="294680">
                <a:moveTo>
                  <a:pt x="35719" y="8930"/>
                </a:moveTo>
                <a:lnTo>
                  <a:pt x="35719" y="0"/>
                </a:lnTo>
                <a:lnTo>
                  <a:pt x="35719" y="0"/>
                </a:lnTo>
                <a:lnTo>
                  <a:pt x="35719" y="0"/>
                </a:lnTo>
                <a:lnTo>
                  <a:pt x="35719" y="0"/>
                </a:lnTo>
                <a:lnTo>
                  <a:pt x="35719" y="0"/>
                </a:lnTo>
                <a:lnTo>
                  <a:pt x="35719" y="8930"/>
                </a:lnTo>
                <a:lnTo>
                  <a:pt x="26789" y="17859"/>
                </a:lnTo>
                <a:lnTo>
                  <a:pt x="26789" y="35719"/>
                </a:lnTo>
                <a:lnTo>
                  <a:pt x="17859" y="71437"/>
                </a:lnTo>
                <a:lnTo>
                  <a:pt x="8930" y="107156"/>
                </a:lnTo>
                <a:lnTo>
                  <a:pt x="8930" y="142875"/>
                </a:lnTo>
                <a:lnTo>
                  <a:pt x="0" y="187523"/>
                </a:lnTo>
                <a:lnTo>
                  <a:pt x="0" y="223242"/>
                </a:lnTo>
                <a:lnTo>
                  <a:pt x="8930" y="258961"/>
                </a:lnTo>
                <a:lnTo>
                  <a:pt x="8930" y="285750"/>
                </a:lnTo>
                <a:lnTo>
                  <a:pt x="17859" y="294679"/>
                </a:lnTo>
                <a:lnTo>
                  <a:pt x="26789" y="294679"/>
                </a:lnTo>
                <a:lnTo>
                  <a:pt x="35719" y="285750"/>
                </a:lnTo>
                <a:lnTo>
                  <a:pt x="44649" y="276820"/>
                </a:lnTo>
                <a:lnTo>
                  <a:pt x="53578" y="250031"/>
                </a:lnTo>
                <a:lnTo>
                  <a:pt x="62508" y="223242"/>
                </a:lnTo>
                <a:lnTo>
                  <a:pt x="62508" y="196453"/>
                </a:lnTo>
                <a:lnTo>
                  <a:pt x="53578" y="169664"/>
                </a:lnTo>
                <a:lnTo>
                  <a:pt x="53578"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9" name="Freeform 128"/>
          <p:cNvSpPr/>
          <p:nvPr/>
        </p:nvSpPr>
        <p:spPr bwMode="auto">
          <a:xfrm>
            <a:off x="4125516" y="1285875"/>
            <a:ext cx="348258" cy="35720"/>
          </a:xfrm>
          <a:custGeom>
            <a:avLst/>
            <a:gdLst/>
            <a:ahLst/>
            <a:cxnLst/>
            <a:rect l="0" t="0" r="0" b="0"/>
            <a:pathLst>
              <a:path w="348258" h="35720">
                <a:moveTo>
                  <a:pt x="8929" y="8930"/>
                </a:moveTo>
                <a:lnTo>
                  <a:pt x="0" y="17859"/>
                </a:lnTo>
                <a:lnTo>
                  <a:pt x="0" y="26789"/>
                </a:lnTo>
                <a:lnTo>
                  <a:pt x="0" y="26789"/>
                </a:lnTo>
                <a:lnTo>
                  <a:pt x="26789" y="35719"/>
                </a:lnTo>
                <a:lnTo>
                  <a:pt x="53578" y="35719"/>
                </a:lnTo>
                <a:lnTo>
                  <a:pt x="107156" y="35719"/>
                </a:lnTo>
                <a:lnTo>
                  <a:pt x="160734" y="26789"/>
                </a:lnTo>
                <a:lnTo>
                  <a:pt x="214312" y="17859"/>
                </a:lnTo>
                <a:lnTo>
                  <a:pt x="267890" y="8930"/>
                </a:lnTo>
                <a:lnTo>
                  <a:pt x="312539" y="0"/>
                </a:lnTo>
                <a:lnTo>
                  <a:pt x="348257" y="0"/>
                </a:lnTo>
                <a:lnTo>
                  <a:pt x="34825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0" name="Freeform 129"/>
          <p:cNvSpPr/>
          <p:nvPr/>
        </p:nvSpPr>
        <p:spPr bwMode="auto">
          <a:xfrm>
            <a:off x="4384477" y="1276945"/>
            <a:ext cx="116087" cy="116087"/>
          </a:xfrm>
          <a:custGeom>
            <a:avLst/>
            <a:gdLst/>
            <a:ahLst/>
            <a:cxnLst/>
            <a:rect l="0" t="0" r="0" b="0"/>
            <a:pathLst>
              <a:path w="116087" h="116087">
                <a:moveTo>
                  <a:pt x="26789" y="8930"/>
                </a:moveTo>
                <a:lnTo>
                  <a:pt x="26789" y="8930"/>
                </a:lnTo>
                <a:lnTo>
                  <a:pt x="35718" y="17860"/>
                </a:lnTo>
                <a:lnTo>
                  <a:pt x="35718" y="26789"/>
                </a:lnTo>
                <a:lnTo>
                  <a:pt x="35718" y="44649"/>
                </a:lnTo>
                <a:lnTo>
                  <a:pt x="44648" y="62508"/>
                </a:lnTo>
                <a:lnTo>
                  <a:pt x="53578" y="80368"/>
                </a:lnTo>
                <a:lnTo>
                  <a:pt x="62507" y="89297"/>
                </a:lnTo>
                <a:lnTo>
                  <a:pt x="71437" y="107157"/>
                </a:lnTo>
                <a:lnTo>
                  <a:pt x="80367" y="107157"/>
                </a:lnTo>
                <a:lnTo>
                  <a:pt x="98226" y="116086"/>
                </a:lnTo>
                <a:lnTo>
                  <a:pt x="107156" y="107157"/>
                </a:lnTo>
                <a:lnTo>
                  <a:pt x="116086" y="98227"/>
                </a:lnTo>
                <a:lnTo>
                  <a:pt x="116086" y="89297"/>
                </a:lnTo>
                <a:lnTo>
                  <a:pt x="116086" y="62508"/>
                </a:lnTo>
                <a:lnTo>
                  <a:pt x="98226" y="44649"/>
                </a:lnTo>
                <a:lnTo>
                  <a:pt x="80367" y="26789"/>
                </a:lnTo>
                <a:lnTo>
                  <a:pt x="53578" y="8930"/>
                </a:lnTo>
                <a:lnTo>
                  <a:pt x="26789" y="0"/>
                </a:lnTo>
                <a:lnTo>
                  <a:pt x="8929" y="0"/>
                </a:lnTo>
                <a:lnTo>
                  <a:pt x="0" y="8930"/>
                </a:lnTo>
                <a:lnTo>
                  <a:pt x="0" y="17860"/>
                </a:lnTo>
                <a:lnTo>
                  <a:pt x="8929" y="26789"/>
                </a:lnTo>
                <a:lnTo>
                  <a:pt x="35718" y="26789"/>
                </a:lnTo>
                <a:lnTo>
                  <a:pt x="62507" y="35719"/>
                </a:lnTo>
                <a:lnTo>
                  <a:pt x="98226" y="35719"/>
                </a:lnTo>
                <a:lnTo>
                  <a:pt x="98226"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1" name="Freeform 130"/>
          <p:cNvSpPr/>
          <p:nvPr/>
        </p:nvSpPr>
        <p:spPr bwMode="auto">
          <a:xfrm>
            <a:off x="4500563" y="1241227"/>
            <a:ext cx="187524" cy="339328"/>
          </a:xfrm>
          <a:custGeom>
            <a:avLst/>
            <a:gdLst/>
            <a:ahLst/>
            <a:cxnLst/>
            <a:rect l="0" t="0" r="0" b="0"/>
            <a:pathLst>
              <a:path w="187524" h="339328">
                <a:moveTo>
                  <a:pt x="53578" y="53578"/>
                </a:moveTo>
                <a:lnTo>
                  <a:pt x="44648" y="62507"/>
                </a:lnTo>
                <a:lnTo>
                  <a:pt x="44648" y="71437"/>
                </a:lnTo>
                <a:lnTo>
                  <a:pt x="35718" y="98226"/>
                </a:lnTo>
                <a:lnTo>
                  <a:pt x="35718" y="125015"/>
                </a:lnTo>
                <a:lnTo>
                  <a:pt x="35718" y="151804"/>
                </a:lnTo>
                <a:lnTo>
                  <a:pt x="44648" y="187523"/>
                </a:lnTo>
                <a:lnTo>
                  <a:pt x="53578" y="223242"/>
                </a:lnTo>
                <a:lnTo>
                  <a:pt x="62507" y="258960"/>
                </a:lnTo>
                <a:lnTo>
                  <a:pt x="62507" y="285749"/>
                </a:lnTo>
                <a:lnTo>
                  <a:pt x="71437" y="312538"/>
                </a:lnTo>
                <a:lnTo>
                  <a:pt x="80367" y="330398"/>
                </a:lnTo>
                <a:lnTo>
                  <a:pt x="80367" y="339327"/>
                </a:lnTo>
                <a:lnTo>
                  <a:pt x="71437" y="330398"/>
                </a:lnTo>
                <a:lnTo>
                  <a:pt x="62507" y="321468"/>
                </a:lnTo>
                <a:lnTo>
                  <a:pt x="53578" y="294679"/>
                </a:lnTo>
                <a:lnTo>
                  <a:pt x="35718" y="250031"/>
                </a:lnTo>
                <a:lnTo>
                  <a:pt x="17859" y="196452"/>
                </a:lnTo>
                <a:lnTo>
                  <a:pt x="0" y="142875"/>
                </a:lnTo>
                <a:lnTo>
                  <a:pt x="0" y="98226"/>
                </a:lnTo>
                <a:lnTo>
                  <a:pt x="0" y="53578"/>
                </a:lnTo>
                <a:lnTo>
                  <a:pt x="17859" y="26789"/>
                </a:lnTo>
                <a:lnTo>
                  <a:pt x="44648" y="17859"/>
                </a:lnTo>
                <a:lnTo>
                  <a:pt x="71437" y="8929"/>
                </a:lnTo>
                <a:lnTo>
                  <a:pt x="107156" y="0"/>
                </a:lnTo>
                <a:lnTo>
                  <a:pt x="142875" y="8929"/>
                </a:lnTo>
                <a:lnTo>
                  <a:pt x="169664" y="17859"/>
                </a:lnTo>
                <a:lnTo>
                  <a:pt x="187523" y="35718"/>
                </a:lnTo>
                <a:lnTo>
                  <a:pt x="178593" y="53578"/>
                </a:lnTo>
                <a:lnTo>
                  <a:pt x="169664" y="71437"/>
                </a:lnTo>
                <a:lnTo>
                  <a:pt x="142875" y="98226"/>
                </a:lnTo>
                <a:lnTo>
                  <a:pt x="116085" y="107156"/>
                </a:lnTo>
                <a:lnTo>
                  <a:pt x="80367" y="125015"/>
                </a:lnTo>
                <a:lnTo>
                  <a:pt x="62507" y="125015"/>
                </a:lnTo>
                <a:lnTo>
                  <a:pt x="44648" y="116086"/>
                </a:lnTo>
                <a:lnTo>
                  <a:pt x="44648" y="98226"/>
                </a:lnTo>
                <a:lnTo>
                  <a:pt x="44648"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2" name="Freeform 131"/>
          <p:cNvSpPr/>
          <p:nvPr/>
        </p:nvSpPr>
        <p:spPr bwMode="auto">
          <a:xfrm>
            <a:off x="4688086" y="1303734"/>
            <a:ext cx="53579" cy="125017"/>
          </a:xfrm>
          <a:custGeom>
            <a:avLst/>
            <a:gdLst/>
            <a:ahLst/>
            <a:cxnLst/>
            <a:rect l="0" t="0" r="0" b="0"/>
            <a:pathLst>
              <a:path w="53579" h="125017">
                <a:moveTo>
                  <a:pt x="26789" y="0"/>
                </a:moveTo>
                <a:lnTo>
                  <a:pt x="17859" y="8930"/>
                </a:lnTo>
                <a:lnTo>
                  <a:pt x="8930" y="26789"/>
                </a:lnTo>
                <a:lnTo>
                  <a:pt x="0" y="44649"/>
                </a:lnTo>
                <a:lnTo>
                  <a:pt x="0" y="71438"/>
                </a:lnTo>
                <a:lnTo>
                  <a:pt x="0" y="89297"/>
                </a:lnTo>
                <a:lnTo>
                  <a:pt x="8930" y="107156"/>
                </a:lnTo>
                <a:lnTo>
                  <a:pt x="17859" y="125016"/>
                </a:lnTo>
                <a:lnTo>
                  <a:pt x="26789" y="125016"/>
                </a:lnTo>
                <a:lnTo>
                  <a:pt x="35719" y="125016"/>
                </a:lnTo>
                <a:lnTo>
                  <a:pt x="44648" y="116086"/>
                </a:lnTo>
                <a:lnTo>
                  <a:pt x="53578" y="98227"/>
                </a:lnTo>
                <a:lnTo>
                  <a:pt x="53578"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3" name="Freeform 132"/>
          <p:cNvSpPr/>
          <p:nvPr/>
        </p:nvSpPr>
        <p:spPr bwMode="auto">
          <a:xfrm>
            <a:off x="4652367" y="1160859"/>
            <a:ext cx="71439" cy="8931"/>
          </a:xfrm>
          <a:custGeom>
            <a:avLst/>
            <a:gdLst/>
            <a:ahLst/>
            <a:cxnLst/>
            <a:rect l="0" t="0" r="0" b="0"/>
            <a:pathLst>
              <a:path w="71439" h="8931">
                <a:moveTo>
                  <a:pt x="8930" y="8930"/>
                </a:moveTo>
                <a:lnTo>
                  <a:pt x="8930" y="8930"/>
                </a:lnTo>
                <a:lnTo>
                  <a:pt x="0" y="8930"/>
                </a:lnTo>
                <a:lnTo>
                  <a:pt x="0" y="8930"/>
                </a:lnTo>
                <a:lnTo>
                  <a:pt x="0" y="8930"/>
                </a:lnTo>
                <a:lnTo>
                  <a:pt x="0" y="8930"/>
                </a:lnTo>
                <a:lnTo>
                  <a:pt x="8930" y="0"/>
                </a:lnTo>
                <a:lnTo>
                  <a:pt x="26789" y="0"/>
                </a:lnTo>
                <a:lnTo>
                  <a:pt x="44649" y="0"/>
                </a:lnTo>
                <a:lnTo>
                  <a:pt x="71438" y="0"/>
                </a:lnTo>
                <a:lnTo>
                  <a:pt x="7143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4" name="Freeform 133"/>
          <p:cNvSpPr/>
          <p:nvPr/>
        </p:nvSpPr>
        <p:spPr bwMode="auto">
          <a:xfrm>
            <a:off x="4777383" y="1259086"/>
            <a:ext cx="214313" cy="169665"/>
          </a:xfrm>
          <a:custGeom>
            <a:avLst/>
            <a:gdLst/>
            <a:ahLst/>
            <a:cxnLst/>
            <a:rect l="0" t="0" r="0" b="0"/>
            <a:pathLst>
              <a:path w="214313" h="169665">
                <a:moveTo>
                  <a:pt x="89297" y="0"/>
                </a:moveTo>
                <a:lnTo>
                  <a:pt x="89297" y="0"/>
                </a:lnTo>
                <a:lnTo>
                  <a:pt x="80367" y="8930"/>
                </a:lnTo>
                <a:lnTo>
                  <a:pt x="71437" y="17859"/>
                </a:lnTo>
                <a:lnTo>
                  <a:pt x="62508" y="26789"/>
                </a:lnTo>
                <a:lnTo>
                  <a:pt x="44648" y="53578"/>
                </a:lnTo>
                <a:lnTo>
                  <a:pt x="26789" y="80367"/>
                </a:lnTo>
                <a:lnTo>
                  <a:pt x="8930" y="107156"/>
                </a:lnTo>
                <a:lnTo>
                  <a:pt x="0" y="125016"/>
                </a:lnTo>
                <a:lnTo>
                  <a:pt x="0" y="142875"/>
                </a:lnTo>
                <a:lnTo>
                  <a:pt x="17859" y="160734"/>
                </a:lnTo>
                <a:lnTo>
                  <a:pt x="44648" y="169664"/>
                </a:lnTo>
                <a:lnTo>
                  <a:pt x="89297" y="160734"/>
                </a:lnTo>
                <a:lnTo>
                  <a:pt x="133945" y="151804"/>
                </a:lnTo>
                <a:lnTo>
                  <a:pt x="169664" y="125016"/>
                </a:lnTo>
                <a:lnTo>
                  <a:pt x="214312" y="98227"/>
                </a:lnTo>
                <a:lnTo>
                  <a:pt x="214312"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5" name="Freeform 134"/>
          <p:cNvSpPr/>
          <p:nvPr/>
        </p:nvSpPr>
        <p:spPr bwMode="auto">
          <a:xfrm>
            <a:off x="1794867" y="2777133"/>
            <a:ext cx="89298" cy="437555"/>
          </a:xfrm>
          <a:custGeom>
            <a:avLst/>
            <a:gdLst/>
            <a:ahLst/>
            <a:cxnLst/>
            <a:rect l="0" t="0" r="0" b="0"/>
            <a:pathLst>
              <a:path w="89298" h="437555">
                <a:moveTo>
                  <a:pt x="89297" y="53578"/>
                </a:moveTo>
                <a:lnTo>
                  <a:pt x="89297" y="44648"/>
                </a:lnTo>
                <a:lnTo>
                  <a:pt x="89297" y="44648"/>
                </a:lnTo>
                <a:lnTo>
                  <a:pt x="89297" y="35718"/>
                </a:lnTo>
                <a:lnTo>
                  <a:pt x="80367" y="17859"/>
                </a:lnTo>
                <a:lnTo>
                  <a:pt x="80367" y="8930"/>
                </a:lnTo>
                <a:lnTo>
                  <a:pt x="71438" y="0"/>
                </a:lnTo>
                <a:lnTo>
                  <a:pt x="71438" y="0"/>
                </a:lnTo>
                <a:lnTo>
                  <a:pt x="62508" y="0"/>
                </a:lnTo>
                <a:lnTo>
                  <a:pt x="62508" y="26788"/>
                </a:lnTo>
                <a:lnTo>
                  <a:pt x="53578" y="62507"/>
                </a:lnTo>
                <a:lnTo>
                  <a:pt x="44649" y="125015"/>
                </a:lnTo>
                <a:lnTo>
                  <a:pt x="35719" y="187523"/>
                </a:lnTo>
                <a:lnTo>
                  <a:pt x="17860" y="250031"/>
                </a:lnTo>
                <a:lnTo>
                  <a:pt x="8930" y="312538"/>
                </a:lnTo>
                <a:lnTo>
                  <a:pt x="8930" y="366117"/>
                </a:lnTo>
                <a:lnTo>
                  <a:pt x="0" y="410765"/>
                </a:lnTo>
                <a:lnTo>
                  <a:pt x="0" y="437554"/>
                </a:lnTo>
                <a:lnTo>
                  <a:pt x="8930" y="437554"/>
                </a:lnTo>
                <a:lnTo>
                  <a:pt x="8930" y="428624"/>
                </a:lnTo>
                <a:lnTo>
                  <a:pt x="8930" y="4286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6" name="Freeform 135"/>
          <p:cNvSpPr/>
          <p:nvPr/>
        </p:nvSpPr>
        <p:spPr bwMode="auto">
          <a:xfrm>
            <a:off x="1955602" y="3000375"/>
            <a:ext cx="98227" cy="187524"/>
          </a:xfrm>
          <a:custGeom>
            <a:avLst/>
            <a:gdLst/>
            <a:ahLst/>
            <a:cxnLst/>
            <a:rect l="0" t="0" r="0" b="0"/>
            <a:pathLst>
              <a:path w="98227" h="187524">
                <a:moveTo>
                  <a:pt x="26789" y="0"/>
                </a:moveTo>
                <a:lnTo>
                  <a:pt x="17859" y="17859"/>
                </a:lnTo>
                <a:lnTo>
                  <a:pt x="8929" y="53578"/>
                </a:lnTo>
                <a:lnTo>
                  <a:pt x="0" y="89296"/>
                </a:lnTo>
                <a:lnTo>
                  <a:pt x="0" y="133945"/>
                </a:lnTo>
                <a:lnTo>
                  <a:pt x="0" y="169664"/>
                </a:lnTo>
                <a:lnTo>
                  <a:pt x="8929" y="187523"/>
                </a:lnTo>
                <a:lnTo>
                  <a:pt x="26789" y="187523"/>
                </a:lnTo>
                <a:lnTo>
                  <a:pt x="44648" y="178593"/>
                </a:lnTo>
                <a:lnTo>
                  <a:pt x="62507" y="151804"/>
                </a:lnTo>
                <a:lnTo>
                  <a:pt x="80367" y="116086"/>
                </a:lnTo>
                <a:lnTo>
                  <a:pt x="89296" y="80367"/>
                </a:lnTo>
                <a:lnTo>
                  <a:pt x="98226" y="53578"/>
                </a:lnTo>
                <a:lnTo>
                  <a:pt x="89296" y="26789"/>
                </a:lnTo>
                <a:lnTo>
                  <a:pt x="71437" y="8929"/>
                </a:lnTo>
                <a:lnTo>
                  <a:pt x="53578" y="8929"/>
                </a:lnTo>
                <a:lnTo>
                  <a:pt x="35718" y="26789"/>
                </a:lnTo>
                <a:lnTo>
                  <a:pt x="8929" y="53578"/>
                </a:lnTo>
                <a:lnTo>
                  <a:pt x="0" y="71437"/>
                </a:lnTo>
                <a:lnTo>
                  <a:pt x="0" y="89296"/>
                </a:lnTo>
                <a:lnTo>
                  <a:pt x="0" y="8929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7" name="Freeform 136"/>
          <p:cNvSpPr/>
          <p:nvPr/>
        </p:nvSpPr>
        <p:spPr bwMode="auto">
          <a:xfrm>
            <a:off x="2205633" y="2946796"/>
            <a:ext cx="142876" cy="276822"/>
          </a:xfrm>
          <a:custGeom>
            <a:avLst/>
            <a:gdLst/>
            <a:ahLst/>
            <a:cxnLst/>
            <a:rect l="0" t="0" r="0" b="0"/>
            <a:pathLst>
              <a:path w="142876" h="276822">
                <a:moveTo>
                  <a:pt x="71437" y="35719"/>
                </a:moveTo>
                <a:lnTo>
                  <a:pt x="62508" y="26790"/>
                </a:lnTo>
                <a:lnTo>
                  <a:pt x="53578" y="17860"/>
                </a:lnTo>
                <a:lnTo>
                  <a:pt x="44648" y="8930"/>
                </a:lnTo>
                <a:lnTo>
                  <a:pt x="35719" y="0"/>
                </a:lnTo>
                <a:lnTo>
                  <a:pt x="26789" y="0"/>
                </a:lnTo>
                <a:lnTo>
                  <a:pt x="17859" y="17860"/>
                </a:lnTo>
                <a:lnTo>
                  <a:pt x="8930" y="44649"/>
                </a:lnTo>
                <a:lnTo>
                  <a:pt x="0" y="89297"/>
                </a:lnTo>
                <a:lnTo>
                  <a:pt x="0" y="142875"/>
                </a:lnTo>
                <a:lnTo>
                  <a:pt x="0" y="187524"/>
                </a:lnTo>
                <a:lnTo>
                  <a:pt x="8930" y="232172"/>
                </a:lnTo>
                <a:lnTo>
                  <a:pt x="17859" y="267891"/>
                </a:lnTo>
                <a:lnTo>
                  <a:pt x="35719" y="276821"/>
                </a:lnTo>
                <a:lnTo>
                  <a:pt x="62508" y="267891"/>
                </a:lnTo>
                <a:lnTo>
                  <a:pt x="89297" y="250032"/>
                </a:lnTo>
                <a:lnTo>
                  <a:pt x="116086" y="214313"/>
                </a:lnTo>
                <a:lnTo>
                  <a:pt x="142875" y="178594"/>
                </a:lnTo>
                <a:lnTo>
                  <a:pt x="142875"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8" name="Freeform 137"/>
          <p:cNvSpPr/>
          <p:nvPr/>
        </p:nvSpPr>
        <p:spPr bwMode="auto">
          <a:xfrm>
            <a:off x="2303859" y="2759273"/>
            <a:ext cx="401837" cy="455415"/>
          </a:xfrm>
          <a:custGeom>
            <a:avLst/>
            <a:gdLst/>
            <a:ahLst/>
            <a:cxnLst/>
            <a:rect l="0" t="0" r="0" b="0"/>
            <a:pathLst>
              <a:path w="401837" h="455415">
                <a:moveTo>
                  <a:pt x="62508" y="196453"/>
                </a:moveTo>
                <a:lnTo>
                  <a:pt x="53579" y="214313"/>
                </a:lnTo>
                <a:lnTo>
                  <a:pt x="44649" y="232172"/>
                </a:lnTo>
                <a:lnTo>
                  <a:pt x="26789" y="258961"/>
                </a:lnTo>
                <a:lnTo>
                  <a:pt x="8930" y="294680"/>
                </a:lnTo>
                <a:lnTo>
                  <a:pt x="0" y="330398"/>
                </a:lnTo>
                <a:lnTo>
                  <a:pt x="0" y="366117"/>
                </a:lnTo>
                <a:lnTo>
                  <a:pt x="8930" y="392906"/>
                </a:lnTo>
                <a:lnTo>
                  <a:pt x="17860" y="401836"/>
                </a:lnTo>
                <a:lnTo>
                  <a:pt x="35719" y="401836"/>
                </a:lnTo>
                <a:lnTo>
                  <a:pt x="53579" y="392906"/>
                </a:lnTo>
                <a:lnTo>
                  <a:pt x="80368" y="366117"/>
                </a:lnTo>
                <a:lnTo>
                  <a:pt x="98227" y="339328"/>
                </a:lnTo>
                <a:lnTo>
                  <a:pt x="125016" y="294680"/>
                </a:lnTo>
                <a:lnTo>
                  <a:pt x="133946" y="267891"/>
                </a:lnTo>
                <a:lnTo>
                  <a:pt x="142875" y="241102"/>
                </a:lnTo>
                <a:lnTo>
                  <a:pt x="142875" y="241102"/>
                </a:lnTo>
                <a:lnTo>
                  <a:pt x="142875" y="258961"/>
                </a:lnTo>
                <a:lnTo>
                  <a:pt x="142875" y="285750"/>
                </a:lnTo>
                <a:lnTo>
                  <a:pt x="142875" y="330398"/>
                </a:lnTo>
                <a:lnTo>
                  <a:pt x="142875" y="375047"/>
                </a:lnTo>
                <a:lnTo>
                  <a:pt x="142875" y="410766"/>
                </a:lnTo>
                <a:lnTo>
                  <a:pt x="151805" y="437555"/>
                </a:lnTo>
                <a:lnTo>
                  <a:pt x="169664" y="446484"/>
                </a:lnTo>
                <a:lnTo>
                  <a:pt x="187524" y="446484"/>
                </a:lnTo>
                <a:lnTo>
                  <a:pt x="214313" y="428625"/>
                </a:lnTo>
                <a:lnTo>
                  <a:pt x="232172" y="392906"/>
                </a:lnTo>
                <a:lnTo>
                  <a:pt x="258961" y="348258"/>
                </a:lnTo>
                <a:lnTo>
                  <a:pt x="285750" y="285750"/>
                </a:lnTo>
                <a:lnTo>
                  <a:pt x="303610" y="214313"/>
                </a:lnTo>
                <a:lnTo>
                  <a:pt x="321469" y="133945"/>
                </a:lnTo>
                <a:lnTo>
                  <a:pt x="339329" y="71438"/>
                </a:lnTo>
                <a:lnTo>
                  <a:pt x="339329" y="17860"/>
                </a:lnTo>
                <a:lnTo>
                  <a:pt x="330399" y="0"/>
                </a:lnTo>
                <a:lnTo>
                  <a:pt x="321469" y="17860"/>
                </a:lnTo>
                <a:lnTo>
                  <a:pt x="294680" y="62508"/>
                </a:lnTo>
                <a:lnTo>
                  <a:pt x="276821" y="125016"/>
                </a:lnTo>
                <a:lnTo>
                  <a:pt x="258961" y="205383"/>
                </a:lnTo>
                <a:lnTo>
                  <a:pt x="250032" y="276820"/>
                </a:lnTo>
                <a:lnTo>
                  <a:pt x="241102" y="348258"/>
                </a:lnTo>
                <a:lnTo>
                  <a:pt x="258961" y="401836"/>
                </a:lnTo>
                <a:lnTo>
                  <a:pt x="276821" y="437555"/>
                </a:lnTo>
                <a:lnTo>
                  <a:pt x="303610" y="455414"/>
                </a:lnTo>
                <a:lnTo>
                  <a:pt x="330399" y="455414"/>
                </a:lnTo>
                <a:lnTo>
                  <a:pt x="366118" y="428625"/>
                </a:lnTo>
                <a:lnTo>
                  <a:pt x="401836" y="383977"/>
                </a:lnTo>
                <a:lnTo>
                  <a:pt x="401836" y="38397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9" name="Freeform 138"/>
          <p:cNvSpPr/>
          <p:nvPr/>
        </p:nvSpPr>
        <p:spPr bwMode="auto">
          <a:xfrm>
            <a:off x="2893219" y="2786063"/>
            <a:ext cx="169665" cy="455414"/>
          </a:xfrm>
          <a:custGeom>
            <a:avLst/>
            <a:gdLst/>
            <a:ahLst/>
            <a:cxnLst/>
            <a:rect l="0" t="0" r="0" b="0"/>
            <a:pathLst>
              <a:path w="169665" h="455414">
                <a:moveTo>
                  <a:pt x="17859" y="0"/>
                </a:moveTo>
                <a:lnTo>
                  <a:pt x="17859" y="0"/>
                </a:lnTo>
                <a:lnTo>
                  <a:pt x="17859" y="17858"/>
                </a:lnTo>
                <a:lnTo>
                  <a:pt x="8929" y="35718"/>
                </a:lnTo>
                <a:lnTo>
                  <a:pt x="8929" y="71437"/>
                </a:lnTo>
                <a:lnTo>
                  <a:pt x="8929" y="125015"/>
                </a:lnTo>
                <a:lnTo>
                  <a:pt x="8929" y="178593"/>
                </a:lnTo>
                <a:lnTo>
                  <a:pt x="0" y="241101"/>
                </a:lnTo>
                <a:lnTo>
                  <a:pt x="0" y="303608"/>
                </a:lnTo>
                <a:lnTo>
                  <a:pt x="0" y="357187"/>
                </a:lnTo>
                <a:lnTo>
                  <a:pt x="0" y="392905"/>
                </a:lnTo>
                <a:lnTo>
                  <a:pt x="0" y="410765"/>
                </a:lnTo>
                <a:lnTo>
                  <a:pt x="0" y="419694"/>
                </a:lnTo>
                <a:lnTo>
                  <a:pt x="8929" y="401835"/>
                </a:lnTo>
                <a:lnTo>
                  <a:pt x="8929" y="375046"/>
                </a:lnTo>
                <a:lnTo>
                  <a:pt x="26789" y="321468"/>
                </a:lnTo>
                <a:lnTo>
                  <a:pt x="35719" y="267890"/>
                </a:lnTo>
                <a:lnTo>
                  <a:pt x="53578" y="214312"/>
                </a:lnTo>
                <a:lnTo>
                  <a:pt x="71437" y="169663"/>
                </a:lnTo>
                <a:lnTo>
                  <a:pt x="89297" y="160733"/>
                </a:lnTo>
                <a:lnTo>
                  <a:pt x="107156" y="160733"/>
                </a:lnTo>
                <a:lnTo>
                  <a:pt x="116086" y="196452"/>
                </a:lnTo>
                <a:lnTo>
                  <a:pt x="116086" y="250030"/>
                </a:lnTo>
                <a:lnTo>
                  <a:pt x="116086" y="303608"/>
                </a:lnTo>
                <a:lnTo>
                  <a:pt x="116086" y="366116"/>
                </a:lnTo>
                <a:lnTo>
                  <a:pt x="125015" y="410765"/>
                </a:lnTo>
                <a:lnTo>
                  <a:pt x="125015" y="446483"/>
                </a:lnTo>
                <a:lnTo>
                  <a:pt x="125015" y="455413"/>
                </a:lnTo>
                <a:lnTo>
                  <a:pt x="133945" y="455413"/>
                </a:lnTo>
                <a:lnTo>
                  <a:pt x="142875" y="437554"/>
                </a:lnTo>
                <a:lnTo>
                  <a:pt x="160734" y="401835"/>
                </a:lnTo>
                <a:lnTo>
                  <a:pt x="169664" y="348257"/>
                </a:lnTo>
                <a:lnTo>
                  <a:pt x="169664" y="34825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0" name="Freeform 139"/>
          <p:cNvSpPr/>
          <p:nvPr/>
        </p:nvSpPr>
        <p:spPr bwMode="auto">
          <a:xfrm>
            <a:off x="3107531" y="2946796"/>
            <a:ext cx="62509" cy="294681"/>
          </a:xfrm>
          <a:custGeom>
            <a:avLst/>
            <a:gdLst/>
            <a:ahLst/>
            <a:cxnLst/>
            <a:rect l="0" t="0" r="0" b="0"/>
            <a:pathLst>
              <a:path w="62509" h="294681">
                <a:moveTo>
                  <a:pt x="17860" y="0"/>
                </a:moveTo>
                <a:lnTo>
                  <a:pt x="17860" y="17860"/>
                </a:lnTo>
                <a:lnTo>
                  <a:pt x="17860" y="44649"/>
                </a:lnTo>
                <a:lnTo>
                  <a:pt x="17860" y="80368"/>
                </a:lnTo>
                <a:lnTo>
                  <a:pt x="8930" y="133946"/>
                </a:lnTo>
                <a:lnTo>
                  <a:pt x="8930" y="178594"/>
                </a:lnTo>
                <a:lnTo>
                  <a:pt x="0" y="223243"/>
                </a:lnTo>
                <a:lnTo>
                  <a:pt x="0" y="267891"/>
                </a:lnTo>
                <a:lnTo>
                  <a:pt x="0" y="285750"/>
                </a:lnTo>
                <a:lnTo>
                  <a:pt x="0" y="294680"/>
                </a:lnTo>
                <a:lnTo>
                  <a:pt x="8930" y="285750"/>
                </a:lnTo>
                <a:lnTo>
                  <a:pt x="26789" y="267891"/>
                </a:lnTo>
                <a:lnTo>
                  <a:pt x="35719" y="223243"/>
                </a:lnTo>
                <a:lnTo>
                  <a:pt x="53578" y="169665"/>
                </a:lnTo>
                <a:lnTo>
                  <a:pt x="53578" y="107157"/>
                </a:lnTo>
                <a:lnTo>
                  <a:pt x="62508" y="62508"/>
                </a:lnTo>
                <a:lnTo>
                  <a:pt x="53578" y="26790"/>
                </a:lnTo>
                <a:lnTo>
                  <a:pt x="53578" y="17860"/>
                </a:lnTo>
                <a:lnTo>
                  <a:pt x="35719" y="35719"/>
                </a:lnTo>
                <a:lnTo>
                  <a:pt x="26789" y="62508"/>
                </a:lnTo>
                <a:lnTo>
                  <a:pt x="8930" y="107157"/>
                </a:lnTo>
                <a:lnTo>
                  <a:pt x="0" y="142875"/>
                </a:lnTo>
                <a:lnTo>
                  <a:pt x="0" y="178594"/>
                </a:lnTo>
                <a:lnTo>
                  <a:pt x="0" y="196454"/>
                </a:lnTo>
                <a:lnTo>
                  <a:pt x="0" y="19645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1" name="Freeform 140"/>
          <p:cNvSpPr/>
          <p:nvPr/>
        </p:nvSpPr>
        <p:spPr bwMode="auto">
          <a:xfrm>
            <a:off x="3223617" y="2911078"/>
            <a:ext cx="178595" cy="330399"/>
          </a:xfrm>
          <a:custGeom>
            <a:avLst/>
            <a:gdLst/>
            <a:ahLst/>
            <a:cxnLst/>
            <a:rect l="0" t="0" r="0" b="0"/>
            <a:pathLst>
              <a:path w="178595" h="330399">
                <a:moveTo>
                  <a:pt x="125016" y="0"/>
                </a:moveTo>
                <a:lnTo>
                  <a:pt x="116086" y="8929"/>
                </a:lnTo>
                <a:lnTo>
                  <a:pt x="98227" y="17859"/>
                </a:lnTo>
                <a:lnTo>
                  <a:pt x="80367" y="35718"/>
                </a:lnTo>
                <a:lnTo>
                  <a:pt x="53578" y="62508"/>
                </a:lnTo>
                <a:lnTo>
                  <a:pt x="35719" y="89297"/>
                </a:lnTo>
                <a:lnTo>
                  <a:pt x="26789" y="107156"/>
                </a:lnTo>
                <a:lnTo>
                  <a:pt x="26789" y="125015"/>
                </a:lnTo>
                <a:lnTo>
                  <a:pt x="35719" y="142875"/>
                </a:lnTo>
                <a:lnTo>
                  <a:pt x="53578" y="151804"/>
                </a:lnTo>
                <a:lnTo>
                  <a:pt x="80367" y="169664"/>
                </a:lnTo>
                <a:lnTo>
                  <a:pt x="116086" y="178593"/>
                </a:lnTo>
                <a:lnTo>
                  <a:pt x="142875" y="196453"/>
                </a:lnTo>
                <a:lnTo>
                  <a:pt x="169664" y="214312"/>
                </a:lnTo>
                <a:lnTo>
                  <a:pt x="178594" y="241101"/>
                </a:lnTo>
                <a:lnTo>
                  <a:pt x="178594" y="267890"/>
                </a:lnTo>
                <a:lnTo>
                  <a:pt x="160735" y="294679"/>
                </a:lnTo>
                <a:lnTo>
                  <a:pt x="133946" y="312539"/>
                </a:lnTo>
                <a:lnTo>
                  <a:pt x="98227" y="330398"/>
                </a:lnTo>
                <a:lnTo>
                  <a:pt x="62508" y="330398"/>
                </a:lnTo>
                <a:lnTo>
                  <a:pt x="35719" y="330398"/>
                </a:lnTo>
                <a:lnTo>
                  <a:pt x="8930" y="303609"/>
                </a:lnTo>
                <a:lnTo>
                  <a:pt x="0" y="267890"/>
                </a:lnTo>
                <a:lnTo>
                  <a:pt x="0" y="223242"/>
                </a:lnTo>
                <a:lnTo>
                  <a:pt x="17860" y="178593"/>
                </a:lnTo>
                <a:lnTo>
                  <a:pt x="44649" y="133945"/>
                </a:lnTo>
                <a:lnTo>
                  <a:pt x="80367" y="89297"/>
                </a:lnTo>
                <a:lnTo>
                  <a:pt x="125016" y="44648"/>
                </a:lnTo>
                <a:lnTo>
                  <a:pt x="125016"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2" name="Freeform 141"/>
          <p:cNvSpPr/>
          <p:nvPr/>
        </p:nvSpPr>
        <p:spPr bwMode="auto">
          <a:xfrm>
            <a:off x="3437930" y="2812851"/>
            <a:ext cx="80368" cy="455415"/>
          </a:xfrm>
          <a:custGeom>
            <a:avLst/>
            <a:gdLst/>
            <a:ahLst/>
            <a:cxnLst/>
            <a:rect l="0" t="0" r="0" b="0"/>
            <a:pathLst>
              <a:path w="80368" h="455415">
                <a:moveTo>
                  <a:pt x="53578" y="0"/>
                </a:moveTo>
                <a:lnTo>
                  <a:pt x="44648" y="8930"/>
                </a:lnTo>
                <a:lnTo>
                  <a:pt x="35718" y="17860"/>
                </a:lnTo>
                <a:lnTo>
                  <a:pt x="17859" y="35719"/>
                </a:lnTo>
                <a:lnTo>
                  <a:pt x="8929" y="71438"/>
                </a:lnTo>
                <a:lnTo>
                  <a:pt x="0" y="107156"/>
                </a:lnTo>
                <a:lnTo>
                  <a:pt x="0" y="160735"/>
                </a:lnTo>
                <a:lnTo>
                  <a:pt x="0" y="214313"/>
                </a:lnTo>
                <a:lnTo>
                  <a:pt x="8929" y="267891"/>
                </a:lnTo>
                <a:lnTo>
                  <a:pt x="17859" y="321469"/>
                </a:lnTo>
                <a:lnTo>
                  <a:pt x="17859" y="375047"/>
                </a:lnTo>
                <a:lnTo>
                  <a:pt x="35718" y="410766"/>
                </a:lnTo>
                <a:lnTo>
                  <a:pt x="44648" y="437555"/>
                </a:lnTo>
                <a:lnTo>
                  <a:pt x="53578" y="455414"/>
                </a:lnTo>
                <a:lnTo>
                  <a:pt x="62508" y="455414"/>
                </a:lnTo>
                <a:lnTo>
                  <a:pt x="71437" y="446485"/>
                </a:lnTo>
                <a:lnTo>
                  <a:pt x="80367" y="428625"/>
                </a:lnTo>
                <a:lnTo>
                  <a:pt x="80367" y="401836"/>
                </a:lnTo>
                <a:lnTo>
                  <a:pt x="80367" y="357188"/>
                </a:lnTo>
                <a:lnTo>
                  <a:pt x="80367" y="321469"/>
                </a:lnTo>
                <a:lnTo>
                  <a:pt x="80367" y="32146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3" name="Freeform 142"/>
          <p:cNvSpPr/>
          <p:nvPr/>
        </p:nvSpPr>
        <p:spPr bwMode="auto">
          <a:xfrm>
            <a:off x="3312914" y="3018234"/>
            <a:ext cx="196454" cy="26790"/>
          </a:xfrm>
          <a:custGeom>
            <a:avLst/>
            <a:gdLst/>
            <a:ahLst/>
            <a:cxnLst/>
            <a:rect l="0" t="0" r="0" b="0"/>
            <a:pathLst>
              <a:path w="196454" h="26790">
                <a:moveTo>
                  <a:pt x="0" y="17859"/>
                </a:moveTo>
                <a:lnTo>
                  <a:pt x="0" y="17859"/>
                </a:lnTo>
                <a:lnTo>
                  <a:pt x="8930" y="17859"/>
                </a:lnTo>
                <a:lnTo>
                  <a:pt x="17859" y="26789"/>
                </a:lnTo>
                <a:lnTo>
                  <a:pt x="35719" y="26789"/>
                </a:lnTo>
                <a:lnTo>
                  <a:pt x="62508" y="26789"/>
                </a:lnTo>
                <a:lnTo>
                  <a:pt x="89297" y="17859"/>
                </a:lnTo>
                <a:lnTo>
                  <a:pt x="116086" y="8930"/>
                </a:lnTo>
                <a:lnTo>
                  <a:pt x="151805" y="0"/>
                </a:lnTo>
                <a:lnTo>
                  <a:pt x="196453" y="0"/>
                </a:lnTo>
                <a:lnTo>
                  <a:pt x="19645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4" name="Freeform 143"/>
          <p:cNvSpPr/>
          <p:nvPr/>
        </p:nvSpPr>
        <p:spPr bwMode="auto">
          <a:xfrm>
            <a:off x="3687961" y="3098601"/>
            <a:ext cx="17860" cy="62509"/>
          </a:xfrm>
          <a:custGeom>
            <a:avLst/>
            <a:gdLst/>
            <a:ahLst/>
            <a:cxnLst/>
            <a:rect l="0" t="0" r="0" b="0"/>
            <a:pathLst>
              <a:path w="17860" h="62509">
                <a:moveTo>
                  <a:pt x="8930" y="0"/>
                </a:moveTo>
                <a:lnTo>
                  <a:pt x="17859" y="8930"/>
                </a:lnTo>
                <a:lnTo>
                  <a:pt x="8930" y="26789"/>
                </a:lnTo>
                <a:lnTo>
                  <a:pt x="8930" y="44649"/>
                </a:lnTo>
                <a:lnTo>
                  <a:pt x="8930" y="62508"/>
                </a:lnTo>
                <a:lnTo>
                  <a:pt x="0" y="62508"/>
                </a:lnTo>
                <a:lnTo>
                  <a:pt x="0"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5" name="Freeform 144"/>
          <p:cNvSpPr/>
          <p:nvPr/>
        </p:nvSpPr>
        <p:spPr bwMode="auto">
          <a:xfrm>
            <a:off x="3705820" y="3187898"/>
            <a:ext cx="17861" cy="80368"/>
          </a:xfrm>
          <a:custGeom>
            <a:avLst/>
            <a:gdLst/>
            <a:ahLst/>
            <a:cxnLst/>
            <a:rect l="0" t="0" r="0" b="0"/>
            <a:pathLst>
              <a:path w="17861" h="80368">
                <a:moveTo>
                  <a:pt x="17860" y="0"/>
                </a:moveTo>
                <a:lnTo>
                  <a:pt x="8930" y="8930"/>
                </a:lnTo>
                <a:lnTo>
                  <a:pt x="8930" y="17859"/>
                </a:lnTo>
                <a:lnTo>
                  <a:pt x="0" y="35719"/>
                </a:lnTo>
                <a:lnTo>
                  <a:pt x="0" y="53578"/>
                </a:lnTo>
                <a:lnTo>
                  <a:pt x="0" y="71438"/>
                </a:lnTo>
                <a:lnTo>
                  <a:pt x="0" y="80367"/>
                </a:lnTo>
                <a:lnTo>
                  <a:pt x="0" y="80367"/>
                </a:lnTo>
                <a:lnTo>
                  <a:pt x="0" y="71438"/>
                </a:lnTo>
                <a:lnTo>
                  <a:pt x="8930" y="53578"/>
                </a:lnTo>
                <a:lnTo>
                  <a:pt x="8930"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6" name="Freeform 145"/>
          <p:cNvSpPr/>
          <p:nvPr/>
        </p:nvSpPr>
        <p:spPr bwMode="auto">
          <a:xfrm>
            <a:off x="3973711" y="2875359"/>
            <a:ext cx="125017" cy="348259"/>
          </a:xfrm>
          <a:custGeom>
            <a:avLst/>
            <a:gdLst/>
            <a:ahLst/>
            <a:cxnLst/>
            <a:rect l="0" t="0" r="0" b="0"/>
            <a:pathLst>
              <a:path w="125017" h="348259">
                <a:moveTo>
                  <a:pt x="80367" y="0"/>
                </a:moveTo>
                <a:lnTo>
                  <a:pt x="80367" y="0"/>
                </a:lnTo>
                <a:lnTo>
                  <a:pt x="62508" y="0"/>
                </a:lnTo>
                <a:lnTo>
                  <a:pt x="53578" y="0"/>
                </a:lnTo>
                <a:lnTo>
                  <a:pt x="35719" y="8930"/>
                </a:lnTo>
                <a:lnTo>
                  <a:pt x="17859" y="26789"/>
                </a:lnTo>
                <a:lnTo>
                  <a:pt x="8930" y="44648"/>
                </a:lnTo>
                <a:lnTo>
                  <a:pt x="0" y="71437"/>
                </a:lnTo>
                <a:lnTo>
                  <a:pt x="0" y="98227"/>
                </a:lnTo>
                <a:lnTo>
                  <a:pt x="8930" y="133945"/>
                </a:lnTo>
                <a:lnTo>
                  <a:pt x="26789" y="160734"/>
                </a:lnTo>
                <a:lnTo>
                  <a:pt x="53578" y="196453"/>
                </a:lnTo>
                <a:lnTo>
                  <a:pt x="71437" y="232172"/>
                </a:lnTo>
                <a:lnTo>
                  <a:pt x="98227" y="258961"/>
                </a:lnTo>
                <a:lnTo>
                  <a:pt x="107156" y="294680"/>
                </a:lnTo>
                <a:lnTo>
                  <a:pt x="107156" y="321469"/>
                </a:lnTo>
                <a:lnTo>
                  <a:pt x="98227" y="339328"/>
                </a:lnTo>
                <a:lnTo>
                  <a:pt x="80367" y="348258"/>
                </a:lnTo>
                <a:lnTo>
                  <a:pt x="53578" y="339328"/>
                </a:lnTo>
                <a:lnTo>
                  <a:pt x="35719" y="321469"/>
                </a:lnTo>
                <a:lnTo>
                  <a:pt x="17859" y="294680"/>
                </a:lnTo>
                <a:lnTo>
                  <a:pt x="0" y="258961"/>
                </a:lnTo>
                <a:lnTo>
                  <a:pt x="8930" y="232172"/>
                </a:lnTo>
                <a:lnTo>
                  <a:pt x="17859" y="205383"/>
                </a:lnTo>
                <a:lnTo>
                  <a:pt x="35719" y="187523"/>
                </a:lnTo>
                <a:lnTo>
                  <a:pt x="62508" y="169664"/>
                </a:lnTo>
                <a:lnTo>
                  <a:pt x="98227" y="151805"/>
                </a:lnTo>
                <a:lnTo>
                  <a:pt x="125016" y="133945"/>
                </a:lnTo>
                <a:lnTo>
                  <a:pt x="125016"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7" name="Freeform 146"/>
          <p:cNvSpPr/>
          <p:nvPr/>
        </p:nvSpPr>
        <p:spPr bwMode="auto">
          <a:xfrm>
            <a:off x="4116586" y="2920007"/>
            <a:ext cx="133946" cy="276822"/>
          </a:xfrm>
          <a:custGeom>
            <a:avLst/>
            <a:gdLst/>
            <a:ahLst/>
            <a:cxnLst/>
            <a:rect l="0" t="0" r="0" b="0"/>
            <a:pathLst>
              <a:path w="133946" h="276822">
                <a:moveTo>
                  <a:pt x="53578" y="53579"/>
                </a:moveTo>
                <a:lnTo>
                  <a:pt x="44648" y="62508"/>
                </a:lnTo>
                <a:lnTo>
                  <a:pt x="44648" y="80368"/>
                </a:lnTo>
                <a:lnTo>
                  <a:pt x="35719" y="116086"/>
                </a:lnTo>
                <a:lnTo>
                  <a:pt x="35719" y="151805"/>
                </a:lnTo>
                <a:lnTo>
                  <a:pt x="35719" y="196454"/>
                </a:lnTo>
                <a:lnTo>
                  <a:pt x="44648" y="232172"/>
                </a:lnTo>
                <a:lnTo>
                  <a:pt x="53578" y="258961"/>
                </a:lnTo>
                <a:lnTo>
                  <a:pt x="62508" y="276821"/>
                </a:lnTo>
                <a:lnTo>
                  <a:pt x="80367" y="276821"/>
                </a:lnTo>
                <a:lnTo>
                  <a:pt x="98227" y="258961"/>
                </a:lnTo>
                <a:lnTo>
                  <a:pt x="107156" y="241102"/>
                </a:lnTo>
                <a:lnTo>
                  <a:pt x="125016" y="205383"/>
                </a:lnTo>
                <a:lnTo>
                  <a:pt x="133945" y="160735"/>
                </a:lnTo>
                <a:lnTo>
                  <a:pt x="133945" y="107157"/>
                </a:lnTo>
                <a:lnTo>
                  <a:pt x="125016" y="62508"/>
                </a:lnTo>
                <a:lnTo>
                  <a:pt x="116086" y="17860"/>
                </a:lnTo>
                <a:lnTo>
                  <a:pt x="98227" y="0"/>
                </a:lnTo>
                <a:lnTo>
                  <a:pt x="80367" y="0"/>
                </a:lnTo>
                <a:lnTo>
                  <a:pt x="53578" y="26789"/>
                </a:lnTo>
                <a:lnTo>
                  <a:pt x="35719" y="53579"/>
                </a:lnTo>
                <a:lnTo>
                  <a:pt x="17859" y="80368"/>
                </a:lnTo>
                <a:lnTo>
                  <a:pt x="8930" y="107157"/>
                </a:lnTo>
                <a:lnTo>
                  <a:pt x="0" y="116086"/>
                </a:lnTo>
                <a:lnTo>
                  <a:pt x="0"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8" name="Freeform 147"/>
          <p:cNvSpPr/>
          <p:nvPr/>
        </p:nvSpPr>
        <p:spPr bwMode="auto">
          <a:xfrm>
            <a:off x="4259461" y="2902148"/>
            <a:ext cx="169665" cy="294681"/>
          </a:xfrm>
          <a:custGeom>
            <a:avLst/>
            <a:gdLst/>
            <a:ahLst/>
            <a:cxnLst/>
            <a:rect l="0" t="0" r="0" b="0"/>
            <a:pathLst>
              <a:path w="169665" h="294681">
                <a:moveTo>
                  <a:pt x="125016" y="0"/>
                </a:moveTo>
                <a:lnTo>
                  <a:pt x="116086" y="0"/>
                </a:lnTo>
                <a:lnTo>
                  <a:pt x="98227" y="0"/>
                </a:lnTo>
                <a:lnTo>
                  <a:pt x="71437" y="8930"/>
                </a:lnTo>
                <a:lnTo>
                  <a:pt x="44648" y="17859"/>
                </a:lnTo>
                <a:lnTo>
                  <a:pt x="26789" y="35719"/>
                </a:lnTo>
                <a:lnTo>
                  <a:pt x="17859" y="53578"/>
                </a:lnTo>
                <a:lnTo>
                  <a:pt x="17859" y="71438"/>
                </a:lnTo>
                <a:lnTo>
                  <a:pt x="26789" y="98227"/>
                </a:lnTo>
                <a:lnTo>
                  <a:pt x="53578" y="125016"/>
                </a:lnTo>
                <a:lnTo>
                  <a:pt x="80367" y="151805"/>
                </a:lnTo>
                <a:lnTo>
                  <a:pt x="107156" y="169664"/>
                </a:lnTo>
                <a:lnTo>
                  <a:pt x="133945" y="196453"/>
                </a:lnTo>
                <a:lnTo>
                  <a:pt x="151805" y="223242"/>
                </a:lnTo>
                <a:lnTo>
                  <a:pt x="151805" y="250031"/>
                </a:lnTo>
                <a:lnTo>
                  <a:pt x="142875" y="276820"/>
                </a:lnTo>
                <a:lnTo>
                  <a:pt x="116086" y="294680"/>
                </a:lnTo>
                <a:lnTo>
                  <a:pt x="80367" y="294680"/>
                </a:lnTo>
                <a:lnTo>
                  <a:pt x="53578" y="294680"/>
                </a:lnTo>
                <a:lnTo>
                  <a:pt x="17859" y="285750"/>
                </a:lnTo>
                <a:lnTo>
                  <a:pt x="8930" y="267891"/>
                </a:lnTo>
                <a:lnTo>
                  <a:pt x="0" y="250031"/>
                </a:lnTo>
                <a:lnTo>
                  <a:pt x="8930" y="223242"/>
                </a:lnTo>
                <a:lnTo>
                  <a:pt x="35719" y="205383"/>
                </a:lnTo>
                <a:lnTo>
                  <a:pt x="62508" y="187523"/>
                </a:lnTo>
                <a:lnTo>
                  <a:pt x="107156" y="160734"/>
                </a:lnTo>
                <a:lnTo>
                  <a:pt x="142875" y="142875"/>
                </a:lnTo>
                <a:lnTo>
                  <a:pt x="169664" y="116086"/>
                </a:lnTo>
                <a:lnTo>
                  <a:pt x="169664"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9" name="Freeform 148"/>
          <p:cNvSpPr/>
          <p:nvPr/>
        </p:nvSpPr>
        <p:spPr bwMode="auto">
          <a:xfrm>
            <a:off x="4330898" y="2902148"/>
            <a:ext cx="205384" cy="276821"/>
          </a:xfrm>
          <a:custGeom>
            <a:avLst/>
            <a:gdLst/>
            <a:ahLst/>
            <a:cxnLst/>
            <a:rect l="0" t="0" r="0" b="0"/>
            <a:pathLst>
              <a:path w="205384" h="276821">
                <a:moveTo>
                  <a:pt x="107157" y="35719"/>
                </a:moveTo>
                <a:lnTo>
                  <a:pt x="107157" y="44648"/>
                </a:lnTo>
                <a:lnTo>
                  <a:pt x="107157" y="62508"/>
                </a:lnTo>
                <a:lnTo>
                  <a:pt x="107157" y="89297"/>
                </a:lnTo>
                <a:lnTo>
                  <a:pt x="116086" y="125016"/>
                </a:lnTo>
                <a:lnTo>
                  <a:pt x="116086" y="160734"/>
                </a:lnTo>
                <a:lnTo>
                  <a:pt x="116086" y="205383"/>
                </a:lnTo>
                <a:lnTo>
                  <a:pt x="116086" y="232172"/>
                </a:lnTo>
                <a:lnTo>
                  <a:pt x="125016" y="258961"/>
                </a:lnTo>
                <a:lnTo>
                  <a:pt x="125016" y="276820"/>
                </a:lnTo>
                <a:lnTo>
                  <a:pt x="133946" y="276820"/>
                </a:lnTo>
                <a:lnTo>
                  <a:pt x="142875" y="258961"/>
                </a:lnTo>
                <a:lnTo>
                  <a:pt x="160735" y="232172"/>
                </a:lnTo>
                <a:lnTo>
                  <a:pt x="169665" y="187523"/>
                </a:lnTo>
                <a:lnTo>
                  <a:pt x="187524" y="142875"/>
                </a:lnTo>
                <a:lnTo>
                  <a:pt x="196454" y="89297"/>
                </a:lnTo>
                <a:lnTo>
                  <a:pt x="205383" y="35719"/>
                </a:lnTo>
                <a:lnTo>
                  <a:pt x="196454" y="8930"/>
                </a:lnTo>
                <a:lnTo>
                  <a:pt x="178594" y="0"/>
                </a:lnTo>
                <a:lnTo>
                  <a:pt x="160735" y="17859"/>
                </a:lnTo>
                <a:lnTo>
                  <a:pt x="125016" y="44648"/>
                </a:lnTo>
                <a:lnTo>
                  <a:pt x="89297" y="89297"/>
                </a:lnTo>
                <a:lnTo>
                  <a:pt x="53579" y="125016"/>
                </a:lnTo>
                <a:lnTo>
                  <a:pt x="17860" y="160734"/>
                </a:lnTo>
                <a:lnTo>
                  <a:pt x="0" y="178594"/>
                </a:lnTo>
                <a:lnTo>
                  <a:pt x="0" y="187523"/>
                </a:lnTo>
                <a:lnTo>
                  <a:pt x="0"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0" name="Freeform 149"/>
          <p:cNvSpPr/>
          <p:nvPr/>
        </p:nvSpPr>
        <p:spPr bwMode="auto">
          <a:xfrm>
            <a:off x="4580930" y="2741414"/>
            <a:ext cx="187524" cy="678657"/>
          </a:xfrm>
          <a:custGeom>
            <a:avLst/>
            <a:gdLst/>
            <a:ahLst/>
            <a:cxnLst/>
            <a:rect l="0" t="0" r="0" b="0"/>
            <a:pathLst>
              <a:path w="187524" h="678657">
                <a:moveTo>
                  <a:pt x="187523" y="0"/>
                </a:moveTo>
                <a:lnTo>
                  <a:pt x="187523" y="0"/>
                </a:lnTo>
                <a:lnTo>
                  <a:pt x="187523" y="0"/>
                </a:lnTo>
                <a:lnTo>
                  <a:pt x="187523" y="8930"/>
                </a:lnTo>
                <a:lnTo>
                  <a:pt x="187523" y="26789"/>
                </a:lnTo>
                <a:lnTo>
                  <a:pt x="178593" y="71437"/>
                </a:lnTo>
                <a:lnTo>
                  <a:pt x="160734" y="133945"/>
                </a:lnTo>
                <a:lnTo>
                  <a:pt x="142875" y="214312"/>
                </a:lnTo>
                <a:lnTo>
                  <a:pt x="116086" y="312539"/>
                </a:lnTo>
                <a:lnTo>
                  <a:pt x="89297" y="419695"/>
                </a:lnTo>
                <a:lnTo>
                  <a:pt x="62508" y="508992"/>
                </a:lnTo>
                <a:lnTo>
                  <a:pt x="44648" y="589359"/>
                </a:lnTo>
                <a:lnTo>
                  <a:pt x="26789" y="642937"/>
                </a:lnTo>
                <a:lnTo>
                  <a:pt x="17859" y="678656"/>
                </a:lnTo>
                <a:lnTo>
                  <a:pt x="8929" y="678656"/>
                </a:lnTo>
                <a:lnTo>
                  <a:pt x="0" y="651867"/>
                </a:lnTo>
                <a:lnTo>
                  <a:pt x="0" y="6518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1" name="Freeform 150"/>
          <p:cNvSpPr/>
          <p:nvPr/>
        </p:nvSpPr>
        <p:spPr bwMode="auto">
          <a:xfrm>
            <a:off x="4884539" y="2723555"/>
            <a:ext cx="285751" cy="526852"/>
          </a:xfrm>
          <a:custGeom>
            <a:avLst/>
            <a:gdLst/>
            <a:ahLst/>
            <a:cxnLst/>
            <a:rect l="0" t="0" r="0" b="0"/>
            <a:pathLst>
              <a:path w="285751" h="526852">
                <a:moveTo>
                  <a:pt x="276820" y="142874"/>
                </a:moveTo>
                <a:lnTo>
                  <a:pt x="276820" y="142874"/>
                </a:lnTo>
                <a:lnTo>
                  <a:pt x="276820" y="133945"/>
                </a:lnTo>
                <a:lnTo>
                  <a:pt x="276820" y="116085"/>
                </a:lnTo>
                <a:lnTo>
                  <a:pt x="285750" y="98226"/>
                </a:lnTo>
                <a:lnTo>
                  <a:pt x="285750" y="71437"/>
                </a:lnTo>
                <a:lnTo>
                  <a:pt x="276820" y="44648"/>
                </a:lnTo>
                <a:lnTo>
                  <a:pt x="267891" y="17859"/>
                </a:lnTo>
                <a:lnTo>
                  <a:pt x="250031" y="0"/>
                </a:lnTo>
                <a:lnTo>
                  <a:pt x="232172" y="0"/>
                </a:lnTo>
                <a:lnTo>
                  <a:pt x="205383" y="0"/>
                </a:lnTo>
                <a:lnTo>
                  <a:pt x="169664" y="17859"/>
                </a:lnTo>
                <a:lnTo>
                  <a:pt x="142875" y="44648"/>
                </a:lnTo>
                <a:lnTo>
                  <a:pt x="116086" y="80366"/>
                </a:lnTo>
                <a:lnTo>
                  <a:pt x="98227" y="125015"/>
                </a:lnTo>
                <a:lnTo>
                  <a:pt x="80367" y="178593"/>
                </a:lnTo>
                <a:lnTo>
                  <a:pt x="80367" y="232171"/>
                </a:lnTo>
                <a:lnTo>
                  <a:pt x="80367" y="294679"/>
                </a:lnTo>
                <a:lnTo>
                  <a:pt x="89297" y="357187"/>
                </a:lnTo>
                <a:lnTo>
                  <a:pt x="98227" y="410765"/>
                </a:lnTo>
                <a:lnTo>
                  <a:pt x="107156" y="464343"/>
                </a:lnTo>
                <a:lnTo>
                  <a:pt x="107156" y="491132"/>
                </a:lnTo>
                <a:lnTo>
                  <a:pt x="89297" y="517921"/>
                </a:lnTo>
                <a:lnTo>
                  <a:pt x="71438" y="526851"/>
                </a:lnTo>
                <a:lnTo>
                  <a:pt x="35719" y="526851"/>
                </a:lnTo>
                <a:lnTo>
                  <a:pt x="0" y="500062"/>
                </a:lnTo>
                <a:lnTo>
                  <a:pt x="0" y="50006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2" name="Freeform 151"/>
          <p:cNvSpPr/>
          <p:nvPr/>
        </p:nvSpPr>
        <p:spPr bwMode="auto">
          <a:xfrm>
            <a:off x="4697016" y="3027164"/>
            <a:ext cx="464344" cy="116087"/>
          </a:xfrm>
          <a:custGeom>
            <a:avLst/>
            <a:gdLst/>
            <a:ahLst/>
            <a:cxnLst/>
            <a:rect l="0" t="0" r="0" b="0"/>
            <a:pathLst>
              <a:path w="464344" h="116087">
                <a:moveTo>
                  <a:pt x="0" y="98226"/>
                </a:moveTo>
                <a:lnTo>
                  <a:pt x="8929" y="98226"/>
                </a:lnTo>
                <a:lnTo>
                  <a:pt x="35718" y="107156"/>
                </a:lnTo>
                <a:lnTo>
                  <a:pt x="80367" y="116086"/>
                </a:lnTo>
                <a:lnTo>
                  <a:pt x="142875" y="116086"/>
                </a:lnTo>
                <a:lnTo>
                  <a:pt x="205382" y="107156"/>
                </a:lnTo>
                <a:lnTo>
                  <a:pt x="276820" y="89297"/>
                </a:lnTo>
                <a:lnTo>
                  <a:pt x="339328" y="71437"/>
                </a:lnTo>
                <a:lnTo>
                  <a:pt x="392906" y="53578"/>
                </a:lnTo>
                <a:lnTo>
                  <a:pt x="428625" y="35718"/>
                </a:lnTo>
                <a:lnTo>
                  <a:pt x="446484" y="17859"/>
                </a:lnTo>
                <a:lnTo>
                  <a:pt x="464343" y="0"/>
                </a:lnTo>
                <a:lnTo>
                  <a:pt x="46434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3" name="Freeform 152"/>
          <p:cNvSpPr/>
          <p:nvPr/>
        </p:nvSpPr>
        <p:spPr bwMode="auto">
          <a:xfrm>
            <a:off x="5089922" y="3000375"/>
            <a:ext cx="205384" cy="303610"/>
          </a:xfrm>
          <a:custGeom>
            <a:avLst/>
            <a:gdLst/>
            <a:ahLst/>
            <a:cxnLst/>
            <a:rect l="0" t="0" r="0" b="0"/>
            <a:pathLst>
              <a:path w="205384" h="303610">
                <a:moveTo>
                  <a:pt x="62508" y="0"/>
                </a:moveTo>
                <a:lnTo>
                  <a:pt x="62508" y="0"/>
                </a:lnTo>
                <a:lnTo>
                  <a:pt x="62508" y="0"/>
                </a:lnTo>
                <a:lnTo>
                  <a:pt x="53578" y="8929"/>
                </a:lnTo>
                <a:lnTo>
                  <a:pt x="44648" y="35718"/>
                </a:lnTo>
                <a:lnTo>
                  <a:pt x="35719" y="71437"/>
                </a:lnTo>
                <a:lnTo>
                  <a:pt x="26789" y="116086"/>
                </a:lnTo>
                <a:lnTo>
                  <a:pt x="17859" y="169664"/>
                </a:lnTo>
                <a:lnTo>
                  <a:pt x="8930" y="223242"/>
                </a:lnTo>
                <a:lnTo>
                  <a:pt x="0" y="258961"/>
                </a:lnTo>
                <a:lnTo>
                  <a:pt x="0" y="285750"/>
                </a:lnTo>
                <a:lnTo>
                  <a:pt x="8930" y="303609"/>
                </a:lnTo>
                <a:lnTo>
                  <a:pt x="17859" y="303609"/>
                </a:lnTo>
                <a:lnTo>
                  <a:pt x="26789" y="285750"/>
                </a:lnTo>
                <a:lnTo>
                  <a:pt x="44648" y="250031"/>
                </a:lnTo>
                <a:lnTo>
                  <a:pt x="71437" y="205382"/>
                </a:lnTo>
                <a:lnTo>
                  <a:pt x="98226" y="160734"/>
                </a:lnTo>
                <a:lnTo>
                  <a:pt x="116086" y="116086"/>
                </a:lnTo>
                <a:lnTo>
                  <a:pt x="142875" y="98226"/>
                </a:lnTo>
                <a:lnTo>
                  <a:pt x="169664" y="98226"/>
                </a:lnTo>
                <a:lnTo>
                  <a:pt x="187523" y="116086"/>
                </a:lnTo>
                <a:lnTo>
                  <a:pt x="196453" y="151804"/>
                </a:lnTo>
                <a:lnTo>
                  <a:pt x="196453" y="196453"/>
                </a:lnTo>
                <a:lnTo>
                  <a:pt x="205383" y="232171"/>
                </a:lnTo>
                <a:lnTo>
                  <a:pt x="205383" y="258961"/>
                </a:lnTo>
                <a:lnTo>
                  <a:pt x="196453" y="276820"/>
                </a:lnTo>
                <a:lnTo>
                  <a:pt x="196453" y="27682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4" name="Freeform 153"/>
          <p:cNvSpPr/>
          <p:nvPr/>
        </p:nvSpPr>
        <p:spPr bwMode="auto">
          <a:xfrm>
            <a:off x="5438180" y="3036093"/>
            <a:ext cx="107157" cy="285751"/>
          </a:xfrm>
          <a:custGeom>
            <a:avLst/>
            <a:gdLst/>
            <a:ahLst/>
            <a:cxnLst/>
            <a:rect l="0" t="0" r="0" b="0"/>
            <a:pathLst>
              <a:path w="107157" h="285751">
                <a:moveTo>
                  <a:pt x="80367" y="44649"/>
                </a:moveTo>
                <a:lnTo>
                  <a:pt x="80367" y="35719"/>
                </a:lnTo>
                <a:lnTo>
                  <a:pt x="71437" y="26789"/>
                </a:lnTo>
                <a:lnTo>
                  <a:pt x="71437" y="17860"/>
                </a:lnTo>
                <a:lnTo>
                  <a:pt x="62508" y="0"/>
                </a:lnTo>
                <a:lnTo>
                  <a:pt x="44648" y="0"/>
                </a:lnTo>
                <a:lnTo>
                  <a:pt x="35718" y="8930"/>
                </a:lnTo>
                <a:lnTo>
                  <a:pt x="17859" y="35719"/>
                </a:lnTo>
                <a:lnTo>
                  <a:pt x="8929" y="71438"/>
                </a:lnTo>
                <a:lnTo>
                  <a:pt x="0" y="125016"/>
                </a:lnTo>
                <a:lnTo>
                  <a:pt x="0" y="178594"/>
                </a:lnTo>
                <a:lnTo>
                  <a:pt x="8929" y="223243"/>
                </a:lnTo>
                <a:lnTo>
                  <a:pt x="17859" y="258961"/>
                </a:lnTo>
                <a:lnTo>
                  <a:pt x="26789" y="276821"/>
                </a:lnTo>
                <a:lnTo>
                  <a:pt x="53578" y="285750"/>
                </a:lnTo>
                <a:lnTo>
                  <a:pt x="71437" y="267891"/>
                </a:lnTo>
                <a:lnTo>
                  <a:pt x="89297" y="241102"/>
                </a:lnTo>
                <a:lnTo>
                  <a:pt x="107156" y="205383"/>
                </a:lnTo>
                <a:lnTo>
                  <a:pt x="107156"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5" name="Freeform 154"/>
          <p:cNvSpPr/>
          <p:nvPr/>
        </p:nvSpPr>
        <p:spPr bwMode="auto">
          <a:xfrm>
            <a:off x="2366367" y="2598539"/>
            <a:ext cx="6125766" cy="3991571"/>
          </a:xfrm>
          <a:custGeom>
            <a:avLst/>
            <a:gdLst/>
            <a:ahLst/>
            <a:cxnLst/>
            <a:rect l="0" t="0" r="0" b="0"/>
            <a:pathLst>
              <a:path w="6125766" h="3991571">
                <a:moveTo>
                  <a:pt x="0" y="3991570"/>
                </a:moveTo>
                <a:lnTo>
                  <a:pt x="17860" y="3991570"/>
                </a:lnTo>
                <a:lnTo>
                  <a:pt x="26789" y="3982640"/>
                </a:lnTo>
                <a:lnTo>
                  <a:pt x="35719" y="3964781"/>
                </a:lnTo>
                <a:lnTo>
                  <a:pt x="53578" y="3937991"/>
                </a:lnTo>
                <a:lnTo>
                  <a:pt x="71438" y="3911202"/>
                </a:lnTo>
                <a:lnTo>
                  <a:pt x="98227" y="3884413"/>
                </a:lnTo>
                <a:lnTo>
                  <a:pt x="125016" y="3857624"/>
                </a:lnTo>
                <a:lnTo>
                  <a:pt x="160735" y="3830835"/>
                </a:lnTo>
                <a:lnTo>
                  <a:pt x="205383" y="3795116"/>
                </a:lnTo>
                <a:lnTo>
                  <a:pt x="250031" y="3759398"/>
                </a:lnTo>
                <a:lnTo>
                  <a:pt x="312539" y="3723679"/>
                </a:lnTo>
                <a:lnTo>
                  <a:pt x="375047" y="3679031"/>
                </a:lnTo>
                <a:lnTo>
                  <a:pt x="455414" y="3625452"/>
                </a:lnTo>
                <a:lnTo>
                  <a:pt x="535781" y="3562945"/>
                </a:lnTo>
                <a:lnTo>
                  <a:pt x="625078" y="3491507"/>
                </a:lnTo>
                <a:lnTo>
                  <a:pt x="732235" y="3420070"/>
                </a:lnTo>
                <a:lnTo>
                  <a:pt x="848321" y="3330773"/>
                </a:lnTo>
                <a:lnTo>
                  <a:pt x="973336" y="3232546"/>
                </a:lnTo>
                <a:lnTo>
                  <a:pt x="1116211" y="3125390"/>
                </a:lnTo>
                <a:lnTo>
                  <a:pt x="1259086" y="3018234"/>
                </a:lnTo>
                <a:lnTo>
                  <a:pt x="1410891" y="2911078"/>
                </a:lnTo>
                <a:lnTo>
                  <a:pt x="1571625" y="2794992"/>
                </a:lnTo>
                <a:lnTo>
                  <a:pt x="1750219" y="2669977"/>
                </a:lnTo>
                <a:lnTo>
                  <a:pt x="1928813" y="2536031"/>
                </a:lnTo>
                <a:lnTo>
                  <a:pt x="2125266" y="2402086"/>
                </a:lnTo>
                <a:lnTo>
                  <a:pt x="2339578" y="2250281"/>
                </a:lnTo>
                <a:lnTo>
                  <a:pt x="2571750" y="2089547"/>
                </a:lnTo>
                <a:lnTo>
                  <a:pt x="2812852" y="1919882"/>
                </a:lnTo>
                <a:lnTo>
                  <a:pt x="3062883" y="1750218"/>
                </a:lnTo>
                <a:lnTo>
                  <a:pt x="3321844" y="1571625"/>
                </a:lnTo>
                <a:lnTo>
                  <a:pt x="3580805" y="1393031"/>
                </a:lnTo>
                <a:lnTo>
                  <a:pt x="3857625" y="1214437"/>
                </a:lnTo>
                <a:lnTo>
                  <a:pt x="4143375" y="1035843"/>
                </a:lnTo>
                <a:lnTo>
                  <a:pt x="4429125" y="857250"/>
                </a:lnTo>
                <a:lnTo>
                  <a:pt x="4714875" y="696515"/>
                </a:lnTo>
                <a:lnTo>
                  <a:pt x="5018485" y="535781"/>
                </a:lnTo>
                <a:lnTo>
                  <a:pt x="5313164" y="392906"/>
                </a:lnTo>
                <a:lnTo>
                  <a:pt x="5589985" y="258961"/>
                </a:lnTo>
                <a:lnTo>
                  <a:pt x="5848945" y="133945"/>
                </a:lnTo>
                <a:lnTo>
                  <a:pt x="6009679" y="53578"/>
                </a:lnTo>
                <a:lnTo>
                  <a:pt x="6125765" y="0"/>
                </a:lnTo>
                <a:lnTo>
                  <a:pt x="612576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6" name="Freeform 155"/>
          <p:cNvSpPr/>
          <p:nvPr/>
        </p:nvSpPr>
        <p:spPr bwMode="auto">
          <a:xfrm>
            <a:off x="2375297" y="4348757"/>
            <a:ext cx="535782" cy="1250157"/>
          </a:xfrm>
          <a:custGeom>
            <a:avLst/>
            <a:gdLst/>
            <a:ahLst/>
            <a:cxnLst/>
            <a:rect l="0" t="0" r="0" b="0"/>
            <a:pathLst>
              <a:path w="535782" h="1250157">
                <a:moveTo>
                  <a:pt x="116086" y="419696"/>
                </a:moveTo>
                <a:lnTo>
                  <a:pt x="116086" y="419696"/>
                </a:lnTo>
                <a:lnTo>
                  <a:pt x="116086" y="419696"/>
                </a:lnTo>
                <a:lnTo>
                  <a:pt x="107156" y="428625"/>
                </a:lnTo>
                <a:lnTo>
                  <a:pt x="107156" y="437555"/>
                </a:lnTo>
                <a:lnTo>
                  <a:pt x="98226" y="446485"/>
                </a:lnTo>
                <a:lnTo>
                  <a:pt x="98226" y="464344"/>
                </a:lnTo>
                <a:lnTo>
                  <a:pt x="98226" y="473274"/>
                </a:lnTo>
                <a:lnTo>
                  <a:pt x="98226" y="473274"/>
                </a:lnTo>
                <a:lnTo>
                  <a:pt x="98226" y="482204"/>
                </a:lnTo>
                <a:lnTo>
                  <a:pt x="98226" y="491133"/>
                </a:lnTo>
                <a:lnTo>
                  <a:pt x="89297" y="508993"/>
                </a:lnTo>
                <a:lnTo>
                  <a:pt x="80367" y="535782"/>
                </a:lnTo>
                <a:lnTo>
                  <a:pt x="62508" y="580431"/>
                </a:lnTo>
                <a:lnTo>
                  <a:pt x="44648" y="651868"/>
                </a:lnTo>
                <a:lnTo>
                  <a:pt x="26789" y="741165"/>
                </a:lnTo>
                <a:lnTo>
                  <a:pt x="8930" y="857251"/>
                </a:lnTo>
                <a:lnTo>
                  <a:pt x="0" y="982266"/>
                </a:lnTo>
                <a:lnTo>
                  <a:pt x="0" y="1089423"/>
                </a:lnTo>
                <a:lnTo>
                  <a:pt x="0" y="1169790"/>
                </a:lnTo>
                <a:lnTo>
                  <a:pt x="17859" y="1223368"/>
                </a:lnTo>
                <a:lnTo>
                  <a:pt x="35719" y="1250156"/>
                </a:lnTo>
                <a:lnTo>
                  <a:pt x="53578" y="1250156"/>
                </a:lnTo>
                <a:lnTo>
                  <a:pt x="80367" y="1232297"/>
                </a:lnTo>
                <a:lnTo>
                  <a:pt x="98226" y="1196579"/>
                </a:lnTo>
                <a:lnTo>
                  <a:pt x="125016" y="1134071"/>
                </a:lnTo>
                <a:lnTo>
                  <a:pt x="142875" y="1053704"/>
                </a:lnTo>
                <a:lnTo>
                  <a:pt x="160734" y="955477"/>
                </a:lnTo>
                <a:lnTo>
                  <a:pt x="169664" y="848321"/>
                </a:lnTo>
                <a:lnTo>
                  <a:pt x="187523" y="732235"/>
                </a:lnTo>
                <a:lnTo>
                  <a:pt x="187523" y="607220"/>
                </a:lnTo>
                <a:lnTo>
                  <a:pt x="187523" y="482204"/>
                </a:lnTo>
                <a:lnTo>
                  <a:pt x="187523" y="357188"/>
                </a:lnTo>
                <a:lnTo>
                  <a:pt x="178594" y="250032"/>
                </a:lnTo>
                <a:lnTo>
                  <a:pt x="160734" y="151805"/>
                </a:lnTo>
                <a:lnTo>
                  <a:pt x="142875" y="89297"/>
                </a:lnTo>
                <a:lnTo>
                  <a:pt x="125016" y="35719"/>
                </a:lnTo>
                <a:lnTo>
                  <a:pt x="98226" y="8930"/>
                </a:lnTo>
                <a:lnTo>
                  <a:pt x="89297" y="0"/>
                </a:lnTo>
                <a:lnTo>
                  <a:pt x="80367" y="26789"/>
                </a:lnTo>
                <a:lnTo>
                  <a:pt x="89297" y="71438"/>
                </a:lnTo>
                <a:lnTo>
                  <a:pt x="107156" y="160735"/>
                </a:lnTo>
                <a:lnTo>
                  <a:pt x="133945" y="276821"/>
                </a:lnTo>
                <a:lnTo>
                  <a:pt x="160734" y="410766"/>
                </a:lnTo>
                <a:lnTo>
                  <a:pt x="205383" y="544712"/>
                </a:lnTo>
                <a:lnTo>
                  <a:pt x="250031" y="651868"/>
                </a:lnTo>
                <a:lnTo>
                  <a:pt x="294680" y="741165"/>
                </a:lnTo>
                <a:lnTo>
                  <a:pt x="339328" y="812602"/>
                </a:lnTo>
                <a:lnTo>
                  <a:pt x="383976" y="875110"/>
                </a:lnTo>
                <a:lnTo>
                  <a:pt x="428625" y="910829"/>
                </a:lnTo>
                <a:lnTo>
                  <a:pt x="464344" y="946548"/>
                </a:lnTo>
                <a:lnTo>
                  <a:pt x="500062" y="955477"/>
                </a:lnTo>
                <a:lnTo>
                  <a:pt x="526851" y="955477"/>
                </a:lnTo>
                <a:lnTo>
                  <a:pt x="535781" y="919759"/>
                </a:lnTo>
                <a:lnTo>
                  <a:pt x="535781" y="9197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7" name="Freeform 156"/>
          <p:cNvSpPr/>
          <p:nvPr/>
        </p:nvSpPr>
        <p:spPr bwMode="auto">
          <a:xfrm>
            <a:off x="2723555" y="4661296"/>
            <a:ext cx="241102" cy="544713"/>
          </a:xfrm>
          <a:custGeom>
            <a:avLst/>
            <a:gdLst/>
            <a:ahLst/>
            <a:cxnLst/>
            <a:rect l="0" t="0" r="0" b="0"/>
            <a:pathLst>
              <a:path w="241102" h="544713">
                <a:moveTo>
                  <a:pt x="0" y="53579"/>
                </a:moveTo>
                <a:lnTo>
                  <a:pt x="8929" y="71438"/>
                </a:lnTo>
                <a:lnTo>
                  <a:pt x="26789" y="107157"/>
                </a:lnTo>
                <a:lnTo>
                  <a:pt x="44648" y="169665"/>
                </a:lnTo>
                <a:lnTo>
                  <a:pt x="71437" y="250032"/>
                </a:lnTo>
                <a:lnTo>
                  <a:pt x="89297" y="339329"/>
                </a:lnTo>
                <a:lnTo>
                  <a:pt x="116086" y="410767"/>
                </a:lnTo>
                <a:lnTo>
                  <a:pt x="133945" y="473274"/>
                </a:lnTo>
                <a:lnTo>
                  <a:pt x="151804" y="508993"/>
                </a:lnTo>
                <a:lnTo>
                  <a:pt x="160734" y="535782"/>
                </a:lnTo>
                <a:lnTo>
                  <a:pt x="169664" y="544712"/>
                </a:lnTo>
                <a:lnTo>
                  <a:pt x="169664" y="544712"/>
                </a:lnTo>
                <a:lnTo>
                  <a:pt x="169664" y="526852"/>
                </a:lnTo>
                <a:lnTo>
                  <a:pt x="160734" y="491134"/>
                </a:lnTo>
                <a:lnTo>
                  <a:pt x="151804" y="437556"/>
                </a:lnTo>
                <a:lnTo>
                  <a:pt x="151804" y="375048"/>
                </a:lnTo>
                <a:lnTo>
                  <a:pt x="151804" y="303610"/>
                </a:lnTo>
                <a:lnTo>
                  <a:pt x="169664" y="223243"/>
                </a:lnTo>
                <a:lnTo>
                  <a:pt x="187523" y="160735"/>
                </a:lnTo>
                <a:lnTo>
                  <a:pt x="214312" y="89297"/>
                </a:lnTo>
                <a:lnTo>
                  <a:pt x="232172" y="44649"/>
                </a:lnTo>
                <a:lnTo>
                  <a:pt x="241101" y="0"/>
                </a:lnTo>
                <a:lnTo>
                  <a:pt x="24110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8" name="Freeform 157"/>
          <p:cNvSpPr/>
          <p:nvPr/>
        </p:nvSpPr>
        <p:spPr bwMode="auto">
          <a:xfrm>
            <a:off x="2982516" y="4866679"/>
            <a:ext cx="187524" cy="232174"/>
          </a:xfrm>
          <a:custGeom>
            <a:avLst/>
            <a:gdLst/>
            <a:ahLst/>
            <a:cxnLst/>
            <a:rect l="0" t="0" r="0" b="0"/>
            <a:pathLst>
              <a:path w="187524" h="232174">
                <a:moveTo>
                  <a:pt x="71437" y="0"/>
                </a:moveTo>
                <a:lnTo>
                  <a:pt x="71437" y="26790"/>
                </a:lnTo>
                <a:lnTo>
                  <a:pt x="62507" y="62509"/>
                </a:lnTo>
                <a:lnTo>
                  <a:pt x="53578" y="116087"/>
                </a:lnTo>
                <a:lnTo>
                  <a:pt x="62507" y="169665"/>
                </a:lnTo>
                <a:lnTo>
                  <a:pt x="71437" y="205384"/>
                </a:lnTo>
                <a:lnTo>
                  <a:pt x="89297" y="232173"/>
                </a:lnTo>
                <a:lnTo>
                  <a:pt x="116086" y="232173"/>
                </a:lnTo>
                <a:lnTo>
                  <a:pt x="142875" y="223243"/>
                </a:lnTo>
                <a:lnTo>
                  <a:pt x="169664" y="196454"/>
                </a:lnTo>
                <a:lnTo>
                  <a:pt x="178593" y="160735"/>
                </a:lnTo>
                <a:lnTo>
                  <a:pt x="187523" y="116087"/>
                </a:lnTo>
                <a:lnTo>
                  <a:pt x="178593" y="71438"/>
                </a:lnTo>
                <a:lnTo>
                  <a:pt x="151804" y="44649"/>
                </a:lnTo>
                <a:lnTo>
                  <a:pt x="125015" y="17860"/>
                </a:lnTo>
                <a:lnTo>
                  <a:pt x="80367" y="17860"/>
                </a:lnTo>
                <a:lnTo>
                  <a:pt x="53578" y="17860"/>
                </a:lnTo>
                <a:lnTo>
                  <a:pt x="17859" y="35719"/>
                </a:lnTo>
                <a:lnTo>
                  <a:pt x="0" y="62509"/>
                </a:lnTo>
                <a:lnTo>
                  <a:pt x="0" y="71438"/>
                </a:lnTo>
                <a:lnTo>
                  <a:pt x="8929" y="62509"/>
                </a:lnTo>
                <a:lnTo>
                  <a:pt x="17859" y="35719"/>
                </a:lnTo>
                <a:lnTo>
                  <a:pt x="17859"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9" name="Freeform 158"/>
          <p:cNvSpPr/>
          <p:nvPr/>
        </p:nvSpPr>
        <p:spPr bwMode="auto">
          <a:xfrm>
            <a:off x="3348633" y="4643437"/>
            <a:ext cx="241102" cy="750095"/>
          </a:xfrm>
          <a:custGeom>
            <a:avLst/>
            <a:gdLst/>
            <a:ahLst/>
            <a:cxnLst/>
            <a:rect l="0" t="0" r="0" b="0"/>
            <a:pathLst>
              <a:path w="241102" h="750095">
                <a:moveTo>
                  <a:pt x="17859" y="366118"/>
                </a:moveTo>
                <a:lnTo>
                  <a:pt x="8930" y="401836"/>
                </a:lnTo>
                <a:lnTo>
                  <a:pt x="0" y="446485"/>
                </a:lnTo>
                <a:lnTo>
                  <a:pt x="0" y="508993"/>
                </a:lnTo>
                <a:lnTo>
                  <a:pt x="0" y="580430"/>
                </a:lnTo>
                <a:lnTo>
                  <a:pt x="8930" y="634008"/>
                </a:lnTo>
                <a:lnTo>
                  <a:pt x="17859" y="687586"/>
                </a:lnTo>
                <a:lnTo>
                  <a:pt x="35719" y="723305"/>
                </a:lnTo>
                <a:lnTo>
                  <a:pt x="44648" y="741165"/>
                </a:lnTo>
                <a:lnTo>
                  <a:pt x="44648" y="750094"/>
                </a:lnTo>
                <a:lnTo>
                  <a:pt x="44648" y="741165"/>
                </a:lnTo>
                <a:lnTo>
                  <a:pt x="44648" y="714376"/>
                </a:lnTo>
                <a:lnTo>
                  <a:pt x="35719" y="660797"/>
                </a:lnTo>
                <a:lnTo>
                  <a:pt x="26789" y="589360"/>
                </a:lnTo>
                <a:lnTo>
                  <a:pt x="26789" y="500063"/>
                </a:lnTo>
                <a:lnTo>
                  <a:pt x="17859" y="410766"/>
                </a:lnTo>
                <a:lnTo>
                  <a:pt x="26789" y="312540"/>
                </a:lnTo>
                <a:lnTo>
                  <a:pt x="35719" y="232172"/>
                </a:lnTo>
                <a:lnTo>
                  <a:pt x="53578" y="160734"/>
                </a:lnTo>
                <a:lnTo>
                  <a:pt x="89297" y="98227"/>
                </a:lnTo>
                <a:lnTo>
                  <a:pt x="116086" y="53578"/>
                </a:lnTo>
                <a:lnTo>
                  <a:pt x="151805" y="26789"/>
                </a:lnTo>
                <a:lnTo>
                  <a:pt x="187523" y="8930"/>
                </a:lnTo>
                <a:lnTo>
                  <a:pt x="214312" y="0"/>
                </a:lnTo>
                <a:lnTo>
                  <a:pt x="232172" y="17859"/>
                </a:lnTo>
                <a:lnTo>
                  <a:pt x="241101" y="53578"/>
                </a:lnTo>
                <a:lnTo>
                  <a:pt x="223242" y="107156"/>
                </a:lnTo>
                <a:lnTo>
                  <a:pt x="196453" y="178594"/>
                </a:lnTo>
                <a:lnTo>
                  <a:pt x="151805" y="258961"/>
                </a:lnTo>
                <a:lnTo>
                  <a:pt x="107156" y="339329"/>
                </a:lnTo>
                <a:lnTo>
                  <a:pt x="71437" y="401836"/>
                </a:lnTo>
                <a:lnTo>
                  <a:pt x="35719" y="410766"/>
                </a:lnTo>
                <a:lnTo>
                  <a:pt x="26789" y="383977"/>
                </a:lnTo>
                <a:lnTo>
                  <a:pt x="17859" y="312540"/>
                </a:lnTo>
                <a:lnTo>
                  <a:pt x="17859" y="31254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0" name="Freeform 159"/>
          <p:cNvSpPr/>
          <p:nvPr/>
        </p:nvSpPr>
        <p:spPr bwMode="auto">
          <a:xfrm>
            <a:off x="3500438" y="4259461"/>
            <a:ext cx="285751" cy="517922"/>
          </a:xfrm>
          <a:custGeom>
            <a:avLst/>
            <a:gdLst/>
            <a:ahLst/>
            <a:cxnLst/>
            <a:rect l="0" t="0" r="0" b="0"/>
            <a:pathLst>
              <a:path w="285751" h="517922">
                <a:moveTo>
                  <a:pt x="0" y="0"/>
                </a:moveTo>
                <a:lnTo>
                  <a:pt x="0" y="8929"/>
                </a:lnTo>
                <a:lnTo>
                  <a:pt x="0" y="26789"/>
                </a:lnTo>
                <a:lnTo>
                  <a:pt x="8929" y="53578"/>
                </a:lnTo>
                <a:lnTo>
                  <a:pt x="26789" y="98226"/>
                </a:lnTo>
                <a:lnTo>
                  <a:pt x="44648" y="160734"/>
                </a:lnTo>
                <a:lnTo>
                  <a:pt x="62507" y="223242"/>
                </a:lnTo>
                <a:lnTo>
                  <a:pt x="89296" y="294679"/>
                </a:lnTo>
                <a:lnTo>
                  <a:pt x="98226" y="348257"/>
                </a:lnTo>
                <a:lnTo>
                  <a:pt x="116085" y="392906"/>
                </a:lnTo>
                <a:lnTo>
                  <a:pt x="116085" y="419695"/>
                </a:lnTo>
                <a:lnTo>
                  <a:pt x="125015" y="428625"/>
                </a:lnTo>
                <a:lnTo>
                  <a:pt x="125015" y="410765"/>
                </a:lnTo>
                <a:lnTo>
                  <a:pt x="125015" y="375046"/>
                </a:lnTo>
                <a:lnTo>
                  <a:pt x="125015" y="330398"/>
                </a:lnTo>
                <a:lnTo>
                  <a:pt x="133945" y="267890"/>
                </a:lnTo>
                <a:lnTo>
                  <a:pt x="142875" y="205382"/>
                </a:lnTo>
                <a:lnTo>
                  <a:pt x="169664" y="151804"/>
                </a:lnTo>
                <a:lnTo>
                  <a:pt x="187523" y="107156"/>
                </a:lnTo>
                <a:lnTo>
                  <a:pt x="223242" y="80367"/>
                </a:lnTo>
                <a:lnTo>
                  <a:pt x="250031" y="80367"/>
                </a:lnTo>
                <a:lnTo>
                  <a:pt x="267890" y="98226"/>
                </a:lnTo>
                <a:lnTo>
                  <a:pt x="285750" y="142875"/>
                </a:lnTo>
                <a:lnTo>
                  <a:pt x="285750" y="205382"/>
                </a:lnTo>
                <a:lnTo>
                  <a:pt x="267890" y="285750"/>
                </a:lnTo>
                <a:lnTo>
                  <a:pt x="250031" y="357187"/>
                </a:lnTo>
                <a:lnTo>
                  <a:pt x="214312" y="419695"/>
                </a:lnTo>
                <a:lnTo>
                  <a:pt x="187523" y="473273"/>
                </a:lnTo>
                <a:lnTo>
                  <a:pt x="160734" y="508992"/>
                </a:lnTo>
                <a:lnTo>
                  <a:pt x="133945" y="517921"/>
                </a:lnTo>
                <a:lnTo>
                  <a:pt x="133945" y="491132"/>
                </a:lnTo>
                <a:lnTo>
                  <a:pt x="133945" y="437554"/>
                </a:lnTo>
                <a:lnTo>
                  <a:pt x="133945" y="43755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1" name="Freeform 160"/>
          <p:cNvSpPr/>
          <p:nvPr/>
        </p:nvSpPr>
        <p:spPr bwMode="auto">
          <a:xfrm>
            <a:off x="3821906" y="4295179"/>
            <a:ext cx="169665" cy="339329"/>
          </a:xfrm>
          <a:custGeom>
            <a:avLst/>
            <a:gdLst/>
            <a:ahLst/>
            <a:cxnLst/>
            <a:rect l="0" t="0" r="0" b="0"/>
            <a:pathLst>
              <a:path w="169665" h="339329">
                <a:moveTo>
                  <a:pt x="71438" y="178594"/>
                </a:moveTo>
                <a:lnTo>
                  <a:pt x="71438" y="205383"/>
                </a:lnTo>
                <a:lnTo>
                  <a:pt x="53578" y="232172"/>
                </a:lnTo>
                <a:lnTo>
                  <a:pt x="44649" y="276821"/>
                </a:lnTo>
                <a:lnTo>
                  <a:pt x="35719" y="312539"/>
                </a:lnTo>
                <a:lnTo>
                  <a:pt x="35719" y="330399"/>
                </a:lnTo>
                <a:lnTo>
                  <a:pt x="44649" y="339328"/>
                </a:lnTo>
                <a:lnTo>
                  <a:pt x="53578" y="330399"/>
                </a:lnTo>
                <a:lnTo>
                  <a:pt x="80367" y="312539"/>
                </a:lnTo>
                <a:lnTo>
                  <a:pt x="107157" y="258961"/>
                </a:lnTo>
                <a:lnTo>
                  <a:pt x="133946" y="205383"/>
                </a:lnTo>
                <a:lnTo>
                  <a:pt x="160735" y="133946"/>
                </a:lnTo>
                <a:lnTo>
                  <a:pt x="169664" y="71438"/>
                </a:lnTo>
                <a:lnTo>
                  <a:pt x="169664" y="17860"/>
                </a:lnTo>
                <a:lnTo>
                  <a:pt x="160735" y="0"/>
                </a:lnTo>
                <a:lnTo>
                  <a:pt x="133946" y="8930"/>
                </a:lnTo>
                <a:lnTo>
                  <a:pt x="98227" y="53578"/>
                </a:lnTo>
                <a:lnTo>
                  <a:pt x="62508" y="125016"/>
                </a:lnTo>
                <a:lnTo>
                  <a:pt x="26789" y="196453"/>
                </a:lnTo>
                <a:lnTo>
                  <a:pt x="8930" y="250032"/>
                </a:lnTo>
                <a:lnTo>
                  <a:pt x="0" y="285750"/>
                </a:lnTo>
                <a:lnTo>
                  <a:pt x="17860" y="303610"/>
                </a:lnTo>
                <a:lnTo>
                  <a:pt x="35719" y="276821"/>
                </a:lnTo>
                <a:lnTo>
                  <a:pt x="62508" y="232172"/>
                </a:lnTo>
                <a:lnTo>
                  <a:pt x="62508"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2" name="Freeform 161"/>
          <p:cNvSpPr/>
          <p:nvPr/>
        </p:nvSpPr>
        <p:spPr bwMode="auto">
          <a:xfrm>
            <a:off x="4063008" y="4232671"/>
            <a:ext cx="357188" cy="205384"/>
          </a:xfrm>
          <a:custGeom>
            <a:avLst/>
            <a:gdLst/>
            <a:ahLst/>
            <a:cxnLst/>
            <a:rect l="0" t="0" r="0" b="0"/>
            <a:pathLst>
              <a:path w="357188" h="205384">
                <a:moveTo>
                  <a:pt x="17859" y="0"/>
                </a:moveTo>
                <a:lnTo>
                  <a:pt x="8930" y="8930"/>
                </a:lnTo>
                <a:lnTo>
                  <a:pt x="0" y="17860"/>
                </a:lnTo>
                <a:lnTo>
                  <a:pt x="0" y="44649"/>
                </a:lnTo>
                <a:lnTo>
                  <a:pt x="8930" y="80368"/>
                </a:lnTo>
                <a:lnTo>
                  <a:pt x="26789" y="116086"/>
                </a:lnTo>
                <a:lnTo>
                  <a:pt x="53578" y="160735"/>
                </a:lnTo>
                <a:lnTo>
                  <a:pt x="89297" y="187524"/>
                </a:lnTo>
                <a:lnTo>
                  <a:pt x="142875" y="205383"/>
                </a:lnTo>
                <a:lnTo>
                  <a:pt x="187523" y="205383"/>
                </a:lnTo>
                <a:lnTo>
                  <a:pt x="241101" y="187524"/>
                </a:lnTo>
                <a:lnTo>
                  <a:pt x="285750" y="160735"/>
                </a:lnTo>
                <a:lnTo>
                  <a:pt x="321469" y="107157"/>
                </a:lnTo>
                <a:lnTo>
                  <a:pt x="357187" y="44649"/>
                </a:lnTo>
                <a:lnTo>
                  <a:pt x="357187"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3" name="Freeform 162"/>
          <p:cNvSpPr/>
          <p:nvPr/>
        </p:nvSpPr>
        <p:spPr bwMode="auto">
          <a:xfrm>
            <a:off x="4071938" y="3955851"/>
            <a:ext cx="339329" cy="660798"/>
          </a:xfrm>
          <a:custGeom>
            <a:avLst/>
            <a:gdLst/>
            <a:ahLst/>
            <a:cxnLst/>
            <a:rect l="0" t="0" r="0" b="0"/>
            <a:pathLst>
              <a:path w="339329" h="660798">
                <a:moveTo>
                  <a:pt x="339328" y="0"/>
                </a:moveTo>
                <a:lnTo>
                  <a:pt x="321468" y="26789"/>
                </a:lnTo>
                <a:lnTo>
                  <a:pt x="285750" y="80367"/>
                </a:lnTo>
                <a:lnTo>
                  <a:pt x="241101" y="169664"/>
                </a:lnTo>
                <a:lnTo>
                  <a:pt x="178593" y="285750"/>
                </a:lnTo>
                <a:lnTo>
                  <a:pt x="125015" y="419695"/>
                </a:lnTo>
                <a:lnTo>
                  <a:pt x="80367" y="535781"/>
                </a:lnTo>
                <a:lnTo>
                  <a:pt x="44648" y="616149"/>
                </a:lnTo>
                <a:lnTo>
                  <a:pt x="17859" y="660797"/>
                </a:lnTo>
                <a:lnTo>
                  <a:pt x="0" y="660797"/>
                </a:lnTo>
                <a:lnTo>
                  <a:pt x="0" y="6607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4" name="Freeform 163"/>
          <p:cNvSpPr/>
          <p:nvPr/>
        </p:nvSpPr>
        <p:spPr bwMode="auto">
          <a:xfrm>
            <a:off x="3580805" y="5170289"/>
            <a:ext cx="35719" cy="410766"/>
          </a:xfrm>
          <a:custGeom>
            <a:avLst/>
            <a:gdLst/>
            <a:ahLst/>
            <a:cxnLst/>
            <a:rect l="0" t="0" r="0" b="0"/>
            <a:pathLst>
              <a:path w="35719" h="410766">
                <a:moveTo>
                  <a:pt x="0" y="0"/>
                </a:moveTo>
                <a:lnTo>
                  <a:pt x="0" y="8930"/>
                </a:lnTo>
                <a:lnTo>
                  <a:pt x="0" y="17859"/>
                </a:lnTo>
                <a:lnTo>
                  <a:pt x="0" y="44649"/>
                </a:lnTo>
                <a:lnTo>
                  <a:pt x="0" y="80367"/>
                </a:lnTo>
                <a:lnTo>
                  <a:pt x="8929" y="125016"/>
                </a:lnTo>
                <a:lnTo>
                  <a:pt x="8929" y="169664"/>
                </a:lnTo>
                <a:lnTo>
                  <a:pt x="17859" y="232172"/>
                </a:lnTo>
                <a:lnTo>
                  <a:pt x="26789" y="294680"/>
                </a:lnTo>
                <a:lnTo>
                  <a:pt x="35718" y="348258"/>
                </a:lnTo>
                <a:lnTo>
                  <a:pt x="35718" y="392906"/>
                </a:lnTo>
                <a:lnTo>
                  <a:pt x="26789" y="410765"/>
                </a:lnTo>
                <a:lnTo>
                  <a:pt x="17859" y="410765"/>
                </a:lnTo>
                <a:lnTo>
                  <a:pt x="0" y="375047"/>
                </a:lnTo>
                <a:lnTo>
                  <a:pt x="0" y="37504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5" name="Freeform 164"/>
          <p:cNvSpPr/>
          <p:nvPr/>
        </p:nvSpPr>
        <p:spPr bwMode="auto">
          <a:xfrm>
            <a:off x="3223617" y="4795242"/>
            <a:ext cx="553642" cy="589361"/>
          </a:xfrm>
          <a:custGeom>
            <a:avLst/>
            <a:gdLst/>
            <a:ahLst/>
            <a:cxnLst/>
            <a:rect l="0" t="0" r="0" b="0"/>
            <a:pathLst>
              <a:path w="553642" h="589361">
                <a:moveTo>
                  <a:pt x="0" y="571500"/>
                </a:moveTo>
                <a:lnTo>
                  <a:pt x="0" y="580430"/>
                </a:lnTo>
                <a:lnTo>
                  <a:pt x="8930" y="589360"/>
                </a:lnTo>
                <a:lnTo>
                  <a:pt x="17860" y="589360"/>
                </a:lnTo>
                <a:lnTo>
                  <a:pt x="35719" y="589360"/>
                </a:lnTo>
                <a:lnTo>
                  <a:pt x="53578" y="571500"/>
                </a:lnTo>
                <a:lnTo>
                  <a:pt x="98227" y="544711"/>
                </a:lnTo>
                <a:lnTo>
                  <a:pt x="142875" y="482203"/>
                </a:lnTo>
                <a:lnTo>
                  <a:pt x="214313" y="410766"/>
                </a:lnTo>
                <a:lnTo>
                  <a:pt x="285750" y="321469"/>
                </a:lnTo>
                <a:lnTo>
                  <a:pt x="366117" y="232172"/>
                </a:lnTo>
                <a:lnTo>
                  <a:pt x="437555" y="133946"/>
                </a:lnTo>
                <a:lnTo>
                  <a:pt x="500063" y="53578"/>
                </a:lnTo>
                <a:lnTo>
                  <a:pt x="553641" y="0"/>
                </a:lnTo>
                <a:lnTo>
                  <a:pt x="55364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6" name="Freeform 165"/>
          <p:cNvSpPr/>
          <p:nvPr/>
        </p:nvSpPr>
        <p:spPr bwMode="auto">
          <a:xfrm>
            <a:off x="3821906" y="4991695"/>
            <a:ext cx="285751" cy="446486"/>
          </a:xfrm>
          <a:custGeom>
            <a:avLst/>
            <a:gdLst/>
            <a:ahLst/>
            <a:cxnLst/>
            <a:rect l="0" t="0" r="0" b="0"/>
            <a:pathLst>
              <a:path w="285751" h="446486">
                <a:moveTo>
                  <a:pt x="8930" y="205383"/>
                </a:moveTo>
                <a:lnTo>
                  <a:pt x="0" y="232172"/>
                </a:lnTo>
                <a:lnTo>
                  <a:pt x="0" y="267891"/>
                </a:lnTo>
                <a:lnTo>
                  <a:pt x="0" y="321469"/>
                </a:lnTo>
                <a:lnTo>
                  <a:pt x="8930" y="375047"/>
                </a:lnTo>
                <a:lnTo>
                  <a:pt x="17860" y="410766"/>
                </a:lnTo>
                <a:lnTo>
                  <a:pt x="35719" y="437555"/>
                </a:lnTo>
                <a:lnTo>
                  <a:pt x="53578" y="446485"/>
                </a:lnTo>
                <a:lnTo>
                  <a:pt x="71438" y="437555"/>
                </a:lnTo>
                <a:lnTo>
                  <a:pt x="89297" y="401836"/>
                </a:lnTo>
                <a:lnTo>
                  <a:pt x="98227" y="339328"/>
                </a:lnTo>
                <a:lnTo>
                  <a:pt x="107157" y="276821"/>
                </a:lnTo>
                <a:lnTo>
                  <a:pt x="116086" y="196453"/>
                </a:lnTo>
                <a:lnTo>
                  <a:pt x="116086" y="125016"/>
                </a:lnTo>
                <a:lnTo>
                  <a:pt x="116086" y="62508"/>
                </a:lnTo>
                <a:lnTo>
                  <a:pt x="116086" y="26789"/>
                </a:lnTo>
                <a:lnTo>
                  <a:pt x="116086" y="0"/>
                </a:lnTo>
                <a:lnTo>
                  <a:pt x="116086" y="8930"/>
                </a:lnTo>
                <a:lnTo>
                  <a:pt x="125016" y="44649"/>
                </a:lnTo>
                <a:lnTo>
                  <a:pt x="133946" y="89297"/>
                </a:lnTo>
                <a:lnTo>
                  <a:pt x="142875" y="142875"/>
                </a:lnTo>
                <a:lnTo>
                  <a:pt x="160735" y="187524"/>
                </a:lnTo>
                <a:lnTo>
                  <a:pt x="178594" y="232172"/>
                </a:lnTo>
                <a:lnTo>
                  <a:pt x="196453" y="258961"/>
                </a:lnTo>
                <a:lnTo>
                  <a:pt x="214313" y="276821"/>
                </a:lnTo>
                <a:lnTo>
                  <a:pt x="241102" y="258961"/>
                </a:lnTo>
                <a:lnTo>
                  <a:pt x="267891" y="232172"/>
                </a:lnTo>
                <a:lnTo>
                  <a:pt x="285750" y="178594"/>
                </a:lnTo>
                <a:lnTo>
                  <a:pt x="285750"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7" name="Freeform 166"/>
          <p:cNvSpPr/>
          <p:nvPr/>
        </p:nvSpPr>
        <p:spPr bwMode="auto">
          <a:xfrm>
            <a:off x="4116586" y="4741664"/>
            <a:ext cx="151806" cy="473275"/>
          </a:xfrm>
          <a:custGeom>
            <a:avLst/>
            <a:gdLst/>
            <a:ahLst/>
            <a:cxnLst/>
            <a:rect l="0" t="0" r="0" b="0"/>
            <a:pathLst>
              <a:path w="151806" h="473275">
                <a:moveTo>
                  <a:pt x="35719" y="348258"/>
                </a:moveTo>
                <a:lnTo>
                  <a:pt x="35719" y="348258"/>
                </a:lnTo>
                <a:lnTo>
                  <a:pt x="26789" y="357188"/>
                </a:lnTo>
                <a:lnTo>
                  <a:pt x="26789" y="366117"/>
                </a:lnTo>
                <a:lnTo>
                  <a:pt x="26789" y="366117"/>
                </a:lnTo>
                <a:lnTo>
                  <a:pt x="35719" y="348258"/>
                </a:lnTo>
                <a:lnTo>
                  <a:pt x="62508" y="312539"/>
                </a:lnTo>
                <a:lnTo>
                  <a:pt x="89297" y="267891"/>
                </a:lnTo>
                <a:lnTo>
                  <a:pt x="116086" y="214313"/>
                </a:lnTo>
                <a:lnTo>
                  <a:pt x="142875" y="151805"/>
                </a:lnTo>
                <a:lnTo>
                  <a:pt x="151805" y="89297"/>
                </a:lnTo>
                <a:lnTo>
                  <a:pt x="151805" y="35718"/>
                </a:lnTo>
                <a:lnTo>
                  <a:pt x="142875" y="0"/>
                </a:lnTo>
                <a:lnTo>
                  <a:pt x="125016" y="0"/>
                </a:lnTo>
                <a:lnTo>
                  <a:pt x="98227" y="26789"/>
                </a:lnTo>
                <a:lnTo>
                  <a:pt x="62508" y="89297"/>
                </a:lnTo>
                <a:lnTo>
                  <a:pt x="35719" y="169664"/>
                </a:lnTo>
                <a:lnTo>
                  <a:pt x="17859" y="258961"/>
                </a:lnTo>
                <a:lnTo>
                  <a:pt x="8930" y="339328"/>
                </a:lnTo>
                <a:lnTo>
                  <a:pt x="0" y="401836"/>
                </a:lnTo>
                <a:lnTo>
                  <a:pt x="8930" y="455414"/>
                </a:lnTo>
                <a:lnTo>
                  <a:pt x="26789" y="473274"/>
                </a:lnTo>
                <a:lnTo>
                  <a:pt x="44648" y="473274"/>
                </a:lnTo>
                <a:lnTo>
                  <a:pt x="71437" y="455414"/>
                </a:lnTo>
                <a:lnTo>
                  <a:pt x="98227" y="401836"/>
                </a:lnTo>
                <a:lnTo>
                  <a:pt x="116086" y="339328"/>
                </a:lnTo>
                <a:lnTo>
                  <a:pt x="116086" y="33932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8" name="Freeform 167"/>
          <p:cNvSpPr/>
          <p:nvPr/>
        </p:nvSpPr>
        <p:spPr bwMode="auto">
          <a:xfrm>
            <a:off x="4321969" y="4652367"/>
            <a:ext cx="232173" cy="392907"/>
          </a:xfrm>
          <a:custGeom>
            <a:avLst/>
            <a:gdLst/>
            <a:ahLst/>
            <a:cxnLst/>
            <a:rect l="0" t="0" r="0" b="0"/>
            <a:pathLst>
              <a:path w="232173" h="392907">
                <a:moveTo>
                  <a:pt x="169664" y="0"/>
                </a:moveTo>
                <a:lnTo>
                  <a:pt x="160734" y="0"/>
                </a:lnTo>
                <a:lnTo>
                  <a:pt x="142875" y="0"/>
                </a:lnTo>
                <a:lnTo>
                  <a:pt x="125015" y="8929"/>
                </a:lnTo>
                <a:lnTo>
                  <a:pt x="98226" y="17859"/>
                </a:lnTo>
                <a:lnTo>
                  <a:pt x="71437" y="35719"/>
                </a:lnTo>
                <a:lnTo>
                  <a:pt x="44648" y="53578"/>
                </a:lnTo>
                <a:lnTo>
                  <a:pt x="26789" y="62508"/>
                </a:lnTo>
                <a:lnTo>
                  <a:pt x="8929" y="89297"/>
                </a:lnTo>
                <a:lnTo>
                  <a:pt x="0" y="98226"/>
                </a:lnTo>
                <a:lnTo>
                  <a:pt x="8929" y="116086"/>
                </a:lnTo>
                <a:lnTo>
                  <a:pt x="17859" y="133945"/>
                </a:lnTo>
                <a:lnTo>
                  <a:pt x="44648" y="142875"/>
                </a:lnTo>
                <a:lnTo>
                  <a:pt x="71437" y="151804"/>
                </a:lnTo>
                <a:lnTo>
                  <a:pt x="116086" y="160734"/>
                </a:lnTo>
                <a:lnTo>
                  <a:pt x="151804" y="169664"/>
                </a:lnTo>
                <a:lnTo>
                  <a:pt x="196453" y="178594"/>
                </a:lnTo>
                <a:lnTo>
                  <a:pt x="223242" y="187523"/>
                </a:lnTo>
                <a:lnTo>
                  <a:pt x="232172" y="214312"/>
                </a:lnTo>
                <a:lnTo>
                  <a:pt x="223242" y="241102"/>
                </a:lnTo>
                <a:lnTo>
                  <a:pt x="196453" y="285750"/>
                </a:lnTo>
                <a:lnTo>
                  <a:pt x="160734" y="321469"/>
                </a:lnTo>
                <a:lnTo>
                  <a:pt x="125015" y="357188"/>
                </a:lnTo>
                <a:lnTo>
                  <a:pt x="89297" y="383977"/>
                </a:lnTo>
                <a:lnTo>
                  <a:pt x="71437" y="392906"/>
                </a:lnTo>
                <a:lnTo>
                  <a:pt x="62508" y="383977"/>
                </a:lnTo>
                <a:lnTo>
                  <a:pt x="71437" y="357188"/>
                </a:lnTo>
                <a:lnTo>
                  <a:pt x="89297" y="303610"/>
                </a:lnTo>
                <a:lnTo>
                  <a:pt x="125015" y="250031"/>
                </a:lnTo>
                <a:lnTo>
                  <a:pt x="160734" y="178594"/>
                </a:lnTo>
                <a:lnTo>
                  <a:pt x="160734"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9" name="Freeform 168"/>
          <p:cNvSpPr/>
          <p:nvPr/>
        </p:nvSpPr>
        <p:spPr bwMode="auto">
          <a:xfrm>
            <a:off x="4866680" y="4036218"/>
            <a:ext cx="196454" cy="464345"/>
          </a:xfrm>
          <a:custGeom>
            <a:avLst/>
            <a:gdLst/>
            <a:ahLst/>
            <a:cxnLst/>
            <a:rect l="0" t="0" r="0" b="0"/>
            <a:pathLst>
              <a:path w="196454" h="464345">
                <a:moveTo>
                  <a:pt x="0" y="0"/>
                </a:moveTo>
                <a:lnTo>
                  <a:pt x="0" y="0"/>
                </a:lnTo>
                <a:lnTo>
                  <a:pt x="0" y="8930"/>
                </a:lnTo>
                <a:lnTo>
                  <a:pt x="8929" y="35719"/>
                </a:lnTo>
                <a:lnTo>
                  <a:pt x="17859" y="62508"/>
                </a:lnTo>
                <a:lnTo>
                  <a:pt x="35718" y="107157"/>
                </a:lnTo>
                <a:lnTo>
                  <a:pt x="53578" y="160735"/>
                </a:lnTo>
                <a:lnTo>
                  <a:pt x="71437" y="223243"/>
                </a:lnTo>
                <a:lnTo>
                  <a:pt x="89297" y="294680"/>
                </a:lnTo>
                <a:lnTo>
                  <a:pt x="107156" y="357188"/>
                </a:lnTo>
                <a:lnTo>
                  <a:pt x="125015" y="410766"/>
                </a:lnTo>
                <a:lnTo>
                  <a:pt x="142875" y="446485"/>
                </a:lnTo>
                <a:lnTo>
                  <a:pt x="151804" y="464344"/>
                </a:lnTo>
                <a:lnTo>
                  <a:pt x="169664" y="455414"/>
                </a:lnTo>
                <a:lnTo>
                  <a:pt x="187523" y="419696"/>
                </a:lnTo>
                <a:lnTo>
                  <a:pt x="196453" y="366118"/>
                </a:lnTo>
                <a:lnTo>
                  <a:pt x="196453" y="36611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0" name="Freeform 169"/>
          <p:cNvSpPr/>
          <p:nvPr/>
        </p:nvSpPr>
        <p:spPr bwMode="auto">
          <a:xfrm>
            <a:off x="5072063" y="3804046"/>
            <a:ext cx="151805" cy="571501"/>
          </a:xfrm>
          <a:custGeom>
            <a:avLst/>
            <a:gdLst/>
            <a:ahLst/>
            <a:cxnLst/>
            <a:rect l="0" t="0" r="0" b="0"/>
            <a:pathLst>
              <a:path w="151805" h="571501">
                <a:moveTo>
                  <a:pt x="0" y="0"/>
                </a:moveTo>
                <a:lnTo>
                  <a:pt x="0" y="0"/>
                </a:lnTo>
                <a:lnTo>
                  <a:pt x="0" y="17860"/>
                </a:lnTo>
                <a:lnTo>
                  <a:pt x="0" y="44649"/>
                </a:lnTo>
                <a:lnTo>
                  <a:pt x="8929" y="89297"/>
                </a:lnTo>
                <a:lnTo>
                  <a:pt x="17859" y="151805"/>
                </a:lnTo>
                <a:lnTo>
                  <a:pt x="35718" y="223243"/>
                </a:lnTo>
                <a:lnTo>
                  <a:pt x="53578" y="294680"/>
                </a:lnTo>
                <a:lnTo>
                  <a:pt x="71437" y="366118"/>
                </a:lnTo>
                <a:lnTo>
                  <a:pt x="89296" y="428625"/>
                </a:lnTo>
                <a:lnTo>
                  <a:pt x="107156" y="482204"/>
                </a:lnTo>
                <a:lnTo>
                  <a:pt x="116085" y="526852"/>
                </a:lnTo>
                <a:lnTo>
                  <a:pt x="133945" y="562571"/>
                </a:lnTo>
                <a:lnTo>
                  <a:pt x="142875" y="571500"/>
                </a:lnTo>
                <a:lnTo>
                  <a:pt x="151804" y="553641"/>
                </a:lnTo>
                <a:lnTo>
                  <a:pt x="151804" y="526852"/>
                </a:lnTo>
                <a:lnTo>
                  <a:pt x="151804" y="52685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1" name="Freeform 170"/>
          <p:cNvSpPr/>
          <p:nvPr/>
        </p:nvSpPr>
        <p:spPr bwMode="auto">
          <a:xfrm>
            <a:off x="5268516" y="3795117"/>
            <a:ext cx="62508" cy="35720"/>
          </a:xfrm>
          <a:custGeom>
            <a:avLst/>
            <a:gdLst/>
            <a:ahLst/>
            <a:cxnLst/>
            <a:rect l="0" t="0" r="0" b="0"/>
            <a:pathLst>
              <a:path w="62508" h="35720">
                <a:moveTo>
                  <a:pt x="62507" y="35719"/>
                </a:moveTo>
                <a:lnTo>
                  <a:pt x="53578" y="35719"/>
                </a:lnTo>
                <a:lnTo>
                  <a:pt x="44648" y="35719"/>
                </a:lnTo>
                <a:lnTo>
                  <a:pt x="35718" y="35719"/>
                </a:lnTo>
                <a:lnTo>
                  <a:pt x="26789" y="35719"/>
                </a:lnTo>
                <a:lnTo>
                  <a:pt x="26789" y="26789"/>
                </a:lnTo>
                <a:lnTo>
                  <a:pt x="17859" y="17859"/>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2" name="Freeform 171"/>
          <p:cNvSpPr/>
          <p:nvPr/>
        </p:nvSpPr>
        <p:spPr bwMode="auto">
          <a:xfrm>
            <a:off x="5357813" y="4045148"/>
            <a:ext cx="35719" cy="107157"/>
          </a:xfrm>
          <a:custGeom>
            <a:avLst/>
            <a:gdLst/>
            <a:ahLst/>
            <a:cxnLst/>
            <a:rect l="0" t="0" r="0" b="0"/>
            <a:pathLst>
              <a:path w="35719" h="107157">
                <a:moveTo>
                  <a:pt x="0" y="0"/>
                </a:moveTo>
                <a:lnTo>
                  <a:pt x="0" y="8930"/>
                </a:lnTo>
                <a:lnTo>
                  <a:pt x="0" y="17859"/>
                </a:lnTo>
                <a:lnTo>
                  <a:pt x="0" y="35719"/>
                </a:lnTo>
                <a:lnTo>
                  <a:pt x="8929" y="53578"/>
                </a:lnTo>
                <a:lnTo>
                  <a:pt x="8929" y="71438"/>
                </a:lnTo>
                <a:lnTo>
                  <a:pt x="17859" y="89297"/>
                </a:lnTo>
                <a:lnTo>
                  <a:pt x="26789" y="98227"/>
                </a:lnTo>
                <a:lnTo>
                  <a:pt x="35718" y="107156"/>
                </a:lnTo>
                <a:lnTo>
                  <a:pt x="35718" y="98227"/>
                </a:lnTo>
                <a:lnTo>
                  <a:pt x="35718"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3" name="Freeform 172"/>
          <p:cNvSpPr/>
          <p:nvPr/>
        </p:nvSpPr>
        <p:spPr bwMode="auto">
          <a:xfrm>
            <a:off x="5554266" y="3500437"/>
            <a:ext cx="196454" cy="178595"/>
          </a:xfrm>
          <a:custGeom>
            <a:avLst/>
            <a:gdLst/>
            <a:ahLst/>
            <a:cxnLst/>
            <a:rect l="0" t="0" r="0" b="0"/>
            <a:pathLst>
              <a:path w="196454" h="178595">
                <a:moveTo>
                  <a:pt x="0" y="178594"/>
                </a:moveTo>
                <a:lnTo>
                  <a:pt x="0" y="178594"/>
                </a:lnTo>
                <a:lnTo>
                  <a:pt x="0" y="169664"/>
                </a:lnTo>
                <a:lnTo>
                  <a:pt x="8929" y="160734"/>
                </a:lnTo>
                <a:lnTo>
                  <a:pt x="26789" y="151805"/>
                </a:lnTo>
                <a:lnTo>
                  <a:pt x="62507" y="133945"/>
                </a:lnTo>
                <a:lnTo>
                  <a:pt x="98226" y="107156"/>
                </a:lnTo>
                <a:lnTo>
                  <a:pt x="142875" y="71438"/>
                </a:lnTo>
                <a:lnTo>
                  <a:pt x="169664" y="35719"/>
                </a:lnTo>
                <a:lnTo>
                  <a:pt x="196453" y="0"/>
                </a:lnTo>
                <a:lnTo>
                  <a:pt x="19645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4" name="Freeform 173"/>
          <p:cNvSpPr/>
          <p:nvPr/>
        </p:nvSpPr>
        <p:spPr bwMode="auto">
          <a:xfrm>
            <a:off x="5545336" y="3687961"/>
            <a:ext cx="375048" cy="223243"/>
          </a:xfrm>
          <a:custGeom>
            <a:avLst/>
            <a:gdLst/>
            <a:ahLst/>
            <a:cxnLst/>
            <a:rect l="0" t="0" r="0" b="0"/>
            <a:pathLst>
              <a:path w="375048" h="223243">
                <a:moveTo>
                  <a:pt x="17859" y="0"/>
                </a:moveTo>
                <a:lnTo>
                  <a:pt x="8930" y="8929"/>
                </a:lnTo>
                <a:lnTo>
                  <a:pt x="0" y="17859"/>
                </a:lnTo>
                <a:lnTo>
                  <a:pt x="0" y="35718"/>
                </a:lnTo>
                <a:lnTo>
                  <a:pt x="0" y="53578"/>
                </a:lnTo>
                <a:lnTo>
                  <a:pt x="8930" y="71437"/>
                </a:lnTo>
                <a:lnTo>
                  <a:pt x="26789" y="80367"/>
                </a:lnTo>
                <a:lnTo>
                  <a:pt x="62508" y="89296"/>
                </a:lnTo>
                <a:lnTo>
                  <a:pt x="107156" y="89296"/>
                </a:lnTo>
                <a:lnTo>
                  <a:pt x="160734" y="89296"/>
                </a:lnTo>
                <a:lnTo>
                  <a:pt x="214312" y="89296"/>
                </a:lnTo>
                <a:lnTo>
                  <a:pt x="267891" y="89296"/>
                </a:lnTo>
                <a:lnTo>
                  <a:pt x="312539" y="89296"/>
                </a:lnTo>
                <a:lnTo>
                  <a:pt x="357187" y="107156"/>
                </a:lnTo>
                <a:lnTo>
                  <a:pt x="375047" y="116085"/>
                </a:lnTo>
                <a:lnTo>
                  <a:pt x="375047" y="142875"/>
                </a:lnTo>
                <a:lnTo>
                  <a:pt x="357187" y="169664"/>
                </a:lnTo>
                <a:lnTo>
                  <a:pt x="321469" y="187523"/>
                </a:lnTo>
                <a:lnTo>
                  <a:pt x="285750" y="205382"/>
                </a:lnTo>
                <a:lnTo>
                  <a:pt x="241102" y="223242"/>
                </a:lnTo>
                <a:lnTo>
                  <a:pt x="205383" y="223242"/>
                </a:lnTo>
                <a:lnTo>
                  <a:pt x="169664" y="223242"/>
                </a:lnTo>
                <a:lnTo>
                  <a:pt x="151805" y="196453"/>
                </a:lnTo>
                <a:lnTo>
                  <a:pt x="133945" y="160734"/>
                </a:lnTo>
                <a:lnTo>
                  <a:pt x="133945"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5" name="Freeform 174"/>
          <p:cNvSpPr/>
          <p:nvPr/>
        </p:nvSpPr>
        <p:spPr bwMode="auto">
          <a:xfrm>
            <a:off x="5920383" y="3205757"/>
            <a:ext cx="258962" cy="241103"/>
          </a:xfrm>
          <a:custGeom>
            <a:avLst/>
            <a:gdLst/>
            <a:ahLst/>
            <a:cxnLst/>
            <a:rect l="0" t="0" r="0" b="0"/>
            <a:pathLst>
              <a:path w="258962" h="241103">
                <a:moveTo>
                  <a:pt x="8930" y="241102"/>
                </a:moveTo>
                <a:lnTo>
                  <a:pt x="0" y="241102"/>
                </a:lnTo>
                <a:lnTo>
                  <a:pt x="0" y="232172"/>
                </a:lnTo>
                <a:lnTo>
                  <a:pt x="0" y="232172"/>
                </a:lnTo>
                <a:lnTo>
                  <a:pt x="8930" y="223243"/>
                </a:lnTo>
                <a:lnTo>
                  <a:pt x="26789" y="214313"/>
                </a:lnTo>
                <a:lnTo>
                  <a:pt x="53578" y="196454"/>
                </a:lnTo>
                <a:lnTo>
                  <a:pt x="89297" y="169664"/>
                </a:lnTo>
                <a:lnTo>
                  <a:pt x="125015" y="133946"/>
                </a:lnTo>
                <a:lnTo>
                  <a:pt x="169664" y="89297"/>
                </a:lnTo>
                <a:lnTo>
                  <a:pt x="214312" y="44649"/>
                </a:lnTo>
                <a:lnTo>
                  <a:pt x="258961" y="0"/>
                </a:lnTo>
                <a:lnTo>
                  <a:pt x="25896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6" name="Freeform 175"/>
          <p:cNvSpPr/>
          <p:nvPr/>
        </p:nvSpPr>
        <p:spPr bwMode="auto">
          <a:xfrm>
            <a:off x="5973961" y="3125390"/>
            <a:ext cx="276821" cy="598290"/>
          </a:xfrm>
          <a:custGeom>
            <a:avLst/>
            <a:gdLst/>
            <a:ahLst/>
            <a:cxnLst/>
            <a:rect l="0" t="0" r="0" b="0"/>
            <a:pathLst>
              <a:path w="276821" h="598290">
                <a:moveTo>
                  <a:pt x="250031" y="0"/>
                </a:moveTo>
                <a:lnTo>
                  <a:pt x="232172" y="8930"/>
                </a:lnTo>
                <a:lnTo>
                  <a:pt x="205383" y="35719"/>
                </a:lnTo>
                <a:lnTo>
                  <a:pt x="160734" y="80367"/>
                </a:lnTo>
                <a:lnTo>
                  <a:pt x="116086" y="133946"/>
                </a:lnTo>
                <a:lnTo>
                  <a:pt x="71437" y="178594"/>
                </a:lnTo>
                <a:lnTo>
                  <a:pt x="35719" y="223242"/>
                </a:lnTo>
                <a:lnTo>
                  <a:pt x="8930" y="258961"/>
                </a:lnTo>
                <a:lnTo>
                  <a:pt x="0" y="285750"/>
                </a:lnTo>
                <a:lnTo>
                  <a:pt x="0" y="303610"/>
                </a:lnTo>
                <a:lnTo>
                  <a:pt x="17859" y="321469"/>
                </a:lnTo>
                <a:lnTo>
                  <a:pt x="44648" y="330399"/>
                </a:lnTo>
                <a:lnTo>
                  <a:pt x="89297" y="330399"/>
                </a:lnTo>
                <a:lnTo>
                  <a:pt x="133945" y="339328"/>
                </a:lnTo>
                <a:lnTo>
                  <a:pt x="187523" y="357188"/>
                </a:lnTo>
                <a:lnTo>
                  <a:pt x="232172" y="375047"/>
                </a:lnTo>
                <a:lnTo>
                  <a:pt x="258961" y="392906"/>
                </a:lnTo>
                <a:lnTo>
                  <a:pt x="276820" y="419696"/>
                </a:lnTo>
                <a:lnTo>
                  <a:pt x="267891" y="455414"/>
                </a:lnTo>
                <a:lnTo>
                  <a:pt x="241102" y="491133"/>
                </a:lnTo>
                <a:lnTo>
                  <a:pt x="205383" y="526852"/>
                </a:lnTo>
                <a:lnTo>
                  <a:pt x="160734" y="553641"/>
                </a:lnTo>
                <a:lnTo>
                  <a:pt x="125016" y="580430"/>
                </a:lnTo>
                <a:lnTo>
                  <a:pt x="98227" y="598289"/>
                </a:lnTo>
                <a:lnTo>
                  <a:pt x="80367" y="598289"/>
                </a:lnTo>
                <a:lnTo>
                  <a:pt x="80367" y="598289"/>
                </a:lnTo>
                <a:lnTo>
                  <a:pt x="98227" y="580430"/>
                </a:lnTo>
                <a:lnTo>
                  <a:pt x="116086" y="562571"/>
                </a:lnTo>
                <a:lnTo>
                  <a:pt x="116086" y="56257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7" name="Freeform 176"/>
          <p:cNvSpPr/>
          <p:nvPr/>
        </p:nvSpPr>
        <p:spPr bwMode="auto">
          <a:xfrm>
            <a:off x="6384727" y="3205757"/>
            <a:ext cx="151805" cy="321470"/>
          </a:xfrm>
          <a:custGeom>
            <a:avLst/>
            <a:gdLst/>
            <a:ahLst/>
            <a:cxnLst/>
            <a:rect l="0" t="0" r="0" b="0"/>
            <a:pathLst>
              <a:path w="151805" h="321470">
                <a:moveTo>
                  <a:pt x="0" y="0"/>
                </a:moveTo>
                <a:lnTo>
                  <a:pt x="0" y="0"/>
                </a:lnTo>
                <a:lnTo>
                  <a:pt x="0" y="8930"/>
                </a:lnTo>
                <a:lnTo>
                  <a:pt x="0" y="35719"/>
                </a:lnTo>
                <a:lnTo>
                  <a:pt x="8929" y="71438"/>
                </a:lnTo>
                <a:lnTo>
                  <a:pt x="17859" y="116086"/>
                </a:lnTo>
                <a:lnTo>
                  <a:pt x="35718" y="169664"/>
                </a:lnTo>
                <a:lnTo>
                  <a:pt x="62507" y="214313"/>
                </a:lnTo>
                <a:lnTo>
                  <a:pt x="89296" y="250032"/>
                </a:lnTo>
                <a:lnTo>
                  <a:pt x="116086" y="285750"/>
                </a:lnTo>
                <a:lnTo>
                  <a:pt x="142875" y="312539"/>
                </a:lnTo>
                <a:lnTo>
                  <a:pt x="151804" y="321469"/>
                </a:lnTo>
                <a:lnTo>
                  <a:pt x="151804" y="321469"/>
                </a:lnTo>
                <a:lnTo>
                  <a:pt x="142875" y="303610"/>
                </a:lnTo>
                <a:lnTo>
                  <a:pt x="125015" y="276821"/>
                </a:lnTo>
                <a:lnTo>
                  <a:pt x="89296" y="223243"/>
                </a:lnTo>
                <a:lnTo>
                  <a:pt x="89296" y="22324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8" name="Freeform 177"/>
          <p:cNvSpPr/>
          <p:nvPr/>
        </p:nvSpPr>
        <p:spPr bwMode="auto">
          <a:xfrm>
            <a:off x="6295430" y="2893218"/>
            <a:ext cx="392907" cy="285751"/>
          </a:xfrm>
          <a:custGeom>
            <a:avLst/>
            <a:gdLst/>
            <a:ahLst/>
            <a:cxnLst/>
            <a:rect l="0" t="0" r="0" b="0"/>
            <a:pathLst>
              <a:path w="392907" h="285751">
                <a:moveTo>
                  <a:pt x="8929" y="116086"/>
                </a:moveTo>
                <a:lnTo>
                  <a:pt x="26789" y="107157"/>
                </a:lnTo>
                <a:lnTo>
                  <a:pt x="71437" y="89297"/>
                </a:lnTo>
                <a:lnTo>
                  <a:pt x="125015" y="62508"/>
                </a:lnTo>
                <a:lnTo>
                  <a:pt x="196453" y="35719"/>
                </a:lnTo>
                <a:lnTo>
                  <a:pt x="267890" y="17860"/>
                </a:lnTo>
                <a:lnTo>
                  <a:pt x="330398" y="8930"/>
                </a:lnTo>
                <a:lnTo>
                  <a:pt x="375047" y="0"/>
                </a:lnTo>
                <a:lnTo>
                  <a:pt x="392906" y="8930"/>
                </a:lnTo>
                <a:lnTo>
                  <a:pt x="392906" y="26789"/>
                </a:lnTo>
                <a:lnTo>
                  <a:pt x="366117" y="53578"/>
                </a:lnTo>
                <a:lnTo>
                  <a:pt x="303609" y="98227"/>
                </a:lnTo>
                <a:lnTo>
                  <a:pt x="241101" y="142875"/>
                </a:lnTo>
                <a:lnTo>
                  <a:pt x="160734" y="187524"/>
                </a:lnTo>
                <a:lnTo>
                  <a:pt x="98226" y="232172"/>
                </a:lnTo>
                <a:lnTo>
                  <a:pt x="44648" y="258961"/>
                </a:lnTo>
                <a:lnTo>
                  <a:pt x="8929" y="285750"/>
                </a:lnTo>
                <a:lnTo>
                  <a:pt x="0" y="285750"/>
                </a:lnTo>
                <a:lnTo>
                  <a:pt x="0" y="276821"/>
                </a:lnTo>
                <a:lnTo>
                  <a:pt x="17859" y="250032"/>
                </a:lnTo>
                <a:lnTo>
                  <a:pt x="17859" y="25003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9" name="Freeform 178"/>
          <p:cNvSpPr/>
          <p:nvPr/>
        </p:nvSpPr>
        <p:spPr bwMode="auto">
          <a:xfrm>
            <a:off x="6715125" y="2687836"/>
            <a:ext cx="776884" cy="616149"/>
          </a:xfrm>
          <a:custGeom>
            <a:avLst/>
            <a:gdLst/>
            <a:ahLst/>
            <a:cxnLst/>
            <a:rect l="0" t="0" r="0" b="0"/>
            <a:pathLst>
              <a:path w="776884" h="616149">
                <a:moveTo>
                  <a:pt x="107156" y="250031"/>
                </a:moveTo>
                <a:lnTo>
                  <a:pt x="107156" y="267890"/>
                </a:lnTo>
                <a:lnTo>
                  <a:pt x="107156" y="294679"/>
                </a:lnTo>
                <a:lnTo>
                  <a:pt x="98227" y="339328"/>
                </a:lnTo>
                <a:lnTo>
                  <a:pt x="98227" y="392906"/>
                </a:lnTo>
                <a:lnTo>
                  <a:pt x="98227" y="455414"/>
                </a:lnTo>
                <a:lnTo>
                  <a:pt x="89297" y="517921"/>
                </a:lnTo>
                <a:lnTo>
                  <a:pt x="80367" y="562570"/>
                </a:lnTo>
                <a:lnTo>
                  <a:pt x="71438" y="598289"/>
                </a:lnTo>
                <a:lnTo>
                  <a:pt x="53578" y="616148"/>
                </a:lnTo>
                <a:lnTo>
                  <a:pt x="35719" y="616148"/>
                </a:lnTo>
                <a:lnTo>
                  <a:pt x="26789" y="598289"/>
                </a:lnTo>
                <a:lnTo>
                  <a:pt x="8930" y="562570"/>
                </a:lnTo>
                <a:lnTo>
                  <a:pt x="0" y="508992"/>
                </a:lnTo>
                <a:lnTo>
                  <a:pt x="0" y="446484"/>
                </a:lnTo>
                <a:lnTo>
                  <a:pt x="0" y="383976"/>
                </a:lnTo>
                <a:lnTo>
                  <a:pt x="17859" y="321468"/>
                </a:lnTo>
                <a:lnTo>
                  <a:pt x="44648" y="258960"/>
                </a:lnTo>
                <a:lnTo>
                  <a:pt x="80367" y="214312"/>
                </a:lnTo>
                <a:lnTo>
                  <a:pt x="116086" y="178593"/>
                </a:lnTo>
                <a:lnTo>
                  <a:pt x="169664" y="169664"/>
                </a:lnTo>
                <a:lnTo>
                  <a:pt x="214313" y="169664"/>
                </a:lnTo>
                <a:lnTo>
                  <a:pt x="258961" y="187523"/>
                </a:lnTo>
                <a:lnTo>
                  <a:pt x="303609" y="205382"/>
                </a:lnTo>
                <a:lnTo>
                  <a:pt x="339328" y="250031"/>
                </a:lnTo>
                <a:lnTo>
                  <a:pt x="366117" y="276820"/>
                </a:lnTo>
                <a:lnTo>
                  <a:pt x="392906" y="312539"/>
                </a:lnTo>
                <a:lnTo>
                  <a:pt x="410766" y="348257"/>
                </a:lnTo>
                <a:lnTo>
                  <a:pt x="419695" y="375046"/>
                </a:lnTo>
                <a:lnTo>
                  <a:pt x="428625" y="392906"/>
                </a:lnTo>
                <a:lnTo>
                  <a:pt x="419695" y="410765"/>
                </a:lnTo>
                <a:lnTo>
                  <a:pt x="410766" y="410765"/>
                </a:lnTo>
                <a:lnTo>
                  <a:pt x="392906" y="410765"/>
                </a:lnTo>
                <a:lnTo>
                  <a:pt x="383977" y="401835"/>
                </a:lnTo>
                <a:lnTo>
                  <a:pt x="357188" y="375046"/>
                </a:lnTo>
                <a:lnTo>
                  <a:pt x="339328" y="339328"/>
                </a:lnTo>
                <a:lnTo>
                  <a:pt x="330398" y="294679"/>
                </a:lnTo>
                <a:lnTo>
                  <a:pt x="330398" y="241101"/>
                </a:lnTo>
                <a:lnTo>
                  <a:pt x="339328" y="187523"/>
                </a:lnTo>
                <a:lnTo>
                  <a:pt x="366117" y="125015"/>
                </a:lnTo>
                <a:lnTo>
                  <a:pt x="392906" y="80367"/>
                </a:lnTo>
                <a:lnTo>
                  <a:pt x="419695" y="44648"/>
                </a:lnTo>
                <a:lnTo>
                  <a:pt x="455414" y="17859"/>
                </a:lnTo>
                <a:lnTo>
                  <a:pt x="500063" y="0"/>
                </a:lnTo>
                <a:lnTo>
                  <a:pt x="535781" y="8930"/>
                </a:lnTo>
                <a:lnTo>
                  <a:pt x="580430" y="26789"/>
                </a:lnTo>
                <a:lnTo>
                  <a:pt x="625078" y="62508"/>
                </a:lnTo>
                <a:lnTo>
                  <a:pt x="660797" y="107156"/>
                </a:lnTo>
                <a:lnTo>
                  <a:pt x="705445" y="160734"/>
                </a:lnTo>
                <a:lnTo>
                  <a:pt x="741164" y="223242"/>
                </a:lnTo>
                <a:lnTo>
                  <a:pt x="767953" y="267890"/>
                </a:lnTo>
                <a:lnTo>
                  <a:pt x="776883" y="294679"/>
                </a:lnTo>
                <a:lnTo>
                  <a:pt x="776883" y="29467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1227466713"/>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bash_profile</a:t>
            </a:r>
            <a:endParaRPr lang="en-US" dirty="0"/>
          </a:p>
        </p:txBody>
      </p:sp>
      <p:sp>
        <p:nvSpPr>
          <p:cNvPr id="3" name="Content Placeholder 2"/>
          <p:cNvSpPr>
            <a:spLocks noGrp="1"/>
          </p:cNvSpPr>
          <p:nvPr>
            <p:ph idx="1"/>
          </p:nvPr>
        </p:nvSpPr>
        <p:spPr/>
        <p:txBody>
          <a:bodyPr/>
          <a:lstStyle/>
          <a:p>
            <a:r>
              <a:rPr lang="en-US" dirty="0"/>
              <a:t>source </a:t>
            </a:r>
            <a:r>
              <a:rPr lang="en-US" dirty="0" smtClean="0"/>
              <a:t>"$HOME/.</a:t>
            </a:r>
            <a:r>
              <a:rPr lang="en-US" dirty="0" err="1" smtClean="0"/>
              <a:t>sdkman</a:t>
            </a:r>
            <a:r>
              <a:rPr lang="en-US" dirty="0"/>
              <a:t>/ bin/ sdkman-init.sh"</a:t>
            </a:r>
          </a:p>
          <a:p>
            <a:endParaRPr lang="en-US" dirty="0"/>
          </a:p>
          <a:p>
            <a:r>
              <a:rPr lang="en-US" dirty="0"/>
              <a:t>Gutierrez, Felipe. Pro Spring Boot (Kindle Location 553). </a:t>
            </a:r>
            <a:r>
              <a:rPr lang="en-US" dirty="0" err="1"/>
              <a:t>Apress</a:t>
            </a:r>
            <a:r>
              <a:rPr lang="en-US" dirty="0"/>
              <a:t>. Kindle Edition. </a:t>
            </a:r>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01</a:t>
            </a:r>
            <a:endParaRPr lang="en-US" dirty="0"/>
          </a:p>
        </p:txBody>
      </p:sp>
      <p:sp>
        <p:nvSpPr>
          <p:cNvPr id="5" name="Freeform 4"/>
          <p:cNvSpPr/>
          <p:nvPr/>
        </p:nvSpPr>
        <p:spPr bwMode="auto">
          <a:xfrm>
            <a:off x="1026914" y="1616273"/>
            <a:ext cx="250032" cy="625079"/>
          </a:xfrm>
          <a:custGeom>
            <a:avLst/>
            <a:gdLst/>
            <a:ahLst/>
            <a:cxnLst/>
            <a:rect l="0" t="0" r="0" b="0"/>
            <a:pathLst>
              <a:path w="250032" h="625079">
                <a:moveTo>
                  <a:pt x="8930" y="17860"/>
                </a:moveTo>
                <a:lnTo>
                  <a:pt x="8930" y="17860"/>
                </a:lnTo>
                <a:lnTo>
                  <a:pt x="8930" y="17860"/>
                </a:lnTo>
                <a:lnTo>
                  <a:pt x="8930" y="17860"/>
                </a:lnTo>
                <a:lnTo>
                  <a:pt x="0" y="17860"/>
                </a:lnTo>
                <a:lnTo>
                  <a:pt x="0" y="8930"/>
                </a:lnTo>
                <a:lnTo>
                  <a:pt x="0" y="8930"/>
                </a:lnTo>
                <a:lnTo>
                  <a:pt x="0" y="8930"/>
                </a:lnTo>
                <a:lnTo>
                  <a:pt x="8930" y="0"/>
                </a:lnTo>
                <a:lnTo>
                  <a:pt x="8930" y="0"/>
                </a:lnTo>
                <a:lnTo>
                  <a:pt x="8930" y="0"/>
                </a:lnTo>
                <a:lnTo>
                  <a:pt x="8930" y="8930"/>
                </a:lnTo>
                <a:lnTo>
                  <a:pt x="8930" y="17860"/>
                </a:lnTo>
                <a:lnTo>
                  <a:pt x="17860" y="35719"/>
                </a:lnTo>
                <a:lnTo>
                  <a:pt x="17860" y="53578"/>
                </a:lnTo>
                <a:lnTo>
                  <a:pt x="26789" y="89297"/>
                </a:lnTo>
                <a:lnTo>
                  <a:pt x="35719" y="125016"/>
                </a:lnTo>
                <a:lnTo>
                  <a:pt x="44649" y="169664"/>
                </a:lnTo>
                <a:lnTo>
                  <a:pt x="53578" y="214313"/>
                </a:lnTo>
                <a:lnTo>
                  <a:pt x="71438" y="258961"/>
                </a:lnTo>
                <a:lnTo>
                  <a:pt x="80367" y="303610"/>
                </a:lnTo>
                <a:lnTo>
                  <a:pt x="98227" y="348258"/>
                </a:lnTo>
                <a:lnTo>
                  <a:pt x="116086" y="392906"/>
                </a:lnTo>
                <a:lnTo>
                  <a:pt x="125016" y="428625"/>
                </a:lnTo>
                <a:lnTo>
                  <a:pt x="142875" y="464344"/>
                </a:lnTo>
                <a:lnTo>
                  <a:pt x="160735" y="500063"/>
                </a:lnTo>
                <a:lnTo>
                  <a:pt x="178594" y="535781"/>
                </a:lnTo>
                <a:lnTo>
                  <a:pt x="196453" y="562571"/>
                </a:lnTo>
                <a:lnTo>
                  <a:pt x="205383" y="589360"/>
                </a:lnTo>
                <a:lnTo>
                  <a:pt x="223242" y="616149"/>
                </a:lnTo>
                <a:lnTo>
                  <a:pt x="250031" y="625078"/>
                </a:lnTo>
                <a:lnTo>
                  <a:pt x="250031" y="6250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1321594" y="1768078"/>
            <a:ext cx="607220" cy="482204"/>
          </a:xfrm>
          <a:custGeom>
            <a:avLst/>
            <a:gdLst/>
            <a:ahLst/>
            <a:cxnLst/>
            <a:rect l="0" t="0" r="0" b="0"/>
            <a:pathLst>
              <a:path w="607220" h="482204">
                <a:moveTo>
                  <a:pt x="0" y="482203"/>
                </a:moveTo>
                <a:lnTo>
                  <a:pt x="26789" y="482203"/>
                </a:lnTo>
                <a:lnTo>
                  <a:pt x="53578" y="473273"/>
                </a:lnTo>
                <a:lnTo>
                  <a:pt x="80367" y="455414"/>
                </a:lnTo>
                <a:lnTo>
                  <a:pt x="116086" y="437555"/>
                </a:lnTo>
                <a:lnTo>
                  <a:pt x="142875" y="419695"/>
                </a:lnTo>
                <a:lnTo>
                  <a:pt x="178594" y="392906"/>
                </a:lnTo>
                <a:lnTo>
                  <a:pt x="205383" y="366117"/>
                </a:lnTo>
                <a:lnTo>
                  <a:pt x="241101" y="339328"/>
                </a:lnTo>
                <a:lnTo>
                  <a:pt x="276820" y="312539"/>
                </a:lnTo>
                <a:lnTo>
                  <a:pt x="312539" y="285750"/>
                </a:lnTo>
                <a:lnTo>
                  <a:pt x="348258" y="250031"/>
                </a:lnTo>
                <a:lnTo>
                  <a:pt x="383976" y="214312"/>
                </a:lnTo>
                <a:lnTo>
                  <a:pt x="419695" y="178594"/>
                </a:lnTo>
                <a:lnTo>
                  <a:pt x="464344" y="142875"/>
                </a:lnTo>
                <a:lnTo>
                  <a:pt x="491133" y="107156"/>
                </a:lnTo>
                <a:lnTo>
                  <a:pt x="526851" y="80367"/>
                </a:lnTo>
                <a:lnTo>
                  <a:pt x="544711" y="53578"/>
                </a:lnTo>
                <a:lnTo>
                  <a:pt x="562570" y="35719"/>
                </a:lnTo>
                <a:lnTo>
                  <a:pt x="580429" y="26789"/>
                </a:lnTo>
                <a:lnTo>
                  <a:pt x="589359" y="17859"/>
                </a:lnTo>
                <a:lnTo>
                  <a:pt x="589359" y="17859"/>
                </a:lnTo>
                <a:lnTo>
                  <a:pt x="589359" y="8930"/>
                </a:lnTo>
                <a:lnTo>
                  <a:pt x="589359" y="8930"/>
                </a:lnTo>
                <a:lnTo>
                  <a:pt x="598289" y="8930"/>
                </a:lnTo>
                <a:lnTo>
                  <a:pt x="598289" y="8930"/>
                </a:lnTo>
                <a:lnTo>
                  <a:pt x="607219" y="8930"/>
                </a:lnTo>
                <a:lnTo>
                  <a:pt x="607219" y="0"/>
                </a:lnTo>
                <a:lnTo>
                  <a:pt x="60721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1768078" y="1785937"/>
            <a:ext cx="1" cy="8931"/>
          </a:xfrm>
          <a:custGeom>
            <a:avLst/>
            <a:gdLst/>
            <a:ahLst/>
            <a:cxnLst/>
            <a:rect l="0" t="0" r="0" b="0"/>
            <a:pathLst>
              <a:path w="1" h="8931">
                <a:moveTo>
                  <a:pt x="0" y="8930"/>
                </a:moveTo>
                <a:lnTo>
                  <a:pt x="0" y="893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1768078" y="1759148"/>
            <a:ext cx="44650" cy="17861"/>
          </a:xfrm>
          <a:custGeom>
            <a:avLst/>
            <a:gdLst/>
            <a:ahLst/>
            <a:cxnLst/>
            <a:rect l="0" t="0" r="0" b="0"/>
            <a:pathLst>
              <a:path w="44650" h="17861">
                <a:moveTo>
                  <a:pt x="0" y="17860"/>
                </a:moveTo>
                <a:lnTo>
                  <a:pt x="17860" y="17860"/>
                </a:lnTo>
                <a:lnTo>
                  <a:pt x="26789" y="8930"/>
                </a:lnTo>
                <a:lnTo>
                  <a:pt x="44649" y="0"/>
                </a:lnTo>
                <a:lnTo>
                  <a:pt x="4464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1848445" y="1723429"/>
            <a:ext cx="151806" cy="160736"/>
          </a:xfrm>
          <a:custGeom>
            <a:avLst/>
            <a:gdLst/>
            <a:ahLst/>
            <a:cxnLst/>
            <a:rect l="0" t="0" r="0" b="0"/>
            <a:pathLst>
              <a:path w="151806" h="160736">
                <a:moveTo>
                  <a:pt x="0" y="17860"/>
                </a:moveTo>
                <a:lnTo>
                  <a:pt x="26789" y="8930"/>
                </a:lnTo>
                <a:lnTo>
                  <a:pt x="44649" y="8930"/>
                </a:lnTo>
                <a:lnTo>
                  <a:pt x="71438" y="0"/>
                </a:lnTo>
                <a:lnTo>
                  <a:pt x="98227" y="8930"/>
                </a:lnTo>
                <a:lnTo>
                  <a:pt x="116086" y="17860"/>
                </a:lnTo>
                <a:lnTo>
                  <a:pt x="133946" y="26790"/>
                </a:lnTo>
                <a:lnTo>
                  <a:pt x="142875" y="44649"/>
                </a:lnTo>
                <a:lnTo>
                  <a:pt x="151805" y="62508"/>
                </a:lnTo>
                <a:lnTo>
                  <a:pt x="142875" y="89297"/>
                </a:lnTo>
                <a:lnTo>
                  <a:pt x="133946" y="116086"/>
                </a:lnTo>
                <a:lnTo>
                  <a:pt x="125016" y="142875"/>
                </a:lnTo>
                <a:lnTo>
                  <a:pt x="116086" y="160735"/>
                </a:lnTo>
                <a:lnTo>
                  <a:pt x="116086"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3902273" y="1544836"/>
            <a:ext cx="142876" cy="107157"/>
          </a:xfrm>
          <a:custGeom>
            <a:avLst/>
            <a:gdLst/>
            <a:ahLst/>
            <a:cxnLst/>
            <a:rect l="0" t="0" r="0" b="0"/>
            <a:pathLst>
              <a:path w="142876" h="107157">
                <a:moveTo>
                  <a:pt x="26790" y="17859"/>
                </a:moveTo>
                <a:lnTo>
                  <a:pt x="26790" y="17859"/>
                </a:lnTo>
                <a:lnTo>
                  <a:pt x="26790" y="8929"/>
                </a:lnTo>
                <a:lnTo>
                  <a:pt x="26790" y="8929"/>
                </a:lnTo>
                <a:lnTo>
                  <a:pt x="26790" y="8929"/>
                </a:lnTo>
                <a:lnTo>
                  <a:pt x="26790" y="8929"/>
                </a:lnTo>
                <a:lnTo>
                  <a:pt x="26790" y="8929"/>
                </a:lnTo>
                <a:lnTo>
                  <a:pt x="26790" y="8929"/>
                </a:lnTo>
                <a:lnTo>
                  <a:pt x="26790" y="0"/>
                </a:lnTo>
                <a:lnTo>
                  <a:pt x="26790" y="0"/>
                </a:lnTo>
                <a:lnTo>
                  <a:pt x="26790" y="0"/>
                </a:lnTo>
                <a:lnTo>
                  <a:pt x="26790" y="0"/>
                </a:lnTo>
                <a:lnTo>
                  <a:pt x="26790" y="0"/>
                </a:lnTo>
                <a:lnTo>
                  <a:pt x="26790" y="8929"/>
                </a:lnTo>
                <a:lnTo>
                  <a:pt x="26790" y="8929"/>
                </a:lnTo>
                <a:lnTo>
                  <a:pt x="26790" y="17859"/>
                </a:lnTo>
                <a:lnTo>
                  <a:pt x="17860" y="26789"/>
                </a:lnTo>
                <a:lnTo>
                  <a:pt x="17860" y="35718"/>
                </a:lnTo>
                <a:lnTo>
                  <a:pt x="8930" y="44648"/>
                </a:lnTo>
                <a:lnTo>
                  <a:pt x="8930" y="62508"/>
                </a:lnTo>
                <a:lnTo>
                  <a:pt x="0" y="80367"/>
                </a:lnTo>
                <a:lnTo>
                  <a:pt x="0" y="89297"/>
                </a:lnTo>
                <a:lnTo>
                  <a:pt x="0" y="98226"/>
                </a:lnTo>
                <a:lnTo>
                  <a:pt x="8930" y="107156"/>
                </a:lnTo>
                <a:lnTo>
                  <a:pt x="17860" y="107156"/>
                </a:lnTo>
                <a:lnTo>
                  <a:pt x="26790" y="98226"/>
                </a:lnTo>
                <a:lnTo>
                  <a:pt x="44649" y="98226"/>
                </a:lnTo>
                <a:lnTo>
                  <a:pt x="53579" y="89297"/>
                </a:lnTo>
                <a:lnTo>
                  <a:pt x="71438" y="71437"/>
                </a:lnTo>
                <a:lnTo>
                  <a:pt x="80368" y="71437"/>
                </a:lnTo>
                <a:lnTo>
                  <a:pt x="89297" y="62508"/>
                </a:lnTo>
                <a:lnTo>
                  <a:pt x="98227" y="62508"/>
                </a:lnTo>
                <a:lnTo>
                  <a:pt x="107157" y="62508"/>
                </a:lnTo>
                <a:lnTo>
                  <a:pt x="116086" y="71437"/>
                </a:lnTo>
                <a:lnTo>
                  <a:pt x="116086" y="71437"/>
                </a:lnTo>
                <a:lnTo>
                  <a:pt x="125016" y="71437"/>
                </a:lnTo>
                <a:lnTo>
                  <a:pt x="125016" y="80367"/>
                </a:lnTo>
                <a:lnTo>
                  <a:pt x="125016" y="80367"/>
                </a:lnTo>
                <a:lnTo>
                  <a:pt x="133946" y="80367"/>
                </a:lnTo>
                <a:lnTo>
                  <a:pt x="133946" y="80367"/>
                </a:lnTo>
                <a:lnTo>
                  <a:pt x="133946" y="71437"/>
                </a:lnTo>
                <a:lnTo>
                  <a:pt x="142875" y="71437"/>
                </a:lnTo>
                <a:lnTo>
                  <a:pt x="142875" y="62508"/>
                </a:lnTo>
                <a:lnTo>
                  <a:pt x="142875" y="62508"/>
                </a:lnTo>
                <a:lnTo>
                  <a:pt x="142875" y="62508"/>
                </a:lnTo>
                <a:lnTo>
                  <a:pt x="142875" y="62508"/>
                </a:lnTo>
                <a:lnTo>
                  <a:pt x="142875" y="62508"/>
                </a:lnTo>
                <a:lnTo>
                  <a:pt x="142875" y="62508"/>
                </a:lnTo>
                <a:lnTo>
                  <a:pt x="133946" y="62508"/>
                </a:lnTo>
                <a:lnTo>
                  <a:pt x="133946" y="62508"/>
                </a:lnTo>
                <a:lnTo>
                  <a:pt x="133946" y="62508"/>
                </a:lnTo>
                <a:lnTo>
                  <a:pt x="133946" y="53578"/>
                </a:lnTo>
                <a:lnTo>
                  <a:pt x="133946" y="44648"/>
                </a:lnTo>
                <a:lnTo>
                  <a:pt x="133946" y="35718"/>
                </a:lnTo>
                <a:lnTo>
                  <a:pt x="133946" y="35718"/>
                </a:lnTo>
                <a:lnTo>
                  <a:pt x="133946" y="26789"/>
                </a:lnTo>
                <a:lnTo>
                  <a:pt x="133946" y="17859"/>
                </a:lnTo>
                <a:lnTo>
                  <a:pt x="133946" y="17859"/>
                </a:lnTo>
                <a:lnTo>
                  <a:pt x="133946" y="26789"/>
                </a:lnTo>
                <a:lnTo>
                  <a:pt x="133946" y="26789"/>
                </a:lnTo>
                <a:lnTo>
                  <a:pt x="133946" y="35718"/>
                </a:lnTo>
                <a:lnTo>
                  <a:pt x="133946" y="35718"/>
                </a:lnTo>
                <a:lnTo>
                  <a:pt x="133946" y="3571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4580930" y="1553765"/>
            <a:ext cx="178594" cy="133947"/>
          </a:xfrm>
          <a:custGeom>
            <a:avLst/>
            <a:gdLst/>
            <a:ahLst/>
            <a:cxnLst/>
            <a:rect l="0" t="0" r="0" b="0"/>
            <a:pathLst>
              <a:path w="178594" h="133947">
                <a:moveTo>
                  <a:pt x="0" y="35719"/>
                </a:moveTo>
                <a:lnTo>
                  <a:pt x="0" y="35719"/>
                </a:lnTo>
                <a:lnTo>
                  <a:pt x="0" y="35719"/>
                </a:lnTo>
                <a:lnTo>
                  <a:pt x="8929" y="44649"/>
                </a:lnTo>
                <a:lnTo>
                  <a:pt x="8929" y="44649"/>
                </a:lnTo>
                <a:lnTo>
                  <a:pt x="8929" y="53579"/>
                </a:lnTo>
                <a:lnTo>
                  <a:pt x="8929" y="62508"/>
                </a:lnTo>
                <a:lnTo>
                  <a:pt x="8929" y="80368"/>
                </a:lnTo>
                <a:lnTo>
                  <a:pt x="8929" y="89297"/>
                </a:lnTo>
                <a:lnTo>
                  <a:pt x="8929" y="98227"/>
                </a:lnTo>
                <a:lnTo>
                  <a:pt x="0" y="107157"/>
                </a:lnTo>
                <a:lnTo>
                  <a:pt x="0" y="107157"/>
                </a:lnTo>
                <a:lnTo>
                  <a:pt x="0" y="116086"/>
                </a:lnTo>
                <a:lnTo>
                  <a:pt x="8929" y="116086"/>
                </a:lnTo>
                <a:lnTo>
                  <a:pt x="8929" y="116086"/>
                </a:lnTo>
                <a:lnTo>
                  <a:pt x="26789" y="116086"/>
                </a:lnTo>
                <a:lnTo>
                  <a:pt x="35718" y="116086"/>
                </a:lnTo>
                <a:lnTo>
                  <a:pt x="53578" y="116086"/>
                </a:lnTo>
                <a:lnTo>
                  <a:pt x="71437" y="116086"/>
                </a:lnTo>
                <a:lnTo>
                  <a:pt x="89297" y="125016"/>
                </a:lnTo>
                <a:lnTo>
                  <a:pt x="107156" y="125016"/>
                </a:lnTo>
                <a:lnTo>
                  <a:pt x="125015" y="133946"/>
                </a:lnTo>
                <a:lnTo>
                  <a:pt x="133945" y="133946"/>
                </a:lnTo>
                <a:lnTo>
                  <a:pt x="142875" y="133946"/>
                </a:lnTo>
                <a:lnTo>
                  <a:pt x="151804" y="133946"/>
                </a:lnTo>
                <a:lnTo>
                  <a:pt x="160734" y="125016"/>
                </a:lnTo>
                <a:lnTo>
                  <a:pt x="169664" y="116086"/>
                </a:lnTo>
                <a:lnTo>
                  <a:pt x="169664" y="107157"/>
                </a:lnTo>
                <a:lnTo>
                  <a:pt x="178593" y="98227"/>
                </a:lnTo>
                <a:lnTo>
                  <a:pt x="178593" y="89297"/>
                </a:lnTo>
                <a:lnTo>
                  <a:pt x="178593" y="89297"/>
                </a:lnTo>
                <a:lnTo>
                  <a:pt x="178593" y="80368"/>
                </a:lnTo>
                <a:lnTo>
                  <a:pt x="169664" y="80368"/>
                </a:lnTo>
                <a:lnTo>
                  <a:pt x="169664" y="71438"/>
                </a:lnTo>
                <a:lnTo>
                  <a:pt x="169664" y="71438"/>
                </a:lnTo>
                <a:lnTo>
                  <a:pt x="160734" y="71438"/>
                </a:lnTo>
                <a:lnTo>
                  <a:pt x="160734" y="71438"/>
                </a:lnTo>
                <a:lnTo>
                  <a:pt x="169664" y="62508"/>
                </a:lnTo>
                <a:lnTo>
                  <a:pt x="169664" y="53579"/>
                </a:lnTo>
                <a:lnTo>
                  <a:pt x="169664" y="44649"/>
                </a:lnTo>
                <a:lnTo>
                  <a:pt x="178593" y="26789"/>
                </a:lnTo>
                <a:lnTo>
                  <a:pt x="178593" y="17860"/>
                </a:lnTo>
                <a:lnTo>
                  <a:pt x="178593" y="8930"/>
                </a:lnTo>
                <a:lnTo>
                  <a:pt x="178593" y="0"/>
                </a:lnTo>
                <a:lnTo>
                  <a:pt x="17859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1553766" y="1071562"/>
            <a:ext cx="1116212" cy="642939"/>
          </a:xfrm>
          <a:custGeom>
            <a:avLst/>
            <a:gdLst/>
            <a:ahLst/>
            <a:cxnLst/>
            <a:rect l="0" t="0" r="0" b="0"/>
            <a:pathLst>
              <a:path w="1116212" h="642939">
                <a:moveTo>
                  <a:pt x="1044773" y="151805"/>
                </a:moveTo>
                <a:lnTo>
                  <a:pt x="1044773" y="151805"/>
                </a:lnTo>
                <a:lnTo>
                  <a:pt x="1035843" y="142875"/>
                </a:lnTo>
                <a:lnTo>
                  <a:pt x="1035843" y="142875"/>
                </a:lnTo>
                <a:lnTo>
                  <a:pt x="1035843" y="142875"/>
                </a:lnTo>
                <a:lnTo>
                  <a:pt x="1026914" y="133946"/>
                </a:lnTo>
                <a:lnTo>
                  <a:pt x="1026914" y="133946"/>
                </a:lnTo>
                <a:lnTo>
                  <a:pt x="1017984" y="125016"/>
                </a:lnTo>
                <a:lnTo>
                  <a:pt x="1009054" y="116086"/>
                </a:lnTo>
                <a:lnTo>
                  <a:pt x="1000125" y="116086"/>
                </a:lnTo>
                <a:lnTo>
                  <a:pt x="991195" y="107157"/>
                </a:lnTo>
                <a:lnTo>
                  <a:pt x="982265" y="107157"/>
                </a:lnTo>
                <a:lnTo>
                  <a:pt x="973336" y="98227"/>
                </a:lnTo>
                <a:lnTo>
                  <a:pt x="955476" y="89297"/>
                </a:lnTo>
                <a:lnTo>
                  <a:pt x="946547" y="80368"/>
                </a:lnTo>
                <a:lnTo>
                  <a:pt x="928687" y="80368"/>
                </a:lnTo>
                <a:lnTo>
                  <a:pt x="910828" y="71438"/>
                </a:lnTo>
                <a:lnTo>
                  <a:pt x="901898" y="62508"/>
                </a:lnTo>
                <a:lnTo>
                  <a:pt x="884039" y="53579"/>
                </a:lnTo>
                <a:lnTo>
                  <a:pt x="866179" y="53579"/>
                </a:lnTo>
                <a:lnTo>
                  <a:pt x="848320" y="44649"/>
                </a:lnTo>
                <a:lnTo>
                  <a:pt x="830461" y="35719"/>
                </a:lnTo>
                <a:lnTo>
                  <a:pt x="821531" y="26789"/>
                </a:lnTo>
                <a:lnTo>
                  <a:pt x="794742" y="26789"/>
                </a:lnTo>
                <a:lnTo>
                  <a:pt x="776882" y="17860"/>
                </a:lnTo>
                <a:lnTo>
                  <a:pt x="750093" y="8930"/>
                </a:lnTo>
                <a:lnTo>
                  <a:pt x="732234" y="8930"/>
                </a:lnTo>
                <a:lnTo>
                  <a:pt x="705445" y="0"/>
                </a:lnTo>
                <a:lnTo>
                  <a:pt x="678656" y="0"/>
                </a:lnTo>
                <a:lnTo>
                  <a:pt x="660797" y="0"/>
                </a:lnTo>
                <a:lnTo>
                  <a:pt x="634007" y="0"/>
                </a:lnTo>
                <a:lnTo>
                  <a:pt x="607218" y="0"/>
                </a:lnTo>
                <a:lnTo>
                  <a:pt x="580429" y="0"/>
                </a:lnTo>
                <a:lnTo>
                  <a:pt x="553640" y="0"/>
                </a:lnTo>
                <a:lnTo>
                  <a:pt x="535781" y="0"/>
                </a:lnTo>
                <a:lnTo>
                  <a:pt x="508992" y="0"/>
                </a:lnTo>
                <a:lnTo>
                  <a:pt x="482203" y="0"/>
                </a:lnTo>
                <a:lnTo>
                  <a:pt x="455414" y="0"/>
                </a:lnTo>
                <a:lnTo>
                  <a:pt x="428625" y="0"/>
                </a:lnTo>
                <a:lnTo>
                  <a:pt x="410765" y="0"/>
                </a:lnTo>
                <a:lnTo>
                  <a:pt x="383976" y="0"/>
                </a:lnTo>
                <a:lnTo>
                  <a:pt x="366117" y="0"/>
                </a:lnTo>
                <a:lnTo>
                  <a:pt x="339328" y="0"/>
                </a:lnTo>
                <a:lnTo>
                  <a:pt x="321468" y="0"/>
                </a:lnTo>
                <a:lnTo>
                  <a:pt x="303609" y="8930"/>
                </a:lnTo>
                <a:lnTo>
                  <a:pt x="285750" y="8930"/>
                </a:lnTo>
                <a:lnTo>
                  <a:pt x="267890" y="8930"/>
                </a:lnTo>
                <a:lnTo>
                  <a:pt x="250031" y="17860"/>
                </a:lnTo>
                <a:lnTo>
                  <a:pt x="232172" y="17860"/>
                </a:lnTo>
                <a:lnTo>
                  <a:pt x="214312" y="26789"/>
                </a:lnTo>
                <a:lnTo>
                  <a:pt x="205382" y="26789"/>
                </a:lnTo>
                <a:lnTo>
                  <a:pt x="196453" y="35719"/>
                </a:lnTo>
                <a:lnTo>
                  <a:pt x="187523" y="44649"/>
                </a:lnTo>
                <a:lnTo>
                  <a:pt x="178593" y="44649"/>
                </a:lnTo>
                <a:lnTo>
                  <a:pt x="169664" y="53579"/>
                </a:lnTo>
                <a:lnTo>
                  <a:pt x="151804" y="62508"/>
                </a:lnTo>
                <a:lnTo>
                  <a:pt x="142875" y="71438"/>
                </a:lnTo>
                <a:lnTo>
                  <a:pt x="133945" y="71438"/>
                </a:lnTo>
                <a:lnTo>
                  <a:pt x="133945" y="80368"/>
                </a:lnTo>
                <a:lnTo>
                  <a:pt x="125015" y="89297"/>
                </a:lnTo>
                <a:lnTo>
                  <a:pt x="116086" y="98227"/>
                </a:lnTo>
                <a:lnTo>
                  <a:pt x="107156" y="107157"/>
                </a:lnTo>
                <a:lnTo>
                  <a:pt x="107156" y="116086"/>
                </a:lnTo>
                <a:lnTo>
                  <a:pt x="98226" y="116086"/>
                </a:lnTo>
                <a:lnTo>
                  <a:pt x="89297" y="125016"/>
                </a:lnTo>
                <a:lnTo>
                  <a:pt x="89297" y="133946"/>
                </a:lnTo>
                <a:lnTo>
                  <a:pt x="89297" y="142875"/>
                </a:lnTo>
                <a:lnTo>
                  <a:pt x="80367" y="151805"/>
                </a:lnTo>
                <a:lnTo>
                  <a:pt x="80367" y="160735"/>
                </a:lnTo>
                <a:lnTo>
                  <a:pt x="80367" y="169665"/>
                </a:lnTo>
                <a:lnTo>
                  <a:pt x="71437" y="178594"/>
                </a:lnTo>
                <a:lnTo>
                  <a:pt x="71437" y="187524"/>
                </a:lnTo>
                <a:lnTo>
                  <a:pt x="62507" y="196454"/>
                </a:lnTo>
                <a:lnTo>
                  <a:pt x="62507" y="214313"/>
                </a:lnTo>
                <a:lnTo>
                  <a:pt x="53578" y="223243"/>
                </a:lnTo>
                <a:lnTo>
                  <a:pt x="44648" y="232172"/>
                </a:lnTo>
                <a:lnTo>
                  <a:pt x="35718" y="241102"/>
                </a:lnTo>
                <a:lnTo>
                  <a:pt x="35718" y="258961"/>
                </a:lnTo>
                <a:lnTo>
                  <a:pt x="26789" y="267891"/>
                </a:lnTo>
                <a:lnTo>
                  <a:pt x="26789" y="276821"/>
                </a:lnTo>
                <a:lnTo>
                  <a:pt x="17859" y="285751"/>
                </a:lnTo>
                <a:lnTo>
                  <a:pt x="8929" y="294680"/>
                </a:lnTo>
                <a:lnTo>
                  <a:pt x="8929" y="303610"/>
                </a:lnTo>
                <a:lnTo>
                  <a:pt x="0" y="312540"/>
                </a:lnTo>
                <a:lnTo>
                  <a:pt x="0" y="321469"/>
                </a:lnTo>
                <a:lnTo>
                  <a:pt x="0" y="330399"/>
                </a:lnTo>
                <a:lnTo>
                  <a:pt x="0" y="339328"/>
                </a:lnTo>
                <a:lnTo>
                  <a:pt x="0" y="357188"/>
                </a:lnTo>
                <a:lnTo>
                  <a:pt x="0" y="366117"/>
                </a:lnTo>
                <a:lnTo>
                  <a:pt x="0" y="375047"/>
                </a:lnTo>
                <a:lnTo>
                  <a:pt x="8929" y="383977"/>
                </a:lnTo>
                <a:lnTo>
                  <a:pt x="8929" y="401836"/>
                </a:lnTo>
                <a:lnTo>
                  <a:pt x="8929" y="410766"/>
                </a:lnTo>
                <a:lnTo>
                  <a:pt x="8929" y="419696"/>
                </a:lnTo>
                <a:lnTo>
                  <a:pt x="8929" y="437555"/>
                </a:lnTo>
                <a:lnTo>
                  <a:pt x="8929" y="446485"/>
                </a:lnTo>
                <a:lnTo>
                  <a:pt x="8929" y="464344"/>
                </a:lnTo>
                <a:lnTo>
                  <a:pt x="8929" y="473274"/>
                </a:lnTo>
                <a:lnTo>
                  <a:pt x="8929" y="482203"/>
                </a:lnTo>
                <a:lnTo>
                  <a:pt x="8929" y="491133"/>
                </a:lnTo>
                <a:lnTo>
                  <a:pt x="17859" y="508992"/>
                </a:lnTo>
                <a:lnTo>
                  <a:pt x="17859" y="517922"/>
                </a:lnTo>
                <a:lnTo>
                  <a:pt x="26789" y="526852"/>
                </a:lnTo>
                <a:lnTo>
                  <a:pt x="26789" y="535782"/>
                </a:lnTo>
                <a:lnTo>
                  <a:pt x="35718" y="544711"/>
                </a:lnTo>
                <a:lnTo>
                  <a:pt x="35718" y="553641"/>
                </a:lnTo>
                <a:lnTo>
                  <a:pt x="44648" y="562571"/>
                </a:lnTo>
                <a:lnTo>
                  <a:pt x="44648" y="571500"/>
                </a:lnTo>
                <a:lnTo>
                  <a:pt x="53578" y="580430"/>
                </a:lnTo>
                <a:lnTo>
                  <a:pt x="62507" y="589360"/>
                </a:lnTo>
                <a:lnTo>
                  <a:pt x="71437" y="589360"/>
                </a:lnTo>
                <a:lnTo>
                  <a:pt x="80367" y="598289"/>
                </a:lnTo>
                <a:lnTo>
                  <a:pt x="98226" y="607219"/>
                </a:lnTo>
                <a:lnTo>
                  <a:pt x="107156" y="607219"/>
                </a:lnTo>
                <a:lnTo>
                  <a:pt x="125015" y="616149"/>
                </a:lnTo>
                <a:lnTo>
                  <a:pt x="142875" y="616149"/>
                </a:lnTo>
                <a:lnTo>
                  <a:pt x="151804" y="616149"/>
                </a:lnTo>
                <a:lnTo>
                  <a:pt x="169664" y="616149"/>
                </a:lnTo>
                <a:lnTo>
                  <a:pt x="187523" y="616149"/>
                </a:lnTo>
                <a:lnTo>
                  <a:pt x="214312" y="616149"/>
                </a:lnTo>
                <a:lnTo>
                  <a:pt x="232172" y="616149"/>
                </a:lnTo>
                <a:lnTo>
                  <a:pt x="250031" y="616149"/>
                </a:lnTo>
                <a:lnTo>
                  <a:pt x="276820" y="616149"/>
                </a:lnTo>
                <a:lnTo>
                  <a:pt x="294679" y="607219"/>
                </a:lnTo>
                <a:lnTo>
                  <a:pt x="321468" y="607219"/>
                </a:lnTo>
                <a:lnTo>
                  <a:pt x="348257" y="607219"/>
                </a:lnTo>
                <a:lnTo>
                  <a:pt x="366117" y="598289"/>
                </a:lnTo>
                <a:lnTo>
                  <a:pt x="392906" y="598289"/>
                </a:lnTo>
                <a:lnTo>
                  <a:pt x="410765" y="598289"/>
                </a:lnTo>
                <a:lnTo>
                  <a:pt x="437554" y="598289"/>
                </a:lnTo>
                <a:lnTo>
                  <a:pt x="464343" y="598289"/>
                </a:lnTo>
                <a:lnTo>
                  <a:pt x="482203" y="598289"/>
                </a:lnTo>
                <a:lnTo>
                  <a:pt x="500062" y="598289"/>
                </a:lnTo>
                <a:lnTo>
                  <a:pt x="517922" y="598289"/>
                </a:lnTo>
                <a:lnTo>
                  <a:pt x="535781" y="607219"/>
                </a:lnTo>
                <a:lnTo>
                  <a:pt x="553640" y="607219"/>
                </a:lnTo>
                <a:lnTo>
                  <a:pt x="571500" y="607219"/>
                </a:lnTo>
                <a:lnTo>
                  <a:pt x="589359" y="616149"/>
                </a:lnTo>
                <a:lnTo>
                  <a:pt x="607218" y="616149"/>
                </a:lnTo>
                <a:lnTo>
                  <a:pt x="634007" y="616149"/>
                </a:lnTo>
                <a:lnTo>
                  <a:pt x="651867" y="625078"/>
                </a:lnTo>
                <a:lnTo>
                  <a:pt x="669726" y="625078"/>
                </a:lnTo>
                <a:lnTo>
                  <a:pt x="696515" y="625078"/>
                </a:lnTo>
                <a:lnTo>
                  <a:pt x="714375" y="634008"/>
                </a:lnTo>
                <a:lnTo>
                  <a:pt x="732234" y="634008"/>
                </a:lnTo>
                <a:lnTo>
                  <a:pt x="750093" y="634008"/>
                </a:lnTo>
                <a:lnTo>
                  <a:pt x="767953" y="634008"/>
                </a:lnTo>
                <a:lnTo>
                  <a:pt x="785812" y="642938"/>
                </a:lnTo>
                <a:lnTo>
                  <a:pt x="803672" y="642938"/>
                </a:lnTo>
                <a:lnTo>
                  <a:pt x="821531" y="642938"/>
                </a:lnTo>
                <a:lnTo>
                  <a:pt x="839390" y="642938"/>
                </a:lnTo>
                <a:lnTo>
                  <a:pt x="848320" y="642938"/>
                </a:lnTo>
                <a:lnTo>
                  <a:pt x="857250" y="642938"/>
                </a:lnTo>
                <a:lnTo>
                  <a:pt x="866179" y="642938"/>
                </a:lnTo>
                <a:lnTo>
                  <a:pt x="875109" y="642938"/>
                </a:lnTo>
                <a:lnTo>
                  <a:pt x="875109" y="642938"/>
                </a:lnTo>
                <a:lnTo>
                  <a:pt x="884039" y="642938"/>
                </a:lnTo>
                <a:lnTo>
                  <a:pt x="892968" y="642938"/>
                </a:lnTo>
                <a:lnTo>
                  <a:pt x="901898" y="642938"/>
                </a:lnTo>
                <a:lnTo>
                  <a:pt x="910828" y="634008"/>
                </a:lnTo>
                <a:lnTo>
                  <a:pt x="919757" y="634008"/>
                </a:lnTo>
                <a:lnTo>
                  <a:pt x="937617" y="625078"/>
                </a:lnTo>
                <a:lnTo>
                  <a:pt x="946547" y="616149"/>
                </a:lnTo>
                <a:lnTo>
                  <a:pt x="955476" y="607219"/>
                </a:lnTo>
                <a:lnTo>
                  <a:pt x="973336" y="598289"/>
                </a:lnTo>
                <a:lnTo>
                  <a:pt x="982265" y="598289"/>
                </a:lnTo>
                <a:lnTo>
                  <a:pt x="991195" y="589360"/>
                </a:lnTo>
                <a:lnTo>
                  <a:pt x="1009054" y="580430"/>
                </a:lnTo>
                <a:lnTo>
                  <a:pt x="1017984" y="571500"/>
                </a:lnTo>
                <a:lnTo>
                  <a:pt x="1026914" y="571500"/>
                </a:lnTo>
                <a:lnTo>
                  <a:pt x="1035843" y="562571"/>
                </a:lnTo>
                <a:lnTo>
                  <a:pt x="1044773" y="562571"/>
                </a:lnTo>
                <a:lnTo>
                  <a:pt x="1053703" y="553641"/>
                </a:lnTo>
                <a:lnTo>
                  <a:pt x="1062632" y="553641"/>
                </a:lnTo>
                <a:lnTo>
                  <a:pt x="1071562" y="544711"/>
                </a:lnTo>
                <a:lnTo>
                  <a:pt x="1071562" y="535782"/>
                </a:lnTo>
                <a:lnTo>
                  <a:pt x="1071562" y="535782"/>
                </a:lnTo>
                <a:lnTo>
                  <a:pt x="1080492" y="535782"/>
                </a:lnTo>
                <a:lnTo>
                  <a:pt x="1080492" y="526852"/>
                </a:lnTo>
                <a:lnTo>
                  <a:pt x="1071562" y="526852"/>
                </a:lnTo>
                <a:lnTo>
                  <a:pt x="1071562" y="517922"/>
                </a:lnTo>
                <a:lnTo>
                  <a:pt x="1071562" y="508992"/>
                </a:lnTo>
                <a:lnTo>
                  <a:pt x="1071562" y="500063"/>
                </a:lnTo>
                <a:lnTo>
                  <a:pt x="1071562" y="491133"/>
                </a:lnTo>
                <a:lnTo>
                  <a:pt x="1071562" y="482203"/>
                </a:lnTo>
                <a:lnTo>
                  <a:pt x="1080492" y="473274"/>
                </a:lnTo>
                <a:lnTo>
                  <a:pt x="1080492" y="464344"/>
                </a:lnTo>
                <a:lnTo>
                  <a:pt x="1089422" y="455414"/>
                </a:lnTo>
                <a:lnTo>
                  <a:pt x="1098351" y="437555"/>
                </a:lnTo>
                <a:lnTo>
                  <a:pt x="1098351" y="428625"/>
                </a:lnTo>
                <a:lnTo>
                  <a:pt x="1107281" y="428625"/>
                </a:lnTo>
                <a:lnTo>
                  <a:pt x="1107281" y="419696"/>
                </a:lnTo>
                <a:lnTo>
                  <a:pt x="1107281" y="410766"/>
                </a:lnTo>
                <a:lnTo>
                  <a:pt x="1107281" y="410766"/>
                </a:lnTo>
                <a:lnTo>
                  <a:pt x="1107281" y="410766"/>
                </a:lnTo>
                <a:lnTo>
                  <a:pt x="1107281" y="410766"/>
                </a:lnTo>
                <a:lnTo>
                  <a:pt x="1107281" y="401836"/>
                </a:lnTo>
                <a:lnTo>
                  <a:pt x="1107281" y="401836"/>
                </a:lnTo>
                <a:lnTo>
                  <a:pt x="1098351" y="401836"/>
                </a:lnTo>
                <a:lnTo>
                  <a:pt x="1098351" y="401836"/>
                </a:lnTo>
                <a:lnTo>
                  <a:pt x="1098351" y="392907"/>
                </a:lnTo>
                <a:lnTo>
                  <a:pt x="1098351" y="392907"/>
                </a:lnTo>
                <a:lnTo>
                  <a:pt x="1098351" y="392907"/>
                </a:lnTo>
                <a:lnTo>
                  <a:pt x="1089422" y="383977"/>
                </a:lnTo>
                <a:lnTo>
                  <a:pt x="1089422" y="383977"/>
                </a:lnTo>
                <a:lnTo>
                  <a:pt x="1089422" y="375047"/>
                </a:lnTo>
                <a:lnTo>
                  <a:pt x="1098351" y="375047"/>
                </a:lnTo>
                <a:lnTo>
                  <a:pt x="1098351" y="375047"/>
                </a:lnTo>
                <a:lnTo>
                  <a:pt x="1098351" y="366117"/>
                </a:lnTo>
                <a:lnTo>
                  <a:pt x="1098351" y="366117"/>
                </a:lnTo>
                <a:lnTo>
                  <a:pt x="1107281" y="366117"/>
                </a:lnTo>
                <a:lnTo>
                  <a:pt x="1107281" y="357188"/>
                </a:lnTo>
                <a:lnTo>
                  <a:pt x="1107281" y="357188"/>
                </a:lnTo>
                <a:lnTo>
                  <a:pt x="1107281" y="357188"/>
                </a:lnTo>
                <a:lnTo>
                  <a:pt x="1107281" y="357188"/>
                </a:lnTo>
                <a:lnTo>
                  <a:pt x="1107281" y="357188"/>
                </a:lnTo>
                <a:lnTo>
                  <a:pt x="1116211" y="357188"/>
                </a:lnTo>
                <a:lnTo>
                  <a:pt x="1116211" y="357188"/>
                </a:lnTo>
                <a:lnTo>
                  <a:pt x="1107281" y="357188"/>
                </a:lnTo>
                <a:lnTo>
                  <a:pt x="1107281" y="357188"/>
                </a:lnTo>
                <a:lnTo>
                  <a:pt x="1107281" y="357188"/>
                </a:lnTo>
                <a:lnTo>
                  <a:pt x="1107281" y="348258"/>
                </a:lnTo>
                <a:lnTo>
                  <a:pt x="1107281" y="348258"/>
                </a:lnTo>
                <a:lnTo>
                  <a:pt x="1107281" y="339328"/>
                </a:lnTo>
                <a:lnTo>
                  <a:pt x="1116211" y="339328"/>
                </a:lnTo>
                <a:lnTo>
                  <a:pt x="1116211" y="330399"/>
                </a:lnTo>
                <a:lnTo>
                  <a:pt x="1116211" y="321469"/>
                </a:lnTo>
                <a:lnTo>
                  <a:pt x="1116211" y="312540"/>
                </a:lnTo>
                <a:lnTo>
                  <a:pt x="1116211" y="312540"/>
                </a:lnTo>
                <a:lnTo>
                  <a:pt x="1107281" y="294680"/>
                </a:lnTo>
                <a:lnTo>
                  <a:pt x="1107281" y="294680"/>
                </a:lnTo>
                <a:lnTo>
                  <a:pt x="1107281" y="285751"/>
                </a:lnTo>
                <a:lnTo>
                  <a:pt x="1098351" y="276821"/>
                </a:lnTo>
                <a:lnTo>
                  <a:pt x="1098351" y="267891"/>
                </a:lnTo>
                <a:lnTo>
                  <a:pt x="1089422" y="258961"/>
                </a:lnTo>
                <a:lnTo>
                  <a:pt x="1089422" y="241102"/>
                </a:lnTo>
                <a:lnTo>
                  <a:pt x="1080492" y="241102"/>
                </a:lnTo>
                <a:lnTo>
                  <a:pt x="1080492" y="223243"/>
                </a:lnTo>
                <a:lnTo>
                  <a:pt x="1080492" y="214313"/>
                </a:lnTo>
                <a:lnTo>
                  <a:pt x="1071562" y="205383"/>
                </a:lnTo>
                <a:lnTo>
                  <a:pt x="1062632" y="187524"/>
                </a:lnTo>
                <a:lnTo>
                  <a:pt x="1053703" y="178594"/>
                </a:lnTo>
                <a:lnTo>
                  <a:pt x="1053703" y="169665"/>
                </a:lnTo>
                <a:lnTo>
                  <a:pt x="1044773" y="151805"/>
                </a:lnTo>
                <a:lnTo>
                  <a:pt x="1035843" y="142875"/>
                </a:lnTo>
                <a:lnTo>
                  <a:pt x="1026914" y="133946"/>
                </a:lnTo>
                <a:lnTo>
                  <a:pt x="1017984" y="125016"/>
                </a:lnTo>
                <a:lnTo>
                  <a:pt x="1009054" y="116086"/>
                </a:lnTo>
                <a:lnTo>
                  <a:pt x="1000125" y="107157"/>
                </a:lnTo>
                <a:lnTo>
                  <a:pt x="1000125" y="107157"/>
                </a:lnTo>
                <a:lnTo>
                  <a:pt x="991195" y="98227"/>
                </a:lnTo>
                <a:lnTo>
                  <a:pt x="982265" y="98227"/>
                </a:lnTo>
                <a:lnTo>
                  <a:pt x="982265"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2812852" y="1660922"/>
            <a:ext cx="973337" cy="26790"/>
          </a:xfrm>
          <a:custGeom>
            <a:avLst/>
            <a:gdLst/>
            <a:ahLst/>
            <a:cxnLst/>
            <a:rect l="0" t="0" r="0" b="0"/>
            <a:pathLst>
              <a:path w="973337" h="26790">
                <a:moveTo>
                  <a:pt x="44648" y="8929"/>
                </a:moveTo>
                <a:lnTo>
                  <a:pt x="35718" y="8929"/>
                </a:lnTo>
                <a:lnTo>
                  <a:pt x="26789" y="8929"/>
                </a:lnTo>
                <a:lnTo>
                  <a:pt x="17859" y="8929"/>
                </a:lnTo>
                <a:lnTo>
                  <a:pt x="17859" y="8929"/>
                </a:lnTo>
                <a:lnTo>
                  <a:pt x="8929" y="8929"/>
                </a:lnTo>
                <a:lnTo>
                  <a:pt x="8929" y="8929"/>
                </a:lnTo>
                <a:lnTo>
                  <a:pt x="8929" y="17859"/>
                </a:lnTo>
                <a:lnTo>
                  <a:pt x="0" y="17859"/>
                </a:lnTo>
                <a:lnTo>
                  <a:pt x="0" y="26789"/>
                </a:lnTo>
                <a:lnTo>
                  <a:pt x="8929" y="26789"/>
                </a:lnTo>
                <a:lnTo>
                  <a:pt x="8929" y="26789"/>
                </a:lnTo>
                <a:lnTo>
                  <a:pt x="8929" y="26789"/>
                </a:lnTo>
                <a:lnTo>
                  <a:pt x="17859" y="26789"/>
                </a:lnTo>
                <a:lnTo>
                  <a:pt x="17859" y="26789"/>
                </a:lnTo>
                <a:lnTo>
                  <a:pt x="35718" y="26789"/>
                </a:lnTo>
                <a:lnTo>
                  <a:pt x="44648" y="26789"/>
                </a:lnTo>
                <a:lnTo>
                  <a:pt x="62507" y="17859"/>
                </a:lnTo>
                <a:lnTo>
                  <a:pt x="80367" y="17859"/>
                </a:lnTo>
                <a:lnTo>
                  <a:pt x="107156" y="17859"/>
                </a:lnTo>
                <a:lnTo>
                  <a:pt x="133945" y="17859"/>
                </a:lnTo>
                <a:lnTo>
                  <a:pt x="169664" y="17859"/>
                </a:lnTo>
                <a:lnTo>
                  <a:pt x="196453" y="17859"/>
                </a:lnTo>
                <a:lnTo>
                  <a:pt x="223242" y="17859"/>
                </a:lnTo>
                <a:lnTo>
                  <a:pt x="258961" y="17859"/>
                </a:lnTo>
                <a:lnTo>
                  <a:pt x="285750" y="17859"/>
                </a:lnTo>
                <a:lnTo>
                  <a:pt x="321468" y="17859"/>
                </a:lnTo>
                <a:lnTo>
                  <a:pt x="357187" y="8929"/>
                </a:lnTo>
                <a:lnTo>
                  <a:pt x="392906" y="8929"/>
                </a:lnTo>
                <a:lnTo>
                  <a:pt x="428625" y="8929"/>
                </a:lnTo>
                <a:lnTo>
                  <a:pt x="464343" y="8929"/>
                </a:lnTo>
                <a:lnTo>
                  <a:pt x="500062" y="8929"/>
                </a:lnTo>
                <a:lnTo>
                  <a:pt x="535781" y="0"/>
                </a:lnTo>
                <a:lnTo>
                  <a:pt x="571500" y="0"/>
                </a:lnTo>
                <a:lnTo>
                  <a:pt x="607218" y="0"/>
                </a:lnTo>
                <a:lnTo>
                  <a:pt x="642937" y="0"/>
                </a:lnTo>
                <a:lnTo>
                  <a:pt x="678656" y="8929"/>
                </a:lnTo>
                <a:lnTo>
                  <a:pt x="714375" y="8929"/>
                </a:lnTo>
                <a:lnTo>
                  <a:pt x="741164" y="8929"/>
                </a:lnTo>
                <a:lnTo>
                  <a:pt x="767953" y="17859"/>
                </a:lnTo>
                <a:lnTo>
                  <a:pt x="794742" y="17859"/>
                </a:lnTo>
                <a:lnTo>
                  <a:pt x="821531" y="17859"/>
                </a:lnTo>
                <a:lnTo>
                  <a:pt x="839390" y="8929"/>
                </a:lnTo>
                <a:lnTo>
                  <a:pt x="866179" y="8929"/>
                </a:lnTo>
                <a:lnTo>
                  <a:pt x="892968" y="8929"/>
                </a:lnTo>
                <a:lnTo>
                  <a:pt x="919757" y="0"/>
                </a:lnTo>
                <a:lnTo>
                  <a:pt x="946546" y="0"/>
                </a:lnTo>
                <a:lnTo>
                  <a:pt x="964406" y="0"/>
                </a:lnTo>
                <a:lnTo>
                  <a:pt x="973336" y="0"/>
                </a:lnTo>
                <a:lnTo>
                  <a:pt x="973336" y="8929"/>
                </a:lnTo>
                <a:lnTo>
                  <a:pt x="973336"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4071938" y="1678781"/>
            <a:ext cx="223243" cy="17860"/>
          </a:xfrm>
          <a:custGeom>
            <a:avLst/>
            <a:gdLst/>
            <a:ahLst/>
            <a:cxnLst/>
            <a:rect l="0" t="0" r="0" b="0"/>
            <a:pathLst>
              <a:path w="223243" h="17860">
                <a:moveTo>
                  <a:pt x="0" y="17859"/>
                </a:moveTo>
                <a:lnTo>
                  <a:pt x="0" y="8930"/>
                </a:lnTo>
                <a:lnTo>
                  <a:pt x="0" y="8930"/>
                </a:lnTo>
                <a:lnTo>
                  <a:pt x="8929" y="8930"/>
                </a:lnTo>
                <a:lnTo>
                  <a:pt x="8929" y="8930"/>
                </a:lnTo>
                <a:lnTo>
                  <a:pt x="17859" y="8930"/>
                </a:lnTo>
                <a:lnTo>
                  <a:pt x="35718" y="8930"/>
                </a:lnTo>
                <a:lnTo>
                  <a:pt x="53578" y="8930"/>
                </a:lnTo>
                <a:lnTo>
                  <a:pt x="80367" y="17859"/>
                </a:lnTo>
                <a:lnTo>
                  <a:pt x="107156" y="17859"/>
                </a:lnTo>
                <a:lnTo>
                  <a:pt x="133945" y="17859"/>
                </a:lnTo>
                <a:lnTo>
                  <a:pt x="160734" y="8930"/>
                </a:lnTo>
                <a:lnTo>
                  <a:pt x="196453" y="8930"/>
                </a:lnTo>
                <a:lnTo>
                  <a:pt x="223242" y="0"/>
                </a:lnTo>
                <a:lnTo>
                  <a:pt x="22324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4705945" y="1660922"/>
            <a:ext cx="2232423" cy="89298"/>
          </a:xfrm>
          <a:custGeom>
            <a:avLst/>
            <a:gdLst/>
            <a:ahLst/>
            <a:cxnLst/>
            <a:rect l="0" t="0" r="0" b="0"/>
            <a:pathLst>
              <a:path w="2232423" h="89298">
                <a:moveTo>
                  <a:pt x="0" y="8929"/>
                </a:moveTo>
                <a:lnTo>
                  <a:pt x="0" y="8929"/>
                </a:lnTo>
                <a:lnTo>
                  <a:pt x="0" y="8929"/>
                </a:lnTo>
                <a:lnTo>
                  <a:pt x="8930" y="0"/>
                </a:lnTo>
                <a:lnTo>
                  <a:pt x="17860" y="0"/>
                </a:lnTo>
                <a:lnTo>
                  <a:pt x="26789" y="0"/>
                </a:lnTo>
                <a:lnTo>
                  <a:pt x="44649" y="0"/>
                </a:lnTo>
                <a:lnTo>
                  <a:pt x="71438" y="0"/>
                </a:lnTo>
                <a:lnTo>
                  <a:pt x="89297" y="0"/>
                </a:lnTo>
                <a:lnTo>
                  <a:pt x="116086" y="0"/>
                </a:lnTo>
                <a:lnTo>
                  <a:pt x="142875" y="0"/>
                </a:lnTo>
                <a:lnTo>
                  <a:pt x="178594" y="0"/>
                </a:lnTo>
                <a:lnTo>
                  <a:pt x="223243" y="0"/>
                </a:lnTo>
                <a:lnTo>
                  <a:pt x="258961" y="0"/>
                </a:lnTo>
                <a:lnTo>
                  <a:pt x="312539" y="0"/>
                </a:lnTo>
                <a:lnTo>
                  <a:pt x="357188" y="0"/>
                </a:lnTo>
                <a:lnTo>
                  <a:pt x="401836" y="0"/>
                </a:lnTo>
                <a:lnTo>
                  <a:pt x="455414" y="0"/>
                </a:lnTo>
                <a:lnTo>
                  <a:pt x="508993" y="0"/>
                </a:lnTo>
                <a:lnTo>
                  <a:pt x="553641" y="0"/>
                </a:lnTo>
                <a:lnTo>
                  <a:pt x="607219" y="0"/>
                </a:lnTo>
                <a:lnTo>
                  <a:pt x="669727" y="8929"/>
                </a:lnTo>
                <a:lnTo>
                  <a:pt x="723305" y="8929"/>
                </a:lnTo>
                <a:lnTo>
                  <a:pt x="785813" y="8929"/>
                </a:lnTo>
                <a:lnTo>
                  <a:pt x="848321" y="8929"/>
                </a:lnTo>
                <a:lnTo>
                  <a:pt x="901899" y="8929"/>
                </a:lnTo>
                <a:lnTo>
                  <a:pt x="964407" y="8929"/>
                </a:lnTo>
                <a:lnTo>
                  <a:pt x="1026914" y="0"/>
                </a:lnTo>
                <a:lnTo>
                  <a:pt x="1089422" y="0"/>
                </a:lnTo>
                <a:lnTo>
                  <a:pt x="1151930" y="8929"/>
                </a:lnTo>
                <a:lnTo>
                  <a:pt x="1214438" y="17859"/>
                </a:lnTo>
                <a:lnTo>
                  <a:pt x="1276946" y="17859"/>
                </a:lnTo>
                <a:lnTo>
                  <a:pt x="1339453" y="26789"/>
                </a:lnTo>
                <a:lnTo>
                  <a:pt x="1401961" y="44648"/>
                </a:lnTo>
                <a:lnTo>
                  <a:pt x="1455539" y="53578"/>
                </a:lnTo>
                <a:lnTo>
                  <a:pt x="1509118" y="53578"/>
                </a:lnTo>
                <a:lnTo>
                  <a:pt x="1562696" y="62507"/>
                </a:lnTo>
                <a:lnTo>
                  <a:pt x="1616274" y="62507"/>
                </a:lnTo>
                <a:lnTo>
                  <a:pt x="1669852" y="62507"/>
                </a:lnTo>
                <a:lnTo>
                  <a:pt x="1723430" y="62507"/>
                </a:lnTo>
                <a:lnTo>
                  <a:pt x="1777008" y="53578"/>
                </a:lnTo>
                <a:lnTo>
                  <a:pt x="1830586" y="53578"/>
                </a:lnTo>
                <a:lnTo>
                  <a:pt x="1875235" y="53578"/>
                </a:lnTo>
                <a:lnTo>
                  <a:pt x="1928813" y="53578"/>
                </a:lnTo>
                <a:lnTo>
                  <a:pt x="1973461" y="53578"/>
                </a:lnTo>
                <a:lnTo>
                  <a:pt x="2018110" y="62507"/>
                </a:lnTo>
                <a:lnTo>
                  <a:pt x="2062758" y="62507"/>
                </a:lnTo>
                <a:lnTo>
                  <a:pt x="2107407" y="71437"/>
                </a:lnTo>
                <a:lnTo>
                  <a:pt x="2143125" y="80367"/>
                </a:lnTo>
                <a:lnTo>
                  <a:pt x="2178844" y="80367"/>
                </a:lnTo>
                <a:lnTo>
                  <a:pt x="2205633" y="89297"/>
                </a:lnTo>
                <a:lnTo>
                  <a:pt x="2232422" y="89297"/>
                </a:lnTo>
                <a:lnTo>
                  <a:pt x="2232422"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7733109" y="1151930"/>
            <a:ext cx="17861" cy="357188"/>
          </a:xfrm>
          <a:custGeom>
            <a:avLst/>
            <a:gdLst/>
            <a:ahLst/>
            <a:cxnLst/>
            <a:rect l="0" t="0" r="0" b="0"/>
            <a:pathLst>
              <a:path w="17861" h="357188">
                <a:moveTo>
                  <a:pt x="8930" y="0"/>
                </a:moveTo>
                <a:lnTo>
                  <a:pt x="8930" y="0"/>
                </a:lnTo>
                <a:lnTo>
                  <a:pt x="8930" y="0"/>
                </a:lnTo>
                <a:lnTo>
                  <a:pt x="8930" y="0"/>
                </a:lnTo>
                <a:lnTo>
                  <a:pt x="8930" y="0"/>
                </a:lnTo>
                <a:lnTo>
                  <a:pt x="8930" y="8929"/>
                </a:lnTo>
                <a:lnTo>
                  <a:pt x="8930" y="17859"/>
                </a:lnTo>
                <a:lnTo>
                  <a:pt x="17860" y="35718"/>
                </a:lnTo>
                <a:lnTo>
                  <a:pt x="17860" y="62507"/>
                </a:lnTo>
                <a:lnTo>
                  <a:pt x="17860" y="98226"/>
                </a:lnTo>
                <a:lnTo>
                  <a:pt x="17860" y="133945"/>
                </a:lnTo>
                <a:lnTo>
                  <a:pt x="17860" y="178593"/>
                </a:lnTo>
                <a:lnTo>
                  <a:pt x="8930" y="223242"/>
                </a:lnTo>
                <a:lnTo>
                  <a:pt x="8930" y="267890"/>
                </a:lnTo>
                <a:lnTo>
                  <a:pt x="0" y="303609"/>
                </a:lnTo>
                <a:lnTo>
                  <a:pt x="0" y="330398"/>
                </a:lnTo>
                <a:lnTo>
                  <a:pt x="0" y="348257"/>
                </a:lnTo>
                <a:lnTo>
                  <a:pt x="0" y="357187"/>
                </a:lnTo>
                <a:lnTo>
                  <a:pt x="0" y="357187"/>
                </a:lnTo>
                <a:lnTo>
                  <a:pt x="0" y="339328"/>
                </a:lnTo>
                <a:lnTo>
                  <a:pt x="0" y="33932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7759898" y="1276945"/>
            <a:ext cx="142876" cy="267892"/>
          </a:xfrm>
          <a:custGeom>
            <a:avLst/>
            <a:gdLst/>
            <a:ahLst/>
            <a:cxnLst/>
            <a:rect l="0" t="0" r="0" b="0"/>
            <a:pathLst>
              <a:path w="142876" h="267892">
                <a:moveTo>
                  <a:pt x="125016" y="0"/>
                </a:moveTo>
                <a:lnTo>
                  <a:pt x="116086" y="0"/>
                </a:lnTo>
                <a:lnTo>
                  <a:pt x="107157" y="0"/>
                </a:lnTo>
                <a:lnTo>
                  <a:pt x="89297" y="0"/>
                </a:lnTo>
                <a:lnTo>
                  <a:pt x="62508" y="8930"/>
                </a:lnTo>
                <a:lnTo>
                  <a:pt x="44649" y="17860"/>
                </a:lnTo>
                <a:lnTo>
                  <a:pt x="26790" y="35719"/>
                </a:lnTo>
                <a:lnTo>
                  <a:pt x="17860" y="53578"/>
                </a:lnTo>
                <a:lnTo>
                  <a:pt x="17860" y="62508"/>
                </a:lnTo>
                <a:lnTo>
                  <a:pt x="17860" y="80368"/>
                </a:lnTo>
                <a:lnTo>
                  <a:pt x="26790" y="89297"/>
                </a:lnTo>
                <a:lnTo>
                  <a:pt x="44649" y="98227"/>
                </a:lnTo>
                <a:lnTo>
                  <a:pt x="62508" y="107157"/>
                </a:lnTo>
                <a:lnTo>
                  <a:pt x="89297" y="116086"/>
                </a:lnTo>
                <a:lnTo>
                  <a:pt x="116086" y="133945"/>
                </a:lnTo>
                <a:lnTo>
                  <a:pt x="133946" y="151805"/>
                </a:lnTo>
                <a:lnTo>
                  <a:pt x="142875" y="178594"/>
                </a:lnTo>
                <a:lnTo>
                  <a:pt x="142875" y="205383"/>
                </a:lnTo>
                <a:lnTo>
                  <a:pt x="133946" y="223242"/>
                </a:lnTo>
                <a:lnTo>
                  <a:pt x="107157" y="250031"/>
                </a:lnTo>
                <a:lnTo>
                  <a:pt x="80368" y="258961"/>
                </a:lnTo>
                <a:lnTo>
                  <a:pt x="53579" y="267891"/>
                </a:lnTo>
                <a:lnTo>
                  <a:pt x="26790" y="258961"/>
                </a:lnTo>
                <a:lnTo>
                  <a:pt x="8930" y="250031"/>
                </a:lnTo>
                <a:lnTo>
                  <a:pt x="0" y="232172"/>
                </a:lnTo>
                <a:lnTo>
                  <a:pt x="0" y="214313"/>
                </a:lnTo>
                <a:lnTo>
                  <a:pt x="0" y="205383"/>
                </a:lnTo>
                <a:lnTo>
                  <a:pt x="17860" y="196453"/>
                </a:lnTo>
                <a:lnTo>
                  <a:pt x="17860"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8179594" y="1437679"/>
            <a:ext cx="151805" cy="17861"/>
          </a:xfrm>
          <a:custGeom>
            <a:avLst/>
            <a:gdLst/>
            <a:ahLst/>
            <a:cxnLst/>
            <a:rect l="0" t="0" r="0" b="0"/>
            <a:pathLst>
              <a:path w="151805" h="17861">
                <a:moveTo>
                  <a:pt x="0" y="0"/>
                </a:moveTo>
                <a:lnTo>
                  <a:pt x="8929" y="0"/>
                </a:lnTo>
                <a:lnTo>
                  <a:pt x="17858" y="0"/>
                </a:lnTo>
                <a:lnTo>
                  <a:pt x="26788" y="8930"/>
                </a:lnTo>
                <a:lnTo>
                  <a:pt x="35718" y="8930"/>
                </a:lnTo>
                <a:lnTo>
                  <a:pt x="62507" y="17860"/>
                </a:lnTo>
                <a:lnTo>
                  <a:pt x="80366" y="17860"/>
                </a:lnTo>
                <a:lnTo>
                  <a:pt x="107155" y="17860"/>
                </a:lnTo>
                <a:lnTo>
                  <a:pt x="133944" y="8930"/>
                </a:lnTo>
                <a:lnTo>
                  <a:pt x="151804" y="8930"/>
                </a:lnTo>
                <a:lnTo>
                  <a:pt x="151804"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8358187" y="1366242"/>
            <a:ext cx="116087" cy="223243"/>
          </a:xfrm>
          <a:custGeom>
            <a:avLst/>
            <a:gdLst/>
            <a:ahLst/>
            <a:cxnLst/>
            <a:rect l="0" t="0" r="0" b="0"/>
            <a:pathLst>
              <a:path w="116087" h="223243">
                <a:moveTo>
                  <a:pt x="44648" y="0"/>
                </a:moveTo>
                <a:lnTo>
                  <a:pt x="44648" y="0"/>
                </a:lnTo>
                <a:lnTo>
                  <a:pt x="44648" y="0"/>
                </a:lnTo>
                <a:lnTo>
                  <a:pt x="44648" y="8930"/>
                </a:lnTo>
                <a:lnTo>
                  <a:pt x="44648" y="17860"/>
                </a:lnTo>
                <a:lnTo>
                  <a:pt x="35718" y="35719"/>
                </a:lnTo>
                <a:lnTo>
                  <a:pt x="26789" y="62508"/>
                </a:lnTo>
                <a:lnTo>
                  <a:pt x="17859" y="89297"/>
                </a:lnTo>
                <a:lnTo>
                  <a:pt x="8929" y="116086"/>
                </a:lnTo>
                <a:lnTo>
                  <a:pt x="0" y="133945"/>
                </a:lnTo>
                <a:lnTo>
                  <a:pt x="0" y="151805"/>
                </a:lnTo>
                <a:lnTo>
                  <a:pt x="0" y="169664"/>
                </a:lnTo>
                <a:lnTo>
                  <a:pt x="0" y="178594"/>
                </a:lnTo>
                <a:lnTo>
                  <a:pt x="8929" y="178594"/>
                </a:lnTo>
                <a:lnTo>
                  <a:pt x="26789" y="169664"/>
                </a:lnTo>
                <a:lnTo>
                  <a:pt x="35718" y="151805"/>
                </a:lnTo>
                <a:lnTo>
                  <a:pt x="44648" y="133945"/>
                </a:lnTo>
                <a:lnTo>
                  <a:pt x="53578" y="107156"/>
                </a:lnTo>
                <a:lnTo>
                  <a:pt x="62508" y="89297"/>
                </a:lnTo>
                <a:lnTo>
                  <a:pt x="71437" y="80367"/>
                </a:lnTo>
                <a:lnTo>
                  <a:pt x="71437" y="80367"/>
                </a:lnTo>
                <a:lnTo>
                  <a:pt x="62508" y="98227"/>
                </a:lnTo>
                <a:lnTo>
                  <a:pt x="62508" y="125016"/>
                </a:lnTo>
                <a:lnTo>
                  <a:pt x="53578" y="151805"/>
                </a:lnTo>
                <a:lnTo>
                  <a:pt x="53578" y="187523"/>
                </a:lnTo>
                <a:lnTo>
                  <a:pt x="53578" y="205383"/>
                </a:lnTo>
                <a:lnTo>
                  <a:pt x="62508" y="223242"/>
                </a:lnTo>
                <a:lnTo>
                  <a:pt x="80367" y="223242"/>
                </a:lnTo>
                <a:lnTo>
                  <a:pt x="89297" y="214312"/>
                </a:lnTo>
                <a:lnTo>
                  <a:pt x="116086" y="187523"/>
                </a:lnTo>
                <a:lnTo>
                  <a:pt x="116086"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3144535221"/>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 X – Homebrew </a:t>
            </a:r>
            <a:r>
              <a:rPr lang="en-US" dirty="0"/>
              <a:t>package manager </a:t>
            </a:r>
          </a:p>
        </p:txBody>
      </p:sp>
      <p:sp>
        <p:nvSpPr>
          <p:cNvPr id="3" name="Content Placeholder 2"/>
          <p:cNvSpPr>
            <a:spLocks noGrp="1"/>
          </p:cNvSpPr>
          <p:nvPr>
            <p:ph idx="1"/>
          </p:nvPr>
        </p:nvSpPr>
        <p:spPr/>
        <p:txBody>
          <a:bodyPr/>
          <a:lstStyle/>
          <a:p>
            <a:r>
              <a:rPr lang="en-US" dirty="0"/>
              <a:t>Homebrew </a:t>
            </a:r>
            <a:r>
              <a:rPr lang="en-US" dirty="0" smtClean="0"/>
              <a:t> package manager http</a:t>
            </a:r>
            <a:r>
              <a:rPr lang="en-US" dirty="0"/>
              <a:t>:// brew.sh/ </a:t>
            </a:r>
            <a:endParaRPr lang="en-US" dirty="0" smtClean="0"/>
          </a:p>
          <a:p>
            <a:r>
              <a:rPr lang="en-US" dirty="0" smtClean="0"/>
              <a:t>install </a:t>
            </a:r>
            <a:r>
              <a:rPr lang="en-US" dirty="0"/>
              <a:t>brew, you must execute this command: </a:t>
            </a:r>
            <a:endParaRPr lang="en-US" dirty="0" smtClean="0"/>
          </a:p>
          <a:p>
            <a:r>
              <a:rPr lang="en-US" dirty="0" smtClean="0"/>
              <a:t>$ </a:t>
            </a:r>
            <a:r>
              <a:rPr lang="en-US" dirty="0"/>
              <a:t>ruby -e </a:t>
            </a:r>
            <a:r>
              <a:rPr lang="en-US" dirty="0" smtClean="0"/>
              <a:t>"$(curl </a:t>
            </a:r>
            <a:r>
              <a:rPr lang="en-US" dirty="0"/>
              <a:t>-</a:t>
            </a:r>
            <a:r>
              <a:rPr lang="en-US" dirty="0" err="1"/>
              <a:t>fsSL</a:t>
            </a:r>
            <a:r>
              <a:rPr lang="en-US" dirty="0"/>
              <a:t> https:// </a:t>
            </a:r>
            <a:r>
              <a:rPr lang="en-US" dirty="0" smtClean="0"/>
              <a:t>raw.githubusercontent.com/Homebrew/install</a:t>
            </a:r>
            <a:r>
              <a:rPr lang="en-US" dirty="0"/>
              <a:t>/ master/ install)" </a:t>
            </a:r>
            <a:endParaRPr lang="en-US" dirty="0" smtClean="0"/>
          </a:p>
          <a:p>
            <a:r>
              <a:rPr lang="en-US" dirty="0" smtClean="0"/>
              <a:t>You </a:t>
            </a:r>
            <a:r>
              <a:rPr lang="en-US" dirty="0"/>
              <a:t>might need to open a new terminal </a:t>
            </a:r>
            <a:r>
              <a:rPr lang="en-US" dirty="0" smtClean="0"/>
              <a:t>and/or </a:t>
            </a:r>
            <a:r>
              <a:rPr lang="en-US" dirty="0"/>
              <a:t>do a source over the .</a:t>
            </a:r>
            <a:r>
              <a:rPr lang="en-US" dirty="0" err="1"/>
              <a:t>bash_profile</a:t>
            </a:r>
            <a:r>
              <a:rPr lang="en-US" dirty="0"/>
              <a:t> file to get it working, </a:t>
            </a:r>
            <a:endParaRPr lang="en-US" dirty="0" smtClean="0"/>
          </a:p>
          <a:p>
            <a:r>
              <a:rPr lang="en-US" dirty="0" smtClean="0"/>
              <a:t>to </a:t>
            </a:r>
            <a:r>
              <a:rPr lang="en-US" dirty="0"/>
              <a:t>install Spring Boot: </a:t>
            </a:r>
            <a:endParaRPr lang="en-US" dirty="0" smtClean="0"/>
          </a:p>
          <a:p>
            <a:r>
              <a:rPr lang="en-US" dirty="0" smtClean="0"/>
              <a:t>$ </a:t>
            </a:r>
            <a:r>
              <a:rPr lang="en-US" dirty="0"/>
              <a:t>brew tap pivotal/ tap </a:t>
            </a:r>
            <a:endParaRPr lang="en-US" dirty="0" smtClean="0"/>
          </a:p>
          <a:p>
            <a:r>
              <a:rPr lang="en-US" dirty="0" smtClean="0"/>
              <a:t>$ </a:t>
            </a:r>
            <a:r>
              <a:rPr lang="en-US" dirty="0"/>
              <a:t>brew install </a:t>
            </a:r>
            <a:r>
              <a:rPr lang="en-US" dirty="0" err="1" smtClean="0"/>
              <a:t>springboot</a:t>
            </a:r>
            <a:endParaRPr lang="en-US" dirty="0"/>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02</a:t>
            </a:r>
            <a:endParaRPr lang="en-US" dirty="0"/>
          </a:p>
        </p:txBody>
      </p:sp>
      <p:sp>
        <p:nvSpPr>
          <p:cNvPr id="5" name="Freeform 4"/>
          <p:cNvSpPr/>
          <p:nvPr/>
        </p:nvSpPr>
        <p:spPr bwMode="auto">
          <a:xfrm>
            <a:off x="1857375" y="71437"/>
            <a:ext cx="142876" cy="223244"/>
          </a:xfrm>
          <a:custGeom>
            <a:avLst/>
            <a:gdLst/>
            <a:ahLst/>
            <a:cxnLst/>
            <a:rect l="0" t="0" r="0" b="0"/>
            <a:pathLst>
              <a:path w="142876" h="223244">
                <a:moveTo>
                  <a:pt x="142875" y="8930"/>
                </a:moveTo>
                <a:lnTo>
                  <a:pt x="133945" y="0"/>
                </a:lnTo>
                <a:lnTo>
                  <a:pt x="133945" y="0"/>
                </a:lnTo>
                <a:lnTo>
                  <a:pt x="133945" y="0"/>
                </a:lnTo>
                <a:lnTo>
                  <a:pt x="125016" y="0"/>
                </a:lnTo>
                <a:lnTo>
                  <a:pt x="125016" y="0"/>
                </a:lnTo>
                <a:lnTo>
                  <a:pt x="116086" y="0"/>
                </a:lnTo>
                <a:lnTo>
                  <a:pt x="107156" y="0"/>
                </a:lnTo>
                <a:lnTo>
                  <a:pt x="98227" y="8930"/>
                </a:lnTo>
                <a:lnTo>
                  <a:pt x="98227" y="8930"/>
                </a:lnTo>
                <a:lnTo>
                  <a:pt x="89297" y="17860"/>
                </a:lnTo>
                <a:lnTo>
                  <a:pt x="80367" y="17860"/>
                </a:lnTo>
                <a:lnTo>
                  <a:pt x="80367" y="26790"/>
                </a:lnTo>
                <a:lnTo>
                  <a:pt x="80367" y="35719"/>
                </a:lnTo>
                <a:lnTo>
                  <a:pt x="80367" y="35719"/>
                </a:lnTo>
                <a:lnTo>
                  <a:pt x="89297" y="44649"/>
                </a:lnTo>
                <a:lnTo>
                  <a:pt x="98227" y="44649"/>
                </a:lnTo>
                <a:lnTo>
                  <a:pt x="107156" y="62508"/>
                </a:lnTo>
                <a:lnTo>
                  <a:pt x="116086" y="62508"/>
                </a:lnTo>
                <a:lnTo>
                  <a:pt x="125016" y="80368"/>
                </a:lnTo>
                <a:lnTo>
                  <a:pt x="133945" y="89297"/>
                </a:lnTo>
                <a:lnTo>
                  <a:pt x="142875" y="107157"/>
                </a:lnTo>
                <a:lnTo>
                  <a:pt x="142875" y="151805"/>
                </a:lnTo>
                <a:lnTo>
                  <a:pt x="125016" y="178594"/>
                </a:lnTo>
                <a:lnTo>
                  <a:pt x="98227" y="205383"/>
                </a:lnTo>
                <a:lnTo>
                  <a:pt x="62508" y="223243"/>
                </a:lnTo>
                <a:lnTo>
                  <a:pt x="44648" y="223243"/>
                </a:lnTo>
                <a:lnTo>
                  <a:pt x="26789" y="223243"/>
                </a:lnTo>
                <a:lnTo>
                  <a:pt x="17859" y="223243"/>
                </a:lnTo>
                <a:lnTo>
                  <a:pt x="8930" y="223243"/>
                </a:lnTo>
                <a:lnTo>
                  <a:pt x="0" y="214313"/>
                </a:lnTo>
                <a:lnTo>
                  <a:pt x="0" y="205383"/>
                </a:lnTo>
                <a:lnTo>
                  <a:pt x="0" y="205383"/>
                </a:lnTo>
                <a:lnTo>
                  <a:pt x="0" y="196454"/>
                </a:lnTo>
                <a:lnTo>
                  <a:pt x="8930" y="196454"/>
                </a:lnTo>
                <a:lnTo>
                  <a:pt x="26789" y="187524"/>
                </a:lnTo>
                <a:lnTo>
                  <a:pt x="26789" y="1875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2035969" y="142875"/>
            <a:ext cx="160735" cy="160735"/>
          </a:xfrm>
          <a:custGeom>
            <a:avLst/>
            <a:gdLst/>
            <a:ahLst/>
            <a:cxnLst/>
            <a:rect l="0" t="0" r="0" b="0"/>
            <a:pathLst>
              <a:path w="160735" h="160735">
                <a:moveTo>
                  <a:pt x="0" y="0"/>
                </a:moveTo>
                <a:lnTo>
                  <a:pt x="0" y="8930"/>
                </a:lnTo>
                <a:lnTo>
                  <a:pt x="8929" y="8930"/>
                </a:lnTo>
                <a:lnTo>
                  <a:pt x="8929" y="17859"/>
                </a:lnTo>
                <a:lnTo>
                  <a:pt x="8929" y="26789"/>
                </a:lnTo>
                <a:lnTo>
                  <a:pt x="8929" y="35719"/>
                </a:lnTo>
                <a:lnTo>
                  <a:pt x="8929" y="71437"/>
                </a:lnTo>
                <a:lnTo>
                  <a:pt x="17859" y="107156"/>
                </a:lnTo>
                <a:lnTo>
                  <a:pt x="17859" y="133945"/>
                </a:lnTo>
                <a:lnTo>
                  <a:pt x="26789" y="151805"/>
                </a:lnTo>
                <a:lnTo>
                  <a:pt x="35719" y="160734"/>
                </a:lnTo>
                <a:lnTo>
                  <a:pt x="44648" y="160734"/>
                </a:lnTo>
                <a:lnTo>
                  <a:pt x="44648" y="151805"/>
                </a:lnTo>
                <a:lnTo>
                  <a:pt x="53578" y="142875"/>
                </a:lnTo>
                <a:lnTo>
                  <a:pt x="62508" y="133945"/>
                </a:lnTo>
                <a:lnTo>
                  <a:pt x="62508" y="116086"/>
                </a:lnTo>
                <a:lnTo>
                  <a:pt x="71437" y="98227"/>
                </a:lnTo>
                <a:lnTo>
                  <a:pt x="80367" y="80367"/>
                </a:lnTo>
                <a:lnTo>
                  <a:pt x="89297" y="71437"/>
                </a:lnTo>
                <a:lnTo>
                  <a:pt x="89297" y="62508"/>
                </a:lnTo>
                <a:lnTo>
                  <a:pt x="98226" y="62508"/>
                </a:lnTo>
                <a:lnTo>
                  <a:pt x="98226" y="62508"/>
                </a:lnTo>
                <a:lnTo>
                  <a:pt x="107156" y="80367"/>
                </a:lnTo>
                <a:lnTo>
                  <a:pt x="107156" y="107156"/>
                </a:lnTo>
                <a:lnTo>
                  <a:pt x="116086" y="133945"/>
                </a:lnTo>
                <a:lnTo>
                  <a:pt x="125015" y="142875"/>
                </a:lnTo>
                <a:lnTo>
                  <a:pt x="133945" y="151805"/>
                </a:lnTo>
                <a:lnTo>
                  <a:pt x="142875" y="151805"/>
                </a:lnTo>
                <a:lnTo>
                  <a:pt x="151804" y="151805"/>
                </a:lnTo>
                <a:lnTo>
                  <a:pt x="160734" y="142875"/>
                </a:lnTo>
                <a:lnTo>
                  <a:pt x="160734"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2232422" y="0"/>
            <a:ext cx="160735" cy="303610"/>
          </a:xfrm>
          <a:custGeom>
            <a:avLst/>
            <a:gdLst/>
            <a:ahLst/>
            <a:cxnLst/>
            <a:rect l="0" t="0" r="0" b="0"/>
            <a:pathLst>
              <a:path w="160735" h="303610">
                <a:moveTo>
                  <a:pt x="80367" y="214312"/>
                </a:moveTo>
                <a:lnTo>
                  <a:pt x="80367" y="214312"/>
                </a:lnTo>
                <a:lnTo>
                  <a:pt x="80367" y="214312"/>
                </a:lnTo>
                <a:lnTo>
                  <a:pt x="71437" y="205383"/>
                </a:lnTo>
                <a:lnTo>
                  <a:pt x="71437" y="205383"/>
                </a:lnTo>
                <a:lnTo>
                  <a:pt x="71437" y="187523"/>
                </a:lnTo>
                <a:lnTo>
                  <a:pt x="62508" y="178594"/>
                </a:lnTo>
                <a:lnTo>
                  <a:pt x="62508" y="169664"/>
                </a:lnTo>
                <a:lnTo>
                  <a:pt x="53578" y="160734"/>
                </a:lnTo>
                <a:lnTo>
                  <a:pt x="53578" y="160734"/>
                </a:lnTo>
                <a:lnTo>
                  <a:pt x="44648" y="151805"/>
                </a:lnTo>
                <a:lnTo>
                  <a:pt x="35719" y="160734"/>
                </a:lnTo>
                <a:lnTo>
                  <a:pt x="35719" y="160734"/>
                </a:lnTo>
                <a:lnTo>
                  <a:pt x="17859" y="196453"/>
                </a:lnTo>
                <a:lnTo>
                  <a:pt x="8930" y="232172"/>
                </a:lnTo>
                <a:lnTo>
                  <a:pt x="0" y="267891"/>
                </a:lnTo>
                <a:lnTo>
                  <a:pt x="8930" y="294680"/>
                </a:lnTo>
                <a:lnTo>
                  <a:pt x="17859" y="303609"/>
                </a:lnTo>
                <a:lnTo>
                  <a:pt x="26789" y="303609"/>
                </a:lnTo>
                <a:lnTo>
                  <a:pt x="35719" y="303609"/>
                </a:lnTo>
                <a:lnTo>
                  <a:pt x="44648" y="294680"/>
                </a:lnTo>
                <a:lnTo>
                  <a:pt x="53578" y="285750"/>
                </a:lnTo>
                <a:lnTo>
                  <a:pt x="62508" y="267891"/>
                </a:lnTo>
                <a:lnTo>
                  <a:pt x="80367" y="241102"/>
                </a:lnTo>
                <a:lnTo>
                  <a:pt x="89297" y="205383"/>
                </a:lnTo>
                <a:lnTo>
                  <a:pt x="98226" y="169664"/>
                </a:lnTo>
                <a:lnTo>
                  <a:pt x="107156" y="125016"/>
                </a:lnTo>
                <a:lnTo>
                  <a:pt x="116086" y="80367"/>
                </a:lnTo>
                <a:lnTo>
                  <a:pt x="116086" y="62508"/>
                </a:lnTo>
                <a:lnTo>
                  <a:pt x="116086" y="44648"/>
                </a:lnTo>
                <a:lnTo>
                  <a:pt x="116086" y="17859"/>
                </a:lnTo>
                <a:lnTo>
                  <a:pt x="116086" y="0"/>
                </a:lnTo>
                <a:lnTo>
                  <a:pt x="107156" y="0"/>
                </a:lnTo>
                <a:lnTo>
                  <a:pt x="98226" y="0"/>
                </a:lnTo>
                <a:lnTo>
                  <a:pt x="98226" y="0"/>
                </a:lnTo>
                <a:lnTo>
                  <a:pt x="89297" y="8930"/>
                </a:lnTo>
                <a:lnTo>
                  <a:pt x="89297" y="35719"/>
                </a:lnTo>
                <a:lnTo>
                  <a:pt x="89297" y="62508"/>
                </a:lnTo>
                <a:lnTo>
                  <a:pt x="89297" y="89297"/>
                </a:lnTo>
                <a:lnTo>
                  <a:pt x="89297" y="160734"/>
                </a:lnTo>
                <a:lnTo>
                  <a:pt x="107156" y="223242"/>
                </a:lnTo>
                <a:lnTo>
                  <a:pt x="116086" y="250031"/>
                </a:lnTo>
                <a:lnTo>
                  <a:pt x="125016" y="267891"/>
                </a:lnTo>
                <a:lnTo>
                  <a:pt x="142875" y="276820"/>
                </a:lnTo>
                <a:lnTo>
                  <a:pt x="151805" y="285750"/>
                </a:lnTo>
                <a:lnTo>
                  <a:pt x="160734" y="285750"/>
                </a:lnTo>
                <a:lnTo>
                  <a:pt x="160734"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2393156" y="205383"/>
            <a:ext cx="89298" cy="80368"/>
          </a:xfrm>
          <a:custGeom>
            <a:avLst/>
            <a:gdLst/>
            <a:ahLst/>
            <a:cxnLst/>
            <a:rect l="0" t="0" r="0" b="0"/>
            <a:pathLst>
              <a:path w="89298" h="80368">
                <a:moveTo>
                  <a:pt x="8930" y="0"/>
                </a:moveTo>
                <a:lnTo>
                  <a:pt x="0" y="8929"/>
                </a:lnTo>
                <a:lnTo>
                  <a:pt x="0" y="17859"/>
                </a:lnTo>
                <a:lnTo>
                  <a:pt x="0" y="26789"/>
                </a:lnTo>
                <a:lnTo>
                  <a:pt x="0" y="35719"/>
                </a:lnTo>
                <a:lnTo>
                  <a:pt x="0" y="53578"/>
                </a:lnTo>
                <a:lnTo>
                  <a:pt x="8930" y="62508"/>
                </a:lnTo>
                <a:lnTo>
                  <a:pt x="8930" y="71437"/>
                </a:lnTo>
                <a:lnTo>
                  <a:pt x="26789" y="80367"/>
                </a:lnTo>
                <a:lnTo>
                  <a:pt x="35719" y="80367"/>
                </a:lnTo>
                <a:lnTo>
                  <a:pt x="53578" y="80367"/>
                </a:lnTo>
                <a:lnTo>
                  <a:pt x="62508" y="80367"/>
                </a:lnTo>
                <a:lnTo>
                  <a:pt x="80367" y="62508"/>
                </a:lnTo>
                <a:lnTo>
                  <a:pt x="80367" y="53578"/>
                </a:lnTo>
                <a:lnTo>
                  <a:pt x="89297" y="44648"/>
                </a:lnTo>
                <a:lnTo>
                  <a:pt x="89297" y="35719"/>
                </a:lnTo>
                <a:lnTo>
                  <a:pt x="89297" y="26789"/>
                </a:lnTo>
                <a:lnTo>
                  <a:pt x="80367" y="17859"/>
                </a:lnTo>
                <a:lnTo>
                  <a:pt x="71438" y="8929"/>
                </a:lnTo>
                <a:lnTo>
                  <a:pt x="53578" y="8929"/>
                </a:lnTo>
                <a:lnTo>
                  <a:pt x="44649" y="8929"/>
                </a:lnTo>
                <a:lnTo>
                  <a:pt x="35719" y="8929"/>
                </a:lnTo>
                <a:lnTo>
                  <a:pt x="35719" y="8929"/>
                </a:lnTo>
                <a:lnTo>
                  <a:pt x="35719" y="8929"/>
                </a:lnTo>
                <a:lnTo>
                  <a:pt x="35719"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2875359" y="125016"/>
            <a:ext cx="285751" cy="348258"/>
          </a:xfrm>
          <a:custGeom>
            <a:avLst/>
            <a:gdLst/>
            <a:ahLst/>
            <a:cxnLst/>
            <a:rect l="0" t="0" r="0" b="0"/>
            <a:pathLst>
              <a:path w="285751" h="348258">
                <a:moveTo>
                  <a:pt x="62508" y="26789"/>
                </a:moveTo>
                <a:lnTo>
                  <a:pt x="62508" y="17859"/>
                </a:lnTo>
                <a:lnTo>
                  <a:pt x="53579" y="8929"/>
                </a:lnTo>
                <a:lnTo>
                  <a:pt x="53579" y="0"/>
                </a:lnTo>
                <a:lnTo>
                  <a:pt x="44649" y="0"/>
                </a:lnTo>
                <a:lnTo>
                  <a:pt x="35719" y="0"/>
                </a:lnTo>
                <a:lnTo>
                  <a:pt x="35719" y="8929"/>
                </a:lnTo>
                <a:lnTo>
                  <a:pt x="26789" y="17859"/>
                </a:lnTo>
                <a:lnTo>
                  <a:pt x="17860" y="26789"/>
                </a:lnTo>
                <a:lnTo>
                  <a:pt x="8930" y="44648"/>
                </a:lnTo>
                <a:lnTo>
                  <a:pt x="8930" y="62507"/>
                </a:lnTo>
                <a:lnTo>
                  <a:pt x="0" y="80367"/>
                </a:lnTo>
                <a:lnTo>
                  <a:pt x="0" y="107156"/>
                </a:lnTo>
                <a:lnTo>
                  <a:pt x="8930" y="116086"/>
                </a:lnTo>
                <a:lnTo>
                  <a:pt x="8930" y="125015"/>
                </a:lnTo>
                <a:lnTo>
                  <a:pt x="17860" y="133945"/>
                </a:lnTo>
                <a:lnTo>
                  <a:pt x="26789" y="133945"/>
                </a:lnTo>
                <a:lnTo>
                  <a:pt x="35719" y="133945"/>
                </a:lnTo>
                <a:lnTo>
                  <a:pt x="53579" y="125015"/>
                </a:lnTo>
                <a:lnTo>
                  <a:pt x="62508" y="116086"/>
                </a:lnTo>
                <a:lnTo>
                  <a:pt x="71438" y="98226"/>
                </a:lnTo>
                <a:lnTo>
                  <a:pt x="89297" y="89296"/>
                </a:lnTo>
                <a:lnTo>
                  <a:pt x="89297" y="89296"/>
                </a:lnTo>
                <a:lnTo>
                  <a:pt x="98227" y="89296"/>
                </a:lnTo>
                <a:lnTo>
                  <a:pt x="107157" y="98226"/>
                </a:lnTo>
                <a:lnTo>
                  <a:pt x="107157" y="107156"/>
                </a:lnTo>
                <a:lnTo>
                  <a:pt x="116086" y="116086"/>
                </a:lnTo>
                <a:lnTo>
                  <a:pt x="116086" y="133945"/>
                </a:lnTo>
                <a:lnTo>
                  <a:pt x="125016" y="142875"/>
                </a:lnTo>
                <a:lnTo>
                  <a:pt x="125016" y="142875"/>
                </a:lnTo>
                <a:lnTo>
                  <a:pt x="133946" y="151804"/>
                </a:lnTo>
                <a:lnTo>
                  <a:pt x="142875" y="142875"/>
                </a:lnTo>
                <a:lnTo>
                  <a:pt x="151805" y="133945"/>
                </a:lnTo>
                <a:lnTo>
                  <a:pt x="160735" y="125015"/>
                </a:lnTo>
                <a:lnTo>
                  <a:pt x="169664" y="107156"/>
                </a:lnTo>
                <a:lnTo>
                  <a:pt x="178594" y="98226"/>
                </a:lnTo>
                <a:lnTo>
                  <a:pt x="187524" y="89296"/>
                </a:lnTo>
                <a:lnTo>
                  <a:pt x="196454" y="89296"/>
                </a:lnTo>
                <a:lnTo>
                  <a:pt x="205383" y="116086"/>
                </a:lnTo>
                <a:lnTo>
                  <a:pt x="214313" y="160734"/>
                </a:lnTo>
                <a:lnTo>
                  <a:pt x="214313" y="214312"/>
                </a:lnTo>
                <a:lnTo>
                  <a:pt x="223243" y="267890"/>
                </a:lnTo>
                <a:lnTo>
                  <a:pt x="223243" y="303609"/>
                </a:lnTo>
                <a:lnTo>
                  <a:pt x="223243" y="330398"/>
                </a:lnTo>
                <a:lnTo>
                  <a:pt x="223243" y="348257"/>
                </a:lnTo>
                <a:lnTo>
                  <a:pt x="223243" y="348257"/>
                </a:lnTo>
                <a:lnTo>
                  <a:pt x="223243" y="330398"/>
                </a:lnTo>
                <a:lnTo>
                  <a:pt x="214313" y="303609"/>
                </a:lnTo>
                <a:lnTo>
                  <a:pt x="214313" y="276820"/>
                </a:lnTo>
                <a:lnTo>
                  <a:pt x="214313" y="250031"/>
                </a:lnTo>
                <a:lnTo>
                  <a:pt x="205383" y="223242"/>
                </a:lnTo>
                <a:lnTo>
                  <a:pt x="205383" y="196453"/>
                </a:lnTo>
                <a:lnTo>
                  <a:pt x="205383" y="160734"/>
                </a:lnTo>
                <a:lnTo>
                  <a:pt x="205383" y="125015"/>
                </a:lnTo>
                <a:lnTo>
                  <a:pt x="214313" y="89296"/>
                </a:lnTo>
                <a:lnTo>
                  <a:pt x="223243" y="62507"/>
                </a:lnTo>
                <a:lnTo>
                  <a:pt x="232172" y="44648"/>
                </a:lnTo>
                <a:lnTo>
                  <a:pt x="241102" y="35718"/>
                </a:lnTo>
                <a:lnTo>
                  <a:pt x="250032" y="35718"/>
                </a:lnTo>
                <a:lnTo>
                  <a:pt x="258961" y="35718"/>
                </a:lnTo>
                <a:lnTo>
                  <a:pt x="267891" y="35718"/>
                </a:lnTo>
                <a:lnTo>
                  <a:pt x="276821" y="44648"/>
                </a:lnTo>
                <a:lnTo>
                  <a:pt x="285750" y="53578"/>
                </a:lnTo>
                <a:lnTo>
                  <a:pt x="285750" y="89296"/>
                </a:lnTo>
                <a:lnTo>
                  <a:pt x="267891" y="125015"/>
                </a:lnTo>
                <a:lnTo>
                  <a:pt x="241102" y="160734"/>
                </a:lnTo>
                <a:lnTo>
                  <a:pt x="214313" y="187523"/>
                </a:lnTo>
                <a:lnTo>
                  <a:pt x="214313" y="196453"/>
                </a:lnTo>
                <a:lnTo>
                  <a:pt x="214313" y="196453"/>
                </a:lnTo>
                <a:lnTo>
                  <a:pt x="223243" y="187523"/>
                </a:lnTo>
                <a:lnTo>
                  <a:pt x="223243"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3223617" y="0"/>
            <a:ext cx="89298" cy="348259"/>
          </a:xfrm>
          <a:custGeom>
            <a:avLst/>
            <a:gdLst/>
            <a:ahLst/>
            <a:cxnLst/>
            <a:rect l="0" t="0" r="0" b="0"/>
            <a:pathLst>
              <a:path w="89298" h="348259">
                <a:moveTo>
                  <a:pt x="8930" y="0"/>
                </a:moveTo>
                <a:lnTo>
                  <a:pt x="8930" y="0"/>
                </a:lnTo>
                <a:lnTo>
                  <a:pt x="8930" y="0"/>
                </a:lnTo>
                <a:lnTo>
                  <a:pt x="8930" y="0"/>
                </a:lnTo>
                <a:lnTo>
                  <a:pt x="0" y="0"/>
                </a:lnTo>
                <a:lnTo>
                  <a:pt x="0" y="0"/>
                </a:lnTo>
                <a:lnTo>
                  <a:pt x="0" y="26789"/>
                </a:lnTo>
                <a:lnTo>
                  <a:pt x="0" y="62508"/>
                </a:lnTo>
                <a:lnTo>
                  <a:pt x="8930" y="142875"/>
                </a:lnTo>
                <a:lnTo>
                  <a:pt x="17860" y="214312"/>
                </a:lnTo>
                <a:lnTo>
                  <a:pt x="35719" y="267891"/>
                </a:lnTo>
                <a:lnTo>
                  <a:pt x="53578" y="312539"/>
                </a:lnTo>
                <a:lnTo>
                  <a:pt x="71438" y="330398"/>
                </a:lnTo>
                <a:lnTo>
                  <a:pt x="80367" y="348258"/>
                </a:lnTo>
                <a:lnTo>
                  <a:pt x="80367" y="348258"/>
                </a:lnTo>
                <a:lnTo>
                  <a:pt x="89297" y="348258"/>
                </a:lnTo>
                <a:lnTo>
                  <a:pt x="80367" y="339328"/>
                </a:lnTo>
                <a:lnTo>
                  <a:pt x="80367" y="330398"/>
                </a:lnTo>
                <a:lnTo>
                  <a:pt x="80367" y="33039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3080742" y="178594"/>
            <a:ext cx="98228" cy="8930"/>
          </a:xfrm>
          <a:custGeom>
            <a:avLst/>
            <a:gdLst/>
            <a:ahLst/>
            <a:cxnLst/>
            <a:rect l="0" t="0" r="0" b="0"/>
            <a:pathLst>
              <a:path w="98228" h="8930">
                <a:moveTo>
                  <a:pt x="35719" y="8929"/>
                </a:moveTo>
                <a:lnTo>
                  <a:pt x="17860" y="8929"/>
                </a:lnTo>
                <a:lnTo>
                  <a:pt x="8930" y="0"/>
                </a:lnTo>
                <a:lnTo>
                  <a:pt x="0" y="0"/>
                </a:lnTo>
                <a:lnTo>
                  <a:pt x="8930" y="0"/>
                </a:lnTo>
                <a:lnTo>
                  <a:pt x="17860" y="0"/>
                </a:lnTo>
                <a:lnTo>
                  <a:pt x="26789" y="0"/>
                </a:lnTo>
                <a:lnTo>
                  <a:pt x="53578" y="0"/>
                </a:lnTo>
                <a:lnTo>
                  <a:pt x="71438" y="0"/>
                </a:lnTo>
                <a:lnTo>
                  <a:pt x="98227" y="0"/>
                </a:lnTo>
                <a:lnTo>
                  <a:pt x="9822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3312914" y="214312"/>
            <a:ext cx="44650" cy="8931"/>
          </a:xfrm>
          <a:custGeom>
            <a:avLst/>
            <a:gdLst/>
            <a:ahLst/>
            <a:cxnLst/>
            <a:rect l="0" t="0" r="0" b="0"/>
            <a:pathLst>
              <a:path w="44650" h="8931">
                <a:moveTo>
                  <a:pt x="8930" y="8930"/>
                </a:moveTo>
                <a:lnTo>
                  <a:pt x="0" y="8930"/>
                </a:lnTo>
                <a:lnTo>
                  <a:pt x="0" y="8930"/>
                </a:lnTo>
                <a:lnTo>
                  <a:pt x="0" y="8930"/>
                </a:lnTo>
                <a:lnTo>
                  <a:pt x="0" y="8930"/>
                </a:lnTo>
                <a:lnTo>
                  <a:pt x="8930" y="8930"/>
                </a:lnTo>
                <a:lnTo>
                  <a:pt x="17859" y="0"/>
                </a:lnTo>
                <a:lnTo>
                  <a:pt x="26789" y="0"/>
                </a:lnTo>
                <a:lnTo>
                  <a:pt x="35719" y="0"/>
                </a:lnTo>
                <a:lnTo>
                  <a:pt x="44649" y="0"/>
                </a:lnTo>
                <a:lnTo>
                  <a:pt x="4464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3402211" y="160734"/>
            <a:ext cx="125017" cy="232173"/>
          </a:xfrm>
          <a:custGeom>
            <a:avLst/>
            <a:gdLst/>
            <a:ahLst/>
            <a:cxnLst/>
            <a:rect l="0" t="0" r="0" b="0"/>
            <a:pathLst>
              <a:path w="125017" h="232173">
                <a:moveTo>
                  <a:pt x="89297" y="35719"/>
                </a:moveTo>
                <a:lnTo>
                  <a:pt x="89297" y="26789"/>
                </a:lnTo>
                <a:lnTo>
                  <a:pt x="80367" y="26789"/>
                </a:lnTo>
                <a:lnTo>
                  <a:pt x="80367" y="17860"/>
                </a:lnTo>
                <a:lnTo>
                  <a:pt x="71437" y="8930"/>
                </a:lnTo>
                <a:lnTo>
                  <a:pt x="71437" y="0"/>
                </a:lnTo>
                <a:lnTo>
                  <a:pt x="62508" y="0"/>
                </a:lnTo>
                <a:lnTo>
                  <a:pt x="44648" y="0"/>
                </a:lnTo>
                <a:lnTo>
                  <a:pt x="35719" y="0"/>
                </a:lnTo>
                <a:lnTo>
                  <a:pt x="26789" y="8930"/>
                </a:lnTo>
                <a:lnTo>
                  <a:pt x="17859" y="17860"/>
                </a:lnTo>
                <a:lnTo>
                  <a:pt x="8930" y="26789"/>
                </a:lnTo>
                <a:lnTo>
                  <a:pt x="8930" y="35719"/>
                </a:lnTo>
                <a:lnTo>
                  <a:pt x="0" y="53578"/>
                </a:lnTo>
                <a:lnTo>
                  <a:pt x="8930" y="62508"/>
                </a:lnTo>
                <a:lnTo>
                  <a:pt x="8930" y="71438"/>
                </a:lnTo>
                <a:lnTo>
                  <a:pt x="17859" y="71438"/>
                </a:lnTo>
                <a:lnTo>
                  <a:pt x="35719" y="62508"/>
                </a:lnTo>
                <a:lnTo>
                  <a:pt x="44648" y="62508"/>
                </a:lnTo>
                <a:lnTo>
                  <a:pt x="53578" y="53578"/>
                </a:lnTo>
                <a:lnTo>
                  <a:pt x="62508" y="44649"/>
                </a:lnTo>
                <a:lnTo>
                  <a:pt x="71437" y="35719"/>
                </a:lnTo>
                <a:lnTo>
                  <a:pt x="80367" y="35719"/>
                </a:lnTo>
                <a:lnTo>
                  <a:pt x="89297" y="35719"/>
                </a:lnTo>
                <a:lnTo>
                  <a:pt x="89297" y="35719"/>
                </a:lnTo>
                <a:lnTo>
                  <a:pt x="98227" y="44649"/>
                </a:lnTo>
                <a:lnTo>
                  <a:pt x="107156" y="80368"/>
                </a:lnTo>
                <a:lnTo>
                  <a:pt x="116086" y="107157"/>
                </a:lnTo>
                <a:lnTo>
                  <a:pt x="125016" y="142875"/>
                </a:lnTo>
                <a:lnTo>
                  <a:pt x="125016" y="178594"/>
                </a:lnTo>
                <a:lnTo>
                  <a:pt x="125016" y="205383"/>
                </a:lnTo>
                <a:lnTo>
                  <a:pt x="125016" y="214313"/>
                </a:lnTo>
                <a:lnTo>
                  <a:pt x="116086" y="232172"/>
                </a:lnTo>
                <a:lnTo>
                  <a:pt x="107156" y="232172"/>
                </a:lnTo>
                <a:lnTo>
                  <a:pt x="89297" y="232172"/>
                </a:lnTo>
                <a:lnTo>
                  <a:pt x="80367" y="223243"/>
                </a:lnTo>
                <a:lnTo>
                  <a:pt x="62508" y="214313"/>
                </a:lnTo>
                <a:lnTo>
                  <a:pt x="53578" y="196453"/>
                </a:lnTo>
                <a:lnTo>
                  <a:pt x="53578"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3491508" y="205383"/>
            <a:ext cx="98227" cy="71438"/>
          </a:xfrm>
          <a:custGeom>
            <a:avLst/>
            <a:gdLst/>
            <a:ahLst/>
            <a:cxnLst/>
            <a:rect l="0" t="0" r="0" b="0"/>
            <a:pathLst>
              <a:path w="98227" h="71438">
                <a:moveTo>
                  <a:pt x="0" y="35719"/>
                </a:moveTo>
                <a:lnTo>
                  <a:pt x="0" y="35719"/>
                </a:lnTo>
                <a:lnTo>
                  <a:pt x="0" y="44648"/>
                </a:lnTo>
                <a:lnTo>
                  <a:pt x="0" y="44648"/>
                </a:lnTo>
                <a:lnTo>
                  <a:pt x="0" y="44648"/>
                </a:lnTo>
                <a:lnTo>
                  <a:pt x="0" y="53578"/>
                </a:lnTo>
                <a:lnTo>
                  <a:pt x="8930" y="53578"/>
                </a:lnTo>
                <a:lnTo>
                  <a:pt x="8930" y="53578"/>
                </a:lnTo>
                <a:lnTo>
                  <a:pt x="8930" y="53578"/>
                </a:lnTo>
                <a:lnTo>
                  <a:pt x="17859" y="53578"/>
                </a:lnTo>
                <a:lnTo>
                  <a:pt x="17859" y="53578"/>
                </a:lnTo>
                <a:lnTo>
                  <a:pt x="26789" y="44648"/>
                </a:lnTo>
                <a:lnTo>
                  <a:pt x="35719" y="35719"/>
                </a:lnTo>
                <a:lnTo>
                  <a:pt x="44648" y="26789"/>
                </a:lnTo>
                <a:lnTo>
                  <a:pt x="44648" y="17859"/>
                </a:lnTo>
                <a:lnTo>
                  <a:pt x="53578" y="8929"/>
                </a:lnTo>
                <a:lnTo>
                  <a:pt x="53578" y="0"/>
                </a:lnTo>
                <a:lnTo>
                  <a:pt x="53578" y="0"/>
                </a:lnTo>
                <a:lnTo>
                  <a:pt x="44648" y="0"/>
                </a:lnTo>
                <a:lnTo>
                  <a:pt x="44648" y="0"/>
                </a:lnTo>
                <a:lnTo>
                  <a:pt x="44648" y="8929"/>
                </a:lnTo>
                <a:lnTo>
                  <a:pt x="35719" y="17859"/>
                </a:lnTo>
                <a:lnTo>
                  <a:pt x="35719" y="35719"/>
                </a:lnTo>
                <a:lnTo>
                  <a:pt x="44648" y="44648"/>
                </a:lnTo>
                <a:lnTo>
                  <a:pt x="53578" y="62508"/>
                </a:lnTo>
                <a:lnTo>
                  <a:pt x="62508" y="62508"/>
                </a:lnTo>
                <a:lnTo>
                  <a:pt x="80367" y="71437"/>
                </a:lnTo>
                <a:lnTo>
                  <a:pt x="98226" y="71437"/>
                </a:lnTo>
                <a:lnTo>
                  <a:pt x="98226" y="71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3652242" y="8930"/>
            <a:ext cx="98228" cy="339329"/>
          </a:xfrm>
          <a:custGeom>
            <a:avLst/>
            <a:gdLst/>
            <a:ahLst/>
            <a:cxnLst/>
            <a:rect l="0" t="0" r="0" b="0"/>
            <a:pathLst>
              <a:path w="98228" h="339329">
                <a:moveTo>
                  <a:pt x="17860" y="17859"/>
                </a:moveTo>
                <a:lnTo>
                  <a:pt x="8930" y="8929"/>
                </a:lnTo>
                <a:lnTo>
                  <a:pt x="8930" y="0"/>
                </a:lnTo>
                <a:lnTo>
                  <a:pt x="0" y="0"/>
                </a:lnTo>
                <a:lnTo>
                  <a:pt x="0" y="0"/>
                </a:lnTo>
                <a:lnTo>
                  <a:pt x="8930" y="8929"/>
                </a:lnTo>
                <a:lnTo>
                  <a:pt x="8930" y="17859"/>
                </a:lnTo>
                <a:lnTo>
                  <a:pt x="8930" y="44648"/>
                </a:lnTo>
                <a:lnTo>
                  <a:pt x="17860" y="71437"/>
                </a:lnTo>
                <a:lnTo>
                  <a:pt x="35719" y="133945"/>
                </a:lnTo>
                <a:lnTo>
                  <a:pt x="53578" y="205382"/>
                </a:lnTo>
                <a:lnTo>
                  <a:pt x="62508" y="258961"/>
                </a:lnTo>
                <a:lnTo>
                  <a:pt x="80367" y="303609"/>
                </a:lnTo>
                <a:lnTo>
                  <a:pt x="89297" y="321468"/>
                </a:lnTo>
                <a:lnTo>
                  <a:pt x="98227" y="339328"/>
                </a:lnTo>
                <a:lnTo>
                  <a:pt x="98227" y="339328"/>
                </a:lnTo>
                <a:lnTo>
                  <a:pt x="98227" y="330398"/>
                </a:lnTo>
                <a:lnTo>
                  <a:pt x="98227" y="321468"/>
                </a:lnTo>
                <a:lnTo>
                  <a:pt x="89297" y="312539"/>
                </a:lnTo>
                <a:lnTo>
                  <a:pt x="80367" y="294679"/>
                </a:lnTo>
                <a:lnTo>
                  <a:pt x="80367" y="29467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3562945" y="107156"/>
            <a:ext cx="142876" cy="35720"/>
          </a:xfrm>
          <a:custGeom>
            <a:avLst/>
            <a:gdLst/>
            <a:ahLst/>
            <a:cxnLst/>
            <a:rect l="0" t="0" r="0" b="0"/>
            <a:pathLst>
              <a:path w="142876" h="35720">
                <a:moveTo>
                  <a:pt x="8930" y="35719"/>
                </a:moveTo>
                <a:lnTo>
                  <a:pt x="0" y="35719"/>
                </a:lnTo>
                <a:lnTo>
                  <a:pt x="0" y="26789"/>
                </a:lnTo>
                <a:lnTo>
                  <a:pt x="0" y="26789"/>
                </a:lnTo>
                <a:lnTo>
                  <a:pt x="17860" y="26789"/>
                </a:lnTo>
                <a:lnTo>
                  <a:pt x="26789" y="17860"/>
                </a:lnTo>
                <a:lnTo>
                  <a:pt x="53578" y="17860"/>
                </a:lnTo>
                <a:lnTo>
                  <a:pt x="80368" y="8930"/>
                </a:lnTo>
                <a:lnTo>
                  <a:pt x="116086" y="0"/>
                </a:lnTo>
                <a:lnTo>
                  <a:pt x="142875" y="0"/>
                </a:lnTo>
                <a:lnTo>
                  <a:pt x="14287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3053953" y="62508"/>
            <a:ext cx="80368" cy="17860"/>
          </a:xfrm>
          <a:custGeom>
            <a:avLst/>
            <a:gdLst/>
            <a:ahLst/>
            <a:cxnLst/>
            <a:rect l="0" t="0" r="0" b="0"/>
            <a:pathLst>
              <a:path w="80368" h="17860">
                <a:moveTo>
                  <a:pt x="0" y="17859"/>
                </a:moveTo>
                <a:lnTo>
                  <a:pt x="8930" y="8929"/>
                </a:lnTo>
                <a:lnTo>
                  <a:pt x="8930" y="8929"/>
                </a:lnTo>
                <a:lnTo>
                  <a:pt x="17860" y="8929"/>
                </a:lnTo>
                <a:lnTo>
                  <a:pt x="35719" y="8929"/>
                </a:lnTo>
                <a:lnTo>
                  <a:pt x="44649" y="0"/>
                </a:lnTo>
                <a:lnTo>
                  <a:pt x="62508" y="0"/>
                </a:lnTo>
                <a:lnTo>
                  <a:pt x="80367" y="0"/>
                </a:lnTo>
                <a:lnTo>
                  <a:pt x="8036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4018359" y="196453"/>
            <a:ext cx="35720" cy="169665"/>
          </a:xfrm>
          <a:custGeom>
            <a:avLst/>
            <a:gdLst/>
            <a:ahLst/>
            <a:cxnLst/>
            <a:rect l="0" t="0" r="0" b="0"/>
            <a:pathLst>
              <a:path w="35720" h="169665">
                <a:moveTo>
                  <a:pt x="0" y="0"/>
                </a:moveTo>
                <a:lnTo>
                  <a:pt x="8930" y="17859"/>
                </a:lnTo>
                <a:lnTo>
                  <a:pt x="8930" y="26789"/>
                </a:lnTo>
                <a:lnTo>
                  <a:pt x="8930" y="62508"/>
                </a:lnTo>
                <a:lnTo>
                  <a:pt x="17860" y="98227"/>
                </a:lnTo>
                <a:lnTo>
                  <a:pt x="17860" y="125016"/>
                </a:lnTo>
                <a:lnTo>
                  <a:pt x="26789" y="151805"/>
                </a:lnTo>
                <a:lnTo>
                  <a:pt x="26789" y="160734"/>
                </a:lnTo>
                <a:lnTo>
                  <a:pt x="26789" y="169664"/>
                </a:lnTo>
                <a:lnTo>
                  <a:pt x="35719" y="160734"/>
                </a:lnTo>
                <a:lnTo>
                  <a:pt x="26789" y="142875"/>
                </a:lnTo>
                <a:lnTo>
                  <a:pt x="26789" y="125016"/>
                </a:lnTo>
                <a:lnTo>
                  <a:pt x="26789"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3982641" y="62508"/>
            <a:ext cx="17860" cy="17860"/>
          </a:xfrm>
          <a:custGeom>
            <a:avLst/>
            <a:gdLst/>
            <a:ahLst/>
            <a:cxnLst/>
            <a:rect l="0" t="0" r="0" b="0"/>
            <a:pathLst>
              <a:path w="17860" h="17860">
                <a:moveTo>
                  <a:pt x="8929" y="17859"/>
                </a:moveTo>
                <a:lnTo>
                  <a:pt x="0" y="17859"/>
                </a:lnTo>
                <a:lnTo>
                  <a:pt x="0" y="8929"/>
                </a:lnTo>
                <a:lnTo>
                  <a:pt x="0" y="0"/>
                </a:lnTo>
                <a:lnTo>
                  <a:pt x="0" y="0"/>
                </a:lnTo>
                <a:lnTo>
                  <a:pt x="0" y="0"/>
                </a:lnTo>
                <a:lnTo>
                  <a:pt x="0" y="0"/>
                </a:lnTo>
                <a:lnTo>
                  <a:pt x="0" y="8929"/>
                </a:lnTo>
                <a:lnTo>
                  <a:pt x="8929" y="8929"/>
                </a:lnTo>
                <a:lnTo>
                  <a:pt x="17859" y="17859"/>
                </a:lnTo>
                <a:lnTo>
                  <a:pt x="17859"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4063008" y="187523"/>
            <a:ext cx="241102" cy="187525"/>
          </a:xfrm>
          <a:custGeom>
            <a:avLst/>
            <a:gdLst/>
            <a:ahLst/>
            <a:cxnLst/>
            <a:rect l="0" t="0" r="0" b="0"/>
            <a:pathLst>
              <a:path w="241102" h="187525">
                <a:moveTo>
                  <a:pt x="0" y="0"/>
                </a:moveTo>
                <a:lnTo>
                  <a:pt x="0" y="17860"/>
                </a:lnTo>
                <a:lnTo>
                  <a:pt x="0" y="35719"/>
                </a:lnTo>
                <a:lnTo>
                  <a:pt x="0" y="44649"/>
                </a:lnTo>
                <a:lnTo>
                  <a:pt x="8930" y="80368"/>
                </a:lnTo>
                <a:lnTo>
                  <a:pt x="8930" y="107157"/>
                </a:lnTo>
                <a:lnTo>
                  <a:pt x="8930" y="133946"/>
                </a:lnTo>
                <a:lnTo>
                  <a:pt x="17859" y="160735"/>
                </a:lnTo>
                <a:lnTo>
                  <a:pt x="17859" y="178594"/>
                </a:lnTo>
                <a:lnTo>
                  <a:pt x="17859" y="187524"/>
                </a:lnTo>
                <a:lnTo>
                  <a:pt x="26789" y="178594"/>
                </a:lnTo>
                <a:lnTo>
                  <a:pt x="26789" y="178594"/>
                </a:lnTo>
                <a:lnTo>
                  <a:pt x="35719" y="160735"/>
                </a:lnTo>
                <a:lnTo>
                  <a:pt x="44648" y="151805"/>
                </a:lnTo>
                <a:lnTo>
                  <a:pt x="44648" y="142875"/>
                </a:lnTo>
                <a:lnTo>
                  <a:pt x="62508" y="125016"/>
                </a:lnTo>
                <a:lnTo>
                  <a:pt x="71437" y="107157"/>
                </a:lnTo>
                <a:lnTo>
                  <a:pt x="89297" y="89297"/>
                </a:lnTo>
                <a:lnTo>
                  <a:pt x="98226" y="71438"/>
                </a:lnTo>
                <a:lnTo>
                  <a:pt x="116086" y="71438"/>
                </a:lnTo>
                <a:lnTo>
                  <a:pt x="133945" y="62508"/>
                </a:lnTo>
                <a:lnTo>
                  <a:pt x="151805" y="80368"/>
                </a:lnTo>
                <a:lnTo>
                  <a:pt x="169664" y="98227"/>
                </a:lnTo>
                <a:lnTo>
                  <a:pt x="178594" y="125016"/>
                </a:lnTo>
                <a:lnTo>
                  <a:pt x="196453" y="151805"/>
                </a:lnTo>
                <a:lnTo>
                  <a:pt x="205383" y="160735"/>
                </a:lnTo>
                <a:lnTo>
                  <a:pt x="214312" y="169664"/>
                </a:lnTo>
                <a:lnTo>
                  <a:pt x="223242" y="169664"/>
                </a:lnTo>
                <a:lnTo>
                  <a:pt x="232172" y="169664"/>
                </a:lnTo>
                <a:lnTo>
                  <a:pt x="241101" y="160735"/>
                </a:lnTo>
                <a:lnTo>
                  <a:pt x="241101"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4295180" y="187523"/>
            <a:ext cx="89298" cy="187525"/>
          </a:xfrm>
          <a:custGeom>
            <a:avLst/>
            <a:gdLst/>
            <a:ahLst/>
            <a:cxnLst/>
            <a:rect l="0" t="0" r="0" b="0"/>
            <a:pathLst>
              <a:path w="89298" h="187525">
                <a:moveTo>
                  <a:pt x="53578" y="17860"/>
                </a:moveTo>
                <a:lnTo>
                  <a:pt x="44648" y="8930"/>
                </a:lnTo>
                <a:lnTo>
                  <a:pt x="35718" y="8930"/>
                </a:lnTo>
                <a:lnTo>
                  <a:pt x="26789" y="0"/>
                </a:lnTo>
                <a:lnTo>
                  <a:pt x="26789" y="0"/>
                </a:lnTo>
                <a:lnTo>
                  <a:pt x="17859" y="0"/>
                </a:lnTo>
                <a:lnTo>
                  <a:pt x="8929" y="8930"/>
                </a:lnTo>
                <a:lnTo>
                  <a:pt x="8929" y="17860"/>
                </a:lnTo>
                <a:lnTo>
                  <a:pt x="8929" y="26789"/>
                </a:lnTo>
                <a:lnTo>
                  <a:pt x="8929" y="35719"/>
                </a:lnTo>
                <a:lnTo>
                  <a:pt x="17859" y="53579"/>
                </a:lnTo>
                <a:lnTo>
                  <a:pt x="35718" y="80368"/>
                </a:lnTo>
                <a:lnTo>
                  <a:pt x="62508" y="116086"/>
                </a:lnTo>
                <a:lnTo>
                  <a:pt x="80367" y="133946"/>
                </a:lnTo>
                <a:lnTo>
                  <a:pt x="89297" y="160735"/>
                </a:lnTo>
                <a:lnTo>
                  <a:pt x="80367" y="178594"/>
                </a:lnTo>
                <a:lnTo>
                  <a:pt x="62508" y="187524"/>
                </a:lnTo>
                <a:lnTo>
                  <a:pt x="35718" y="187524"/>
                </a:lnTo>
                <a:lnTo>
                  <a:pt x="17859" y="187524"/>
                </a:lnTo>
                <a:lnTo>
                  <a:pt x="0" y="187524"/>
                </a:lnTo>
                <a:lnTo>
                  <a:pt x="0" y="178594"/>
                </a:lnTo>
                <a:lnTo>
                  <a:pt x="0" y="169664"/>
                </a:lnTo>
                <a:lnTo>
                  <a:pt x="0"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4420195" y="53578"/>
            <a:ext cx="89298" cy="339329"/>
          </a:xfrm>
          <a:custGeom>
            <a:avLst/>
            <a:gdLst/>
            <a:ahLst/>
            <a:cxnLst/>
            <a:rect l="0" t="0" r="0" b="0"/>
            <a:pathLst>
              <a:path w="89298" h="339329">
                <a:moveTo>
                  <a:pt x="8930" y="26789"/>
                </a:moveTo>
                <a:lnTo>
                  <a:pt x="8930" y="8930"/>
                </a:lnTo>
                <a:lnTo>
                  <a:pt x="8930" y="0"/>
                </a:lnTo>
                <a:lnTo>
                  <a:pt x="8930" y="0"/>
                </a:lnTo>
                <a:lnTo>
                  <a:pt x="8930" y="0"/>
                </a:lnTo>
                <a:lnTo>
                  <a:pt x="8930" y="17859"/>
                </a:lnTo>
                <a:lnTo>
                  <a:pt x="17860" y="35719"/>
                </a:lnTo>
                <a:lnTo>
                  <a:pt x="26789" y="89297"/>
                </a:lnTo>
                <a:lnTo>
                  <a:pt x="44649" y="160734"/>
                </a:lnTo>
                <a:lnTo>
                  <a:pt x="53578" y="223242"/>
                </a:lnTo>
                <a:lnTo>
                  <a:pt x="71438" y="276820"/>
                </a:lnTo>
                <a:lnTo>
                  <a:pt x="80368" y="312539"/>
                </a:lnTo>
                <a:lnTo>
                  <a:pt x="89297" y="330399"/>
                </a:lnTo>
                <a:lnTo>
                  <a:pt x="89297" y="339328"/>
                </a:lnTo>
                <a:lnTo>
                  <a:pt x="80368" y="339328"/>
                </a:lnTo>
                <a:lnTo>
                  <a:pt x="71438" y="339328"/>
                </a:lnTo>
                <a:lnTo>
                  <a:pt x="53578" y="321469"/>
                </a:lnTo>
                <a:lnTo>
                  <a:pt x="35719" y="312539"/>
                </a:lnTo>
                <a:lnTo>
                  <a:pt x="17860" y="303609"/>
                </a:lnTo>
                <a:lnTo>
                  <a:pt x="0" y="285750"/>
                </a:lnTo>
                <a:lnTo>
                  <a:pt x="0"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4268391" y="258961"/>
            <a:ext cx="196454" cy="17860"/>
          </a:xfrm>
          <a:custGeom>
            <a:avLst/>
            <a:gdLst/>
            <a:ahLst/>
            <a:cxnLst/>
            <a:rect l="0" t="0" r="0" b="0"/>
            <a:pathLst>
              <a:path w="196454" h="17860">
                <a:moveTo>
                  <a:pt x="26789" y="17859"/>
                </a:moveTo>
                <a:lnTo>
                  <a:pt x="8929" y="8930"/>
                </a:lnTo>
                <a:lnTo>
                  <a:pt x="0" y="8930"/>
                </a:lnTo>
                <a:lnTo>
                  <a:pt x="8929" y="8930"/>
                </a:lnTo>
                <a:lnTo>
                  <a:pt x="17859" y="8930"/>
                </a:lnTo>
                <a:lnTo>
                  <a:pt x="26789" y="0"/>
                </a:lnTo>
                <a:lnTo>
                  <a:pt x="44648" y="0"/>
                </a:lnTo>
                <a:lnTo>
                  <a:pt x="71437" y="0"/>
                </a:lnTo>
                <a:lnTo>
                  <a:pt x="98226" y="0"/>
                </a:lnTo>
                <a:lnTo>
                  <a:pt x="133945" y="0"/>
                </a:lnTo>
                <a:lnTo>
                  <a:pt x="160734" y="0"/>
                </a:lnTo>
                <a:lnTo>
                  <a:pt x="196453" y="0"/>
                </a:lnTo>
                <a:lnTo>
                  <a:pt x="19645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4536281" y="80367"/>
            <a:ext cx="437556" cy="321470"/>
          </a:xfrm>
          <a:custGeom>
            <a:avLst/>
            <a:gdLst/>
            <a:ahLst/>
            <a:cxnLst/>
            <a:rect l="0" t="0" r="0" b="0"/>
            <a:pathLst>
              <a:path w="437556" h="321470">
                <a:moveTo>
                  <a:pt x="26789" y="196453"/>
                </a:moveTo>
                <a:lnTo>
                  <a:pt x="26789" y="196453"/>
                </a:lnTo>
                <a:lnTo>
                  <a:pt x="17860" y="187524"/>
                </a:lnTo>
                <a:lnTo>
                  <a:pt x="17860" y="187524"/>
                </a:lnTo>
                <a:lnTo>
                  <a:pt x="17860" y="196453"/>
                </a:lnTo>
                <a:lnTo>
                  <a:pt x="17860" y="196453"/>
                </a:lnTo>
                <a:lnTo>
                  <a:pt x="17860" y="214313"/>
                </a:lnTo>
                <a:lnTo>
                  <a:pt x="8930" y="232172"/>
                </a:lnTo>
                <a:lnTo>
                  <a:pt x="8930" y="250031"/>
                </a:lnTo>
                <a:lnTo>
                  <a:pt x="0" y="276820"/>
                </a:lnTo>
                <a:lnTo>
                  <a:pt x="0" y="285750"/>
                </a:lnTo>
                <a:lnTo>
                  <a:pt x="0" y="303610"/>
                </a:lnTo>
                <a:lnTo>
                  <a:pt x="0" y="312539"/>
                </a:lnTo>
                <a:lnTo>
                  <a:pt x="8930" y="312539"/>
                </a:lnTo>
                <a:lnTo>
                  <a:pt x="17860" y="303610"/>
                </a:lnTo>
                <a:lnTo>
                  <a:pt x="17860" y="294680"/>
                </a:lnTo>
                <a:lnTo>
                  <a:pt x="35719" y="294680"/>
                </a:lnTo>
                <a:lnTo>
                  <a:pt x="44649" y="276820"/>
                </a:lnTo>
                <a:lnTo>
                  <a:pt x="53578" y="267891"/>
                </a:lnTo>
                <a:lnTo>
                  <a:pt x="62508" y="250031"/>
                </a:lnTo>
                <a:lnTo>
                  <a:pt x="71438" y="241102"/>
                </a:lnTo>
                <a:lnTo>
                  <a:pt x="80367" y="223242"/>
                </a:lnTo>
                <a:lnTo>
                  <a:pt x="89297" y="214313"/>
                </a:lnTo>
                <a:lnTo>
                  <a:pt x="98227" y="214313"/>
                </a:lnTo>
                <a:lnTo>
                  <a:pt x="98227" y="205383"/>
                </a:lnTo>
                <a:lnTo>
                  <a:pt x="89297" y="223242"/>
                </a:lnTo>
                <a:lnTo>
                  <a:pt x="89297" y="241102"/>
                </a:lnTo>
                <a:lnTo>
                  <a:pt x="80367" y="250031"/>
                </a:lnTo>
                <a:lnTo>
                  <a:pt x="80367" y="267891"/>
                </a:lnTo>
                <a:lnTo>
                  <a:pt x="80367" y="276820"/>
                </a:lnTo>
                <a:lnTo>
                  <a:pt x="89297" y="285750"/>
                </a:lnTo>
                <a:lnTo>
                  <a:pt x="98227" y="285750"/>
                </a:lnTo>
                <a:lnTo>
                  <a:pt x="116086" y="276820"/>
                </a:lnTo>
                <a:lnTo>
                  <a:pt x="125016" y="276820"/>
                </a:lnTo>
                <a:lnTo>
                  <a:pt x="133946" y="267891"/>
                </a:lnTo>
                <a:lnTo>
                  <a:pt x="151805" y="250031"/>
                </a:lnTo>
                <a:lnTo>
                  <a:pt x="160735" y="232172"/>
                </a:lnTo>
                <a:lnTo>
                  <a:pt x="187524" y="205383"/>
                </a:lnTo>
                <a:lnTo>
                  <a:pt x="196453" y="178594"/>
                </a:lnTo>
                <a:lnTo>
                  <a:pt x="205383" y="142875"/>
                </a:lnTo>
                <a:lnTo>
                  <a:pt x="214313" y="116086"/>
                </a:lnTo>
                <a:lnTo>
                  <a:pt x="214313" y="98227"/>
                </a:lnTo>
                <a:lnTo>
                  <a:pt x="214313" y="89297"/>
                </a:lnTo>
                <a:lnTo>
                  <a:pt x="214313" y="71438"/>
                </a:lnTo>
                <a:lnTo>
                  <a:pt x="205383" y="62508"/>
                </a:lnTo>
                <a:lnTo>
                  <a:pt x="196453" y="62508"/>
                </a:lnTo>
                <a:lnTo>
                  <a:pt x="187524" y="62508"/>
                </a:lnTo>
                <a:lnTo>
                  <a:pt x="169664" y="71438"/>
                </a:lnTo>
                <a:lnTo>
                  <a:pt x="142875" y="116086"/>
                </a:lnTo>
                <a:lnTo>
                  <a:pt x="125016" y="169664"/>
                </a:lnTo>
                <a:lnTo>
                  <a:pt x="107157" y="223242"/>
                </a:lnTo>
                <a:lnTo>
                  <a:pt x="107157" y="267891"/>
                </a:lnTo>
                <a:lnTo>
                  <a:pt x="116086" y="294680"/>
                </a:lnTo>
                <a:lnTo>
                  <a:pt x="133946" y="312539"/>
                </a:lnTo>
                <a:lnTo>
                  <a:pt x="160735" y="321469"/>
                </a:lnTo>
                <a:lnTo>
                  <a:pt x="187524" y="321469"/>
                </a:lnTo>
                <a:lnTo>
                  <a:pt x="223242" y="312539"/>
                </a:lnTo>
                <a:lnTo>
                  <a:pt x="241102" y="303610"/>
                </a:lnTo>
                <a:lnTo>
                  <a:pt x="258961" y="294680"/>
                </a:lnTo>
                <a:lnTo>
                  <a:pt x="276821" y="276820"/>
                </a:lnTo>
                <a:lnTo>
                  <a:pt x="294680" y="267891"/>
                </a:lnTo>
                <a:lnTo>
                  <a:pt x="312539" y="241102"/>
                </a:lnTo>
                <a:lnTo>
                  <a:pt x="330399" y="205383"/>
                </a:lnTo>
                <a:lnTo>
                  <a:pt x="348258" y="169664"/>
                </a:lnTo>
                <a:lnTo>
                  <a:pt x="357188" y="125016"/>
                </a:lnTo>
                <a:lnTo>
                  <a:pt x="366117" y="80367"/>
                </a:lnTo>
                <a:lnTo>
                  <a:pt x="366117" y="44649"/>
                </a:lnTo>
                <a:lnTo>
                  <a:pt x="366117" y="26789"/>
                </a:lnTo>
                <a:lnTo>
                  <a:pt x="366117" y="8930"/>
                </a:lnTo>
                <a:lnTo>
                  <a:pt x="357188" y="0"/>
                </a:lnTo>
                <a:lnTo>
                  <a:pt x="357188" y="0"/>
                </a:lnTo>
                <a:lnTo>
                  <a:pt x="348258" y="8930"/>
                </a:lnTo>
                <a:lnTo>
                  <a:pt x="339328" y="26789"/>
                </a:lnTo>
                <a:lnTo>
                  <a:pt x="330399" y="89297"/>
                </a:lnTo>
                <a:lnTo>
                  <a:pt x="330399" y="151805"/>
                </a:lnTo>
                <a:lnTo>
                  <a:pt x="339328" y="214313"/>
                </a:lnTo>
                <a:lnTo>
                  <a:pt x="366117" y="258961"/>
                </a:lnTo>
                <a:lnTo>
                  <a:pt x="392907" y="276820"/>
                </a:lnTo>
                <a:lnTo>
                  <a:pt x="419696" y="285750"/>
                </a:lnTo>
                <a:lnTo>
                  <a:pt x="437555" y="276820"/>
                </a:lnTo>
                <a:lnTo>
                  <a:pt x="437555" y="27682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5214938" y="330398"/>
            <a:ext cx="1482329" cy="53580"/>
          </a:xfrm>
          <a:custGeom>
            <a:avLst/>
            <a:gdLst/>
            <a:ahLst/>
            <a:cxnLst/>
            <a:rect l="0" t="0" r="0" b="0"/>
            <a:pathLst>
              <a:path w="1482329" h="53580">
                <a:moveTo>
                  <a:pt x="107156" y="0"/>
                </a:moveTo>
                <a:lnTo>
                  <a:pt x="71437" y="17860"/>
                </a:lnTo>
                <a:lnTo>
                  <a:pt x="53578" y="17860"/>
                </a:lnTo>
                <a:lnTo>
                  <a:pt x="35718" y="26789"/>
                </a:lnTo>
                <a:lnTo>
                  <a:pt x="17859" y="26789"/>
                </a:lnTo>
                <a:lnTo>
                  <a:pt x="8929" y="26789"/>
                </a:lnTo>
                <a:lnTo>
                  <a:pt x="0" y="35719"/>
                </a:lnTo>
                <a:lnTo>
                  <a:pt x="0" y="35719"/>
                </a:lnTo>
                <a:lnTo>
                  <a:pt x="0" y="35719"/>
                </a:lnTo>
                <a:lnTo>
                  <a:pt x="8929" y="44649"/>
                </a:lnTo>
                <a:lnTo>
                  <a:pt x="17859" y="44649"/>
                </a:lnTo>
                <a:lnTo>
                  <a:pt x="44648" y="44649"/>
                </a:lnTo>
                <a:lnTo>
                  <a:pt x="89296" y="44649"/>
                </a:lnTo>
                <a:lnTo>
                  <a:pt x="142875" y="53579"/>
                </a:lnTo>
                <a:lnTo>
                  <a:pt x="223242" y="53579"/>
                </a:lnTo>
                <a:lnTo>
                  <a:pt x="321468" y="53579"/>
                </a:lnTo>
                <a:lnTo>
                  <a:pt x="428625" y="53579"/>
                </a:lnTo>
                <a:lnTo>
                  <a:pt x="544710" y="53579"/>
                </a:lnTo>
                <a:lnTo>
                  <a:pt x="634007" y="44649"/>
                </a:lnTo>
                <a:lnTo>
                  <a:pt x="714375" y="44649"/>
                </a:lnTo>
                <a:lnTo>
                  <a:pt x="785812" y="44649"/>
                </a:lnTo>
                <a:lnTo>
                  <a:pt x="857250" y="44649"/>
                </a:lnTo>
                <a:lnTo>
                  <a:pt x="955476" y="44649"/>
                </a:lnTo>
                <a:lnTo>
                  <a:pt x="1062632" y="35719"/>
                </a:lnTo>
                <a:lnTo>
                  <a:pt x="1178718" y="35719"/>
                </a:lnTo>
                <a:lnTo>
                  <a:pt x="1285875" y="35719"/>
                </a:lnTo>
                <a:lnTo>
                  <a:pt x="1393031" y="35719"/>
                </a:lnTo>
                <a:lnTo>
                  <a:pt x="1482328" y="35719"/>
                </a:lnTo>
                <a:lnTo>
                  <a:pt x="1482328"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4714875" y="1669851"/>
            <a:ext cx="1946673" cy="80369"/>
          </a:xfrm>
          <a:custGeom>
            <a:avLst/>
            <a:gdLst/>
            <a:ahLst/>
            <a:cxnLst/>
            <a:rect l="0" t="0" r="0" b="0"/>
            <a:pathLst>
              <a:path w="1946673" h="80369">
                <a:moveTo>
                  <a:pt x="0" y="0"/>
                </a:moveTo>
                <a:lnTo>
                  <a:pt x="0" y="0"/>
                </a:lnTo>
                <a:lnTo>
                  <a:pt x="0" y="8930"/>
                </a:lnTo>
                <a:lnTo>
                  <a:pt x="8930" y="8930"/>
                </a:lnTo>
                <a:lnTo>
                  <a:pt x="17859" y="8930"/>
                </a:lnTo>
                <a:lnTo>
                  <a:pt x="35719" y="17860"/>
                </a:lnTo>
                <a:lnTo>
                  <a:pt x="53578" y="17860"/>
                </a:lnTo>
                <a:lnTo>
                  <a:pt x="89297" y="17860"/>
                </a:lnTo>
                <a:lnTo>
                  <a:pt x="125016" y="17860"/>
                </a:lnTo>
                <a:lnTo>
                  <a:pt x="160734" y="26789"/>
                </a:lnTo>
                <a:lnTo>
                  <a:pt x="214313" y="17860"/>
                </a:lnTo>
                <a:lnTo>
                  <a:pt x="258961" y="17860"/>
                </a:lnTo>
                <a:lnTo>
                  <a:pt x="312539" y="17860"/>
                </a:lnTo>
                <a:lnTo>
                  <a:pt x="366117" y="17860"/>
                </a:lnTo>
                <a:lnTo>
                  <a:pt x="419695" y="26789"/>
                </a:lnTo>
                <a:lnTo>
                  <a:pt x="482203" y="26789"/>
                </a:lnTo>
                <a:lnTo>
                  <a:pt x="553641" y="26789"/>
                </a:lnTo>
                <a:lnTo>
                  <a:pt x="625078" y="26789"/>
                </a:lnTo>
                <a:lnTo>
                  <a:pt x="714375" y="35719"/>
                </a:lnTo>
                <a:lnTo>
                  <a:pt x="794742" y="44649"/>
                </a:lnTo>
                <a:lnTo>
                  <a:pt x="884039" y="44649"/>
                </a:lnTo>
                <a:lnTo>
                  <a:pt x="973336" y="44649"/>
                </a:lnTo>
                <a:lnTo>
                  <a:pt x="1071563" y="44649"/>
                </a:lnTo>
                <a:lnTo>
                  <a:pt x="1160859" y="35719"/>
                </a:lnTo>
                <a:lnTo>
                  <a:pt x="1259086" y="35719"/>
                </a:lnTo>
                <a:lnTo>
                  <a:pt x="1348383" y="35719"/>
                </a:lnTo>
                <a:lnTo>
                  <a:pt x="1446609" y="44649"/>
                </a:lnTo>
                <a:lnTo>
                  <a:pt x="1535906" y="44649"/>
                </a:lnTo>
                <a:lnTo>
                  <a:pt x="1616273" y="53578"/>
                </a:lnTo>
                <a:lnTo>
                  <a:pt x="1705570" y="62508"/>
                </a:lnTo>
                <a:lnTo>
                  <a:pt x="1794867" y="71438"/>
                </a:lnTo>
                <a:lnTo>
                  <a:pt x="1875234" y="80368"/>
                </a:lnTo>
                <a:lnTo>
                  <a:pt x="1946672" y="80368"/>
                </a:lnTo>
                <a:lnTo>
                  <a:pt x="1946672" y="8036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1339453" y="2223492"/>
            <a:ext cx="392907" cy="455415"/>
          </a:xfrm>
          <a:custGeom>
            <a:avLst/>
            <a:gdLst/>
            <a:ahLst/>
            <a:cxnLst/>
            <a:rect l="0" t="0" r="0" b="0"/>
            <a:pathLst>
              <a:path w="392907" h="455415">
                <a:moveTo>
                  <a:pt x="285750" y="107156"/>
                </a:moveTo>
                <a:lnTo>
                  <a:pt x="285750" y="107156"/>
                </a:lnTo>
                <a:lnTo>
                  <a:pt x="285750" y="98227"/>
                </a:lnTo>
                <a:lnTo>
                  <a:pt x="285750" y="98227"/>
                </a:lnTo>
                <a:lnTo>
                  <a:pt x="276820" y="98227"/>
                </a:lnTo>
                <a:lnTo>
                  <a:pt x="276820" y="98227"/>
                </a:lnTo>
                <a:lnTo>
                  <a:pt x="276820" y="98227"/>
                </a:lnTo>
                <a:lnTo>
                  <a:pt x="276820" y="89297"/>
                </a:lnTo>
                <a:lnTo>
                  <a:pt x="276820" y="89297"/>
                </a:lnTo>
                <a:lnTo>
                  <a:pt x="276820" y="89297"/>
                </a:lnTo>
                <a:lnTo>
                  <a:pt x="276820" y="89297"/>
                </a:lnTo>
                <a:lnTo>
                  <a:pt x="276820" y="89297"/>
                </a:lnTo>
                <a:lnTo>
                  <a:pt x="276820" y="89297"/>
                </a:lnTo>
                <a:lnTo>
                  <a:pt x="276820" y="80367"/>
                </a:lnTo>
                <a:lnTo>
                  <a:pt x="276820" y="80367"/>
                </a:lnTo>
                <a:lnTo>
                  <a:pt x="276820" y="80367"/>
                </a:lnTo>
                <a:lnTo>
                  <a:pt x="276820" y="80367"/>
                </a:lnTo>
                <a:lnTo>
                  <a:pt x="267891" y="71437"/>
                </a:lnTo>
                <a:lnTo>
                  <a:pt x="267891" y="71437"/>
                </a:lnTo>
                <a:lnTo>
                  <a:pt x="258961" y="62508"/>
                </a:lnTo>
                <a:lnTo>
                  <a:pt x="250031" y="62508"/>
                </a:lnTo>
                <a:lnTo>
                  <a:pt x="241102" y="53578"/>
                </a:lnTo>
                <a:lnTo>
                  <a:pt x="232172" y="44648"/>
                </a:lnTo>
                <a:lnTo>
                  <a:pt x="223242" y="44648"/>
                </a:lnTo>
                <a:lnTo>
                  <a:pt x="214313" y="35719"/>
                </a:lnTo>
                <a:lnTo>
                  <a:pt x="205383" y="35719"/>
                </a:lnTo>
                <a:lnTo>
                  <a:pt x="196453" y="35719"/>
                </a:lnTo>
                <a:lnTo>
                  <a:pt x="187524" y="35719"/>
                </a:lnTo>
                <a:lnTo>
                  <a:pt x="178594" y="35719"/>
                </a:lnTo>
                <a:lnTo>
                  <a:pt x="169664" y="35719"/>
                </a:lnTo>
                <a:lnTo>
                  <a:pt x="160735" y="44648"/>
                </a:lnTo>
                <a:lnTo>
                  <a:pt x="151805" y="44648"/>
                </a:lnTo>
                <a:lnTo>
                  <a:pt x="133945" y="44648"/>
                </a:lnTo>
                <a:lnTo>
                  <a:pt x="125016" y="53578"/>
                </a:lnTo>
                <a:lnTo>
                  <a:pt x="116086" y="53578"/>
                </a:lnTo>
                <a:lnTo>
                  <a:pt x="107156" y="62508"/>
                </a:lnTo>
                <a:lnTo>
                  <a:pt x="98227" y="62508"/>
                </a:lnTo>
                <a:lnTo>
                  <a:pt x="80367" y="71437"/>
                </a:lnTo>
                <a:lnTo>
                  <a:pt x="71438" y="80367"/>
                </a:lnTo>
                <a:lnTo>
                  <a:pt x="62508" y="80367"/>
                </a:lnTo>
                <a:lnTo>
                  <a:pt x="53578" y="89297"/>
                </a:lnTo>
                <a:lnTo>
                  <a:pt x="44649" y="98227"/>
                </a:lnTo>
                <a:lnTo>
                  <a:pt x="35719" y="107156"/>
                </a:lnTo>
                <a:lnTo>
                  <a:pt x="26789" y="107156"/>
                </a:lnTo>
                <a:lnTo>
                  <a:pt x="26789" y="125016"/>
                </a:lnTo>
                <a:lnTo>
                  <a:pt x="17860" y="125016"/>
                </a:lnTo>
                <a:lnTo>
                  <a:pt x="17860" y="133945"/>
                </a:lnTo>
                <a:lnTo>
                  <a:pt x="17860" y="142875"/>
                </a:lnTo>
                <a:lnTo>
                  <a:pt x="8930" y="160734"/>
                </a:lnTo>
                <a:lnTo>
                  <a:pt x="8930" y="169664"/>
                </a:lnTo>
                <a:lnTo>
                  <a:pt x="8930" y="178594"/>
                </a:lnTo>
                <a:lnTo>
                  <a:pt x="8930" y="187523"/>
                </a:lnTo>
                <a:lnTo>
                  <a:pt x="8930" y="196453"/>
                </a:lnTo>
                <a:lnTo>
                  <a:pt x="8930" y="214312"/>
                </a:lnTo>
                <a:lnTo>
                  <a:pt x="8930" y="223242"/>
                </a:lnTo>
                <a:lnTo>
                  <a:pt x="8930" y="232172"/>
                </a:lnTo>
                <a:lnTo>
                  <a:pt x="8930" y="241102"/>
                </a:lnTo>
                <a:lnTo>
                  <a:pt x="8930" y="258961"/>
                </a:lnTo>
                <a:lnTo>
                  <a:pt x="8930" y="267891"/>
                </a:lnTo>
                <a:lnTo>
                  <a:pt x="8930" y="276821"/>
                </a:lnTo>
                <a:lnTo>
                  <a:pt x="8930" y="285750"/>
                </a:lnTo>
                <a:lnTo>
                  <a:pt x="0" y="294680"/>
                </a:lnTo>
                <a:lnTo>
                  <a:pt x="0" y="312539"/>
                </a:lnTo>
                <a:lnTo>
                  <a:pt x="0" y="321469"/>
                </a:lnTo>
                <a:lnTo>
                  <a:pt x="0" y="330399"/>
                </a:lnTo>
                <a:lnTo>
                  <a:pt x="8930" y="348258"/>
                </a:lnTo>
                <a:lnTo>
                  <a:pt x="8930" y="357188"/>
                </a:lnTo>
                <a:lnTo>
                  <a:pt x="17860" y="366117"/>
                </a:lnTo>
                <a:lnTo>
                  <a:pt x="17860" y="375047"/>
                </a:lnTo>
                <a:lnTo>
                  <a:pt x="26789" y="383977"/>
                </a:lnTo>
                <a:lnTo>
                  <a:pt x="35719" y="392906"/>
                </a:lnTo>
                <a:lnTo>
                  <a:pt x="44649" y="392906"/>
                </a:lnTo>
                <a:lnTo>
                  <a:pt x="44649" y="401836"/>
                </a:lnTo>
                <a:lnTo>
                  <a:pt x="53578" y="410766"/>
                </a:lnTo>
                <a:lnTo>
                  <a:pt x="53578" y="419696"/>
                </a:lnTo>
                <a:lnTo>
                  <a:pt x="53578" y="428625"/>
                </a:lnTo>
                <a:lnTo>
                  <a:pt x="62508" y="437555"/>
                </a:lnTo>
                <a:lnTo>
                  <a:pt x="71438" y="446485"/>
                </a:lnTo>
                <a:lnTo>
                  <a:pt x="71438" y="446485"/>
                </a:lnTo>
                <a:lnTo>
                  <a:pt x="80367" y="446485"/>
                </a:lnTo>
                <a:lnTo>
                  <a:pt x="80367" y="446485"/>
                </a:lnTo>
                <a:lnTo>
                  <a:pt x="89297" y="455414"/>
                </a:lnTo>
                <a:lnTo>
                  <a:pt x="98227" y="455414"/>
                </a:lnTo>
                <a:lnTo>
                  <a:pt x="98227" y="455414"/>
                </a:lnTo>
                <a:lnTo>
                  <a:pt x="107156" y="455414"/>
                </a:lnTo>
                <a:lnTo>
                  <a:pt x="116086" y="455414"/>
                </a:lnTo>
                <a:lnTo>
                  <a:pt x="125016" y="455414"/>
                </a:lnTo>
                <a:lnTo>
                  <a:pt x="125016" y="455414"/>
                </a:lnTo>
                <a:lnTo>
                  <a:pt x="133945" y="455414"/>
                </a:lnTo>
                <a:lnTo>
                  <a:pt x="142875" y="455414"/>
                </a:lnTo>
                <a:lnTo>
                  <a:pt x="151805" y="455414"/>
                </a:lnTo>
                <a:lnTo>
                  <a:pt x="160735" y="455414"/>
                </a:lnTo>
                <a:lnTo>
                  <a:pt x="169664" y="446485"/>
                </a:lnTo>
                <a:lnTo>
                  <a:pt x="178594" y="446485"/>
                </a:lnTo>
                <a:lnTo>
                  <a:pt x="187524" y="446485"/>
                </a:lnTo>
                <a:lnTo>
                  <a:pt x="196453" y="437555"/>
                </a:lnTo>
                <a:lnTo>
                  <a:pt x="205383" y="437555"/>
                </a:lnTo>
                <a:lnTo>
                  <a:pt x="223242" y="428625"/>
                </a:lnTo>
                <a:lnTo>
                  <a:pt x="223242" y="428625"/>
                </a:lnTo>
                <a:lnTo>
                  <a:pt x="232172" y="428625"/>
                </a:lnTo>
                <a:lnTo>
                  <a:pt x="241102" y="428625"/>
                </a:lnTo>
                <a:lnTo>
                  <a:pt x="250031" y="419696"/>
                </a:lnTo>
                <a:lnTo>
                  <a:pt x="250031" y="419696"/>
                </a:lnTo>
                <a:lnTo>
                  <a:pt x="258961" y="410766"/>
                </a:lnTo>
                <a:lnTo>
                  <a:pt x="258961" y="410766"/>
                </a:lnTo>
                <a:lnTo>
                  <a:pt x="267891" y="410766"/>
                </a:lnTo>
                <a:lnTo>
                  <a:pt x="276820" y="401836"/>
                </a:lnTo>
                <a:lnTo>
                  <a:pt x="285750" y="392906"/>
                </a:lnTo>
                <a:lnTo>
                  <a:pt x="285750" y="392906"/>
                </a:lnTo>
                <a:lnTo>
                  <a:pt x="294680" y="383977"/>
                </a:lnTo>
                <a:lnTo>
                  <a:pt x="303610" y="375047"/>
                </a:lnTo>
                <a:lnTo>
                  <a:pt x="303610" y="375047"/>
                </a:lnTo>
                <a:lnTo>
                  <a:pt x="303610" y="366117"/>
                </a:lnTo>
                <a:lnTo>
                  <a:pt x="312539" y="366117"/>
                </a:lnTo>
                <a:lnTo>
                  <a:pt x="312539" y="366117"/>
                </a:lnTo>
                <a:lnTo>
                  <a:pt x="312539" y="357188"/>
                </a:lnTo>
                <a:lnTo>
                  <a:pt x="321469" y="357188"/>
                </a:lnTo>
                <a:lnTo>
                  <a:pt x="321469" y="348258"/>
                </a:lnTo>
                <a:lnTo>
                  <a:pt x="330399" y="348258"/>
                </a:lnTo>
                <a:lnTo>
                  <a:pt x="330399" y="348258"/>
                </a:lnTo>
                <a:lnTo>
                  <a:pt x="339328" y="339328"/>
                </a:lnTo>
                <a:lnTo>
                  <a:pt x="339328" y="330399"/>
                </a:lnTo>
                <a:lnTo>
                  <a:pt x="339328" y="321469"/>
                </a:lnTo>
                <a:lnTo>
                  <a:pt x="348258" y="312539"/>
                </a:lnTo>
                <a:lnTo>
                  <a:pt x="348258" y="303610"/>
                </a:lnTo>
                <a:lnTo>
                  <a:pt x="348258" y="294680"/>
                </a:lnTo>
                <a:lnTo>
                  <a:pt x="357188" y="294680"/>
                </a:lnTo>
                <a:lnTo>
                  <a:pt x="357188" y="285750"/>
                </a:lnTo>
                <a:lnTo>
                  <a:pt x="357188" y="276821"/>
                </a:lnTo>
                <a:lnTo>
                  <a:pt x="357188" y="267891"/>
                </a:lnTo>
                <a:lnTo>
                  <a:pt x="366117" y="267891"/>
                </a:lnTo>
                <a:lnTo>
                  <a:pt x="366117" y="258961"/>
                </a:lnTo>
                <a:lnTo>
                  <a:pt x="375047" y="250031"/>
                </a:lnTo>
                <a:lnTo>
                  <a:pt x="375047" y="241102"/>
                </a:lnTo>
                <a:lnTo>
                  <a:pt x="375047" y="232172"/>
                </a:lnTo>
                <a:lnTo>
                  <a:pt x="383977" y="223242"/>
                </a:lnTo>
                <a:lnTo>
                  <a:pt x="383977" y="214312"/>
                </a:lnTo>
                <a:lnTo>
                  <a:pt x="392906" y="205383"/>
                </a:lnTo>
                <a:lnTo>
                  <a:pt x="392906" y="196453"/>
                </a:lnTo>
                <a:lnTo>
                  <a:pt x="392906" y="196453"/>
                </a:lnTo>
                <a:lnTo>
                  <a:pt x="392906" y="187523"/>
                </a:lnTo>
                <a:lnTo>
                  <a:pt x="383977" y="178594"/>
                </a:lnTo>
                <a:lnTo>
                  <a:pt x="383977" y="169664"/>
                </a:lnTo>
                <a:lnTo>
                  <a:pt x="375047" y="160734"/>
                </a:lnTo>
                <a:lnTo>
                  <a:pt x="366117" y="151805"/>
                </a:lnTo>
                <a:lnTo>
                  <a:pt x="357188" y="142875"/>
                </a:lnTo>
                <a:lnTo>
                  <a:pt x="357188" y="133945"/>
                </a:lnTo>
                <a:lnTo>
                  <a:pt x="339328" y="125016"/>
                </a:lnTo>
                <a:lnTo>
                  <a:pt x="330399" y="116086"/>
                </a:lnTo>
                <a:lnTo>
                  <a:pt x="321469" y="107156"/>
                </a:lnTo>
                <a:lnTo>
                  <a:pt x="312539" y="98227"/>
                </a:lnTo>
                <a:lnTo>
                  <a:pt x="303610" y="89297"/>
                </a:lnTo>
                <a:lnTo>
                  <a:pt x="285750" y="80367"/>
                </a:lnTo>
                <a:lnTo>
                  <a:pt x="276820" y="71437"/>
                </a:lnTo>
                <a:lnTo>
                  <a:pt x="258961" y="62508"/>
                </a:lnTo>
                <a:lnTo>
                  <a:pt x="250031" y="53578"/>
                </a:lnTo>
                <a:lnTo>
                  <a:pt x="241102" y="44648"/>
                </a:lnTo>
                <a:lnTo>
                  <a:pt x="223242" y="26789"/>
                </a:lnTo>
                <a:lnTo>
                  <a:pt x="223242" y="17859"/>
                </a:lnTo>
                <a:lnTo>
                  <a:pt x="214313" y="17859"/>
                </a:lnTo>
                <a:lnTo>
                  <a:pt x="214313" y="8930"/>
                </a:lnTo>
                <a:lnTo>
                  <a:pt x="214313" y="0"/>
                </a:lnTo>
                <a:lnTo>
                  <a:pt x="21431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2196703" y="2643188"/>
            <a:ext cx="616150" cy="35719"/>
          </a:xfrm>
          <a:custGeom>
            <a:avLst/>
            <a:gdLst/>
            <a:ahLst/>
            <a:cxnLst/>
            <a:rect l="0" t="0" r="0" b="0"/>
            <a:pathLst>
              <a:path w="616150" h="35719">
                <a:moveTo>
                  <a:pt x="8930" y="35718"/>
                </a:moveTo>
                <a:lnTo>
                  <a:pt x="8930" y="35718"/>
                </a:lnTo>
                <a:lnTo>
                  <a:pt x="8930" y="35718"/>
                </a:lnTo>
                <a:lnTo>
                  <a:pt x="0" y="35718"/>
                </a:lnTo>
                <a:lnTo>
                  <a:pt x="0" y="35718"/>
                </a:lnTo>
                <a:lnTo>
                  <a:pt x="0" y="35718"/>
                </a:lnTo>
                <a:lnTo>
                  <a:pt x="8930" y="35718"/>
                </a:lnTo>
                <a:lnTo>
                  <a:pt x="8930" y="35718"/>
                </a:lnTo>
                <a:lnTo>
                  <a:pt x="8930" y="26789"/>
                </a:lnTo>
                <a:lnTo>
                  <a:pt x="8930" y="26789"/>
                </a:lnTo>
                <a:lnTo>
                  <a:pt x="8930" y="26789"/>
                </a:lnTo>
                <a:lnTo>
                  <a:pt x="17860" y="26789"/>
                </a:lnTo>
                <a:lnTo>
                  <a:pt x="17860" y="26789"/>
                </a:lnTo>
                <a:lnTo>
                  <a:pt x="17860" y="26789"/>
                </a:lnTo>
                <a:lnTo>
                  <a:pt x="17860" y="26789"/>
                </a:lnTo>
                <a:lnTo>
                  <a:pt x="26789" y="26789"/>
                </a:lnTo>
                <a:lnTo>
                  <a:pt x="35719" y="17859"/>
                </a:lnTo>
                <a:lnTo>
                  <a:pt x="53578" y="17859"/>
                </a:lnTo>
                <a:lnTo>
                  <a:pt x="62508" y="17859"/>
                </a:lnTo>
                <a:lnTo>
                  <a:pt x="80367" y="8929"/>
                </a:lnTo>
                <a:lnTo>
                  <a:pt x="98227" y="8929"/>
                </a:lnTo>
                <a:lnTo>
                  <a:pt x="116086" y="8929"/>
                </a:lnTo>
                <a:lnTo>
                  <a:pt x="133945" y="8929"/>
                </a:lnTo>
                <a:lnTo>
                  <a:pt x="160735" y="8929"/>
                </a:lnTo>
                <a:lnTo>
                  <a:pt x="178594" y="8929"/>
                </a:lnTo>
                <a:lnTo>
                  <a:pt x="205383" y="8929"/>
                </a:lnTo>
                <a:lnTo>
                  <a:pt x="223242" y="8929"/>
                </a:lnTo>
                <a:lnTo>
                  <a:pt x="250031" y="0"/>
                </a:lnTo>
                <a:lnTo>
                  <a:pt x="276820" y="0"/>
                </a:lnTo>
                <a:lnTo>
                  <a:pt x="303610" y="0"/>
                </a:lnTo>
                <a:lnTo>
                  <a:pt x="330399" y="0"/>
                </a:lnTo>
                <a:lnTo>
                  <a:pt x="348258" y="0"/>
                </a:lnTo>
                <a:lnTo>
                  <a:pt x="375047" y="0"/>
                </a:lnTo>
                <a:lnTo>
                  <a:pt x="392906" y="0"/>
                </a:lnTo>
                <a:lnTo>
                  <a:pt x="410766" y="0"/>
                </a:lnTo>
                <a:lnTo>
                  <a:pt x="428625" y="0"/>
                </a:lnTo>
                <a:lnTo>
                  <a:pt x="455414" y="8929"/>
                </a:lnTo>
                <a:lnTo>
                  <a:pt x="473274" y="8929"/>
                </a:lnTo>
                <a:lnTo>
                  <a:pt x="491133" y="0"/>
                </a:lnTo>
                <a:lnTo>
                  <a:pt x="508992" y="0"/>
                </a:lnTo>
                <a:lnTo>
                  <a:pt x="526852" y="0"/>
                </a:lnTo>
                <a:lnTo>
                  <a:pt x="535781" y="0"/>
                </a:lnTo>
                <a:lnTo>
                  <a:pt x="562570" y="0"/>
                </a:lnTo>
                <a:lnTo>
                  <a:pt x="580430" y="0"/>
                </a:lnTo>
                <a:lnTo>
                  <a:pt x="598289" y="0"/>
                </a:lnTo>
                <a:lnTo>
                  <a:pt x="616149" y="8929"/>
                </a:lnTo>
                <a:lnTo>
                  <a:pt x="616149"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2911078" y="2643188"/>
            <a:ext cx="205384" cy="8930"/>
          </a:xfrm>
          <a:custGeom>
            <a:avLst/>
            <a:gdLst/>
            <a:ahLst/>
            <a:cxnLst/>
            <a:rect l="0" t="0" r="0" b="0"/>
            <a:pathLst>
              <a:path w="205384" h="8930">
                <a:moveTo>
                  <a:pt x="0" y="8929"/>
                </a:moveTo>
                <a:lnTo>
                  <a:pt x="0" y="8929"/>
                </a:lnTo>
                <a:lnTo>
                  <a:pt x="0" y="8929"/>
                </a:lnTo>
                <a:lnTo>
                  <a:pt x="0" y="0"/>
                </a:lnTo>
                <a:lnTo>
                  <a:pt x="0" y="0"/>
                </a:lnTo>
                <a:lnTo>
                  <a:pt x="0" y="0"/>
                </a:lnTo>
                <a:lnTo>
                  <a:pt x="8930" y="0"/>
                </a:lnTo>
                <a:lnTo>
                  <a:pt x="8930" y="0"/>
                </a:lnTo>
                <a:lnTo>
                  <a:pt x="8930" y="0"/>
                </a:lnTo>
                <a:lnTo>
                  <a:pt x="8930" y="0"/>
                </a:lnTo>
                <a:lnTo>
                  <a:pt x="17860" y="8929"/>
                </a:lnTo>
                <a:lnTo>
                  <a:pt x="17860" y="8929"/>
                </a:lnTo>
                <a:lnTo>
                  <a:pt x="17860" y="8929"/>
                </a:lnTo>
                <a:lnTo>
                  <a:pt x="26789" y="8929"/>
                </a:lnTo>
                <a:lnTo>
                  <a:pt x="26789" y="8929"/>
                </a:lnTo>
                <a:lnTo>
                  <a:pt x="35719" y="8929"/>
                </a:lnTo>
                <a:lnTo>
                  <a:pt x="44649" y="8929"/>
                </a:lnTo>
                <a:lnTo>
                  <a:pt x="53578" y="8929"/>
                </a:lnTo>
                <a:lnTo>
                  <a:pt x="62508" y="0"/>
                </a:lnTo>
                <a:lnTo>
                  <a:pt x="71438" y="0"/>
                </a:lnTo>
                <a:lnTo>
                  <a:pt x="89297" y="8929"/>
                </a:lnTo>
                <a:lnTo>
                  <a:pt x="98227" y="8929"/>
                </a:lnTo>
                <a:lnTo>
                  <a:pt x="116086" y="8929"/>
                </a:lnTo>
                <a:lnTo>
                  <a:pt x="133945" y="8929"/>
                </a:lnTo>
                <a:lnTo>
                  <a:pt x="151805" y="8929"/>
                </a:lnTo>
                <a:lnTo>
                  <a:pt x="169664" y="8929"/>
                </a:lnTo>
                <a:lnTo>
                  <a:pt x="187524" y="8929"/>
                </a:lnTo>
                <a:lnTo>
                  <a:pt x="205383" y="8929"/>
                </a:lnTo>
                <a:lnTo>
                  <a:pt x="205383"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 name="Freeform 29"/>
          <p:cNvSpPr/>
          <p:nvPr/>
        </p:nvSpPr>
        <p:spPr bwMode="auto">
          <a:xfrm>
            <a:off x="3232547" y="2643188"/>
            <a:ext cx="205384" cy="8930"/>
          </a:xfrm>
          <a:custGeom>
            <a:avLst/>
            <a:gdLst/>
            <a:ahLst/>
            <a:cxnLst/>
            <a:rect l="0" t="0" r="0" b="0"/>
            <a:pathLst>
              <a:path w="205384" h="8930">
                <a:moveTo>
                  <a:pt x="0" y="0"/>
                </a:moveTo>
                <a:lnTo>
                  <a:pt x="0" y="0"/>
                </a:lnTo>
                <a:lnTo>
                  <a:pt x="8930" y="0"/>
                </a:lnTo>
                <a:lnTo>
                  <a:pt x="26789" y="0"/>
                </a:lnTo>
                <a:lnTo>
                  <a:pt x="35719" y="8929"/>
                </a:lnTo>
                <a:lnTo>
                  <a:pt x="53578" y="8929"/>
                </a:lnTo>
                <a:lnTo>
                  <a:pt x="62508" y="8929"/>
                </a:lnTo>
                <a:lnTo>
                  <a:pt x="80367" y="8929"/>
                </a:lnTo>
                <a:lnTo>
                  <a:pt x="98226" y="8929"/>
                </a:lnTo>
                <a:lnTo>
                  <a:pt x="107156" y="8929"/>
                </a:lnTo>
                <a:lnTo>
                  <a:pt x="116086" y="8929"/>
                </a:lnTo>
                <a:lnTo>
                  <a:pt x="125016" y="8929"/>
                </a:lnTo>
                <a:lnTo>
                  <a:pt x="133945" y="8929"/>
                </a:lnTo>
                <a:lnTo>
                  <a:pt x="142875" y="8929"/>
                </a:lnTo>
                <a:lnTo>
                  <a:pt x="142875" y="8929"/>
                </a:lnTo>
                <a:lnTo>
                  <a:pt x="142875" y="8929"/>
                </a:lnTo>
                <a:lnTo>
                  <a:pt x="151805" y="8929"/>
                </a:lnTo>
                <a:lnTo>
                  <a:pt x="151805" y="8929"/>
                </a:lnTo>
                <a:lnTo>
                  <a:pt x="160734" y="8929"/>
                </a:lnTo>
                <a:lnTo>
                  <a:pt x="160734" y="8929"/>
                </a:lnTo>
                <a:lnTo>
                  <a:pt x="160734" y="8929"/>
                </a:lnTo>
                <a:lnTo>
                  <a:pt x="169664" y="8929"/>
                </a:lnTo>
                <a:lnTo>
                  <a:pt x="169664" y="8929"/>
                </a:lnTo>
                <a:lnTo>
                  <a:pt x="178594" y="8929"/>
                </a:lnTo>
                <a:lnTo>
                  <a:pt x="178594" y="8929"/>
                </a:lnTo>
                <a:lnTo>
                  <a:pt x="187523" y="8929"/>
                </a:lnTo>
                <a:lnTo>
                  <a:pt x="187523" y="8929"/>
                </a:lnTo>
                <a:lnTo>
                  <a:pt x="196453" y="8929"/>
                </a:lnTo>
                <a:lnTo>
                  <a:pt x="205383" y="8929"/>
                </a:lnTo>
                <a:lnTo>
                  <a:pt x="205383" y="8929"/>
                </a:lnTo>
                <a:lnTo>
                  <a:pt x="205383"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 name="Freeform 30"/>
          <p:cNvSpPr/>
          <p:nvPr/>
        </p:nvSpPr>
        <p:spPr bwMode="auto">
          <a:xfrm>
            <a:off x="3589734" y="2652117"/>
            <a:ext cx="776884" cy="35720"/>
          </a:xfrm>
          <a:custGeom>
            <a:avLst/>
            <a:gdLst/>
            <a:ahLst/>
            <a:cxnLst/>
            <a:rect l="0" t="0" r="0" b="0"/>
            <a:pathLst>
              <a:path w="776884" h="35720">
                <a:moveTo>
                  <a:pt x="8930" y="8930"/>
                </a:moveTo>
                <a:lnTo>
                  <a:pt x="8930" y="8930"/>
                </a:lnTo>
                <a:lnTo>
                  <a:pt x="0" y="8930"/>
                </a:lnTo>
                <a:lnTo>
                  <a:pt x="0" y="0"/>
                </a:lnTo>
                <a:lnTo>
                  <a:pt x="0" y="0"/>
                </a:lnTo>
                <a:lnTo>
                  <a:pt x="0" y="0"/>
                </a:lnTo>
                <a:lnTo>
                  <a:pt x="0" y="0"/>
                </a:lnTo>
                <a:lnTo>
                  <a:pt x="0" y="0"/>
                </a:lnTo>
                <a:lnTo>
                  <a:pt x="0" y="8930"/>
                </a:lnTo>
                <a:lnTo>
                  <a:pt x="0" y="8930"/>
                </a:lnTo>
                <a:lnTo>
                  <a:pt x="8930" y="17860"/>
                </a:lnTo>
                <a:lnTo>
                  <a:pt x="8930" y="26789"/>
                </a:lnTo>
                <a:lnTo>
                  <a:pt x="8930" y="26789"/>
                </a:lnTo>
                <a:lnTo>
                  <a:pt x="17860" y="26789"/>
                </a:lnTo>
                <a:lnTo>
                  <a:pt x="26789" y="26789"/>
                </a:lnTo>
                <a:lnTo>
                  <a:pt x="35719" y="26789"/>
                </a:lnTo>
                <a:lnTo>
                  <a:pt x="35719" y="26789"/>
                </a:lnTo>
                <a:lnTo>
                  <a:pt x="53579" y="26789"/>
                </a:lnTo>
                <a:lnTo>
                  <a:pt x="62508" y="17860"/>
                </a:lnTo>
                <a:lnTo>
                  <a:pt x="71438" y="17860"/>
                </a:lnTo>
                <a:lnTo>
                  <a:pt x="80368" y="8930"/>
                </a:lnTo>
                <a:lnTo>
                  <a:pt x="98227" y="8930"/>
                </a:lnTo>
                <a:lnTo>
                  <a:pt x="107157" y="8930"/>
                </a:lnTo>
                <a:lnTo>
                  <a:pt x="125016" y="8930"/>
                </a:lnTo>
                <a:lnTo>
                  <a:pt x="133946" y="8930"/>
                </a:lnTo>
                <a:lnTo>
                  <a:pt x="142875" y="8930"/>
                </a:lnTo>
                <a:lnTo>
                  <a:pt x="160735" y="8930"/>
                </a:lnTo>
                <a:lnTo>
                  <a:pt x="169664" y="8930"/>
                </a:lnTo>
                <a:lnTo>
                  <a:pt x="187524" y="17860"/>
                </a:lnTo>
                <a:lnTo>
                  <a:pt x="205383" y="17860"/>
                </a:lnTo>
                <a:lnTo>
                  <a:pt x="223243" y="17860"/>
                </a:lnTo>
                <a:lnTo>
                  <a:pt x="241102" y="17860"/>
                </a:lnTo>
                <a:lnTo>
                  <a:pt x="258961" y="17860"/>
                </a:lnTo>
                <a:lnTo>
                  <a:pt x="276821" y="8930"/>
                </a:lnTo>
                <a:lnTo>
                  <a:pt x="294680" y="8930"/>
                </a:lnTo>
                <a:lnTo>
                  <a:pt x="321469" y="8930"/>
                </a:lnTo>
                <a:lnTo>
                  <a:pt x="339329" y="8930"/>
                </a:lnTo>
                <a:lnTo>
                  <a:pt x="357188" y="17860"/>
                </a:lnTo>
                <a:lnTo>
                  <a:pt x="375047" y="17860"/>
                </a:lnTo>
                <a:lnTo>
                  <a:pt x="392907" y="17860"/>
                </a:lnTo>
                <a:lnTo>
                  <a:pt x="410766" y="17860"/>
                </a:lnTo>
                <a:lnTo>
                  <a:pt x="428625" y="26789"/>
                </a:lnTo>
                <a:lnTo>
                  <a:pt x="437555" y="26789"/>
                </a:lnTo>
                <a:lnTo>
                  <a:pt x="455414" y="26789"/>
                </a:lnTo>
                <a:lnTo>
                  <a:pt x="464344" y="26789"/>
                </a:lnTo>
                <a:lnTo>
                  <a:pt x="482204" y="26789"/>
                </a:lnTo>
                <a:lnTo>
                  <a:pt x="491133" y="26789"/>
                </a:lnTo>
                <a:lnTo>
                  <a:pt x="500063" y="26789"/>
                </a:lnTo>
                <a:lnTo>
                  <a:pt x="508993" y="26789"/>
                </a:lnTo>
                <a:lnTo>
                  <a:pt x="526852" y="26789"/>
                </a:lnTo>
                <a:lnTo>
                  <a:pt x="535782" y="26789"/>
                </a:lnTo>
                <a:lnTo>
                  <a:pt x="544711" y="26789"/>
                </a:lnTo>
                <a:lnTo>
                  <a:pt x="553641" y="26789"/>
                </a:lnTo>
                <a:lnTo>
                  <a:pt x="571500" y="26789"/>
                </a:lnTo>
                <a:lnTo>
                  <a:pt x="580430" y="26789"/>
                </a:lnTo>
                <a:lnTo>
                  <a:pt x="589360" y="35719"/>
                </a:lnTo>
                <a:lnTo>
                  <a:pt x="598289" y="35719"/>
                </a:lnTo>
                <a:lnTo>
                  <a:pt x="616149" y="35719"/>
                </a:lnTo>
                <a:lnTo>
                  <a:pt x="625079" y="26789"/>
                </a:lnTo>
                <a:lnTo>
                  <a:pt x="634008" y="26789"/>
                </a:lnTo>
                <a:lnTo>
                  <a:pt x="642938" y="26789"/>
                </a:lnTo>
                <a:lnTo>
                  <a:pt x="651868" y="26789"/>
                </a:lnTo>
                <a:lnTo>
                  <a:pt x="669727" y="26789"/>
                </a:lnTo>
                <a:lnTo>
                  <a:pt x="678657" y="26789"/>
                </a:lnTo>
                <a:lnTo>
                  <a:pt x="678657" y="17860"/>
                </a:lnTo>
                <a:lnTo>
                  <a:pt x="687586" y="26789"/>
                </a:lnTo>
                <a:lnTo>
                  <a:pt x="687586" y="26789"/>
                </a:lnTo>
                <a:lnTo>
                  <a:pt x="687586" y="26789"/>
                </a:lnTo>
                <a:lnTo>
                  <a:pt x="687586" y="26789"/>
                </a:lnTo>
                <a:lnTo>
                  <a:pt x="696516" y="26789"/>
                </a:lnTo>
                <a:lnTo>
                  <a:pt x="696516" y="26789"/>
                </a:lnTo>
                <a:lnTo>
                  <a:pt x="705446" y="17860"/>
                </a:lnTo>
                <a:lnTo>
                  <a:pt x="705446" y="17860"/>
                </a:lnTo>
                <a:lnTo>
                  <a:pt x="714375" y="17860"/>
                </a:lnTo>
                <a:lnTo>
                  <a:pt x="714375" y="17860"/>
                </a:lnTo>
                <a:lnTo>
                  <a:pt x="714375" y="17860"/>
                </a:lnTo>
                <a:lnTo>
                  <a:pt x="714375" y="17860"/>
                </a:lnTo>
                <a:lnTo>
                  <a:pt x="714375" y="17860"/>
                </a:lnTo>
                <a:lnTo>
                  <a:pt x="714375" y="17860"/>
                </a:lnTo>
                <a:lnTo>
                  <a:pt x="714375" y="17860"/>
                </a:lnTo>
                <a:lnTo>
                  <a:pt x="723305" y="17860"/>
                </a:lnTo>
                <a:lnTo>
                  <a:pt x="723305" y="17860"/>
                </a:lnTo>
                <a:lnTo>
                  <a:pt x="723305" y="17860"/>
                </a:lnTo>
                <a:lnTo>
                  <a:pt x="732235" y="26789"/>
                </a:lnTo>
                <a:lnTo>
                  <a:pt x="732235" y="26789"/>
                </a:lnTo>
                <a:lnTo>
                  <a:pt x="732235" y="17860"/>
                </a:lnTo>
                <a:lnTo>
                  <a:pt x="741164" y="17860"/>
                </a:lnTo>
                <a:lnTo>
                  <a:pt x="741164" y="17860"/>
                </a:lnTo>
                <a:lnTo>
                  <a:pt x="750094" y="17860"/>
                </a:lnTo>
                <a:lnTo>
                  <a:pt x="750094" y="17860"/>
                </a:lnTo>
                <a:lnTo>
                  <a:pt x="750094" y="17860"/>
                </a:lnTo>
                <a:lnTo>
                  <a:pt x="750094" y="17860"/>
                </a:lnTo>
                <a:lnTo>
                  <a:pt x="759024" y="17860"/>
                </a:lnTo>
                <a:lnTo>
                  <a:pt x="759024" y="17860"/>
                </a:lnTo>
                <a:lnTo>
                  <a:pt x="759024" y="17860"/>
                </a:lnTo>
                <a:lnTo>
                  <a:pt x="759024" y="17860"/>
                </a:lnTo>
                <a:lnTo>
                  <a:pt x="759024" y="17860"/>
                </a:lnTo>
                <a:lnTo>
                  <a:pt x="767954" y="17860"/>
                </a:lnTo>
                <a:lnTo>
                  <a:pt x="776883" y="17860"/>
                </a:lnTo>
                <a:lnTo>
                  <a:pt x="776883" y="17860"/>
                </a:lnTo>
                <a:lnTo>
                  <a:pt x="776883"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2" name="Freeform 31"/>
          <p:cNvSpPr/>
          <p:nvPr/>
        </p:nvSpPr>
        <p:spPr bwMode="auto">
          <a:xfrm>
            <a:off x="803672" y="2920007"/>
            <a:ext cx="6581181" cy="89298"/>
          </a:xfrm>
          <a:custGeom>
            <a:avLst/>
            <a:gdLst/>
            <a:ahLst/>
            <a:cxnLst/>
            <a:rect l="0" t="0" r="0" b="0"/>
            <a:pathLst>
              <a:path w="6581181" h="89298">
                <a:moveTo>
                  <a:pt x="0" y="17860"/>
                </a:moveTo>
                <a:lnTo>
                  <a:pt x="0" y="17860"/>
                </a:lnTo>
                <a:lnTo>
                  <a:pt x="0" y="17860"/>
                </a:lnTo>
                <a:lnTo>
                  <a:pt x="0" y="17860"/>
                </a:lnTo>
                <a:lnTo>
                  <a:pt x="0" y="17860"/>
                </a:lnTo>
                <a:lnTo>
                  <a:pt x="0" y="17860"/>
                </a:lnTo>
                <a:lnTo>
                  <a:pt x="0" y="17860"/>
                </a:lnTo>
                <a:lnTo>
                  <a:pt x="8930" y="8930"/>
                </a:lnTo>
                <a:lnTo>
                  <a:pt x="17859" y="8930"/>
                </a:lnTo>
                <a:lnTo>
                  <a:pt x="26789" y="8930"/>
                </a:lnTo>
                <a:lnTo>
                  <a:pt x="35719" y="8930"/>
                </a:lnTo>
                <a:lnTo>
                  <a:pt x="53578" y="8930"/>
                </a:lnTo>
                <a:lnTo>
                  <a:pt x="71437" y="8930"/>
                </a:lnTo>
                <a:lnTo>
                  <a:pt x="89297" y="8930"/>
                </a:lnTo>
                <a:lnTo>
                  <a:pt x="107156" y="8930"/>
                </a:lnTo>
                <a:lnTo>
                  <a:pt x="133945" y="8930"/>
                </a:lnTo>
                <a:lnTo>
                  <a:pt x="160734" y="8930"/>
                </a:lnTo>
                <a:lnTo>
                  <a:pt x="187523" y="8930"/>
                </a:lnTo>
                <a:lnTo>
                  <a:pt x="223242" y="17860"/>
                </a:lnTo>
                <a:lnTo>
                  <a:pt x="258961" y="17860"/>
                </a:lnTo>
                <a:lnTo>
                  <a:pt x="294680" y="17860"/>
                </a:lnTo>
                <a:lnTo>
                  <a:pt x="330398" y="17860"/>
                </a:lnTo>
                <a:lnTo>
                  <a:pt x="366117" y="17860"/>
                </a:lnTo>
                <a:lnTo>
                  <a:pt x="410766" y="8930"/>
                </a:lnTo>
                <a:lnTo>
                  <a:pt x="455414" y="8930"/>
                </a:lnTo>
                <a:lnTo>
                  <a:pt x="491133" y="0"/>
                </a:lnTo>
                <a:lnTo>
                  <a:pt x="535781" y="0"/>
                </a:lnTo>
                <a:lnTo>
                  <a:pt x="580430" y="0"/>
                </a:lnTo>
                <a:lnTo>
                  <a:pt x="616148" y="0"/>
                </a:lnTo>
                <a:lnTo>
                  <a:pt x="660797" y="0"/>
                </a:lnTo>
                <a:lnTo>
                  <a:pt x="714375" y="8930"/>
                </a:lnTo>
                <a:lnTo>
                  <a:pt x="759023" y="8930"/>
                </a:lnTo>
                <a:lnTo>
                  <a:pt x="803672" y="17860"/>
                </a:lnTo>
                <a:lnTo>
                  <a:pt x="857250" y="17860"/>
                </a:lnTo>
                <a:lnTo>
                  <a:pt x="910828" y="17860"/>
                </a:lnTo>
                <a:lnTo>
                  <a:pt x="964406" y="26789"/>
                </a:lnTo>
                <a:lnTo>
                  <a:pt x="1026914" y="26789"/>
                </a:lnTo>
                <a:lnTo>
                  <a:pt x="1080492" y="26789"/>
                </a:lnTo>
                <a:lnTo>
                  <a:pt x="1134070" y="26789"/>
                </a:lnTo>
                <a:lnTo>
                  <a:pt x="1196578" y="26789"/>
                </a:lnTo>
                <a:lnTo>
                  <a:pt x="1259086" y="26789"/>
                </a:lnTo>
                <a:lnTo>
                  <a:pt x="1312664" y="35719"/>
                </a:lnTo>
                <a:lnTo>
                  <a:pt x="1375172" y="35719"/>
                </a:lnTo>
                <a:lnTo>
                  <a:pt x="1437680" y="35719"/>
                </a:lnTo>
                <a:lnTo>
                  <a:pt x="1491258" y="35719"/>
                </a:lnTo>
                <a:lnTo>
                  <a:pt x="1553766" y="35719"/>
                </a:lnTo>
                <a:lnTo>
                  <a:pt x="1625203" y="35719"/>
                </a:lnTo>
                <a:lnTo>
                  <a:pt x="1696641" y="35719"/>
                </a:lnTo>
                <a:lnTo>
                  <a:pt x="1759148" y="35719"/>
                </a:lnTo>
                <a:lnTo>
                  <a:pt x="1830586" y="35719"/>
                </a:lnTo>
                <a:lnTo>
                  <a:pt x="1902023" y="26789"/>
                </a:lnTo>
                <a:lnTo>
                  <a:pt x="1973461" y="26789"/>
                </a:lnTo>
                <a:lnTo>
                  <a:pt x="2044898" y="26789"/>
                </a:lnTo>
                <a:lnTo>
                  <a:pt x="2107406" y="26789"/>
                </a:lnTo>
                <a:lnTo>
                  <a:pt x="2178844" y="26789"/>
                </a:lnTo>
                <a:lnTo>
                  <a:pt x="2259211" y="26789"/>
                </a:lnTo>
                <a:lnTo>
                  <a:pt x="2330648" y="26789"/>
                </a:lnTo>
                <a:lnTo>
                  <a:pt x="2402086" y="26789"/>
                </a:lnTo>
                <a:lnTo>
                  <a:pt x="2473523" y="26789"/>
                </a:lnTo>
                <a:lnTo>
                  <a:pt x="2544961" y="35719"/>
                </a:lnTo>
                <a:lnTo>
                  <a:pt x="2625328" y="35719"/>
                </a:lnTo>
                <a:lnTo>
                  <a:pt x="2705695" y="35719"/>
                </a:lnTo>
                <a:lnTo>
                  <a:pt x="2777133" y="35719"/>
                </a:lnTo>
                <a:lnTo>
                  <a:pt x="2857500" y="35719"/>
                </a:lnTo>
                <a:lnTo>
                  <a:pt x="2937867" y="44649"/>
                </a:lnTo>
                <a:lnTo>
                  <a:pt x="3018234" y="44649"/>
                </a:lnTo>
                <a:lnTo>
                  <a:pt x="3098601" y="44649"/>
                </a:lnTo>
                <a:lnTo>
                  <a:pt x="3178969" y="53579"/>
                </a:lnTo>
                <a:lnTo>
                  <a:pt x="3259336" y="53579"/>
                </a:lnTo>
                <a:lnTo>
                  <a:pt x="3330773" y="53579"/>
                </a:lnTo>
                <a:lnTo>
                  <a:pt x="3420070" y="62508"/>
                </a:lnTo>
                <a:lnTo>
                  <a:pt x="3500437" y="62508"/>
                </a:lnTo>
                <a:lnTo>
                  <a:pt x="3589734" y="62508"/>
                </a:lnTo>
                <a:lnTo>
                  <a:pt x="3679031" y="62508"/>
                </a:lnTo>
                <a:lnTo>
                  <a:pt x="3759398" y="62508"/>
                </a:lnTo>
                <a:lnTo>
                  <a:pt x="3848695" y="62508"/>
                </a:lnTo>
                <a:lnTo>
                  <a:pt x="3946922" y="62508"/>
                </a:lnTo>
                <a:lnTo>
                  <a:pt x="4036219" y="53579"/>
                </a:lnTo>
                <a:lnTo>
                  <a:pt x="4125516" y="53579"/>
                </a:lnTo>
                <a:lnTo>
                  <a:pt x="4214812" y="53579"/>
                </a:lnTo>
                <a:lnTo>
                  <a:pt x="4304109" y="53579"/>
                </a:lnTo>
                <a:lnTo>
                  <a:pt x="4402336" y="53579"/>
                </a:lnTo>
                <a:lnTo>
                  <a:pt x="4491633" y="53579"/>
                </a:lnTo>
                <a:lnTo>
                  <a:pt x="4580930" y="53579"/>
                </a:lnTo>
                <a:lnTo>
                  <a:pt x="4679156" y="53579"/>
                </a:lnTo>
                <a:lnTo>
                  <a:pt x="4777383" y="53579"/>
                </a:lnTo>
                <a:lnTo>
                  <a:pt x="4866680" y="62508"/>
                </a:lnTo>
                <a:lnTo>
                  <a:pt x="4955976" y="62508"/>
                </a:lnTo>
                <a:lnTo>
                  <a:pt x="5045273" y="62508"/>
                </a:lnTo>
                <a:lnTo>
                  <a:pt x="5134570" y="71438"/>
                </a:lnTo>
                <a:lnTo>
                  <a:pt x="5223867" y="71438"/>
                </a:lnTo>
                <a:lnTo>
                  <a:pt x="5313164" y="80368"/>
                </a:lnTo>
                <a:lnTo>
                  <a:pt x="5393531" y="80368"/>
                </a:lnTo>
                <a:lnTo>
                  <a:pt x="5482828" y="80368"/>
                </a:lnTo>
                <a:lnTo>
                  <a:pt x="5572125" y="89297"/>
                </a:lnTo>
                <a:lnTo>
                  <a:pt x="5661422" y="89297"/>
                </a:lnTo>
                <a:lnTo>
                  <a:pt x="5741789" y="89297"/>
                </a:lnTo>
                <a:lnTo>
                  <a:pt x="5822156" y="80368"/>
                </a:lnTo>
                <a:lnTo>
                  <a:pt x="5902523" y="80368"/>
                </a:lnTo>
                <a:lnTo>
                  <a:pt x="5982891" y="80368"/>
                </a:lnTo>
                <a:lnTo>
                  <a:pt x="6054328" y="71438"/>
                </a:lnTo>
                <a:lnTo>
                  <a:pt x="6125766" y="71438"/>
                </a:lnTo>
                <a:lnTo>
                  <a:pt x="6197203" y="62508"/>
                </a:lnTo>
                <a:lnTo>
                  <a:pt x="6259711" y="62508"/>
                </a:lnTo>
                <a:lnTo>
                  <a:pt x="6322219" y="62508"/>
                </a:lnTo>
                <a:lnTo>
                  <a:pt x="6384726" y="71438"/>
                </a:lnTo>
                <a:lnTo>
                  <a:pt x="6438305" y="71438"/>
                </a:lnTo>
                <a:lnTo>
                  <a:pt x="6491883" y="80368"/>
                </a:lnTo>
                <a:lnTo>
                  <a:pt x="6536531" y="80368"/>
                </a:lnTo>
                <a:lnTo>
                  <a:pt x="6581180" y="89297"/>
                </a:lnTo>
                <a:lnTo>
                  <a:pt x="6581180"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3" name="Freeform 32"/>
          <p:cNvSpPr/>
          <p:nvPr/>
        </p:nvSpPr>
        <p:spPr bwMode="auto">
          <a:xfrm>
            <a:off x="928688" y="3223617"/>
            <a:ext cx="1794868" cy="89298"/>
          </a:xfrm>
          <a:custGeom>
            <a:avLst/>
            <a:gdLst/>
            <a:ahLst/>
            <a:cxnLst/>
            <a:rect l="0" t="0" r="0" b="0"/>
            <a:pathLst>
              <a:path w="1794868" h="89298">
                <a:moveTo>
                  <a:pt x="8929" y="80367"/>
                </a:moveTo>
                <a:lnTo>
                  <a:pt x="8929" y="80367"/>
                </a:lnTo>
                <a:lnTo>
                  <a:pt x="8929" y="80367"/>
                </a:lnTo>
                <a:lnTo>
                  <a:pt x="0" y="80367"/>
                </a:lnTo>
                <a:lnTo>
                  <a:pt x="0" y="80367"/>
                </a:lnTo>
                <a:lnTo>
                  <a:pt x="0" y="71437"/>
                </a:lnTo>
                <a:lnTo>
                  <a:pt x="0" y="71437"/>
                </a:lnTo>
                <a:lnTo>
                  <a:pt x="0" y="71437"/>
                </a:lnTo>
                <a:lnTo>
                  <a:pt x="8929" y="71437"/>
                </a:lnTo>
                <a:lnTo>
                  <a:pt x="17859" y="71437"/>
                </a:lnTo>
                <a:lnTo>
                  <a:pt x="35718" y="71437"/>
                </a:lnTo>
                <a:lnTo>
                  <a:pt x="44648" y="71437"/>
                </a:lnTo>
                <a:lnTo>
                  <a:pt x="62507" y="71437"/>
                </a:lnTo>
                <a:lnTo>
                  <a:pt x="89296" y="71437"/>
                </a:lnTo>
                <a:lnTo>
                  <a:pt x="107156" y="71437"/>
                </a:lnTo>
                <a:lnTo>
                  <a:pt x="133945" y="71437"/>
                </a:lnTo>
                <a:lnTo>
                  <a:pt x="151804" y="80367"/>
                </a:lnTo>
                <a:lnTo>
                  <a:pt x="178593" y="80367"/>
                </a:lnTo>
                <a:lnTo>
                  <a:pt x="205382" y="80367"/>
                </a:lnTo>
                <a:lnTo>
                  <a:pt x="232171" y="89297"/>
                </a:lnTo>
                <a:lnTo>
                  <a:pt x="258961" y="89297"/>
                </a:lnTo>
                <a:lnTo>
                  <a:pt x="294679" y="89297"/>
                </a:lnTo>
                <a:lnTo>
                  <a:pt x="330398" y="80367"/>
                </a:lnTo>
                <a:lnTo>
                  <a:pt x="375046" y="80367"/>
                </a:lnTo>
                <a:lnTo>
                  <a:pt x="410765" y="80367"/>
                </a:lnTo>
                <a:lnTo>
                  <a:pt x="455414" y="71437"/>
                </a:lnTo>
                <a:lnTo>
                  <a:pt x="500062" y="71437"/>
                </a:lnTo>
                <a:lnTo>
                  <a:pt x="544710" y="62508"/>
                </a:lnTo>
                <a:lnTo>
                  <a:pt x="598289" y="62508"/>
                </a:lnTo>
                <a:lnTo>
                  <a:pt x="642937" y="62508"/>
                </a:lnTo>
                <a:lnTo>
                  <a:pt x="696515" y="62508"/>
                </a:lnTo>
                <a:lnTo>
                  <a:pt x="741164" y="53578"/>
                </a:lnTo>
                <a:lnTo>
                  <a:pt x="794742" y="53578"/>
                </a:lnTo>
                <a:lnTo>
                  <a:pt x="848320" y="53578"/>
                </a:lnTo>
                <a:lnTo>
                  <a:pt x="901898" y="44648"/>
                </a:lnTo>
                <a:lnTo>
                  <a:pt x="946546" y="44648"/>
                </a:lnTo>
                <a:lnTo>
                  <a:pt x="1000125" y="35719"/>
                </a:lnTo>
                <a:lnTo>
                  <a:pt x="1053703" y="26789"/>
                </a:lnTo>
                <a:lnTo>
                  <a:pt x="1098351" y="17859"/>
                </a:lnTo>
                <a:lnTo>
                  <a:pt x="1143000" y="17859"/>
                </a:lnTo>
                <a:lnTo>
                  <a:pt x="1187648" y="8929"/>
                </a:lnTo>
                <a:lnTo>
                  <a:pt x="1232296" y="8929"/>
                </a:lnTo>
                <a:lnTo>
                  <a:pt x="1276945" y="0"/>
                </a:lnTo>
                <a:lnTo>
                  <a:pt x="1312664" y="0"/>
                </a:lnTo>
                <a:lnTo>
                  <a:pt x="1357312" y="0"/>
                </a:lnTo>
                <a:lnTo>
                  <a:pt x="1393031" y="0"/>
                </a:lnTo>
                <a:lnTo>
                  <a:pt x="1428750" y="0"/>
                </a:lnTo>
                <a:lnTo>
                  <a:pt x="1464468" y="0"/>
                </a:lnTo>
                <a:lnTo>
                  <a:pt x="1500187" y="0"/>
                </a:lnTo>
                <a:lnTo>
                  <a:pt x="1535906" y="0"/>
                </a:lnTo>
                <a:lnTo>
                  <a:pt x="1562695" y="0"/>
                </a:lnTo>
                <a:lnTo>
                  <a:pt x="1589484" y="8929"/>
                </a:lnTo>
                <a:lnTo>
                  <a:pt x="1616273" y="8929"/>
                </a:lnTo>
                <a:lnTo>
                  <a:pt x="1634132" y="8929"/>
                </a:lnTo>
                <a:lnTo>
                  <a:pt x="1660921" y="17859"/>
                </a:lnTo>
                <a:lnTo>
                  <a:pt x="1678781" y="17859"/>
                </a:lnTo>
                <a:lnTo>
                  <a:pt x="1696640" y="17859"/>
                </a:lnTo>
                <a:lnTo>
                  <a:pt x="1714500" y="17859"/>
                </a:lnTo>
                <a:lnTo>
                  <a:pt x="1732359" y="17859"/>
                </a:lnTo>
                <a:lnTo>
                  <a:pt x="1741289" y="17859"/>
                </a:lnTo>
                <a:lnTo>
                  <a:pt x="1750218" y="17859"/>
                </a:lnTo>
                <a:lnTo>
                  <a:pt x="1750218" y="26789"/>
                </a:lnTo>
                <a:lnTo>
                  <a:pt x="1759148" y="26789"/>
                </a:lnTo>
                <a:lnTo>
                  <a:pt x="1759148" y="26789"/>
                </a:lnTo>
                <a:lnTo>
                  <a:pt x="1759148" y="26789"/>
                </a:lnTo>
                <a:lnTo>
                  <a:pt x="1759148" y="26789"/>
                </a:lnTo>
                <a:lnTo>
                  <a:pt x="1759148" y="26789"/>
                </a:lnTo>
                <a:lnTo>
                  <a:pt x="1759148" y="26789"/>
                </a:lnTo>
                <a:lnTo>
                  <a:pt x="1768078" y="26789"/>
                </a:lnTo>
                <a:lnTo>
                  <a:pt x="1768078" y="26789"/>
                </a:lnTo>
                <a:lnTo>
                  <a:pt x="1768078" y="26789"/>
                </a:lnTo>
                <a:lnTo>
                  <a:pt x="1777007" y="26789"/>
                </a:lnTo>
                <a:lnTo>
                  <a:pt x="1777007" y="26789"/>
                </a:lnTo>
                <a:lnTo>
                  <a:pt x="1777007" y="35719"/>
                </a:lnTo>
                <a:lnTo>
                  <a:pt x="1777007" y="35719"/>
                </a:lnTo>
                <a:lnTo>
                  <a:pt x="1785937" y="35719"/>
                </a:lnTo>
                <a:lnTo>
                  <a:pt x="1785937" y="44648"/>
                </a:lnTo>
                <a:lnTo>
                  <a:pt x="1785937" y="44648"/>
                </a:lnTo>
                <a:lnTo>
                  <a:pt x="1794867" y="53578"/>
                </a:lnTo>
                <a:lnTo>
                  <a:pt x="1794867" y="53578"/>
                </a:lnTo>
                <a:lnTo>
                  <a:pt x="1794867"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4" name="Freeform 33"/>
          <p:cNvSpPr/>
          <p:nvPr/>
        </p:nvSpPr>
        <p:spPr bwMode="auto">
          <a:xfrm>
            <a:off x="839391" y="4179093"/>
            <a:ext cx="4080868" cy="98228"/>
          </a:xfrm>
          <a:custGeom>
            <a:avLst/>
            <a:gdLst/>
            <a:ahLst/>
            <a:cxnLst/>
            <a:rect l="0" t="0" r="0" b="0"/>
            <a:pathLst>
              <a:path w="4080868" h="98228">
                <a:moveTo>
                  <a:pt x="17859" y="53578"/>
                </a:moveTo>
                <a:lnTo>
                  <a:pt x="17859" y="53578"/>
                </a:lnTo>
                <a:lnTo>
                  <a:pt x="17859" y="53578"/>
                </a:lnTo>
                <a:lnTo>
                  <a:pt x="8929" y="53578"/>
                </a:lnTo>
                <a:lnTo>
                  <a:pt x="8929" y="44649"/>
                </a:lnTo>
                <a:lnTo>
                  <a:pt x="8929" y="44649"/>
                </a:lnTo>
                <a:lnTo>
                  <a:pt x="0" y="44649"/>
                </a:lnTo>
                <a:lnTo>
                  <a:pt x="0" y="44649"/>
                </a:lnTo>
                <a:lnTo>
                  <a:pt x="0" y="35719"/>
                </a:lnTo>
                <a:lnTo>
                  <a:pt x="0" y="35719"/>
                </a:lnTo>
                <a:lnTo>
                  <a:pt x="0" y="44649"/>
                </a:lnTo>
                <a:lnTo>
                  <a:pt x="0" y="44649"/>
                </a:lnTo>
                <a:lnTo>
                  <a:pt x="0" y="53578"/>
                </a:lnTo>
                <a:lnTo>
                  <a:pt x="8929" y="62508"/>
                </a:lnTo>
                <a:lnTo>
                  <a:pt x="17859" y="71438"/>
                </a:lnTo>
                <a:lnTo>
                  <a:pt x="35718" y="80368"/>
                </a:lnTo>
                <a:lnTo>
                  <a:pt x="53578" y="80368"/>
                </a:lnTo>
                <a:lnTo>
                  <a:pt x="71437" y="80368"/>
                </a:lnTo>
                <a:lnTo>
                  <a:pt x="98226" y="80368"/>
                </a:lnTo>
                <a:lnTo>
                  <a:pt x="125015" y="80368"/>
                </a:lnTo>
                <a:lnTo>
                  <a:pt x="142875" y="71438"/>
                </a:lnTo>
                <a:lnTo>
                  <a:pt x="160734" y="71438"/>
                </a:lnTo>
                <a:lnTo>
                  <a:pt x="178593" y="62508"/>
                </a:lnTo>
                <a:lnTo>
                  <a:pt x="205383" y="62508"/>
                </a:lnTo>
                <a:lnTo>
                  <a:pt x="223242" y="62508"/>
                </a:lnTo>
                <a:lnTo>
                  <a:pt x="250031" y="62508"/>
                </a:lnTo>
                <a:lnTo>
                  <a:pt x="267890" y="62508"/>
                </a:lnTo>
                <a:lnTo>
                  <a:pt x="303609" y="53578"/>
                </a:lnTo>
                <a:lnTo>
                  <a:pt x="330398" y="53578"/>
                </a:lnTo>
                <a:lnTo>
                  <a:pt x="366117" y="53578"/>
                </a:lnTo>
                <a:lnTo>
                  <a:pt x="401836" y="44649"/>
                </a:lnTo>
                <a:lnTo>
                  <a:pt x="428625" y="35719"/>
                </a:lnTo>
                <a:lnTo>
                  <a:pt x="464343" y="35719"/>
                </a:lnTo>
                <a:lnTo>
                  <a:pt x="491132" y="26789"/>
                </a:lnTo>
                <a:lnTo>
                  <a:pt x="508992" y="26789"/>
                </a:lnTo>
                <a:lnTo>
                  <a:pt x="535781" y="26789"/>
                </a:lnTo>
                <a:lnTo>
                  <a:pt x="553640" y="35719"/>
                </a:lnTo>
                <a:lnTo>
                  <a:pt x="571500" y="44649"/>
                </a:lnTo>
                <a:lnTo>
                  <a:pt x="598289" y="44649"/>
                </a:lnTo>
                <a:lnTo>
                  <a:pt x="625078" y="44649"/>
                </a:lnTo>
                <a:lnTo>
                  <a:pt x="660797" y="44649"/>
                </a:lnTo>
                <a:lnTo>
                  <a:pt x="696515" y="44649"/>
                </a:lnTo>
                <a:lnTo>
                  <a:pt x="732234" y="35719"/>
                </a:lnTo>
                <a:lnTo>
                  <a:pt x="767953" y="35719"/>
                </a:lnTo>
                <a:lnTo>
                  <a:pt x="803672" y="26789"/>
                </a:lnTo>
                <a:lnTo>
                  <a:pt x="839390" y="26789"/>
                </a:lnTo>
                <a:lnTo>
                  <a:pt x="875109" y="26789"/>
                </a:lnTo>
                <a:lnTo>
                  <a:pt x="901898" y="35719"/>
                </a:lnTo>
                <a:lnTo>
                  <a:pt x="937617" y="44649"/>
                </a:lnTo>
                <a:lnTo>
                  <a:pt x="973336" y="44649"/>
                </a:lnTo>
                <a:lnTo>
                  <a:pt x="1009054" y="53578"/>
                </a:lnTo>
                <a:lnTo>
                  <a:pt x="1044773" y="53578"/>
                </a:lnTo>
                <a:lnTo>
                  <a:pt x="1089422" y="53578"/>
                </a:lnTo>
                <a:lnTo>
                  <a:pt x="1125140" y="44649"/>
                </a:lnTo>
                <a:lnTo>
                  <a:pt x="1169789" y="44649"/>
                </a:lnTo>
                <a:lnTo>
                  <a:pt x="1214437" y="35719"/>
                </a:lnTo>
                <a:lnTo>
                  <a:pt x="1259086" y="26789"/>
                </a:lnTo>
                <a:lnTo>
                  <a:pt x="1294804" y="26789"/>
                </a:lnTo>
                <a:lnTo>
                  <a:pt x="1339453" y="26789"/>
                </a:lnTo>
                <a:lnTo>
                  <a:pt x="1375172" y="26789"/>
                </a:lnTo>
                <a:lnTo>
                  <a:pt x="1410890" y="26789"/>
                </a:lnTo>
                <a:lnTo>
                  <a:pt x="1437679" y="26789"/>
                </a:lnTo>
                <a:lnTo>
                  <a:pt x="1473398" y="26789"/>
                </a:lnTo>
                <a:lnTo>
                  <a:pt x="1509117" y="26789"/>
                </a:lnTo>
                <a:lnTo>
                  <a:pt x="1553765" y="26789"/>
                </a:lnTo>
                <a:lnTo>
                  <a:pt x="1598414" y="17860"/>
                </a:lnTo>
                <a:lnTo>
                  <a:pt x="1643062" y="17860"/>
                </a:lnTo>
                <a:lnTo>
                  <a:pt x="1687711" y="8930"/>
                </a:lnTo>
                <a:lnTo>
                  <a:pt x="1732359" y="0"/>
                </a:lnTo>
                <a:lnTo>
                  <a:pt x="1768078" y="0"/>
                </a:lnTo>
                <a:lnTo>
                  <a:pt x="1803797" y="0"/>
                </a:lnTo>
                <a:lnTo>
                  <a:pt x="1839515" y="0"/>
                </a:lnTo>
                <a:lnTo>
                  <a:pt x="1866304" y="0"/>
                </a:lnTo>
                <a:lnTo>
                  <a:pt x="1893093" y="8930"/>
                </a:lnTo>
                <a:lnTo>
                  <a:pt x="1919882" y="17860"/>
                </a:lnTo>
                <a:lnTo>
                  <a:pt x="1946672" y="26789"/>
                </a:lnTo>
                <a:lnTo>
                  <a:pt x="1973461" y="35719"/>
                </a:lnTo>
                <a:lnTo>
                  <a:pt x="2000250" y="35719"/>
                </a:lnTo>
                <a:lnTo>
                  <a:pt x="2035968" y="35719"/>
                </a:lnTo>
                <a:lnTo>
                  <a:pt x="2071687" y="35719"/>
                </a:lnTo>
                <a:lnTo>
                  <a:pt x="2107406" y="35719"/>
                </a:lnTo>
                <a:lnTo>
                  <a:pt x="2143125" y="35719"/>
                </a:lnTo>
                <a:lnTo>
                  <a:pt x="2178843" y="35719"/>
                </a:lnTo>
                <a:lnTo>
                  <a:pt x="2205632" y="35719"/>
                </a:lnTo>
                <a:lnTo>
                  <a:pt x="2241351" y="44649"/>
                </a:lnTo>
                <a:lnTo>
                  <a:pt x="2268140" y="44649"/>
                </a:lnTo>
                <a:lnTo>
                  <a:pt x="2294929" y="53578"/>
                </a:lnTo>
                <a:lnTo>
                  <a:pt x="2321718" y="53578"/>
                </a:lnTo>
                <a:lnTo>
                  <a:pt x="2348507" y="62508"/>
                </a:lnTo>
                <a:lnTo>
                  <a:pt x="2384226" y="62508"/>
                </a:lnTo>
                <a:lnTo>
                  <a:pt x="2419945" y="62508"/>
                </a:lnTo>
                <a:lnTo>
                  <a:pt x="2464593" y="62508"/>
                </a:lnTo>
                <a:lnTo>
                  <a:pt x="2509242" y="71438"/>
                </a:lnTo>
                <a:lnTo>
                  <a:pt x="2553890" y="62508"/>
                </a:lnTo>
                <a:lnTo>
                  <a:pt x="2598539" y="62508"/>
                </a:lnTo>
                <a:lnTo>
                  <a:pt x="2643187" y="71438"/>
                </a:lnTo>
                <a:lnTo>
                  <a:pt x="2687836" y="71438"/>
                </a:lnTo>
                <a:lnTo>
                  <a:pt x="2732484" y="71438"/>
                </a:lnTo>
                <a:lnTo>
                  <a:pt x="2777132" y="80368"/>
                </a:lnTo>
                <a:lnTo>
                  <a:pt x="2821781" y="80368"/>
                </a:lnTo>
                <a:lnTo>
                  <a:pt x="2875359" y="89297"/>
                </a:lnTo>
                <a:lnTo>
                  <a:pt x="2920007" y="89297"/>
                </a:lnTo>
                <a:lnTo>
                  <a:pt x="2964656" y="89297"/>
                </a:lnTo>
                <a:lnTo>
                  <a:pt x="3018234" y="89297"/>
                </a:lnTo>
                <a:lnTo>
                  <a:pt x="3071812" y="89297"/>
                </a:lnTo>
                <a:lnTo>
                  <a:pt x="3125390" y="80368"/>
                </a:lnTo>
                <a:lnTo>
                  <a:pt x="3170039" y="80368"/>
                </a:lnTo>
                <a:lnTo>
                  <a:pt x="3223617" y="71438"/>
                </a:lnTo>
                <a:lnTo>
                  <a:pt x="3268265" y="71438"/>
                </a:lnTo>
                <a:lnTo>
                  <a:pt x="3312914" y="71438"/>
                </a:lnTo>
                <a:lnTo>
                  <a:pt x="3348632" y="71438"/>
                </a:lnTo>
                <a:lnTo>
                  <a:pt x="3393281" y="80368"/>
                </a:lnTo>
                <a:lnTo>
                  <a:pt x="3429000" y="80368"/>
                </a:lnTo>
                <a:lnTo>
                  <a:pt x="3482578" y="89297"/>
                </a:lnTo>
                <a:lnTo>
                  <a:pt x="3518297" y="98227"/>
                </a:lnTo>
                <a:lnTo>
                  <a:pt x="3562945" y="98227"/>
                </a:lnTo>
                <a:lnTo>
                  <a:pt x="3616523" y="98227"/>
                </a:lnTo>
                <a:lnTo>
                  <a:pt x="3661172" y="89297"/>
                </a:lnTo>
                <a:lnTo>
                  <a:pt x="3714750" y="89297"/>
                </a:lnTo>
                <a:lnTo>
                  <a:pt x="3768328" y="80368"/>
                </a:lnTo>
                <a:lnTo>
                  <a:pt x="3821906" y="71438"/>
                </a:lnTo>
                <a:lnTo>
                  <a:pt x="3866554" y="62508"/>
                </a:lnTo>
                <a:lnTo>
                  <a:pt x="3911203" y="53578"/>
                </a:lnTo>
                <a:lnTo>
                  <a:pt x="3955851" y="53578"/>
                </a:lnTo>
                <a:lnTo>
                  <a:pt x="3991570" y="53578"/>
                </a:lnTo>
                <a:lnTo>
                  <a:pt x="4027289" y="53578"/>
                </a:lnTo>
                <a:lnTo>
                  <a:pt x="4054078" y="62508"/>
                </a:lnTo>
                <a:lnTo>
                  <a:pt x="4080867" y="71438"/>
                </a:lnTo>
                <a:lnTo>
                  <a:pt x="4080867"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5" name="Freeform 34"/>
          <p:cNvSpPr/>
          <p:nvPr/>
        </p:nvSpPr>
        <p:spPr bwMode="auto">
          <a:xfrm>
            <a:off x="723305" y="5223867"/>
            <a:ext cx="696516" cy="89298"/>
          </a:xfrm>
          <a:custGeom>
            <a:avLst/>
            <a:gdLst/>
            <a:ahLst/>
            <a:cxnLst/>
            <a:rect l="0" t="0" r="0" b="0"/>
            <a:pathLst>
              <a:path w="696516" h="89298">
                <a:moveTo>
                  <a:pt x="0" y="8930"/>
                </a:moveTo>
                <a:lnTo>
                  <a:pt x="0" y="8930"/>
                </a:lnTo>
                <a:lnTo>
                  <a:pt x="8929" y="8930"/>
                </a:lnTo>
                <a:lnTo>
                  <a:pt x="17859" y="0"/>
                </a:lnTo>
                <a:lnTo>
                  <a:pt x="17859" y="0"/>
                </a:lnTo>
                <a:lnTo>
                  <a:pt x="26789" y="8930"/>
                </a:lnTo>
                <a:lnTo>
                  <a:pt x="35719" y="8930"/>
                </a:lnTo>
                <a:lnTo>
                  <a:pt x="35719" y="17860"/>
                </a:lnTo>
                <a:lnTo>
                  <a:pt x="44648" y="26789"/>
                </a:lnTo>
                <a:lnTo>
                  <a:pt x="53578" y="35719"/>
                </a:lnTo>
                <a:lnTo>
                  <a:pt x="53578" y="53578"/>
                </a:lnTo>
                <a:lnTo>
                  <a:pt x="53578" y="53578"/>
                </a:lnTo>
                <a:lnTo>
                  <a:pt x="53578" y="62508"/>
                </a:lnTo>
                <a:lnTo>
                  <a:pt x="53578" y="62508"/>
                </a:lnTo>
                <a:lnTo>
                  <a:pt x="53578" y="62508"/>
                </a:lnTo>
                <a:lnTo>
                  <a:pt x="62508" y="62508"/>
                </a:lnTo>
                <a:lnTo>
                  <a:pt x="62508" y="71438"/>
                </a:lnTo>
                <a:lnTo>
                  <a:pt x="71437" y="80367"/>
                </a:lnTo>
                <a:lnTo>
                  <a:pt x="89297" y="80367"/>
                </a:lnTo>
                <a:lnTo>
                  <a:pt x="98226" y="89297"/>
                </a:lnTo>
                <a:lnTo>
                  <a:pt x="125015" y="89297"/>
                </a:lnTo>
                <a:lnTo>
                  <a:pt x="151804" y="89297"/>
                </a:lnTo>
                <a:lnTo>
                  <a:pt x="187523" y="89297"/>
                </a:lnTo>
                <a:lnTo>
                  <a:pt x="232172" y="80367"/>
                </a:lnTo>
                <a:lnTo>
                  <a:pt x="276820" y="71438"/>
                </a:lnTo>
                <a:lnTo>
                  <a:pt x="321469" y="62508"/>
                </a:lnTo>
                <a:lnTo>
                  <a:pt x="375047" y="53578"/>
                </a:lnTo>
                <a:lnTo>
                  <a:pt x="419695" y="44649"/>
                </a:lnTo>
                <a:lnTo>
                  <a:pt x="464344" y="35719"/>
                </a:lnTo>
                <a:lnTo>
                  <a:pt x="500062" y="26789"/>
                </a:lnTo>
                <a:lnTo>
                  <a:pt x="535781" y="26789"/>
                </a:lnTo>
                <a:lnTo>
                  <a:pt x="571500" y="26789"/>
                </a:lnTo>
                <a:lnTo>
                  <a:pt x="607218" y="17860"/>
                </a:lnTo>
                <a:lnTo>
                  <a:pt x="634008" y="17860"/>
                </a:lnTo>
                <a:lnTo>
                  <a:pt x="669726" y="17860"/>
                </a:lnTo>
                <a:lnTo>
                  <a:pt x="687586" y="8930"/>
                </a:lnTo>
                <a:lnTo>
                  <a:pt x="696515" y="8930"/>
                </a:lnTo>
                <a:lnTo>
                  <a:pt x="687586" y="8930"/>
                </a:lnTo>
                <a:lnTo>
                  <a:pt x="687586"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6" name="Freeform 35"/>
          <p:cNvSpPr/>
          <p:nvPr/>
        </p:nvSpPr>
        <p:spPr bwMode="auto">
          <a:xfrm>
            <a:off x="2937867" y="5188148"/>
            <a:ext cx="8931" cy="8931"/>
          </a:xfrm>
          <a:custGeom>
            <a:avLst/>
            <a:gdLst/>
            <a:ahLst/>
            <a:cxnLst/>
            <a:rect l="0" t="0" r="0" b="0"/>
            <a:pathLst>
              <a:path w="8931" h="8931">
                <a:moveTo>
                  <a:pt x="8930" y="8930"/>
                </a:moveTo>
                <a:lnTo>
                  <a:pt x="8930" y="8930"/>
                </a:lnTo>
                <a:lnTo>
                  <a:pt x="0" y="8930"/>
                </a:lnTo>
                <a:lnTo>
                  <a:pt x="0" y="8930"/>
                </a:lnTo>
                <a:lnTo>
                  <a:pt x="0" y="0"/>
                </a:lnTo>
                <a:lnTo>
                  <a:pt x="0" y="0"/>
                </a:lnTo>
                <a:lnTo>
                  <a:pt x="0" y="0"/>
                </a:lnTo>
                <a:lnTo>
                  <a:pt x="0" y="0"/>
                </a:lnTo>
                <a:lnTo>
                  <a:pt x="0" y="0"/>
                </a:lnTo>
                <a:lnTo>
                  <a:pt x="0" y="0"/>
                </a:lnTo>
                <a:lnTo>
                  <a:pt x="8930" y="0"/>
                </a:lnTo>
                <a:lnTo>
                  <a:pt x="8930" y="0"/>
                </a:lnTo>
                <a:lnTo>
                  <a:pt x="893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7" name="Freeform 36"/>
          <p:cNvSpPr/>
          <p:nvPr/>
        </p:nvSpPr>
        <p:spPr bwMode="auto">
          <a:xfrm>
            <a:off x="2955727" y="5188148"/>
            <a:ext cx="205383" cy="133947"/>
          </a:xfrm>
          <a:custGeom>
            <a:avLst/>
            <a:gdLst/>
            <a:ahLst/>
            <a:cxnLst/>
            <a:rect l="0" t="0" r="0" b="0"/>
            <a:pathLst>
              <a:path w="205383" h="133947">
                <a:moveTo>
                  <a:pt x="0" y="0"/>
                </a:moveTo>
                <a:lnTo>
                  <a:pt x="0" y="0"/>
                </a:lnTo>
                <a:lnTo>
                  <a:pt x="0" y="0"/>
                </a:lnTo>
                <a:lnTo>
                  <a:pt x="8929" y="0"/>
                </a:lnTo>
                <a:lnTo>
                  <a:pt x="8929" y="0"/>
                </a:lnTo>
                <a:lnTo>
                  <a:pt x="17859" y="0"/>
                </a:lnTo>
                <a:lnTo>
                  <a:pt x="17859" y="0"/>
                </a:lnTo>
                <a:lnTo>
                  <a:pt x="26789" y="0"/>
                </a:lnTo>
                <a:lnTo>
                  <a:pt x="26789" y="8930"/>
                </a:lnTo>
                <a:lnTo>
                  <a:pt x="26789" y="8930"/>
                </a:lnTo>
                <a:lnTo>
                  <a:pt x="26789" y="17860"/>
                </a:lnTo>
                <a:lnTo>
                  <a:pt x="26789" y="17860"/>
                </a:lnTo>
                <a:lnTo>
                  <a:pt x="26789" y="26790"/>
                </a:lnTo>
                <a:lnTo>
                  <a:pt x="26789" y="35719"/>
                </a:lnTo>
                <a:lnTo>
                  <a:pt x="26789" y="44649"/>
                </a:lnTo>
                <a:lnTo>
                  <a:pt x="17859" y="53579"/>
                </a:lnTo>
                <a:lnTo>
                  <a:pt x="17859" y="62508"/>
                </a:lnTo>
                <a:lnTo>
                  <a:pt x="8929" y="80368"/>
                </a:lnTo>
                <a:lnTo>
                  <a:pt x="8929" y="89297"/>
                </a:lnTo>
                <a:lnTo>
                  <a:pt x="8929" y="98227"/>
                </a:lnTo>
                <a:lnTo>
                  <a:pt x="8929" y="107157"/>
                </a:lnTo>
                <a:lnTo>
                  <a:pt x="17859" y="116086"/>
                </a:lnTo>
                <a:lnTo>
                  <a:pt x="17859" y="125016"/>
                </a:lnTo>
                <a:lnTo>
                  <a:pt x="17859" y="125016"/>
                </a:lnTo>
                <a:lnTo>
                  <a:pt x="17859" y="125016"/>
                </a:lnTo>
                <a:lnTo>
                  <a:pt x="26789" y="125016"/>
                </a:lnTo>
                <a:lnTo>
                  <a:pt x="26789" y="116086"/>
                </a:lnTo>
                <a:lnTo>
                  <a:pt x="35718" y="116086"/>
                </a:lnTo>
                <a:lnTo>
                  <a:pt x="44648" y="116086"/>
                </a:lnTo>
                <a:lnTo>
                  <a:pt x="53578" y="116086"/>
                </a:lnTo>
                <a:lnTo>
                  <a:pt x="62507" y="116086"/>
                </a:lnTo>
                <a:lnTo>
                  <a:pt x="71437" y="125016"/>
                </a:lnTo>
                <a:lnTo>
                  <a:pt x="80367" y="133946"/>
                </a:lnTo>
                <a:lnTo>
                  <a:pt x="89296" y="133946"/>
                </a:lnTo>
                <a:lnTo>
                  <a:pt x="107156" y="133946"/>
                </a:lnTo>
                <a:lnTo>
                  <a:pt x="116086" y="133946"/>
                </a:lnTo>
                <a:lnTo>
                  <a:pt x="133945" y="133946"/>
                </a:lnTo>
                <a:lnTo>
                  <a:pt x="151804" y="125016"/>
                </a:lnTo>
                <a:lnTo>
                  <a:pt x="160734" y="125016"/>
                </a:lnTo>
                <a:lnTo>
                  <a:pt x="178593" y="116086"/>
                </a:lnTo>
                <a:lnTo>
                  <a:pt x="187523" y="116086"/>
                </a:lnTo>
                <a:lnTo>
                  <a:pt x="196453" y="116086"/>
                </a:lnTo>
                <a:lnTo>
                  <a:pt x="205382" y="116086"/>
                </a:lnTo>
                <a:lnTo>
                  <a:pt x="205382" y="116086"/>
                </a:lnTo>
                <a:lnTo>
                  <a:pt x="205382" y="116086"/>
                </a:lnTo>
                <a:lnTo>
                  <a:pt x="205382" y="125016"/>
                </a:lnTo>
                <a:lnTo>
                  <a:pt x="205382" y="116086"/>
                </a:lnTo>
                <a:lnTo>
                  <a:pt x="196453" y="116086"/>
                </a:lnTo>
                <a:lnTo>
                  <a:pt x="196453" y="107157"/>
                </a:lnTo>
                <a:lnTo>
                  <a:pt x="187523" y="98227"/>
                </a:lnTo>
                <a:lnTo>
                  <a:pt x="187523" y="89297"/>
                </a:lnTo>
                <a:lnTo>
                  <a:pt x="178593" y="71438"/>
                </a:lnTo>
                <a:lnTo>
                  <a:pt x="178593" y="62508"/>
                </a:lnTo>
                <a:lnTo>
                  <a:pt x="178593" y="44649"/>
                </a:lnTo>
                <a:lnTo>
                  <a:pt x="178593" y="35719"/>
                </a:lnTo>
                <a:lnTo>
                  <a:pt x="169664" y="26790"/>
                </a:lnTo>
                <a:lnTo>
                  <a:pt x="169664" y="17860"/>
                </a:lnTo>
                <a:lnTo>
                  <a:pt x="169664" y="0"/>
                </a:lnTo>
                <a:lnTo>
                  <a:pt x="16966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8" name="Freeform 37"/>
          <p:cNvSpPr/>
          <p:nvPr/>
        </p:nvSpPr>
        <p:spPr bwMode="auto">
          <a:xfrm>
            <a:off x="4295180" y="5348883"/>
            <a:ext cx="785813" cy="250031"/>
          </a:xfrm>
          <a:custGeom>
            <a:avLst/>
            <a:gdLst/>
            <a:ahLst/>
            <a:cxnLst/>
            <a:rect l="0" t="0" r="0" b="0"/>
            <a:pathLst>
              <a:path w="785813" h="250031">
                <a:moveTo>
                  <a:pt x="8929" y="250030"/>
                </a:moveTo>
                <a:lnTo>
                  <a:pt x="8929" y="250030"/>
                </a:lnTo>
                <a:lnTo>
                  <a:pt x="8929" y="250030"/>
                </a:lnTo>
                <a:lnTo>
                  <a:pt x="0" y="241101"/>
                </a:lnTo>
                <a:lnTo>
                  <a:pt x="0" y="241101"/>
                </a:lnTo>
                <a:lnTo>
                  <a:pt x="0" y="232171"/>
                </a:lnTo>
                <a:lnTo>
                  <a:pt x="0" y="232171"/>
                </a:lnTo>
                <a:lnTo>
                  <a:pt x="0" y="232171"/>
                </a:lnTo>
                <a:lnTo>
                  <a:pt x="0" y="223242"/>
                </a:lnTo>
                <a:lnTo>
                  <a:pt x="0" y="223242"/>
                </a:lnTo>
                <a:lnTo>
                  <a:pt x="8929" y="223242"/>
                </a:lnTo>
                <a:lnTo>
                  <a:pt x="26789" y="214312"/>
                </a:lnTo>
                <a:lnTo>
                  <a:pt x="53578" y="214312"/>
                </a:lnTo>
                <a:lnTo>
                  <a:pt x="89297" y="196453"/>
                </a:lnTo>
                <a:lnTo>
                  <a:pt x="142875" y="178594"/>
                </a:lnTo>
                <a:lnTo>
                  <a:pt x="205383" y="160734"/>
                </a:lnTo>
                <a:lnTo>
                  <a:pt x="276820" y="133945"/>
                </a:lnTo>
                <a:lnTo>
                  <a:pt x="357187" y="107156"/>
                </a:lnTo>
                <a:lnTo>
                  <a:pt x="446484" y="89297"/>
                </a:lnTo>
                <a:lnTo>
                  <a:pt x="535781" y="71437"/>
                </a:lnTo>
                <a:lnTo>
                  <a:pt x="616148" y="53578"/>
                </a:lnTo>
                <a:lnTo>
                  <a:pt x="687586" y="35719"/>
                </a:lnTo>
                <a:lnTo>
                  <a:pt x="741164" y="17859"/>
                </a:lnTo>
                <a:lnTo>
                  <a:pt x="785812" y="0"/>
                </a:lnTo>
                <a:lnTo>
                  <a:pt x="78581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9" name="Freeform 38"/>
          <p:cNvSpPr/>
          <p:nvPr/>
        </p:nvSpPr>
        <p:spPr bwMode="auto">
          <a:xfrm>
            <a:off x="4259461" y="5366742"/>
            <a:ext cx="544712" cy="330399"/>
          </a:xfrm>
          <a:custGeom>
            <a:avLst/>
            <a:gdLst/>
            <a:ahLst/>
            <a:cxnLst/>
            <a:rect l="0" t="0" r="0" b="0"/>
            <a:pathLst>
              <a:path w="544712" h="330399">
                <a:moveTo>
                  <a:pt x="116086" y="0"/>
                </a:moveTo>
                <a:lnTo>
                  <a:pt x="116086" y="0"/>
                </a:lnTo>
                <a:lnTo>
                  <a:pt x="116086" y="8930"/>
                </a:lnTo>
                <a:lnTo>
                  <a:pt x="116086" y="8930"/>
                </a:lnTo>
                <a:lnTo>
                  <a:pt x="107156" y="26789"/>
                </a:lnTo>
                <a:lnTo>
                  <a:pt x="107156" y="44649"/>
                </a:lnTo>
                <a:lnTo>
                  <a:pt x="98227" y="71438"/>
                </a:lnTo>
                <a:lnTo>
                  <a:pt x="89297" y="107156"/>
                </a:lnTo>
                <a:lnTo>
                  <a:pt x="80367" y="142875"/>
                </a:lnTo>
                <a:lnTo>
                  <a:pt x="62508" y="169664"/>
                </a:lnTo>
                <a:lnTo>
                  <a:pt x="35719" y="187524"/>
                </a:lnTo>
                <a:lnTo>
                  <a:pt x="17859" y="196453"/>
                </a:lnTo>
                <a:lnTo>
                  <a:pt x="8930" y="205383"/>
                </a:lnTo>
                <a:lnTo>
                  <a:pt x="0" y="214312"/>
                </a:lnTo>
                <a:lnTo>
                  <a:pt x="17859" y="214312"/>
                </a:lnTo>
                <a:lnTo>
                  <a:pt x="53578" y="232171"/>
                </a:lnTo>
                <a:lnTo>
                  <a:pt x="116086" y="250031"/>
                </a:lnTo>
                <a:lnTo>
                  <a:pt x="196453" y="267890"/>
                </a:lnTo>
                <a:lnTo>
                  <a:pt x="285750" y="294679"/>
                </a:lnTo>
                <a:lnTo>
                  <a:pt x="383977" y="321468"/>
                </a:lnTo>
                <a:lnTo>
                  <a:pt x="473273" y="330398"/>
                </a:lnTo>
                <a:lnTo>
                  <a:pt x="544711" y="312538"/>
                </a:lnTo>
                <a:lnTo>
                  <a:pt x="544711" y="3125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0" name="Freeform 39"/>
          <p:cNvSpPr/>
          <p:nvPr/>
        </p:nvSpPr>
        <p:spPr bwMode="auto">
          <a:xfrm>
            <a:off x="5357813" y="5045273"/>
            <a:ext cx="464344" cy="401837"/>
          </a:xfrm>
          <a:custGeom>
            <a:avLst/>
            <a:gdLst/>
            <a:ahLst/>
            <a:cxnLst/>
            <a:rect l="0" t="0" r="0" b="0"/>
            <a:pathLst>
              <a:path w="464344" h="401837">
                <a:moveTo>
                  <a:pt x="321468" y="53579"/>
                </a:moveTo>
                <a:lnTo>
                  <a:pt x="312539" y="53579"/>
                </a:lnTo>
                <a:lnTo>
                  <a:pt x="303609" y="44649"/>
                </a:lnTo>
                <a:lnTo>
                  <a:pt x="285750" y="26790"/>
                </a:lnTo>
                <a:lnTo>
                  <a:pt x="267890" y="17860"/>
                </a:lnTo>
                <a:lnTo>
                  <a:pt x="250031" y="8930"/>
                </a:lnTo>
                <a:lnTo>
                  <a:pt x="223242" y="0"/>
                </a:lnTo>
                <a:lnTo>
                  <a:pt x="196453" y="0"/>
                </a:lnTo>
                <a:lnTo>
                  <a:pt x="160734" y="0"/>
                </a:lnTo>
                <a:lnTo>
                  <a:pt x="133945" y="8930"/>
                </a:lnTo>
                <a:lnTo>
                  <a:pt x="98226" y="26790"/>
                </a:lnTo>
                <a:lnTo>
                  <a:pt x="71437" y="53579"/>
                </a:lnTo>
                <a:lnTo>
                  <a:pt x="44648" y="89297"/>
                </a:lnTo>
                <a:lnTo>
                  <a:pt x="17859" y="133946"/>
                </a:lnTo>
                <a:lnTo>
                  <a:pt x="0" y="187524"/>
                </a:lnTo>
                <a:lnTo>
                  <a:pt x="0" y="241102"/>
                </a:lnTo>
                <a:lnTo>
                  <a:pt x="8929" y="294680"/>
                </a:lnTo>
                <a:lnTo>
                  <a:pt x="35718" y="339329"/>
                </a:lnTo>
                <a:lnTo>
                  <a:pt x="80367" y="366118"/>
                </a:lnTo>
                <a:lnTo>
                  <a:pt x="142875" y="383977"/>
                </a:lnTo>
                <a:lnTo>
                  <a:pt x="214312" y="392907"/>
                </a:lnTo>
                <a:lnTo>
                  <a:pt x="276820" y="401836"/>
                </a:lnTo>
                <a:lnTo>
                  <a:pt x="330398" y="401836"/>
                </a:lnTo>
                <a:lnTo>
                  <a:pt x="383976" y="401836"/>
                </a:lnTo>
                <a:lnTo>
                  <a:pt x="428625" y="401836"/>
                </a:lnTo>
                <a:lnTo>
                  <a:pt x="464343" y="392907"/>
                </a:lnTo>
                <a:lnTo>
                  <a:pt x="464343" y="39290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1" name="Freeform 40"/>
          <p:cNvSpPr/>
          <p:nvPr/>
        </p:nvSpPr>
        <p:spPr bwMode="auto">
          <a:xfrm>
            <a:off x="5831086" y="5143500"/>
            <a:ext cx="401837" cy="214314"/>
          </a:xfrm>
          <a:custGeom>
            <a:avLst/>
            <a:gdLst/>
            <a:ahLst/>
            <a:cxnLst/>
            <a:rect l="0" t="0" r="0" b="0"/>
            <a:pathLst>
              <a:path w="401837" h="214314">
                <a:moveTo>
                  <a:pt x="0" y="0"/>
                </a:moveTo>
                <a:lnTo>
                  <a:pt x="0" y="0"/>
                </a:lnTo>
                <a:lnTo>
                  <a:pt x="0" y="8930"/>
                </a:lnTo>
                <a:lnTo>
                  <a:pt x="0" y="17859"/>
                </a:lnTo>
                <a:lnTo>
                  <a:pt x="0" y="26789"/>
                </a:lnTo>
                <a:lnTo>
                  <a:pt x="8930" y="53578"/>
                </a:lnTo>
                <a:lnTo>
                  <a:pt x="8930" y="71438"/>
                </a:lnTo>
                <a:lnTo>
                  <a:pt x="26789" y="89297"/>
                </a:lnTo>
                <a:lnTo>
                  <a:pt x="35719" y="107156"/>
                </a:lnTo>
                <a:lnTo>
                  <a:pt x="44648" y="133945"/>
                </a:lnTo>
                <a:lnTo>
                  <a:pt x="62508" y="151805"/>
                </a:lnTo>
                <a:lnTo>
                  <a:pt x="80367" y="178594"/>
                </a:lnTo>
                <a:lnTo>
                  <a:pt x="98227" y="196453"/>
                </a:lnTo>
                <a:lnTo>
                  <a:pt x="125016" y="214313"/>
                </a:lnTo>
                <a:lnTo>
                  <a:pt x="142875" y="214313"/>
                </a:lnTo>
                <a:lnTo>
                  <a:pt x="169664" y="214313"/>
                </a:lnTo>
                <a:lnTo>
                  <a:pt x="196453" y="214313"/>
                </a:lnTo>
                <a:lnTo>
                  <a:pt x="232172" y="196453"/>
                </a:lnTo>
                <a:lnTo>
                  <a:pt x="258961" y="187523"/>
                </a:lnTo>
                <a:lnTo>
                  <a:pt x="294680" y="169664"/>
                </a:lnTo>
                <a:lnTo>
                  <a:pt x="330398" y="151805"/>
                </a:lnTo>
                <a:lnTo>
                  <a:pt x="357187" y="133945"/>
                </a:lnTo>
                <a:lnTo>
                  <a:pt x="383977" y="125016"/>
                </a:lnTo>
                <a:lnTo>
                  <a:pt x="401836" y="107156"/>
                </a:lnTo>
                <a:lnTo>
                  <a:pt x="401836"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2" name="Freeform 41"/>
          <p:cNvSpPr/>
          <p:nvPr/>
        </p:nvSpPr>
        <p:spPr bwMode="auto">
          <a:xfrm>
            <a:off x="6295430" y="4991695"/>
            <a:ext cx="151805" cy="294681"/>
          </a:xfrm>
          <a:custGeom>
            <a:avLst/>
            <a:gdLst/>
            <a:ahLst/>
            <a:cxnLst/>
            <a:rect l="0" t="0" r="0" b="0"/>
            <a:pathLst>
              <a:path w="151805" h="294681">
                <a:moveTo>
                  <a:pt x="8929" y="0"/>
                </a:moveTo>
                <a:lnTo>
                  <a:pt x="8929" y="0"/>
                </a:lnTo>
                <a:lnTo>
                  <a:pt x="0" y="0"/>
                </a:lnTo>
                <a:lnTo>
                  <a:pt x="0" y="0"/>
                </a:lnTo>
                <a:lnTo>
                  <a:pt x="0" y="8930"/>
                </a:lnTo>
                <a:lnTo>
                  <a:pt x="0" y="26789"/>
                </a:lnTo>
                <a:lnTo>
                  <a:pt x="0" y="44649"/>
                </a:lnTo>
                <a:lnTo>
                  <a:pt x="8929" y="71438"/>
                </a:lnTo>
                <a:lnTo>
                  <a:pt x="26789" y="98227"/>
                </a:lnTo>
                <a:lnTo>
                  <a:pt x="35718" y="125016"/>
                </a:lnTo>
                <a:lnTo>
                  <a:pt x="62508" y="151805"/>
                </a:lnTo>
                <a:lnTo>
                  <a:pt x="80367" y="178594"/>
                </a:lnTo>
                <a:lnTo>
                  <a:pt x="98226" y="205383"/>
                </a:lnTo>
                <a:lnTo>
                  <a:pt x="116086" y="232172"/>
                </a:lnTo>
                <a:lnTo>
                  <a:pt x="133945" y="258961"/>
                </a:lnTo>
                <a:lnTo>
                  <a:pt x="142875" y="285750"/>
                </a:lnTo>
                <a:lnTo>
                  <a:pt x="151804" y="294680"/>
                </a:lnTo>
                <a:lnTo>
                  <a:pt x="151804" y="285750"/>
                </a:lnTo>
                <a:lnTo>
                  <a:pt x="151804" y="276821"/>
                </a:lnTo>
                <a:lnTo>
                  <a:pt x="142875" y="241102"/>
                </a:lnTo>
                <a:lnTo>
                  <a:pt x="142875" y="24110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3" name="Freeform 42"/>
          <p:cNvSpPr/>
          <p:nvPr/>
        </p:nvSpPr>
        <p:spPr bwMode="auto">
          <a:xfrm>
            <a:off x="6143625" y="4982766"/>
            <a:ext cx="26790" cy="196454"/>
          </a:xfrm>
          <a:custGeom>
            <a:avLst/>
            <a:gdLst/>
            <a:ahLst/>
            <a:cxnLst/>
            <a:rect l="0" t="0" r="0" b="0"/>
            <a:pathLst>
              <a:path w="26790" h="196454">
                <a:moveTo>
                  <a:pt x="26789" y="0"/>
                </a:moveTo>
                <a:lnTo>
                  <a:pt x="17859" y="0"/>
                </a:lnTo>
                <a:lnTo>
                  <a:pt x="17859" y="0"/>
                </a:lnTo>
                <a:lnTo>
                  <a:pt x="8930" y="8929"/>
                </a:lnTo>
                <a:lnTo>
                  <a:pt x="0" y="26789"/>
                </a:lnTo>
                <a:lnTo>
                  <a:pt x="0" y="53578"/>
                </a:lnTo>
                <a:lnTo>
                  <a:pt x="0" y="80367"/>
                </a:lnTo>
                <a:lnTo>
                  <a:pt x="8930" y="125015"/>
                </a:lnTo>
                <a:lnTo>
                  <a:pt x="8930" y="160734"/>
                </a:lnTo>
                <a:lnTo>
                  <a:pt x="17859" y="196453"/>
                </a:lnTo>
                <a:lnTo>
                  <a:pt x="17859"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4" name="Freeform 43"/>
          <p:cNvSpPr/>
          <p:nvPr/>
        </p:nvSpPr>
        <p:spPr bwMode="auto">
          <a:xfrm>
            <a:off x="6384727" y="5277445"/>
            <a:ext cx="339329" cy="107158"/>
          </a:xfrm>
          <a:custGeom>
            <a:avLst/>
            <a:gdLst/>
            <a:ahLst/>
            <a:cxnLst/>
            <a:rect l="0" t="0" r="0" b="0"/>
            <a:pathLst>
              <a:path w="339329" h="107158">
                <a:moveTo>
                  <a:pt x="0" y="107157"/>
                </a:moveTo>
                <a:lnTo>
                  <a:pt x="17859" y="98227"/>
                </a:lnTo>
                <a:lnTo>
                  <a:pt x="53578" y="80368"/>
                </a:lnTo>
                <a:lnTo>
                  <a:pt x="89296" y="62508"/>
                </a:lnTo>
                <a:lnTo>
                  <a:pt x="133945" y="35719"/>
                </a:lnTo>
                <a:lnTo>
                  <a:pt x="178593" y="26789"/>
                </a:lnTo>
                <a:lnTo>
                  <a:pt x="223242" y="8930"/>
                </a:lnTo>
                <a:lnTo>
                  <a:pt x="267890" y="8930"/>
                </a:lnTo>
                <a:lnTo>
                  <a:pt x="312539" y="8930"/>
                </a:lnTo>
                <a:lnTo>
                  <a:pt x="339328" y="0"/>
                </a:lnTo>
                <a:lnTo>
                  <a:pt x="33932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5" name="Freeform 44"/>
          <p:cNvSpPr/>
          <p:nvPr/>
        </p:nvSpPr>
        <p:spPr bwMode="auto">
          <a:xfrm>
            <a:off x="5679281" y="5598913"/>
            <a:ext cx="383978" cy="428626"/>
          </a:xfrm>
          <a:custGeom>
            <a:avLst/>
            <a:gdLst/>
            <a:ahLst/>
            <a:cxnLst/>
            <a:rect l="0" t="0" r="0" b="0"/>
            <a:pathLst>
              <a:path w="383978" h="428626">
                <a:moveTo>
                  <a:pt x="133946" y="151805"/>
                </a:moveTo>
                <a:lnTo>
                  <a:pt x="133946" y="133946"/>
                </a:lnTo>
                <a:lnTo>
                  <a:pt x="125016" y="116086"/>
                </a:lnTo>
                <a:lnTo>
                  <a:pt x="116086" y="89297"/>
                </a:lnTo>
                <a:lnTo>
                  <a:pt x="107157" y="62508"/>
                </a:lnTo>
                <a:lnTo>
                  <a:pt x="89297" y="35719"/>
                </a:lnTo>
                <a:lnTo>
                  <a:pt x="89297" y="17860"/>
                </a:lnTo>
                <a:lnTo>
                  <a:pt x="80367" y="0"/>
                </a:lnTo>
                <a:lnTo>
                  <a:pt x="71438" y="0"/>
                </a:lnTo>
                <a:lnTo>
                  <a:pt x="62508" y="17860"/>
                </a:lnTo>
                <a:lnTo>
                  <a:pt x="53578" y="35719"/>
                </a:lnTo>
                <a:lnTo>
                  <a:pt x="35719" y="71438"/>
                </a:lnTo>
                <a:lnTo>
                  <a:pt x="17860" y="107157"/>
                </a:lnTo>
                <a:lnTo>
                  <a:pt x="0" y="142875"/>
                </a:lnTo>
                <a:lnTo>
                  <a:pt x="8930" y="169664"/>
                </a:lnTo>
                <a:lnTo>
                  <a:pt x="17860" y="187524"/>
                </a:lnTo>
                <a:lnTo>
                  <a:pt x="44649" y="205383"/>
                </a:lnTo>
                <a:lnTo>
                  <a:pt x="89297" y="214313"/>
                </a:lnTo>
                <a:lnTo>
                  <a:pt x="142875" y="223242"/>
                </a:lnTo>
                <a:lnTo>
                  <a:pt x="214313" y="241102"/>
                </a:lnTo>
                <a:lnTo>
                  <a:pt x="267891" y="258961"/>
                </a:lnTo>
                <a:lnTo>
                  <a:pt x="330399" y="285750"/>
                </a:lnTo>
                <a:lnTo>
                  <a:pt x="366117" y="312539"/>
                </a:lnTo>
                <a:lnTo>
                  <a:pt x="383977" y="339328"/>
                </a:lnTo>
                <a:lnTo>
                  <a:pt x="375047" y="375047"/>
                </a:lnTo>
                <a:lnTo>
                  <a:pt x="348258" y="401836"/>
                </a:lnTo>
                <a:lnTo>
                  <a:pt x="303610" y="419696"/>
                </a:lnTo>
                <a:lnTo>
                  <a:pt x="250032" y="428625"/>
                </a:lnTo>
                <a:lnTo>
                  <a:pt x="187524" y="428625"/>
                </a:lnTo>
                <a:lnTo>
                  <a:pt x="133946" y="428625"/>
                </a:lnTo>
                <a:lnTo>
                  <a:pt x="89297" y="419696"/>
                </a:lnTo>
                <a:lnTo>
                  <a:pt x="53578" y="401836"/>
                </a:lnTo>
                <a:lnTo>
                  <a:pt x="44649" y="375047"/>
                </a:lnTo>
                <a:lnTo>
                  <a:pt x="44649" y="357188"/>
                </a:lnTo>
                <a:lnTo>
                  <a:pt x="44649" y="35718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6" name="Freeform 45"/>
          <p:cNvSpPr/>
          <p:nvPr/>
        </p:nvSpPr>
        <p:spPr bwMode="auto">
          <a:xfrm>
            <a:off x="5965031" y="5795366"/>
            <a:ext cx="276822" cy="446486"/>
          </a:xfrm>
          <a:custGeom>
            <a:avLst/>
            <a:gdLst/>
            <a:ahLst/>
            <a:cxnLst/>
            <a:rect l="0" t="0" r="0" b="0"/>
            <a:pathLst>
              <a:path w="276822" h="446486">
                <a:moveTo>
                  <a:pt x="107157" y="62508"/>
                </a:moveTo>
                <a:lnTo>
                  <a:pt x="116086" y="71438"/>
                </a:lnTo>
                <a:lnTo>
                  <a:pt x="116086" y="80368"/>
                </a:lnTo>
                <a:lnTo>
                  <a:pt x="116086" y="107157"/>
                </a:lnTo>
                <a:lnTo>
                  <a:pt x="125016" y="142875"/>
                </a:lnTo>
                <a:lnTo>
                  <a:pt x="125016" y="178594"/>
                </a:lnTo>
                <a:lnTo>
                  <a:pt x="133946" y="232172"/>
                </a:lnTo>
                <a:lnTo>
                  <a:pt x="142875" y="285750"/>
                </a:lnTo>
                <a:lnTo>
                  <a:pt x="151805" y="339329"/>
                </a:lnTo>
                <a:lnTo>
                  <a:pt x="160735" y="383977"/>
                </a:lnTo>
                <a:lnTo>
                  <a:pt x="169664" y="419696"/>
                </a:lnTo>
                <a:lnTo>
                  <a:pt x="178594" y="437555"/>
                </a:lnTo>
                <a:lnTo>
                  <a:pt x="178594" y="446485"/>
                </a:lnTo>
                <a:lnTo>
                  <a:pt x="160735" y="437555"/>
                </a:lnTo>
                <a:lnTo>
                  <a:pt x="142875" y="419696"/>
                </a:lnTo>
                <a:lnTo>
                  <a:pt x="107157" y="383977"/>
                </a:lnTo>
                <a:lnTo>
                  <a:pt x="80367" y="339329"/>
                </a:lnTo>
                <a:lnTo>
                  <a:pt x="44649" y="276821"/>
                </a:lnTo>
                <a:lnTo>
                  <a:pt x="17860" y="214313"/>
                </a:lnTo>
                <a:lnTo>
                  <a:pt x="0" y="151805"/>
                </a:lnTo>
                <a:lnTo>
                  <a:pt x="0" y="89297"/>
                </a:lnTo>
                <a:lnTo>
                  <a:pt x="8930" y="44649"/>
                </a:lnTo>
                <a:lnTo>
                  <a:pt x="26789" y="17860"/>
                </a:lnTo>
                <a:lnTo>
                  <a:pt x="62508" y="0"/>
                </a:lnTo>
                <a:lnTo>
                  <a:pt x="107157" y="8930"/>
                </a:lnTo>
                <a:lnTo>
                  <a:pt x="160735" y="17860"/>
                </a:lnTo>
                <a:lnTo>
                  <a:pt x="214313" y="35719"/>
                </a:lnTo>
                <a:lnTo>
                  <a:pt x="250032" y="62508"/>
                </a:lnTo>
                <a:lnTo>
                  <a:pt x="276821" y="89297"/>
                </a:lnTo>
                <a:lnTo>
                  <a:pt x="276821" y="116086"/>
                </a:lnTo>
                <a:lnTo>
                  <a:pt x="258961" y="133946"/>
                </a:lnTo>
                <a:lnTo>
                  <a:pt x="232172" y="142875"/>
                </a:lnTo>
                <a:lnTo>
                  <a:pt x="187524" y="151805"/>
                </a:lnTo>
                <a:lnTo>
                  <a:pt x="142875" y="142875"/>
                </a:lnTo>
                <a:lnTo>
                  <a:pt x="98227" y="133946"/>
                </a:lnTo>
                <a:lnTo>
                  <a:pt x="71438" y="125016"/>
                </a:lnTo>
                <a:lnTo>
                  <a:pt x="71438" y="107157"/>
                </a:lnTo>
                <a:lnTo>
                  <a:pt x="71438" y="10715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7" name="Freeform 46"/>
          <p:cNvSpPr/>
          <p:nvPr/>
        </p:nvSpPr>
        <p:spPr bwMode="auto">
          <a:xfrm>
            <a:off x="6098977" y="5848945"/>
            <a:ext cx="44649" cy="17860"/>
          </a:xfrm>
          <a:custGeom>
            <a:avLst/>
            <a:gdLst/>
            <a:ahLst/>
            <a:cxnLst/>
            <a:rect l="0" t="0" r="0" b="0"/>
            <a:pathLst>
              <a:path w="44649" h="17860">
                <a:moveTo>
                  <a:pt x="0" y="17859"/>
                </a:moveTo>
                <a:lnTo>
                  <a:pt x="44648" y="0"/>
                </a:lnTo>
                <a:lnTo>
                  <a:pt x="4464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8" name="Freeform 47"/>
          <p:cNvSpPr/>
          <p:nvPr/>
        </p:nvSpPr>
        <p:spPr bwMode="auto">
          <a:xfrm>
            <a:off x="6375797" y="5777507"/>
            <a:ext cx="133946" cy="107157"/>
          </a:xfrm>
          <a:custGeom>
            <a:avLst/>
            <a:gdLst/>
            <a:ahLst/>
            <a:cxnLst/>
            <a:rect l="0" t="0" r="0" b="0"/>
            <a:pathLst>
              <a:path w="133946" h="107157">
                <a:moveTo>
                  <a:pt x="35719" y="8930"/>
                </a:moveTo>
                <a:lnTo>
                  <a:pt x="26789" y="17859"/>
                </a:lnTo>
                <a:lnTo>
                  <a:pt x="17859" y="26789"/>
                </a:lnTo>
                <a:lnTo>
                  <a:pt x="8930" y="44648"/>
                </a:lnTo>
                <a:lnTo>
                  <a:pt x="0" y="62508"/>
                </a:lnTo>
                <a:lnTo>
                  <a:pt x="0" y="80367"/>
                </a:lnTo>
                <a:lnTo>
                  <a:pt x="0" y="98227"/>
                </a:lnTo>
                <a:lnTo>
                  <a:pt x="0" y="107156"/>
                </a:lnTo>
                <a:lnTo>
                  <a:pt x="0" y="107156"/>
                </a:lnTo>
                <a:lnTo>
                  <a:pt x="0" y="98227"/>
                </a:lnTo>
                <a:lnTo>
                  <a:pt x="8930" y="89297"/>
                </a:lnTo>
                <a:lnTo>
                  <a:pt x="8930" y="80367"/>
                </a:lnTo>
                <a:lnTo>
                  <a:pt x="17859" y="62508"/>
                </a:lnTo>
                <a:lnTo>
                  <a:pt x="26789" y="35719"/>
                </a:lnTo>
                <a:lnTo>
                  <a:pt x="44648" y="26789"/>
                </a:lnTo>
                <a:lnTo>
                  <a:pt x="53578" y="8930"/>
                </a:lnTo>
                <a:lnTo>
                  <a:pt x="80367" y="0"/>
                </a:lnTo>
                <a:lnTo>
                  <a:pt x="98226" y="0"/>
                </a:lnTo>
                <a:lnTo>
                  <a:pt x="116086" y="8930"/>
                </a:lnTo>
                <a:lnTo>
                  <a:pt x="133945" y="8930"/>
                </a:lnTo>
                <a:lnTo>
                  <a:pt x="133945"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9" name="Freeform 48"/>
          <p:cNvSpPr/>
          <p:nvPr/>
        </p:nvSpPr>
        <p:spPr bwMode="auto">
          <a:xfrm>
            <a:off x="6545461" y="5706070"/>
            <a:ext cx="62509" cy="107157"/>
          </a:xfrm>
          <a:custGeom>
            <a:avLst/>
            <a:gdLst/>
            <a:ahLst/>
            <a:cxnLst/>
            <a:rect l="0" t="0" r="0" b="0"/>
            <a:pathLst>
              <a:path w="62509" h="107157">
                <a:moveTo>
                  <a:pt x="17859" y="0"/>
                </a:moveTo>
                <a:lnTo>
                  <a:pt x="17859" y="0"/>
                </a:lnTo>
                <a:lnTo>
                  <a:pt x="17859" y="0"/>
                </a:lnTo>
                <a:lnTo>
                  <a:pt x="8930" y="17859"/>
                </a:lnTo>
                <a:lnTo>
                  <a:pt x="8930" y="26789"/>
                </a:lnTo>
                <a:lnTo>
                  <a:pt x="0" y="53578"/>
                </a:lnTo>
                <a:lnTo>
                  <a:pt x="8930" y="80367"/>
                </a:lnTo>
                <a:lnTo>
                  <a:pt x="17859" y="98226"/>
                </a:lnTo>
                <a:lnTo>
                  <a:pt x="26789" y="107156"/>
                </a:lnTo>
                <a:lnTo>
                  <a:pt x="44648" y="107156"/>
                </a:lnTo>
                <a:lnTo>
                  <a:pt x="53578" y="107156"/>
                </a:lnTo>
                <a:lnTo>
                  <a:pt x="62508" y="89296"/>
                </a:lnTo>
                <a:lnTo>
                  <a:pt x="62508" y="71437"/>
                </a:lnTo>
                <a:lnTo>
                  <a:pt x="53578" y="35718"/>
                </a:lnTo>
                <a:lnTo>
                  <a:pt x="53578" y="3571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0" name="Freeform 49"/>
          <p:cNvSpPr/>
          <p:nvPr/>
        </p:nvSpPr>
        <p:spPr bwMode="auto">
          <a:xfrm>
            <a:off x="6482953" y="5456039"/>
            <a:ext cx="71439" cy="26790"/>
          </a:xfrm>
          <a:custGeom>
            <a:avLst/>
            <a:gdLst/>
            <a:ahLst/>
            <a:cxnLst/>
            <a:rect l="0" t="0" r="0" b="0"/>
            <a:pathLst>
              <a:path w="71439" h="26790">
                <a:moveTo>
                  <a:pt x="8930" y="0"/>
                </a:moveTo>
                <a:lnTo>
                  <a:pt x="0" y="0"/>
                </a:lnTo>
                <a:lnTo>
                  <a:pt x="0" y="0"/>
                </a:lnTo>
                <a:lnTo>
                  <a:pt x="0" y="0"/>
                </a:lnTo>
                <a:lnTo>
                  <a:pt x="17860" y="8930"/>
                </a:lnTo>
                <a:lnTo>
                  <a:pt x="26789" y="17859"/>
                </a:lnTo>
                <a:lnTo>
                  <a:pt x="53578" y="26789"/>
                </a:lnTo>
                <a:lnTo>
                  <a:pt x="71438" y="26789"/>
                </a:lnTo>
                <a:lnTo>
                  <a:pt x="71438"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1" name="Freeform 50"/>
          <p:cNvSpPr/>
          <p:nvPr/>
        </p:nvSpPr>
        <p:spPr bwMode="auto">
          <a:xfrm>
            <a:off x="6679406" y="5643562"/>
            <a:ext cx="214314" cy="107157"/>
          </a:xfrm>
          <a:custGeom>
            <a:avLst/>
            <a:gdLst/>
            <a:ahLst/>
            <a:cxnLst/>
            <a:rect l="0" t="0" r="0" b="0"/>
            <a:pathLst>
              <a:path w="214314" h="107157">
                <a:moveTo>
                  <a:pt x="0" y="62508"/>
                </a:moveTo>
                <a:lnTo>
                  <a:pt x="0" y="71437"/>
                </a:lnTo>
                <a:lnTo>
                  <a:pt x="0" y="80367"/>
                </a:lnTo>
                <a:lnTo>
                  <a:pt x="0" y="89297"/>
                </a:lnTo>
                <a:lnTo>
                  <a:pt x="8930" y="98226"/>
                </a:lnTo>
                <a:lnTo>
                  <a:pt x="8930" y="107156"/>
                </a:lnTo>
                <a:lnTo>
                  <a:pt x="8930" y="107156"/>
                </a:lnTo>
                <a:lnTo>
                  <a:pt x="17860" y="107156"/>
                </a:lnTo>
                <a:lnTo>
                  <a:pt x="26789" y="107156"/>
                </a:lnTo>
                <a:lnTo>
                  <a:pt x="26789" y="98226"/>
                </a:lnTo>
                <a:lnTo>
                  <a:pt x="35719" y="89297"/>
                </a:lnTo>
                <a:lnTo>
                  <a:pt x="44649" y="62508"/>
                </a:lnTo>
                <a:lnTo>
                  <a:pt x="53578" y="44648"/>
                </a:lnTo>
                <a:lnTo>
                  <a:pt x="62508" y="26789"/>
                </a:lnTo>
                <a:lnTo>
                  <a:pt x="80367" y="8929"/>
                </a:lnTo>
                <a:lnTo>
                  <a:pt x="98227" y="0"/>
                </a:lnTo>
                <a:lnTo>
                  <a:pt x="116086" y="0"/>
                </a:lnTo>
                <a:lnTo>
                  <a:pt x="142875" y="8929"/>
                </a:lnTo>
                <a:lnTo>
                  <a:pt x="151805" y="17859"/>
                </a:lnTo>
                <a:lnTo>
                  <a:pt x="169664" y="35718"/>
                </a:lnTo>
                <a:lnTo>
                  <a:pt x="178594" y="44648"/>
                </a:lnTo>
                <a:lnTo>
                  <a:pt x="187524" y="62508"/>
                </a:lnTo>
                <a:lnTo>
                  <a:pt x="187524" y="71437"/>
                </a:lnTo>
                <a:lnTo>
                  <a:pt x="196453" y="71437"/>
                </a:lnTo>
                <a:lnTo>
                  <a:pt x="205383" y="62508"/>
                </a:lnTo>
                <a:lnTo>
                  <a:pt x="214313" y="35718"/>
                </a:lnTo>
                <a:lnTo>
                  <a:pt x="214313" y="3571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2" name="Freeform 51"/>
          <p:cNvSpPr/>
          <p:nvPr/>
        </p:nvSpPr>
        <p:spPr bwMode="auto">
          <a:xfrm>
            <a:off x="6875859" y="5616773"/>
            <a:ext cx="142876" cy="348258"/>
          </a:xfrm>
          <a:custGeom>
            <a:avLst/>
            <a:gdLst/>
            <a:ahLst/>
            <a:cxnLst/>
            <a:rect l="0" t="0" r="0" b="0"/>
            <a:pathLst>
              <a:path w="142876" h="348258">
                <a:moveTo>
                  <a:pt x="53579" y="17859"/>
                </a:moveTo>
                <a:lnTo>
                  <a:pt x="44649" y="8929"/>
                </a:lnTo>
                <a:lnTo>
                  <a:pt x="44649" y="8929"/>
                </a:lnTo>
                <a:lnTo>
                  <a:pt x="35719" y="8929"/>
                </a:lnTo>
                <a:lnTo>
                  <a:pt x="35719" y="8929"/>
                </a:lnTo>
                <a:lnTo>
                  <a:pt x="35719" y="8929"/>
                </a:lnTo>
                <a:lnTo>
                  <a:pt x="44649" y="8929"/>
                </a:lnTo>
                <a:lnTo>
                  <a:pt x="53579" y="8929"/>
                </a:lnTo>
                <a:lnTo>
                  <a:pt x="62508" y="8929"/>
                </a:lnTo>
                <a:lnTo>
                  <a:pt x="80368" y="0"/>
                </a:lnTo>
                <a:lnTo>
                  <a:pt x="89297" y="0"/>
                </a:lnTo>
                <a:lnTo>
                  <a:pt x="107157" y="8929"/>
                </a:lnTo>
                <a:lnTo>
                  <a:pt x="125016" y="17859"/>
                </a:lnTo>
                <a:lnTo>
                  <a:pt x="133946" y="44648"/>
                </a:lnTo>
                <a:lnTo>
                  <a:pt x="142875" y="89297"/>
                </a:lnTo>
                <a:lnTo>
                  <a:pt x="142875" y="133945"/>
                </a:lnTo>
                <a:lnTo>
                  <a:pt x="142875" y="187523"/>
                </a:lnTo>
                <a:lnTo>
                  <a:pt x="142875" y="232172"/>
                </a:lnTo>
                <a:lnTo>
                  <a:pt x="133946" y="276820"/>
                </a:lnTo>
                <a:lnTo>
                  <a:pt x="125016" y="312539"/>
                </a:lnTo>
                <a:lnTo>
                  <a:pt x="107157" y="339328"/>
                </a:lnTo>
                <a:lnTo>
                  <a:pt x="80368" y="348257"/>
                </a:lnTo>
                <a:lnTo>
                  <a:pt x="53579" y="348257"/>
                </a:lnTo>
                <a:lnTo>
                  <a:pt x="26789" y="339328"/>
                </a:lnTo>
                <a:lnTo>
                  <a:pt x="8930" y="330398"/>
                </a:lnTo>
                <a:lnTo>
                  <a:pt x="0" y="303609"/>
                </a:lnTo>
                <a:lnTo>
                  <a:pt x="8930" y="267890"/>
                </a:lnTo>
                <a:lnTo>
                  <a:pt x="17860" y="223242"/>
                </a:lnTo>
                <a:lnTo>
                  <a:pt x="17860"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3" name="Freeform 52"/>
          <p:cNvSpPr/>
          <p:nvPr/>
        </p:nvSpPr>
        <p:spPr bwMode="auto">
          <a:xfrm>
            <a:off x="6902648" y="5232797"/>
            <a:ext cx="383978" cy="517922"/>
          </a:xfrm>
          <a:custGeom>
            <a:avLst/>
            <a:gdLst/>
            <a:ahLst/>
            <a:cxnLst/>
            <a:rect l="0" t="0" r="0" b="0"/>
            <a:pathLst>
              <a:path w="383978" h="517922">
                <a:moveTo>
                  <a:pt x="169665" y="116086"/>
                </a:moveTo>
                <a:lnTo>
                  <a:pt x="169665" y="107156"/>
                </a:lnTo>
                <a:lnTo>
                  <a:pt x="169665" y="107156"/>
                </a:lnTo>
                <a:lnTo>
                  <a:pt x="169665" y="107156"/>
                </a:lnTo>
                <a:lnTo>
                  <a:pt x="187524" y="125016"/>
                </a:lnTo>
                <a:lnTo>
                  <a:pt x="205383" y="169664"/>
                </a:lnTo>
                <a:lnTo>
                  <a:pt x="232172" y="223242"/>
                </a:lnTo>
                <a:lnTo>
                  <a:pt x="250032" y="285750"/>
                </a:lnTo>
                <a:lnTo>
                  <a:pt x="258961" y="357187"/>
                </a:lnTo>
                <a:lnTo>
                  <a:pt x="267891" y="410765"/>
                </a:lnTo>
                <a:lnTo>
                  <a:pt x="276821" y="464343"/>
                </a:lnTo>
                <a:lnTo>
                  <a:pt x="276821" y="500062"/>
                </a:lnTo>
                <a:lnTo>
                  <a:pt x="276821" y="517921"/>
                </a:lnTo>
                <a:lnTo>
                  <a:pt x="276821" y="517921"/>
                </a:lnTo>
                <a:lnTo>
                  <a:pt x="267891" y="500062"/>
                </a:lnTo>
                <a:lnTo>
                  <a:pt x="258961" y="473273"/>
                </a:lnTo>
                <a:lnTo>
                  <a:pt x="232172" y="428624"/>
                </a:lnTo>
                <a:lnTo>
                  <a:pt x="196454" y="375046"/>
                </a:lnTo>
                <a:lnTo>
                  <a:pt x="160735" y="312539"/>
                </a:lnTo>
                <a:lnTo>
                  <a:pt x="116086" y="241101"/>
                </a:lnTo>
                <a:lnTo>
                  <a:pt x="80368" y="169664"/>
                </a:lnTo>
                <a:lnTo>
                  <a:pt x="44649" y="107156"/>
                </a:lnTo>
                <a:lnTo>
                  <a:pt x="26790" y="62508"/>
                </a:lnTo>
                <a:lnTo>
                  <a:pt x="17860" y="35719"/>
                </a:lnTo>
                <a:lnTo>
                  <a:pt x="8930" y="17859"/>
                </a:lnTo>
                <a:lnTo>
                  <a:pt x="0" y="8930"/>
                </a:lnTo>
                <a:lnTo>
                  <a:pt x="8930" y="0"/>
                </a:lnTo>
                <a:lnTo>
                  <a:pt x="26790" y="8930"/>
                </a:lnTo>
                <a:lnTo>
                  <a:pt x="53579" y="17859"/>
                </a:lnTo>
                <a:lnTo>
                  <a:pt x="89297" y="26789"/>
                </a:lnTo>
                <a:lnTo>
                  <a:pt x="142875" y="44648"/>
                </a:lnTo>
                <a:lnTo>
                  <a:pt x="187524" y="53578"/>
                </a:lnTo>
                <a:lnTo>
                  <a:pt x="241102" y="71437"/>
                </a:lnTo>
                <a:lnTo>
                  <a:pt x="276821" y="89297"/>
                </a:lnTo>
                <a:lnTo>
                  <a:pt x="312540" y="98226"/>
                </a:lnTo>
                <a:lnTo>
                  <a:pt x="321469" y="116086"/>
                </a:lnTo>
                <a:lnTo>
                  <a:pt x="321469" y="133945"/>
                </a:lnTo>
                <a:lnTo>
                  <a:pt x="312540" y="160734"/>
                </a:lnTo>
                <a:lnTo>
                  <a:pt x="285750" y="187523"/>
                </a:lnTo>
                <a:lnTo>
                  <a:pt x="250032" y="205383"/>
                </a:lnTo>
                <a:lnTo>
                  <a:pt x="214313" y="223242"/>
                </a:lnTo>
                <a:lnTo>
                  <a:pt x="178594" y="232172"/>
                </a:lnTo>
                <a:lnTo>
                  <a:pt x="160735" y="232172"/>
                </a:lnTo>
                <a:lnTo>
                  <a:pt x="151805" y="232172"/>
                </a:lnTo>
                <a:lnTo>
                  <a:pt x="151805" y="223242"/>
                </a:lnTo>
                <a:lnTo>
                  <a:pt x="169665" y="223242"/>
                </a:lnTo>
                <a:lnTo>
                  <a:pt x="196454" y="214312"/>
                </a:lnTo>
                <a:lnTo>
                  <a:pt x="232172" y="214312"/>
                </a:lnTo>
                <a:lnTo>
                  <a:pt x="267891" y="214312"/>
                </a:lnTo>
                <a:lnTo>
                  <a:pt x="312540" y="223242"/>
                </a:lnTo>
                <a:lnTo>
                  <a:pt x="339329" y="241101"/>
                </a:lnTo>
                <a:lnTo>
                  <a:pt x="366118" y="258961"/>
                </a:lnTo>
                <a:lnTo>
                  <a:pt x="383977" y="285750"/>
                </a:lnTo>
                <a:lnTo>
                  <a:pt x="383977" y="321469"/>
                </a:lnTo>
                <a:lnTo>
                  <a:pt x="375047" y="348257"/>
                </a:lnTo>
                <a:lnTo>
                  <a:pt x="357188" y="366116"/>
                </a:lnTo>
                <a:lnTo>
                  <a:pt x="339329" y="383976"/>
                </a:lnTo>
                <a:lnTo>
                  <a:pt x="312540" y="392905"/>
                </a:lnTo>
                <a:lnTo>
                  <a:pt x="285750" y="401835"/>
                </a:lnTo>
                <a:lnTo>
                  <a:pt x="267891" y="410765"/>
                </a:lnTo>
                <a:lnTo>
                  <a:pt x="267891" y="410765"/>
                </a:lnTo>
                <a:lnTo>
                  <a:pt x="267891" y="419694"/>
                </a:lnTo>
                <a:lnTo>
                  <a:pt x="285750" y="419694"/>
                </a:lnTo>
                <a:lnTo>
                  <a:pt x="312540" y="419694"/>
                </a:lnTo>
                <a:lnTo>
                  <a:pt x="312540" y="4196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4" name="Freeform 53"/>
          <p:cNvSpPr/>
          <p:nvPr/>
        </p:nvSpPr>
        <p:spPr bwMode="auto">
          <a:xfrm>
            <a:off x="7286625" y="5491758"/>
            <a:ext cx="142876" cy="160734"/>
          </a:xfrm>
          <a:custGeom>
            <a:avLst/>
            <a:gdLst/>
            <a:ahLst/>
            <a:cxnLst/>
            <a:rect l="0" t="0" r="0" b="0"/>
            <a:pathLst>
              <a:path w="142876" h="160734">
                <a:moveTo>
                  <a:pt x="107156" y="116085"/>
                </a:moveTo>
                <a:lnTo>
                  <a:pt x="107156" y="116085"/>
                </a:lnTo>
                <a:lnTo>
                  <a:pt x="98227" y="125015"/>
                </a:lnTo>
                <a:lnTo>
                  <a:pt x="89297" y="133944"/>
                </a:lnTo>
                <a:lnTo>
                  <a:pt x="80367" y="142874"/>
                </a:lnTo>
                <a:lnTo>
                  <a:pt x="80367" y="151804"/>
                </a:lnTo>
                <a:lnTo>
                  <a:pt x="89297" y="160733"/>
                </a:lnTo>
                <a:lnTo>
                  <a:pt x="89297" y="160733"/>
                </a:lnTo>
                <a:lnTo>
                  <a:pt x="107156" y="160733"/>
                </a:lnTo>
                <a:lnTo>
                  <a:pt x="116086" y="160733"/>
                </a:lnTo>
                <a:lnTo>
                  <a:pt x="125016" y="142874"/>
                </a:lnTo>
                <a:lnTo>
                  <a:pt x="142875" y="125015"/>
                </a:lnTo>
                <a:lnTo>
                  <a:pt x="142875" y="98226"/>
                </a:lnTo>
                <a:lnTo>
                  <a:pt x="133945" y="62508"/>
                </a:lnTo>
                <a:lnTo>
                  <a:pt x="125016" y="35719"/>
                </a:lnTo>
                <a:lnTo>
                  <a:pt x="107156" y="8930"/>
                </a:lnTo>
                <a:lnTo>
                  <a:pt x="80367" y="0"/>
                </a:lnTo>
                <a:lnTo>
                  <a:pt x="53578" y="0"/>
                </a:lnTo>
                <a:lnTo>
                  <a:pt x="26789" y="0"/>
                </a:lnTo>
                <a:lnTo>
                  <a:pt x="8930" y="26789"/>
                </a:lnTo>
                <a:lnTo>
                  <a:pt x="0" y="44648"/>
                </a:lnTo>
                <a:lnTo>
                  <a:pt x="8930" y="62508"/>
                </a:lnTo>
                <a:lnTo>
                  <a:pt x="8930"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5" name="Freeform 54"/>
          <p:cNvSpPr/>
          <p:nvPr/>
        </p:nvSpPr>
        <p:spPr bwMode="auto">
          <a:xfrm>
            <a:off x="7456289" y="5482828"/>
            <a:ext cx="107157" cy="169664"/>
          </a:xfrm>
          <a:custGeom>
            <a:avLst/>
            <a:gdLst/>
            <a:ahLst/>
            <a:cxnLst/>
            <a:rect l="0" t="0" r="0" b="0"/>
            <a:pathLst>
              <a:path w="107157" h="169664">
                <a:moveTo>
                  <a:pt x="62508" y="8930"/>
                </a:moveTo>
                <a:lnTo>
                  <a:pt x="62508" y="8930"/>
                </a:lnTo>
                <a:lnTo>
                  <a:pt x="53578" y="17860"/>
                </a:lnTo>
                <a:lnTo>
                  <a:pt x="53578" y="35719"/>
                </a:lnTo>
                <a:lnTo>
                  <a:pt x="44649" y="62508"/>
                </a:lnTo>
                <a:lnTo>
                  <a:pt x="44649" y="98226"/>
                </a:lnTo>
                <a:lnTo>
                  <a:pt x="53578" y="125015"/>
                </a:lnTo>
                <a:lnTo>
                  <a:pt x="62508" y="151804"/>
                </a:lnTo>
                <a:lnTo>
                  <a:pt x="80367" y="169663"/>
                </a:lnTo>
                <a:lnTo>
                  <a:pt x="98227" y="169663"/>
                </a:lnTo>
                <a:lnTo>
                  <a:pt x="107156" y="169663"/>
                </a:lnTo>
                <a:lnTo>
                  <a:pt x="107156" y="160734"/>
                </a:lnTo>
                <a:lnTo>
                  <a:pt x="107156" y="142874"/>
                </a:lnTo>
                <a:lnTo>
                  <a:pt x="98227" y="116085"/>
                </a:lnTo>
                <a:lnTo>
                  <a:pt x="80367" y="89297"/>
                </a:lnTo>
                <a:lnTo>
                  <a:pt x="62508" y="62508"/>
                </a:lnTo>
                <a:lnTo>
                  <a:pt x="44649" y="35719"/>
                </a:lnTo>
                <a:lnTo>
                  <a:pt x="26789" y="26789"/>
                </a:lnTo>
                <a:lnTo>
                  <a:pt x="17859" y="893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6" name="Freeform 55"/>
          <p:cNvSpPr/>
          <p:nvPr/>
        </p:nvSpPr>
        <p:spPr bwMode="auto">
          <a:xfrm>
            <a:off x="7492008" y="5170289"/>
            <a:ext cx="285751" cy="419696"/>
          </a:xfrm>
          <a:custGeom>
            <a:avLst/>
            <a:gdLst/>
            <a:ahLst/>
            <a:cxnLst/>
            <a:rect l="0" t="0" r="0" b="0"/>
            <a:pathLst>
              <a:path w="285751" h="419696">
                <a:moveTo>
                  <a:pt x="0" y="26789"/>
                </a:moveTo>
                <a:lnTo>
                  <a:pt x="0" y="17859"/>
                </a:lnTo>
                <a:lnTo>
                  <a:pt x="8930" y="8930"/>
                </a:lnTo>
                <a:lnTo>
                  <a:pt x="17859" y="0"/>
                </a:lnTo>
                <a:lnTo>
                  <a:pt x="26789" y="0"/>
                </a:lnTo>
                <a:lnTo>
                  <a:pt x="44648" y="0"/>
                </a:lnTo>
                <a:lnTo>
                  <a:pt x="62508" y="8930"/>
                </a:lnTo>
                <a:lnTo>
                  <a:pt x="80367" y="26789"/>
                </a:lnTo>
                <a:lnTo>
                  <a:pt x="107156" y="62508"/>
                </a:lnTo>
                <a:lnTo>
                  <a:pt x="133945" y="107156"/>
                </a:lnTo>
                <a:lnTo>
                  <a:pt x="151805" y="160734"/>
                </a:lnTo>
                <a:lnTo>
                  <a:pt x="178594" y="214313"/>
                </a:lnTo>
                <a:lnTo>
                  <a:pt x="196453" y="267891"/>
                </a:lnTo>
                <a:lnTo>
                  <a:pt x="223242" y="312539"/>
                </a:lnTo>
                <a:lnTo>
                  <a:pt x="241101" y="357188"/>
                </a:lnTo>
                <a:lnTo>
                  <a:pt x="258961" y="383977"/>
                </a:lnTo>
                <a:lnTo>
                  <a:pt x="276820" y="401836"/>
                </a:lnTo>
                <a:lnTo>
                  <a:pt x="285750" y="419695"/>
                </a:lnTo>
                <a:lnTo>
                  <a:pt x="276820" y="419695"/>
                </a:lnTo>
                <a:lnTo>
                  <a:pt x="267890" y="401836"/>
                </a:lnTo>
                <a:lnTo>
                  <a:pt x="267890" y="40183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7" name="Freeform 56"/>
          <p:cNvSpPr/>
          <p:nvPr/>
        </p:nvSpPr>
        <p:spPr bwMode="auto">
          <a:xfrm>
            <a:off x="7509867" y="5268516"/>
            <a:ext cx="312540" cy="17860"/>
          </a:xfrm>
          <a:custGeom>
            <a:avLst/>
            <a:gdLst/>
            <a:ahLst/>
            <a:cxnLst/>
            <a:rect l="0" t="0" r="0" b="0"/>
            <a:pathLst>
              <a:path w="312540" h="17860">
                <a:moveTo>
                  <a:pt x="0" y="17859"/>
                </a:moveTo>
                <a:lnTo>
                  <a:pt x="26789" y="8929"/>
                </a:lnTo>
                <a:lnTo>
                  <a:pt x="62508" y="8929"/>
                </a:lnTo>
                <a:lnTo>
                  <a:pt x="116086" y="8929"/>
                </a:lnTo>
                <a:lnTo>
                  <a:pt x="169664" y="8929"/>
                </a:lnTo>
                <a:lnTo>
                  <a:pt x="223242" y="17859"/>
                </a:lnTo>
                <a:lnTo>
                  <a:pt x="267891" y="17859"/>
                </a:lnTo>
                <a:lnTo>
                  <a:pt x="312539" y="0"/>
                </a:lnTo>
                <a:lnTo>
                  <a:pt x="31253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8" name="Freeform 57"/>
          <p:cNvSpPr/>
          <p:nvPr/>
        </p:nvSpPr>
        <p:spPr bwMode="auto">
          <a:xfrm>
            <a:off x="6027539" y="4902398"/>
            <a:ext cx="276821" cy="133947"/>
          </a:xfrm>
          <a:custGeom>
            <a:avLst/>
            <a:gdLst/>
            <a:ahLst/>
            <a:cxnLst/>
            <a:rect l="0" t="0" r="0" b="0"/>
            <a:pathLst>
              <a:path w="276821" h="133947">
                <a:moveTo>
                  <a:pt x="17859" y="133946"/>
                </a:moveTo>
                <a:lnTo>
                  <a:pt x="17859" y="125016"/>
                </a:lnTo>
                <a:lnTo>
                  <a:pt x="8930" y="116086"/>
                </a:lnTo>
                <a:lnTo>
                  <a:pt x="0" y="107157"/>
                </a:lnTo>
                <a:lnTo>
                  <a:pt x="0" y="107157"/>
                </a:lnTo>
                <a:lnTo>
                  <a:pt x="0" y="98227"/>
                </a:lnTo>
                <a:lnTo>
                  <a:pt x="0" y="98227"/>
                </a:lnTo>
                <a:lnTo>
                  <a:pt x="8930" y="89297"/>
                </a:lnTo>
                <a:lnTo>
                  <a:pt x="8930" y="89297"/>
                </a:lnTo>
                <a:lnTo>
                  <a:pt x="26789" y="89297"/>
                </a:lnTo>
                <a:lnTo>
                  <a:pt x="44649" y="89297"/>
                </a:lnTo>
                <a:lnTo>
                  <a:pt x="71438" y="80368"/>
                </a:lnTo>
                <a:lnTo>
                  <a:pt x="98227" y="71438"/>
                </a:lnTo>
                <a:lnTo>
                  <a:pt x="142875" y="53579"/>
                </a:lnTo>
                <a:lnTo>
                  <a:pt x="187524" y="35719"/>
                </a:lnTo>
                <a:lnTo>
                  <a:pt x="232172" y="26790"/>
                </a:lnTo>
                <a:lnTo>
                  <a:pt x="258961" y="17860"/>
                </a:lnTo>
                <a:lnTo>
                  <a:pt x="276820" y="0"/>
                </a:lnTo>
                <a:lnTo>
                  <a:pt x="27682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692135988"/>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Installing </a:t>
            </a:r>
            <a:r>
              <a:rPr lang="en-US" dirty="0" err="1" smtClean="0"/>
              <a:t>SpringBoot</a:t>
            </a:r>
            <a:r>
              <a:rPr lang="en-US" dirty="0" smtClean="0"/>
              <a:t> CLI</a:t>
            </a:r>
            <a:endParaRPr lang="en-US" dirty="0"/>
          </a:p>
        </p:txBody>
      </p:sp>
      <p:sp>
        <p:nvSpPr>
          <p:cNvPr id="3" name="Content Placeholder 2"/>
          <p:cNvSpPr>
            <a:spLocks noGrp="1"/>
          </p:cNvSpPr>
          <p:nvPr>
            <p:ph idx="1"/>
          </p:nvPr>
        </p:nvSpPr>
        <p:spPr/>
        <p:txBody>
          <a:bodyPr/>
          <a:lstStyle/>
          <a:p>
            <a:r>
              <a:rPr lang="en-US" dirty="0" smtClean="0"/>
              <a:t>http://sdkman.io/</a:t>
            </a:r>
          </a:p>
          <a:p>
            <a:r>
              <a:rPr lang="en-US" dirty="0" smtClean="0"/>
              <a:t>$ </a:t>
            </a:r>
            <a:r>
              <a:rPr lang="en-US" dirty="0"/>
              <a:t>curl -s get.sdkman.io | bash </a:t>
            </a:r>
            <a:endParaRPr lang="en-US" dirty="0" smtClean="0"/>
          </a:p>
          <a:p>
            <a:r>
              <a:rPr lang="en-US" dirty="0" smtClean="0"/>
              <a:t>After </a:t>
            </a:r>
            <a:r>
              <a:rPr lang="en-US" dirty="0"/>
              <a:t>it finishes, you can execute the following line to run the </a:t>
            </a:r>
            <a:r>
              <a:rPr lang="en-US" dirty="0" err="1"/>
              <a:t>sdk</a:t>
            </a:r>
            <a:r>
              <a:rPr lang="en-US" dirty="0"/>
              <a:t> command: </a:t>
            </a:r>
            <a:endParaRPr lang="en-US" dirty="0" smtClean="0"/>
          </a:p>
          <a:p>
            <a:r>
              <a:rPr lang="en-US" dirty="0" smtClean="0"/>
              <a:t>$ </a:t>
            </a:r>
            <a:r>
              <a:rPr lang="en-US" dirty="0"/>
              <a:t>source "$ HOME/. </a:t>
            </a:r>
            <a:r>
              <a:rPr lang="en-US" dirty="0" err="1"/>
              <a:t>sdkman</a:t>
            </a:r>
            <a:r>
              <a:rPr lang="en-US" dirty="0"/>
              <a:t>/ bin/ sdkman-init.sh" </a:t>
            </a:r>
            <a:endParaRPr lang="en-US" dirty="0" smtClean="0"/>
          </a:p>
          <a:p>
            <a:r>
              <a:rPr lang="en-US" dirty="0" smtClean="0"/>
              <a:t>$ </a:t>
            </a:r>
            <a:r>
              <a:rPr lang="en-US" dirty="0" err="1"/>
              <a:t>sdk</a:t>
            </a:r>
            <a:r>
              <a:rPr lang="en-US" dirty="0"/>
              <a:t> version SDKMAN 3.2.4 </a:t>
            </a:r>
            <a:endParaRPr lang="en-US" dirty="0" smtClean="0"/>
          </a:p>
          <a:p>
            <a:r>
              <a:rPr lang="en-US" dirty="0" smtClean="0"/>
              <a:t>$ </a:t>
            </a:r>
            <a:r>
              <a:rPr lang="en-US" dirty="0" err="1"/>
              <a:t>sdk</a:t>
            </a:r>
            <a:r>
              <a:rPr lang="en-US" dirty="0"/>
              <a:t> install </a:t>
            </a:r>
            <a:r>
              <a:rPr lang="en-US" dirty="0" err="1"/>
              <a:t>springboot</a:t>
            </a:r>
            <a:r>
              <a:rPr lang="en-US" dirty="0"/>
              <a:t> </a:t>
            </a:r>
            <a:endParaRPr lang="en-US" dirty="0" smtClean="0"/>
          </a:p>
          <a:p>
            <a:r>
              <a:rPr lang="en-US" dirty="0" smtClean="0"/>
              <a:t>$ </a:t>
            </a:r>
            <a:r>
              <a:rPr lang="en-US" dirty="0"/>
              <a:t>spring --version Spring CLI v1.3.2. RELEASE</a:t>
            </a:r>
          </a:p>
          <a:p>
            <a:endParaRPr lang="en-US" dirty="0"/>
          </a:p>
          <a:p>
            <a:r>
              <a:rPr lang="en-US" dirty="0"/>
              <a:t>Gutierrez, Felipe. Pro Spring Boot (Kindle Locations 550-558). </a:t>
            </a:r>
            <a:r>
              <a:rPr lang="en-US" dirty="0" err="1"/>
              <a:t>Apress</a:t>
            </a:r>
            <a:r>
              <a:rPr lang="en-US" dirty="0"/>
              <a:t>. Kindle Edition.</a:t>
            </a:r>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02</a:t>
            </a:r>
            <a:endParaRPr lang="en-US" dirty="0"/>
          </a:p>
        </p:txBody>
      </p:sp>
      <p:sp>
        <p:nvSpPr>
          <p:cNvPr id="5" name="Freeform 4"/>
          <p:cNvSpPr/>
          <p:nvPr/>
        </p:nvSpPr>
        <p:spPr bwMode="auto">
          <a:xfrm>
            <a:off x="3330773" y="3509367"/>
            <a:ext cx="955478" cy="35720"/>
          </a:xfrm>
          <a:custGeom>
            <a:avLst/>
            <a:gdLst/>
            <a:ahLst/>
            <a:cxnLst/>
            <a:rect l="0" t="0" r="0" b="0"/>
            <a:pathLst>
              <a:path w="955478" h="35720">
                <a:moveTo>
                  <a:pt x="0" y="35719"/>
                </a:moveTo>
                <a:lnTo>
                  <a:pt x="0" y="35719"/>
                </a:lnTo>
                <a:lnTo>
                  <a:pt x="0" y="26789"/>
                </a:lnTo>
                <a:lnTo>
                  <a:pt x="0" y="26789"/>
                </a:lnTo>
                <a:lnTo>
                  <a:pt x="8930" y="26789"/>
                </a:lnTo>
                <a:lnTo>
                  <a:pt x="8930" y="26789"/>
                </a:lnTo>
                <a:lnTo>
                  <a:pt x="17860" y="26789"/>
                </a:lnTo>
                <a:lnTo>
                  <a:pt x="35719" y="26789"/>
                </a:lnTo>
                <a:lnTo>
                  <a:pt x="44649" y="26789"/>
                </a:lnTo>
                <a:lnTo>
                  <a:pt x="62508" y="26789"/>
                </a:lnTo>
                <a:lnTo>
                  <a:pt x="71438" y="26789"/>
                </a:lnTo>
                <a:lnTo>
                  <a:pt x="89297" y="17859"/>
                </a:lnTo>
                <a:lnTo>
                  <a:pt x="107157" y="17859"/>
                </a:lnTo>
                <a:lnTo>
                  <a:pt x="125016" y="8929"/>
                </a:lnTo>
                <a:lnTo>
                  <a:pt x="142875" y="8929"/>
                </a:lnTo>
                <a:lnTo>
                  <a:pt x="169665" y="8929"/>
                </a:lnTo>
                <a:lnTo>
                  <a:pt x="187524" y="8929"/>
                </a:lnTo>
                <a:lnTo>
                  <a:pt x="214313" y="8929"/>
                </a:lnTo>
                <a:lnTo>
                  <a:pt x="232172" y="8929"/>
                </a:lnTo>
                <a:lnTo>
                  <a:pt x="258961" y="8929"/>
                </a:lnTo>
                <a:lnTo>
                  <a:pt x="285750" y="17859"/>
                </a:lnTo>
                <a:lnTo>
                  <a:pt x="312540" y="17859"/>
                </a:lnTo>
                <a:lnTo>
                  <a:pt x="339329" y="26789"/>
                </a:lnTo>
                <a:lnTo>
                  <a:pt x="375047" y="26789"/>
                </a:lnTo>
                <a:lnTo>
                  <a:pt x="401836" y="26789"/>
                </a:lnTo>
                <a:lnTo>
                  <a:pt x="428625" y="26789"/>
                </a:lnTo>
                <a:lnTo>
                  <a:pt x="464344" y="17859"/>
                </a:lnTo>
                <a:lnTo>
                  <a:pt x="500063" y="17859"/>
                </a:lnTo>
                <a:lnTo>
                  <a:pt x="526852" y="17859"/>
                </a:lnTo>
                <a:lnTo>
                  <a:pt x="562571" y="17859"/>
                </a:lnTo>
                <a:lnTo>
                  <a:pt x="589360" y="17859"/>
                </a:lnTo>
                <a:lnTo>
                  <a:pt x="625079" y="17859"/>
                </a:lnTo>
                <a:lnTo>
                  <a:pt x="651868" y="17859"/>
                </a:lnTo>
                <a:lnTo>
                  <a:pt x="678657" y="17859"/>
                </a:lnTo>
                <a:lnTo>
                  <a:pt x="705446" y="17859"/>
                </a:lnTo>
                <a:lnTo>
                  <a:pt x="732235" y="17859"/>
                </a:lnTo>
                <a:lnTo>
                  <a:pt x="767954" y="17859"/>
                </a:lnTo>
                <a:lnTo>
                  <a:pt x="794743" y="17859"/>
                </a:lnTo>
                <a:lnTo>
                  <a:pt x="821532" y="17859"/>
                </a:lnTo>
                <a:lnTo>
                  <a:pt x="848321" y="8929"/>
                </a:lnTo>
                <a:lnTo>
                  <a:pt x="866180" y="8929"/>
                </a:lnTo>
                <a:lnTo>
                  <a:pt x="892969" y="8929"/>
                </a:lnTo>
                <a:lnTo>
                  <a:pt x="910829" y="0"/>
                </a:lnTo>
                <a:lnTo>
                  <a:pt x="928688" y="0"/>
                </a:lnTo>
                <a:lnTo>
                  <a:pt x="937618" y="0"/>
                </a:lnTo>
                <a:lnTo>
                  <a:pt x="946547" y="0"/>
                </a:lnTo>
                <a:lnTo>
                  <a:pt x="955477" y="8929"/>
                </a:lnTo>
                <a:lnTo>
                  <a:pt x="955477" y="8929"/>
                </a:lnTo>
                <a:lnTo>
                  <a:pt x="955477"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2196703" y="2107406"/>
            <a:ext cx="1134071" cy="35720"/>
          </a:xfrm>
          <a:custGeom>
            <a:avLst/>
            <a:gdLst/>
            <a:ahLst/>
            <a:cxnLst/>
            <a:rect l="0" t="0" r="0" b="0"/>
            <a:pathLst>
              <a:path w="1134071" h="35720">
                <a:moveTo>
                  <a:pt x="0" y="35719"/>
                </a:moveTo>
                <a:lnTo>
                  <a:pt x="0" y="26789"/>
                </a:lnTo>
                <a:lnTo>
                  <a:pt x="0" y="26789"/>
                </a:lnTo>
                <a:lnTo>
                  <a:pt x="0" y="26789"/>
                </a:lnTo>
                <a:lnTo>
                  <a:pt x="8930" y="26789"/>
                </a:lnTo>
                <a:lnTo>
                  <a:pt x="17860" y="26789"/>
                </a:lnTo>
                <a:lnTo>
                  <a:pt x="26789" y="26789"/>
                </a:lnTo>
                <a:lnTo>
                  <a:pt x="35719" y="26789"/>
                </a:lnTo>
                <a:lnTo>
                  <a:pt x="44649" y="26789"/>
                </a:lnTo>
                <a:lnTo>
                  <a:pt x="62508" y="26789"/>
                </a:lnTo>
                <a:lnTo>
                  <a:pt x="71438" y="26789"/>
                </a:lnTo>
                <a:lnTo>
                  <a:pt x="89297" y="26789"/>
                </a:lnTo>
                <a:lnTo>
                  <a:pt x="116086" y="26789"/>
                </a:lnTo>
                <a:lnTo>
                  <a:pt x="133945" y="35719"/>
                </a:lnTo>
                <a:lnTo>
                  <a:pt x="160735" y="35719"/>
                </a:lnTo>
                <a:lnTo>
                  <a:pt x="196453" y="35719"/>
                </a:lnTo>
                <a:lnTo>
                  <a:pt x="223242" y="35719"/>
                </a:lnTo>
                <a:lnTo>
                  <a:pt x="258961" y="35719"/>
                </a:lnTo>
                <a:lnTo>
                  <a:pt x="303610" y="35719"/>
                </a:lnTo>
                <a:lnTo>
                  <a:pt x="348258" y="35719"/>
                </a:lnTo>
                <a:lnTo>
                  <a:pt x="383977" y="35719"/>
                </a:lnTo>
                <a:lnTo>
                  <a:pt x="428625" y="35719"/>
                </a:lnTo>
                <a:lnTo>
                  <a:pt x="482203" y="35719"/>
                </a:lnTo>
                <a:lnTo>
                  <a:pt x="526852" y="35719"/>
                </a:lnTo>
                <a:lnTo>
                  <a:pt x="571500" y="35719"/>
                </a:lnTo>
                <a:lnTo>
                  <a:pt x="616149" y="35719"/>
                </a:lnTo>
                <a:lnTo>
                  <a:pt x="669727" y="35719"/>
                </a:lnTo>
                <a:lnTo>
                  <a:pt x="714375" y="35719"/>
                </a:lnTo>
                <a:lnTo>
                  <a:pt x="767953" y="35719"/>
                </a:lnTo>
                <a:lnTo>
                  <a:pt x="812602" y="35719"/>
                </a:lnTo>
                <a:lnTo>
                  <a:pt x="857250" y="35719"/>
                </a:lnTo>
                <a:lnTo>
                  <a:pt x="892969" y="26789"/>
                </a:lnTo>
                <a:lnTo>
                  <a:pt x="937617" y="26789"/>
                </a:lnTo>
                <a:lnTo>
                  <a:pt x="973336" y="26789"/>
                </a:lnTo>
                <a:lnTo>
                  <a:pt x="1000125" y="17859"/>
                </a:lnTo>
                <a:lnTo>
                  <a:pt x="1035844" y="17859"/>
                </a:lnTo>
                <a:lnTo>
                  <a:pt x="1062633" y="8930"/>
                </a:lnTo>
                <a:lnTo>
                  <a:pt x="1098352" y="8930"/>
                </a:lnTo>
                <a:lnTo>
                  <a:pt x="1116211" y="0"/>
                </a:lnTo>
                <a:lnTo>
                  <a:pt x="1134070" y="0"/>
                </a:lnTo>
                <a:lnTo>
                  <a:pt x="1134070" y="0"/>
                </a:lnTo>
                <a:lnTo>
                  <a:pt x="1134070" y="8930"/>
                </a:lnTo>
                <a:lnTo>
                  <a:pt x="1134070" y="8930"/>
                </a:lnTo>
                <a:lnTo>
                  <a:pt x="1116211" y="8930"/>
                </a:lnTo>
                <a:lnTo>
                  <a:pt x="1116211"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1526977" y="1553765"/>
            <a:ext cx="2027040" cy="785814"/>
          </a:xfrm>
          <a:custGeom>
            <a:avLst/>
            <a:gdLst/>
            <a:ahLst/>
            <a:cxnLst/>
            <a:rect l="0" t="0" r="0" b="0"/>
            <a:pathLst>
              <a:path w="2027040" h="785814">
                <a:moveTo>
                  <a:pt x="2000250" y="187524"/>
                </a:moveTo>
                <a:lnTo>
                  <a:pt x="2000250" y="187524"/>
                </a:lnTo>
                <a:lnTo>
                  <a:pt x="2000250" y="187524"/>
                </a:lnTo>
                <a:lnTo>
                  <a:pt x="2000250" y="187524"/>
                </a:lnTo>
                <a:lnTo>
                  <a:pt x="2000250" y="178594"/>
                </a:lnTo>
                <a:lnTo>
                  <a:pt x="2000250" y="178594"/>
                </a:lnTo>
                <a:lnTo>
                  <a:pt x="1991320" y="178594"/>
                </a:lnTo>
                <a:lnTo>
                  <a:pt x="1991320" y="169664"/>
                </a:lnTo>
                <a:lnTo>
                  <a:pt x="1991320" y="169664"/>
                </a:lnTo>
                <a:lnTo>
                  <a:pt x="1991320" y="169664"/>
                </a:lnTo>
                <a:lnTo>
                  <a:pt x="1991320" y="160735"/>
                </a:lnTo>
                <a:lnTo>
                  <a:pt x="1991320" y="160735"/>
                </a:lnTo>
                <a:lnTo>
                  <a:pt x="1982390" y="160735"/>
                </a:lnTo>
                <a:lnTo>
                  <a:pt x="1982390" y="151805"/>
                </a:lnTo>
                <a:lnTo>
                  <a:pt x="1973461" y="151805"/>
                </a:lnTo>
                <a:lnTo>
                  <a:pt x="1964531" y="142875"/>
                </a:lnTo>
                <a:lnTo>
                  <a:pt x="1946671" y="142875"/>
                </a:lnTo>
                <a:lnTo>
                  <a:pt x="1928812" y="133946"/>
                </a:lnTo>
                <a:lnTo>
                  <a:pt x="1910953" y="133946"/>
                </a:lnTo>
                <a:lnTo>
                  <a:pt x="1893093" y="125016"/>
                </a:lnTo>
                <a:lnTo>
                  <a:pt x="1866304" y="116086"/>
                </a:lnTo>
                <a:lnTo>
                  <a:pt x="1848445" y="107157"/>
                </a:lnTo>
                <a:lnTo>
                  <a:pt x="1812726" y="98227"/>
                </a:lnTo>
                <a:lnTo>
                  <a:pt x="1785937" y="89297"/>
                </a:lnTo>
                <a:lnTo>
                  <a:pt x="1759148" y="80368"/>
                </a:lnTo>
                <a:lnTo>
                  <a:pt x="1723429" y="80368"/>
                </a:lnTo>
                <a:lnTo>
                  <a:pt x="1687711" y="62508"/>
                </a:lnTo>
                <a:lnTo>
                  <a:pt x="1651992" y="62508"/>
                </a:lnTo>
                <a:lnTo>
                  <a:pt x="1616273" y="53579"/>
                </a:lnTo>
                <a:lnTo>
                  <a:pt x="1571625" y="44649"/>
                </a:lnTo>
                <a:lnTo>
                  <a:pt x="1535906" y="35719"/>
                </a:lnTo>
                <a:lnTo>
                  <a:pt x="1491257" y="26789"/>
                </a:lnTo>
                <a:lnTo>
                  <a:pt x="1446609" y="26789"/>
                </a:lnTo>
                <a:lnTo>
                  <a:pt x="1401961" y="17860"/>
                </a:lnTo>
                <a:lnTo>
                  <a:pt x="1357312" y="17860"/>
                </a:lnTo>
                <a:lnTo>
                  <a:pt x="1312664" y="8930"/>
                </a:lnTo>
                <a:lnTo>
                  <a:pt x="1259086" y="8930"/>
                </a:lnTo>
                <a:lnTo>
                  <a:pt x="1214437" y="8930"/>
                </a:lnTo>
                <a:lnTo>
                  <a:pt x="1178718" y="0"/>
                </a:lnTo>
                <a:lnTo>
                  <a:pt x="1134070" y="0"/>
                </a:lnTo>
                <a:lnTo>
                  <a:pt x="1089421" y="0"/>
                </a:lnTo>
                <a:lnTo>
                  <a:pt x="1044773" y="0"/>
                </a:lnTo>
                <a:lnTo>
                  <a:pt x="1000125" y="0"/>
                </a:lnTo>
                <a:lnTo>
                  <a:pt x="964406" y="0"/>
                </a:lnTo>
                <a:lnTo>
                  <a:pt x="919757" y="0"/>
                </a:lnTo>
                <a:lnTo>
                  <a:pt x="884039" y="0"/>
                </a:lnTo>
                <a:lnTo>
                  <a:pt x="839390" y="0"/>
                </a:lnTo>
                <a:lnTo>
                  <a:pt x="803671" y="0"/>
                </a:lnTo>
                <a:lnTo>
                  <a:pt x="759023" y="8930"/>
                </a:lnTo>
                <a:lnTo>
                  <a:pt x="723304" y="8930"/>
                </a:lnTo>
                <a:lnTo>
                  <a:pt x="687586" y="17860"/>
                </a:lnTo>
                <a:lnTo>
                  <a:pt x="651867" y="17860"/>
                </a:lnTo>
                <a:lnTo>
                  <a:pt x="616148" y="26789"/>
                </a:lnTo>
                <a:lnTo>
                  <a:pt x="589359" y="26789"/>
                </a:lnTo>
                <a:lnTo>
                  <a:pt x="553640" y="35719"/>
                </a:lnTo>
                <a:lnTo>
                  <a:pt x="517921" y="44649"/>
                </a:lnTo>
                <a:lnTo>
                  <a:pt x="491132" y="53579"/>
                </a:lnTo>
                <a:lnTo>
                  <a:pt x="455414" y="62508"/>
                </a:lnTo>
                <a:lnTo>
                  <a:pt x="428625" y="71438"/>
                </a:lnTo>
                <a:lnTo>
                  <a:pt x="401836" y="89297"/>
                </a:lnTo>
                <a:lnTo>
                  <a:pt x="375046" y="98227"/>
                </a:lnTo>
                <a:lnTo>
                  <a:pt x="339328" y="116086"/>
                </a:lnTo>
                <a:lnTo>
                  <a:pt x="321468" y="125016"/>
                </a:lnTo>
                <a:lnTo>
                  <a:pt x="294679" y="142875"/>
                </a:lnTo>
                <a:lnTo>
                  <a:pt x="276820" y="160735"/>
                </a:lnTo>
                <a:lnTo>
                  <a:pt x="250031" y="169664"/>
                </a:lnTo>
                <a:lnTo>
                  <a:pt x="232171" y="187524"/>
                </a:lnTo>
                <a:lnTo>
                  <a:pt x="205382" y="205383"/>
                </a:lnTo>
                <a:lnTo>
                  <a:pt x="187523" y="223243"/>
                </a:lnTo>
                <a:lnTo>
                  <a:pt x="169664" y="241102"/>
                </a:lnTo>
                <a:lnTo>
                  <a:pt x="142875" y="267891"/>
                </a:lnTo>
                <a:lnTo>
                  <a:pt x="125015" y="285750"/>
                </a:lnTo>
                <a:lnTo>
                  <a:pt x="107156" y="303610"/>
                </a:lnTo>
                <a:lnTo>
                  <a:pt x="89296" y="330399"/>
                </a:lnTo>
                <a:lnTo>
                  <a:pt x="71437" y="357188"/>
                </a:lnTo>
                <a:lnTo>
                  <a:pt x="53578" y="375047"/>
                </a:lnTo>
                <a:lnTo>
                  <a:pt x="35718" y="401836"/>
                </a:lnTo>
                <a:lnTo>
                  <a:pt x="26789" y="428625"/>
                </a:lnTo>
                <a:lnTo>
                  <a:pt x="17859" y="446485"/>
                </a:lnTo>
                <a:lnTo>
                  <a:pt x="8929" y="473274"/>
                </a:lnTo>
                <a:lnTo>
                  <a:pt x="0" y="491133"/>
                </a:lnTo>
                <a:lnTo>
                  <a:pt x="0" y="508993"/>
                </a:lnTo>
                <a:lnTo>
                  <a:pt x="8929" y="526852"/>
                </a:lnTo>
                <a:lnTo>
                  <a:pt x="17859" y="544711"/>
                </a:lnTo>
                <a:lnTo>
                  <a:pt x="26789" y="562571"/>
                </a:lnTo>
                <a:lnTo>
                  <a:pt x="44648" y="580430"/>
                </a:lnTo>
                <a:lnTo>
                  <a:pt x="62507" y="589360"/>
                </a:lnTo>
                <a:lnTo>
                  <a:pt x="80367" y="607219"/>
                </a:lnTo>
                <a:lnTo>
                  <a:pt x="98226" y="625079"/>
                </a:lnTo>
                <a:lnTo>
                  <a:pt x="125015" y="634008"/>
                </a:lnTo>
                <a:lnTo>
                  <a:pt x="151804" y="651868"/>
                </a:lnTo>
                <a:lnTo>
                  <a:pt x="178593" y="660797"/>
                </a:lnTo>
                <a:lnTo>
                  <a:pt x="205382" y="678657"/>
                </a:lnTo>
                <a:lnTo>
                  <a:pt x="232171" y="687586"/>
                </a:lnTo>
                <a:lnTo>
                  <a:pt x="267890" y="696516"/>
                </a:lnTo>
                <a:lnTo>
                  <a:pt x="303609" y="705446"/>
                </a:lnTo>
                <a:lnTo>
                  <a:pt x="330398" y="714375"/>
                </a:lnTo>
                <a:lnTo>
                  <a:pt x="375046" y="714375"/>
                </a:lnTo>
                <a:lnTo>
                  <a:pt x="410765" y="723305"/>
                </a:lnTo>
                <a:lnTo>
                  <a:pt x="455414" y="723305"/>
                </a:lnTo>
                <a:lnTo>
                  <a:pt x="500062" y="732235"/>
                </a:lnTo>
                <a:lnTo>
                  <a:pt x="544711" y="741164"/>
                </a:lnTo>
                <a:lnTo>
                  <a:pt x="598289" y="741164"/>
                </a:lnTo>
                <a:lnTo>
                  <a:pt x="642937" y="741164"/>
                </a:lnTo>
                <a:lnTo>
                  <a:pt x="687586" y="750094"/>
                </a:lnTo>
                <a:lnTo>
                  <a:pt x="732234" y="750094"/>
                </a:lnTo>
                <a:lnTo>
                  <a:pt x="776882" y="750094"/>
                </a:lnTo>
                <a:lnTo>
                  <a:pt x="830461" y="750094"/>
                </a:lnTo>
                <a:lnTo>
                  <a:pt x="875109" y="750094"/>
                </a:lnTo>
                <a:lnTo>
                  <a:pt x="919757" y="750094"/>
                </a:lnTo>
                <a:lnTo>
                  <a:pt x="964406" y="759024"/>
                </a:lnTo>
                <a:lnTo>
                  <a:pt x="1017984" y="759024"/>
                </a:lnTo>
                <a:lnTo>
                  <a:pt x="1071562" y="759024"/>
                </a:lnTo>
                <a:lnTo>
                  <a:pt x="1116211" y="767954"/>
                </a:lnTo>
                <a:lnTo>
                  <a:pt x="1169789" y="776883"/>
                </a:lnTo>
                <a:lnTo>
                  <a:pt x="1223367" y="776883"/>
                </a:lnTo>
                <a:lnTo>
                  <a:pt x="1268015" y="776883"/>
                </a:lnTo>
                <a:lnTo>
                  <a:pt x="1321593" y="776883"/>
                </a:lnTo>
                <a:lnTo>
                  <a:pt x="1375171" y="785813"/>
                </a:lnTo>
                <a:lnTo>
                  <a:pt x="1419820" y="776883"/>
                </a:lnTo>
                <a:lnTo>
                  <a:pt x="1464468" y="776883"/>
                </a:lnTo>
                <a:lnTo>
                  <a:pt x="1509117" y="776883"/>
                </a:lnTo>
                <a:lnTo>
                  <a:pt x="1553765" y="776883"/>
                </a:lnTo>
                <a:lnTo>
                  <a:pt x="1598414" y="767954"/>
                </a:lnTo>
                <a:lnTo>
                  <a:pt x="1643062" y="767954"/>
                </a:lnTo>
                <a:lnTo>
                  <a:pt x="1678781" y="759024"/>
                </a:lnTo>
                <a:lnTo>
                  <a:pt x="1723429" y="750094"/>
                </a:lnTo>
                <a:lnTo>
                  <a:pt x="1759148" y="741164"/>
                </a:lnTo>
                <a:lnTo>
                  <a:pt x="1794867" y="732235"/>
                </a:lnTo>
                <a:lnTo>
                  <a:pt x="1830586" y="723305"/>
                </a:lnTo>
                <a:lnTo>
                  <a:pt x="1866304" y="705446"/>
                </a:lnTo>
                <a:lnTo>
                  <a:pt x="1902023" y="678657"/>
                </a:lnTo>
                <a:lnTo>
                  <a:pt x="1928812" y="660797"/>
                </a:lnTo>
                <a:lnTo>
                  <a:pt x="1955601" y="634008"/>
                </a:lnTo>
                <a:lnTo>
                  <a:pt x="1973461" y="616149"/>
                </a:lnTo>
                <a:lnTo>
                  <a:pt x="1991320" y="589360"/>
                </a:lnTo>
                <a:lnTo>
                  <a:pt x="2009179" y="571500"/>
                </a:lnTo>
                <a:lnTo>
                  <a:pt x="2018109" y="544711"/>
                </a:lnTo>
                <a:lnTo>
                  <a:pt x="2018109" y="517922"/>
                </a:lnTo>
                <a:lnTo>
                  <a:pt x="2027039" y="491133"/>
                </a:lnTo>
                <a:lnTo>
                  <a:pt x="2027039" y="464344"/>
                </a:lnTo>
                <a:lnTo>
                  <a:pt x="2018109" y="446485"/>
                </a:lnTo>
                <a:lnTo>
                  <a:pt x="2018109" y="419696"/>
                </a:lnTo>
                <a:lnTo>
                  <a:pt x="2009179" y="392907"/>
                </a:lnTo>
                <a:lnTo>
                  <a:pt x="2000250" y="375047"/>
                </a:lnTo>
                <a:lnTo>
                  <a:pt x="1982390" y="348258"/>
                </a:lnTo>
                <a:lnTo>
                  <a:pt x="1964531" y="321469"/>
                </a:lnTo>
                <a:lnTo>
                  <a:pt x="1937742" y="294680"/>
                </a:lnTo>
                <a:lnTo>
                  <a:pt x="1910953" y="276821"/>
                </a:lnTo>
                <a:lnTo>
                  <a:pt x="1884164" y="250032"/>
                </a:lnTo>
                <a:lnTo>
                  <a:pt x="1884164" y="25003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5241727" y="3491507"/>
            <a:ext cx="2134196" cy="17861"/>
          </a:xfrm>
          <a:custGeom>
            <a:avLst/>
            <a:gdLst/>
            <a:ahLst/>
            <a:cxnLst/>
            <a:rect l="0" t="0" r="0" b="0"/>
            <a:pathLst>
              <a:path w="2134196" h="17861">
                <a:moveTo>
                  <a:pt x="0" y="17860"/>
                </a:moveTo>
                <a:lnTo>
                  <a:pt x="0" y="17860"/>
                </a:lnTo>
                <a:lnTo>
                  <a:pt x="0" y="17860"/>
                </a:lnTo>
                <a:lnTo>
                  <a:pt x="0" y="17860"/>
                </a:lnTo>
                <a:lnTo>
                  <a:pt x="0" y="17860"/>
                </a:lnTo>
                <a:lnTo>
                  <a:pt x="0" y="17860"/>
                </a:lnTo>
                <a:lnTo>
                  <a:pt x="8929" y="17860"/>
                </a:lnTo>
                <a:lnTo>
                  <a:pt x="8929" y="8930"/>
                </a:lnTo>
                <a:lnTo>
                  <a:pt x="17859" y="8930"/>
                </a:lnTo>
                <a:lnTo>
                  <a:pt x="17859" y="8930"/>
                </a:lnTo>
                <a:lnTo>
                  <a:pt x="26789" y="8930"/>
                </a:lnTo>
                <a:lnTo>
                  <a:pt x="26789" y="8930"/>
                </a:lnTo>
                <a:lnTo>
                  <a:pt x="35718" y="8930"/>
                </a:lnTo>
                <a:lnTo>
                  <a:pt x="35718" y="8930"/>
                </a:lnTo>
                <a:lnTo>
                  <a:pt x="44648" y="8930"/>
                </a:lnTo>
                <a:lnTo>
                  <a:pt x="53578" y="8930"/>
                </a:lnTo>
                <a:lnTo>
                  <a:pt x="62507" y="8930"/>
                </a:lnTo>
                <a:lnTo>
                  <a:pt x="71437" y="8930"/>
                </a:lnTo>
                <a:lnTo>
                  <a:pt x="80367" y="17860"/>
                </a:lnTo>
                <a:lnTo>
                  <a:pt x="89296" y="17860"/>
                </a:lnTo>
                <a:lnTo>
                  <a:pt x="107156" y="17860"/>
                </a:lnTo>
                <a:lnTo>
                  <a:pt x="125015" y="17860"/>
                </a:lnTo>
                <a:lnTo>
                  <a:pt x="142875" y="17860"/>
                </a:lnTo>
                <a:lnTo>
                  <a:pt x="169664" y="8930"/>
                </a:lnTo>
                <a:lnTo>
                  <a:pt x="187523" y="8930"/>
                </a:lnTo>
                <a:lnTo>
                  <a:pt x="214312" y="8930"/>
                </a:lnTo>
                <a:lnTo>
                  <a:pt x="241101" y="8930"/>
                </a:lnTo>
                <a:lnTo>
                  <a:pt x="267890" y="8930"/>
                </a:lnTo>
                <a:lnTo>
                  <a:pt x="303609" y="17860"/>
                </a:lnTo>
                <a:lnTo>
                  <a:pt x="330398" y="17860"/>
                </a:lnTo>
                <a:lnTo>
                  <a:pt x="366117" y="17860"/>
                </a:lnTo>
                <a:lnTo>
                  <a:pt x="392906" y="17860"/>
                </a:lnTo>
                <a:lnTo>
                  <a:pt x="428625" y="17860"/>
                </a:lnTo>
                <a:lnTo>
                  <a:pt x="464343" y="17860"/>
                </a:lnTo>
                <a:lnTo>
                  <a:pt x="491132" y="17860"/>
                </a:lnTo>
                <a:lnTo>
                  <a:pt x="517921" y="17860"/>
                </a:lnTo>
                <a:lnTo>
                  <a:pt x="544711" y="17860"/>
                </a:lnTo>
                <a:lnTo>
                  <a:pt x="571500" y="17860"/>
                </a:lnTo>
                <a:lnTo>
                  <a:pt x="598289" y="17860"/>
                </a:lnTo>
                <a:lnTo>
                  <a:pt x="625078" y="17860"/>
                </a:lnTo>
                <a:lnTo>
                  <a:pt x="651867" y="17860"/>
                </a:lnTo>
                <a:lnTo>
                  <a:pt x="687586" y="17860"/>
                </a:lnTo>
                <a:lnTo>
                  <a:pt x="723304" y="17860"/>
                </a:lnTo>
                <a:lnTo>
                  <a:pt x="759023" y="17860"/>
                </a:lnTo>
                <a:lnTo>
                  <a:pt x="794742" y="17860"/>
                </a:lnTo>
                <a:lnTo>
                  <a:pt x="830461" y="17860"/>
                </a:lnTo>
                <a:lnTo>
                  <a:pt x="857250" y="17860"/>
                </a:lnTo>
                <a:lnTo>
                  <a:pt x="892968" y="17860"/>
                </a:lnTo>
                <a:lnTo>
                  <a:pt x="919757" y="17860"/>
                </a:lnTo>
                <a:lnTo>
                  <a:pt x="955476" y="17860"/>
                </a:lnTo>
                <a:lnTo>
                  <a:pt x="982265" y="17860"/>
                </a:lnTo>
                <a:lnTo>
                  <a:pt x="1017984" y="17860"/>
                </a:lnTo>
                <a:lnTo>
                  <a:pt x="1053703" y="17860"/>
                </a:lnTo>
                <a:lnTo>
                  <a:pt x="1080492" y="17860"/>
                </a:lnTo>
                <a:lnTo>
                  <a:pt x="1116211" y="17860"/>
                </a:lnTo>
                <a:lnTo>
                  <a:pt x="1151929" y="17860"/>
                </a:lnTo>
                <a:lnTo>
                  <a:pt x="1178718" y="8930"/>
                </a:lnTo>
                <a:lnTo>
                  <a:pt x="1214437" y="8930"/>
                </a:lnTo>
                <a:lnTo>
                  <a:pt x="1259086" y="8930"/>
                </a:lnTo>
                <a:lnTo>
                  <a:pt x="1294804" y="8930"/>
                </a:lnTo>
                <a:lnTo>
                  <a:pt x="1339453" y="8930"/>
                </a:lnTo>
                <a:lnTo>
                  <a:pt x="1375171" y="8930"/>
                </a:lnTo>
                <a:lnTo>
                  <a:pt x="1419820" y="8930"/>
                </a:lnTo>
                <a:lnTo>
                  <a:pt x="1464468" y="0"/>
                </a:lnTo>
                <a:lnTo>
                  <a:pt x="1500187" y="0"/>
                </a:lnTo>
                <a:lnTo>
                  <a:pt x="1544836" y="0"/>
                </a:lnTo>
                <a:lnTo>
                  <a:pt x="1580554" y="0"/>
                </a:lnTo>
                <a:lnTo>
                  <a:pt x="1625203" y="0"/>
                </a:lnTo>
                <a:lnTo>
                  <a:pt x="1669851" y="0"/>
                </a:lnTo>
                <a:lnTo>
                  <a:pt x="1714500" y="0"/>
                </a:lnTo>
                <a:lnTo>
                  <a:pt x="1759148" y="0"/>
                </a:lnTo>
                <a:lnTo>
                  <a:pt x="1803796" y="0"/>
                </a:lnTo>
                <a:lnTo>
                  <a:pt x="1848445" y="0"/>
                </a:lnTo>
                <a:lnTo>
                  <a:pt x="1893093" y="0"/>
                </a:lnTo>
                <a:lnTo>
                  <a:pt x="1937742" y="0"/>
                </a:lnTo>
                <a:lnTo>
                  <a:pt x="1982390" y="0"/>
                </a:lnTo>
                <a:lnTo>
                  <a:pt x="2018109" y="0"/>
                </a:lnTo>
                <a:lnTo>
                  <a:pt x="2053828" y="0"/>
                </a:lnTo>
                <a:lnTo>
                  <a:pt x="2080617" y="0"/>
                </a:lnTo>
                <a:lnTo>
                  <a:pt x="2107406" y="0"/>
                </a:lnTo>
                <a:lnTo>
                  <a:pt x="2125265" y="0"/>
                </a:lnTo>
                <a:lnTo>
                  <a:pt x="2134195" y="0"/>
                </a:lnTo>
                <a:lnTo>
                  <a:pt x="213419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2500313" y="4027289"/>
            <a:ext cx="1196579" cy="35719"/>
          </a:xfrm>
          <a:custGeom>
            <a:avLst/>
            <a:gdLst/>
            <a:ahLst/>
            <a:cxnLst/>
            <a:rect l="0" t="0" r="0" b="0"/>
            <a:pathLst>
              <a:path w="1196579" h="35719">
                <a:moveTo>
                  <a:pt x="0" y="26789"/>
                </a:moveTo>
                <a:lnTo>
                  <a:pt x="0" y="26789"/>
                </a:lnTo>
                <a:lnTo>
                  <a:pt x="8929" y="26789"/>
                </a:lnTo>
                <a:lnTo>
                  <a:pt x="8929" y="26789"/>
                </a:lnTo>
                <a:lnTo>
                  <a:pt x="8929" y="26789"/>
                </a:lnTo>
                <a:lnTo>
                  <a:pt x="17859" y="26789"/>
                </a:lnTo>
                <a:lnTo>
                  <a:pt x="17859" y="26789"/>
                </a:lnTo>
                <a:lnTo>
                  <a:pt x="26789" y="26789"/>
                </a:lnTo>
                <a:lnTo>
                  <a:pt x="35718" y="26789"/>
                </a:lnTo>
                <a:lnTo>
                  <a:pt x="44648" y="26789"/>
                </a:lnTo>
                <a:lnTo>
                  <a:pt x="53578" y="26789"/>
                </a:lnTo>
                <a:lnTo>
                  <a:pt x="62507" y="26789"/>
                </a:lnTo>
                <a:lnTo>
                  <a:pt x="80367" y="35718"/>
                </a:lnTo>
                <a:lnTo>
                  <a:pt x="98226" y="35718"/>
                </a:lnTo>
                <a:lnTo>
                  <a:pt x="116085" y="35718"/>
                </a:lnTo>
                <a:lnTo>
                  <a:pt x="142875" y="35718"/>
                </a:lnTo>
                <a:lnTo>
                  <a:pt x="160734" y="35718"/>
                </a:lnTo>
                <a:lnTo>
                  <a:pt x="187523" y="35718"/>
                </a:lnTo>
                <a:lnTo>
                  <a:pt x="214312" y="35718"/>
                </a:lnTo>
                <a:lnTo>
                  <a:pt x="241101" y="26789"/>
                </a:lnTo>
                <a:lnTo>
                  <a:pt x="267890" y="26789"/>
                </a:lnTo>
                <a:lnTo>
                  <a:pt x="294679" y="26789"/>
                </a:lnTo>
                <a:lnTo>
                  <a:pt x="330398" y="17859"/>
                </a:lnTo>
                <a:lnTo>
                  <a:pt x="357187" y="17859"/>
                </a:lnTo>
                <a:lnTo>
                  <a:pt x="392906" y="17859"/>
                </a:lnTo>
                <a:lnTo>
                  <a:pt x="419695" y="17859"/>
                </a:lnTo>
                <a:lnTo>
                  <a:pt x="455414" y="17859"/>
                </a:lnTo>
                <a:lnTo>
                  <a:pt x="482203" y="17859"/>
                </a:lnTo>
                <a:lnTo>
                  <a:pt x="508992" y="17859"/>
                </a:lnTo>
                <a:lnTo>
                  <a:pt x="544710" y="17859"/>
                </a:lnTo>
                <a:lnTo>
                  <a:pt x="571500" y="17859"/>
                </a:lnTo>
                <a:lnTo>
                  <a:pt x="598289" y="17859"/>
                </a:lnTo>
                <a:lnTo>
                  <a:pt x="625078" y="17859"/>
                </a:lnTo>
                <a:lnTo>
                  <a:pt x="651867" y="17859"/>
                </a:lnTo>
                <a:lnTo>
                  <a:pt x="669726" y="17859"/>
                </a:lnTo>
                <a:lnTo>
                  <a:pt x="696515" y="17859"/>
                </a:lnTo>
                <a:lnTo>
                  <a:pt x="714375" y="17859"/>
                </a:lnTo>
                <a:lnTo>
                  <a:pt x="741164" y="17859"/>
                </a:lnTo>
                <a:lnTo>
                  <a:pt x="759023" y="17859"/>
                </a:lnTo>
                <a:lnTo>
                  <a:pt x="776882" y="17859"/>
                </a:lnTo>
                <a:lnTo>
                  <a:pt x="803671" y="17859"/>
                </a:lnTo>
                <a:lnTo>
                  <a:pt x="821531" y="17859"/>
                </a:lnTo>
                <a:lnTo>
                  <a:pt x="839390" y="17859"/>
                </a:lnTo>
                <a:lnTo>
                  <a:pt x="857250" y="17859"/>
                </a:lnTo>
                <a:lnTo>
                  <a:pt x="884039" y="17859"/>
                </a:lnTo>
                <a:lnTo>
                  <a:pt x="901898" y="8929"/>
                </a:lnTo>
                <a:lnTo>
                  <a:pt x="919757" y="8929"/>
                </a:lnTo>
                <a:lnTo>
                  <a:pt x="937617" y="8929"/>
                </a:lnTo>
                <a:lnTo>
                  <a:pt x="955476" y="8929"/>
                </a:lnTo>
                <a:lnTo>
                  <a:pt x="973335" y="8929"/>
                </a:lnTo>
                <a:lnTo>
                  <a:pt x="991195" y="8929"/>
                </a:lnTo>
                <a:lnTo>
                  <a:pt x="1009054" y="8929"/>
                </a:lnTo>
                <a:lnTo>
                  <a:pt x="1026914" y="8929"/>
                </a:lnTo>
                <a:lnTo>
                  <a:pt x="1044773" y="8929"/>
                </a:lnTo>
                <a:lnTo>
                  <a:pt x="1062632" y="0"/>
                </a:lnTo>
                <a:lnTo>
                  <a:pt x="1080492" y="0"/>
                </a:lnTo>
                <a:lnTo>
                  <a:pt x="1098351" y="0"/>
                </a:lnTo>
                <a:lnTo>
                  <a:pt x="1116210" y="0"/>
                </a:lnTo>
                <a:lnTo>
                  <a:pt x="1134070" y="0"/>
                </a:lnTo>
                <a:lnTo>
                  <a:pt x="1151929" y="0"/>
                </a:lnTo>
                <a:lnTo>
                  <a:pt x="1160859" y="0"/>
                </a:lnTo>
                <a:lnTo>
                  <a:pt x="1178718" y="0"/>
                </a:lnTo>
                <a:lnTo>
                  <a:pt x="1187648" y="8929"/>
                </a:lnTo>
                <a:lnTo>
                  <a:pt x="1187648" y="8929"/>
                </a:lnTo>
                <a:lnTo>
                  <a:pt x="1196578" y="17859"/>
                </a:lnTo>
                <a:lnTo>
                  <a:pt x="1187648" y="17859"/>
                </a:lnTo>
                <a:lnTo>
                  <a:pt x="1187648"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3866555" y="3937992"/>
            <a:ext cx="1" cy="1"/>
          </a:xfrm>
          <a:custGeom>
            <a:avLst/>
            <a:gdLst/>
            <a:ahLst/>
            <a:cxnLst/>
            <a:rect l="0" t="0" r="0" b="0"/>
            <a:pathLst>
              <a:path w="1" h="1">
                <a:moveTo>
                  <a:pt x="0" y="0"/>
                </a:moveTo>
                <a:lnTo>
                  <a:pt x="0" y="0"/>
                </a:lnTo>
                <a:lnTo>
                  <a:pt x="0" y="0"/>
                </a:lnTo>
                <a:lnTo>
                  <a:pt x="0" y="0"/>
                </a:ln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3866555" y="3920132"/>
            <a:ext cx="1" cy="17861"/>
          </a:xfrm>
          <a:custGeom>
            <a:avLst/>
            <a:gdLst/>
            <a:ahLst/>
            <a:cxnLst/>
            <a:rect l="0" t="0" r="0" b="0"/>
            <a:pathLst>
              <a:path w="1" h="17861">
                <a:moveTo>
                  <a:pt x="0" y="17860"/>
                </a:moveTo>
                <a:lnTo>
                  <a:pt x="0" y="17860"/>
                </a:lnTo>
                <a:lnTo>
                  <a:pt x="0" y="17860"/>
                </a:lnTo>
                <a:lnTo>
                  <a:pt x="0" y="8930"/>
                </a:lnTo>
                <a:lnTo>
                  <a:pt x="0" y="8930"/>
                </a:lnTo>
                <a:lnTo>
                  <a:pt x="0" y="8930"/>
                </a:lnTo>
                <a:lnTo>
                  <a:pt x="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2696766" y="3920132"/>
            <a:ext cx="1160860" cy="339330"/>
          </a:xfrm>
          <a:custGeom>
            <a:avLst/>
            <a:gdLst/>
            <a:ahLst/>
            <a:cxnLst/>
            <a:rect l="0" t="0" r="0" b="0"/>
            <a:pathLst>
              <a:path w="1160860" h="339330">
                <a:moveTo>
                  <a:pt x="1160859" y="0"/>
                </a:moveTo>
                <a:lnTo>
                  <a:pt x="1160859" y="0"/>
                </a:lnTo>
                <a:lnTo>
                  <a:pt x="1160859" y="0"/>
                </a:lnTo>
                <a:lnTo>
                  <a:pt x="1160859" y="0"/>
                </a:lnTo>
                <a:lnTo>
                  <a:pt x="1160859" y="0"/>
                </a:lnTo>
                <a:lnTo>
                  <a:pt x="1160859" y="0"/>
                </a:lnTo>
                <a:lnTo>
                  <a:pt x="1160859" y="0"/>
                </a:lnTo>
                <a:lnTo>
                  <a:pt x="1160859" y="0"/>
                </a:lnTo>
                <a:lnTo>
                  <a:pt x="1160859" y="0"/>
                </a:lnTo>
                <a:lnTo>
                  <a:pt x="1160859" y="0"/>
                </a:lnTo>
                <a:lnTo>
                  <a:pt x="1160859" y="8930"/>
                </a:lnTo>
                <a:lnTo>
                  <a:pt x="1151929" y="17860"/>
                </a:lnTo>
                <a:lnTo>
                  <a:pt x="1143000" y="26789"/>
                </a:lnTo>
                <a:lnTo>
                  <a:pt x="1134070" y="44649"/>
                </a:lnTo>
                <a:lnTo>
                  <a:pt x="1134070" y="53579"/>
                </a:lnTo>
                <a:lnTo>
                  <a:pt x="1125140" y="71438"/>
                </a:lnTo>
                <a:lnTo>
                  <a:pt x="1107281" y="89297"/>
                </a:lnTo>
                <a:lnTo>
                  <a:pt x="1098351" y="107157"/>
                </a:lnTo>
                <a:lnTo>
                  <a:pt x="1080492" y="125016"/>
                </a:lnTo>
                <a:lnTo>
                  <a:pt x="1062632" y="142875"/>
                </a:lnTo>
                <a:lnTo>
                  <a:pt x="1053703" y="160735"/>
                </a:lnTo>
                <a:lnTo>
                  <a:pt x="1035843" y="169664"/>
                </a:lnTo>
                <a:lnTo>
                  <a:pt x="1017984" y="187524"/>
                </a:lnTo>
                <a:lnTo>
                  <a:pt x="1009054" y="196454"/>
                </a:lnTo>
                <a:lnTo>
                  <a:pt x="991195" y="205383"/>
                </a:lnTo>
                <a:lnTo>
                  <a:pt x="964406" y="214313"/>
                </a:lnTo>
                <a:lnTo>
                  <a:pt x="946547" y="223243"/>
                </a:lnTo>
                <a:lnTo>
                  <a:pt x="928687" y="232172"/>
                </a:lnTo>
                <a:lnTo>
                  <a:pt x="901898" y="241102"/>
                </a:lnTo>
                <a:lnTo>
                  <a:pt x="884039" y="250032"/>
                </a:lnTo>
                <a:lnTo>
                  <a:pt x="857250" y="258961"/>
                </a:lnTo>
                <a:lnTo>
                  <a:pt x="830461" y="267891"/>
                </a:lnTo>
                <a:lnTo>
                  <a:pt x="812601" y="267891"/>
                </a:lnTo>
                <a:lnTo>
                  <a:pt x="785812" y="276821"/>
                </a:lnTo>
                <a:lnTo>
                  <a:pt x="759023" y="285750"/>
                </a:lnTo>
                <a:lnTo>
                  <a:pt x="723304" y="285750"/>
                </a:lnTo>
                <a:lnTo>
                  <a:pt x="696515" y="285750"/>
                </a:lnTo>
                <a:lnTo>
                  <a:pt x="669726" y="294680"/>
                </a:lnTo>
                <a:lnTo>
                  <a:pt x="642937" y="294680"/>
                </a:lnTo>
                <a:lnTo>
                  <a:pt x="607218" y="303610"/>
                </a:lnTo>
                <a:lnTo>
                  <a:pt x="571500" y="303610"/>
                </a:lnTo>
                <a:lnTo>
                  <a:pt x="544711" y="312539"/>
                </a:lnTo>
                <a:lnTo>
                  <a:pt x="508992" y="312539"/>
                </a:lnTo>
                <a:lnTo>
                  <a:pt x="482203" y="321469"/>
                </a:lnTo>
                <a:lnTo>
                  <a:pt x="455414" y="321469"/>
                </a:lnTo>
                <a:lnTo>
                  <a:pt x="428625" y="321469"/>
                </a:lnTo>
                <a:lnTo>
                  <a:pt x="401836" y="330399"/>
                </a:lnTo>
                <a:lnTo>
                  <a:pt x="375047" y="330399"/>
                </a:lnTo>
                <a:lnTo>
                  <a:pt x="348257" y="330399"/>
                </a:lnTo>
                <a:lnTo>
                  <a:pt x="312539" y="330399"/>
                </a:lnTo>
                <a:lnTo>
                  <a:pt x="285750" y="330399"/>
                </a:lnTo>
                <a:lnTo>
                  <a:pt x="258961" y="330399"/>
                </a:lnTo>
                <a:lnTo>
                  <a:pt x="232172" y="330399"/>
                </a:lnTo>
                <a:lnTo>
                  <a:pt x="214312" y="330399"/>
                </a:lnTo>
                <a:lnTo>
                  <a:pt x="187523" y="339329"/>
                </a:lnTo>
                <a:lnTo>
                  <a:pt x="169664" y="339329"/>
                </a:lnTo>
                <a:lnTo>
                  <a:pt x="151804" y="330399"/>
                </a:lnTo>
                <a:lnTo>
                  <a:pt x="125015" y="330399"/>
                </a:lnTo>
                <a:lnTo>
                  <a:pt x="107156" y="330399"/>
                </a:lnTo>
                <a:lnTo>
                  <a:pt x="89297" y="330399"/>
                </a:lnTo>
                <a:lnTo>
                  <a:pt x="71437" y="330399"/>
                </a:lnTo>
                <a:lnTo>
                  <a:pt x="53578" y="330399"/>
                </a:lnTo>
                <a:lnTo>
                  <a:pt x="35718" y="330399"/>
                </a:lnTo>
                <a:lnTo>
                  <a:pt x="26789" y="330399"/>
                </a:lnTo>
                <a:lnTo>
                  <a:pt x="17859" y="330399"/>
                </a:lnTo>
                <a:lnTo>
                  <a:pt x="8929" y="330399"/>
                </a:lnTo>
                <a:lnTo>
                  <a:pt x="0" y="330399"/>
                </a:lnTo>
                <a:lnTo>
                  <a:pt x="0" y="330399"/>
                </a:lnTo>
                <a:lnTo>
                  <a:pt x="0" y="321469"/>
                </a:lnTo>
                <a:lnTo>
                  <a:pt x="0" y="321469"/>
                </a:lnTo>
                <a:lnTo>
                  <a:pt x="0" y="321469"/>
                </a:lnTo>
                <a:lnTo>
                  <a:pt x="0" y="321469"/>
                </a:lnTo>
                <a:lnTo>
                  <a:pt x="8929" y="321469"/>
                </a:lnTo>
                <a:lnTo>
                  <a:pt x="17859" y="321469"/>
                </a:lnTo>
                <a:lnTo>
                  <a:pt x="26789" y="312539"/>
                </a:lnTo>
                <a:lnTo>
                  <a:pt x="35718" y="312539"/>
                </a:lnTo>
                <a:lnTo>
                  <a:pt x="44648" y="312539"/>
                </a:lnTo>
                <a:lnTo>
                  <a:pt x="53578" y="312539"/>
                </a:lnTo>
                <a:lnTo>
                  <a:pt x="53578" y="312539"/>
                </a:lnTo>
                <a:lnTo>
                  <a:pt x="62507" y="312539"/>
                </a:lnTo>
                <a:lnTo>
                  <a:pt x="62507" y="312539"/>
                </a:lnTo>
                <a:lnTo>
                  <a:pt x="71437" y="312539"/>
                </a:lnTo>
                <a:lnTo>
                  <a:pt x="71437" y="312539"/>
                </a:lnTo>
                <a:lnTo>
                  <a:pt x="71437" y="303610"/>
                </a:lnTo>
                <a:lnTo>
                  <a:pt x="71437" y="303610"/>
                </a:lnTo>
                <a:lnTo>
                  <a:pt x="71437" y="303610"/>
                </a:lnTo>
                <a:lnTo>
                  <a:pt x="80367" y="303610"/>
                </a:lnTo>
                <a:lnTo>
                  <a:pt x="80367" y="303610"/>
                </a:lnTo>
                <a:lnTo>
                  <a:pt x="89297" y="303610"/>
                </a:lnTo>
                <a:lnTo>
                  <a:pt x="89297" y="303610"/>
                </a:lnTo>
                <a:lnTo>
                  <a:pt x="98226" y="312539"/>
                </a:lnTo>
                <a:lnTo>
                  <a:pt x="98226" y="303610"/>
                </a:lnTo>
                <a:lnTo>
                  <a:pt x="98226" y="30361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2661047" y="4143375"/>
            <a:ext cx="142876" cy="53579"/>
          </a:xfrm>
          <a:custGeom>
            <a:avLst/>
            <a:gdLst/>
            <a:ahLst/>
            <a:cxnLst/>
            <a:rect l="0" t="0" r="0" b="0"/>
            <a:pathLst>
              <a:path w="142876" h="53579">
                <a:moveTo>
                  <a:pt x="142875" y="0"/>
                </a:moveTo>
                <a:lnTo>
                  <a:pt x="142875" y="0"/>
                </a:lnTo>
                <a:lnTo>
                  <a:pt x="133945" y="8929"/>
                </a:lnTo>
                <a:lnTo>
                  <a:pt x="125016" y="8929"/>
                </a:lnTo>
                <a:lnTo>
                  <a:pt x="116086" y="8929"/>
                </a:lnTo>
                <a:lnTo>
                  <a:pt x="107156" y="17859"/>
                </a:lnTo>
                <a:lnTo>
                  <a:pt x="98226" y="26789"/>
                </a:lnTo>
                <a:lnTo>
                  <a:pt x="89297" y="26789"/>
                </a:lnTo>
                <a:lnTo>
                  <a:pt x="71437" y="35718"/>
                </a:lnTo>
                <a:lnTo>
                  <a:pt x="53578" y="44648"/>
                </a:lnTo>
                <a:lnTo>
                  <a:pt x="35719" y="44648"/>
                </a:lnTo>
                <a:lnTo>
                  <a:pt x="17859" y="53578"/>
                </a:lnTo>
                <a:lnTo>
                  <a:pt x="0" y="53578"/>
                </a:lnTo>
                <a:lnTo>
                  <a:pt x="0"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2598539" y="4089796"/>
            <a:ext cx="250032" cy="214314"/>
          </a:xfrm>
          <a:custGeom>
            <a:avLst/>
            <a:gdLst/>
            <a:ahLst/>
            <a:cxnLst/>
            <a:rect l="0" t="0" r="0" b="0"/>
            <a:pathLst>
              <a:path w="250032" h="214314">
                <a:moveTo>
                  <a:pt x="35719" y="116086"/>
                </a:moveTo>
                <a:lnTo>
                  <a:pt x="26789" y="116086"/>
                </a:lnTo>
                <a:lnTo>
                  <a:pt x="17859" y="116086"/>
                </a:lnTo>
                <a:lnTo>
                  <a:pt x="8930" y="125016"/>
                </a:lnTo>
                <a:lnTo>
                  <a:pt x="0" y="125016"/>
                </a:lnTo>
                <a:lnTo>
                  <a:pt x="0" y="125016"/>
                </a:lnTo>
                <a:lnTo>
                  <a:pt x="0" y="125016"/>
                </a:lnTo>
                <a:lnTo>
                  <a:pt x="8930" y="133946"/>
                </a:lnTo>
                <a:lnTo>
                  <a:pt x="17859" y="133946"/>
                </a:lnTo>
                <a:lnTo>
                  <a:pt x="26789" y="125016"/>
                </a:lnTo>
                <a:lnTo>
                  <a:pt x="44649" y="125016"/>
                </a:lnTo>
                <a:lnTo>
                  <a:pt x="62508" y="125016"/>
                </a:lnTo>
                <a:lnTo>
                  <a:pt x="80367" y="125016"/>
                </a:lnTo>
                <a:lnTo>
                  <a:pt x="98227" y="125016"/>
                </a:lnTo>
                <a:lnTo>
                  <a:pt x="125016" y="133946"/>
                </a:lnTo>
                <a:lnTo>
                  <a:pt x="142875" y="142875"/>
                </a:lnTo>
                <a:lnTo>
                  <a:pt x="169664" y="151805"/>
                </a:lnTo>
                <a:lnTo>
                  <a:pt x="187524" y="169665"/>
                </a:lnTo>
                <a:lnTo>
                  <a:pt x="205383" y="178594"/>
                </a:lnTo>
                <a:lnTo>
                  <a:pt x="223242" y="187524"/>
                </a:lnTo>
                <a:lnTo>
                  <a:pt x="232172" y="196454"/>
                </a:lnTo>
                <a:lnTo>
                  <a:pt x="241102" y="205383"/>
                </a:lnTo>
                <a:lnTo>
                  <a:pt x="250031" y="214313"/>
                </a:lnTo>
                <a:lnTo>
                  <a:pt x="250031" y="214313"/>
                </a:lnTo>
                <a:lnTo>
                  <a:pt x="250031" y="214313"/>
                </a:lnTo>
                <a:lnTo>
                  <a:pt x="250031" y="205383"/>
                </a:lnTo>
                <a:lnTo>
                  <a:pt x="250031" y="196454"/>
                </a:lnTo>
                <a:lnTo>
                  <a:pt x="250031" y="187524"/>
                </a:lnTo>
                <a:lnTo>
                  <a:pt x="250031" y="178594"/>
                </a:lnTo>
                <a:lnTo>
                  <a:pt x="250031" y="169665"/>
                </a:lnTo>
                <a:lnTo>
                  <a:pt x="241102" y="160735"/>
                </a:lnTo>
                <a:lnTo>
                  <a:pt x="241102" y="160735"/>
                </a:lnTo>
                <a:lnTo>
                  <a:pt x="241102" y="151805"/>
                </a:lnTo>
                <a:lnTo>
                  <a:pt x="232172" y="142875"/>
                </a:lnTo>
                <a:lnTo>
                  <a:pt x="223242" y="142875"/>
                </a:lnTo>
                <a:lnTo>
                  <a:pt x="223242" y="125016"/>
                </a:lnTo>
                <a:lnTo>
                  <a:pt x="214313" y="107157"/>
                </a:lnTo>
                <a:lnTo>
                  <a:pt x="214313" y="89297"/>
                </a:lnTo>
                <a:lnTo>
                  <a:pt x="214313" y="62508"/>
                </a:lnTo>
                <a:lnTo>
                  <a:pt x="205383" y="44649"/>
                </a:lnTo>
                <a:lnTo>
                  <a:pt x="205383" y="17860"/>
                </a:lnTo>
                <a:lnTo>
                  <a:pt x="205383" y="0"/>
                </a:lnTo>
                <a:lnTo>
                  <a:pt x="20538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1366242" y="5009555"/>
            <a:ext cx="3250407" cy="392907"/>
          </a:xfrm>
          <a:custGeom>
            <a:avLst/>
            <a:gdLst/>
            <a:ahLst/>
            <a:cxnLst/>
            <a:rect l="0" t="0" r="0" b="0"/>
            <a:pathLst>
              <a:path w="3250407" h="392907">
                <a:moveTo>
                  <a:pt x="3250406" y="26789"/>
                </a:moveTo>
                <a:lnTo>
                  <a:pt x="3241477" y="26789"/>
                </a:lnTo>
                <a:lnTo>
                  <a:pt x="3241477" y="26789"/>
                </a:lnTo>
                <a:lnTo>
                  <a:pt x="3241477" y="17859"/>
                </a:lnTo>
                <a:lnTo>
                  <a:pt x="3241477" y="17859"/>
                </a:lnTo>
                <a:lnTo>
                  <a:pt x="3241477" y="8929"/>
                </a:lnTo>
                <a:lnTo>
                  <a:pt x="3241477" y="8929"/>
                </a:lnTo>
                <a:lnTo>
                  <a:pt x="3241477" y="8929"/>
                </a:lnTo>
                <a:lnTo>
                  <a:pt x="3241477" y="0"/>
                </a:lnTo>
                <a:lnTo>
                  <a:pt x="3241477" y="0"/>
                </a:lnTo>
                <a:lnTo>
                  <a:pt x="3241477" y="8929"/>
                </a:lnTo>
                <a:lnTo>
                  <a:pt x="3241477" y="8929"/>
                </a:lnTo>
                <a:lnTo>
                  <a:pt x="3232547" y="17859"/>
                </a:lnTo>
                <a:lnTo>
                  <a:pt x="3232547" y="17859"/>
                </a:lnTo>
                <a:lnTo>
                  <a:pt x="3223617" y="26789"/>
                </a:lnTo>
                <a:lnTo>
                  <a:pt x="3214688" y="35718"/>
                </a:lnTo>
                <a:lnTo>
                  <a:pt x="3196828" y="44648"/>
                </a:lnTo>
                <a:lnTo>
                  <a:pt x="3187899" y="53578"/>
                </a:lnTo>
                <a:lnTo>
                  <a:pt x="3170039" y="62508"/>
                </a:lnTo>
                <a:lnTo>
                  <a:pt x="3152180" y="80367"/>
                </a:lnTo>
                <a:lnTo>
                  <a:pt x="3143250" y="89297"/>
                </a:lnTo>
                <a:lnTo>
                  <a:pt x="3134321" y="107156"/>
                </a:lnTo>
                <a:lnTo>
                  <a:pt x="3116461" y="125015"/>
                </a:lnTo>
                <a:lnTo>
                  <a:pt x="3107531" y="142875"/>
                </a:lnTo>
                <a:lnTo>
                  <a:pt x="3098602" y="160734"/>
                </a:lnTo>
                <a:lnTo>
                  <a:pt x="3089672" y="178593"/>
                </a:lnTo>
                <a:lnTo>
                  <a:pt x="3080742" y="196453"/>
                </a:lnTo>
                <a:lnTo>
                  <a:pt x="3071813" y="214312"/>
                </a:lnTo>
                <a:lnTo>
                  <a:pt x="3071813" y="232172"/>
                </a:lnTo>
                <a:lnTo>
                  <a:pt x="3062883" y="250031"/>
                </a:lnTo>
                <a:lnTo>
                  <a:pt x="3053953" y="267890"/>
                </a:lnTo>
                <a:lnTo>
                  <a:pt x="3036094" y="285750"/>
                </a:lnTo>
                <a:lnTo>
                  <a:pt x="3018235" y="303609"/>
                </a:lnTo>
                <a:lnTo>
                  <a:pt x="3000375" y="321468"/>
                </a:lnTo>
                <a:lnTo>
                  <a:pt x="2973586" y="330398"/>
                </a:lnTo>
                <a:lnTo>
                  <a:pt x="2937867" y="348258"/>
                </a:lnTo>
                <a:lnTo>
                  <a:pt x="2911078" y="357187"/>
                </a:lnTo>
                <a:lnTo>
                  <a:pt x="2866430" y="366117"/>
                </a:lnTo>
                <a:lnTo>
                  <a:pt x="2821781" y="375047"/>
                </a:lnTo>
                <a:lnTo>
                  <a:pt x="2786063" y="383976"/>
                </a:lnTo>
                <a:lnTo>
                  <a:pt x="2732485" y="383976"/>
                </a:lnTo>
                <a:lnTo>
                  <a:pt x="2678906" y="383976"/>
                </a:lnTo>
                <a:lnTo>
                  <a:pt x="2625328" y="392906"/>
                </a:lnTo>
                <a:lnTo>
                  <a:pt x="2562821" y="392906"/>
                </a:lnTo>
                <a:lnTo>
                  <a:pt x="2500313" y="392906"/>
                </a:lnTo>
                <a:lnTo>
                  <a:pt x="2428875" y="392906"/>
                </a:lnTo>
                <a:lnTo>
                  <a:pt x="2357438" y="392906"/>
                </a:lnTo>
                <a:lnTo>
                  <a:pt x="2286000" y="392906"/>
                </a:lnTo>
                <a:lnTo>
                  <a:pt x="2196703" y="392906"/>
                </a:lnTo>
                <a:lnTo>
                  <a:pt x="2116336" y="392906"/>
                </a:lnTo>
                <a:lnTo>
                  <a:pt x="2035969" y="392906"/>
                </a:lnTo>
                <a:lnTo>
                  <a:pt x="1946672" y="383976"/>
                </a:lnTo>
                <a:lnTo>
                  <a:pt x="1857375" y="383976"/>
                </a:lnTo>
                <a:lnTo>
                  <a:pt x="1768078" y="375047"/>
                </a:lnTo>
                <a:lnTo>
                  <a:pt x="1678781" y="375047"/>
                </a:lnTo>
                <a:lnTo>
                  <a:pt x="1580555" y="366117"/>
                </a:lnTo>
                <a:lnTo>
                  <a:pt x="1491258" y="366117"/>
                </a:lnTo>
                <a:lnTo>
                  <a:pt x="1401961" y="357187"/>
                </a:lnTo>
                <a:lnTo>
                  <a:pt x="1303735" y="357187"/>
                </a:lnTo>
                <a:lnTo>
                  <a:pt x="1205508" y="348258"/>
                </a:lnTo>
                <a:lnTo>
                  <a:pt x="1116211" y="348258"/>
                </a:lnTo>
                <a:lnTo>
                  <a:pt x="1017985" y="348258"/>
                </a:lnTo>
                <a:lnTo>
                  <a:pt x="919758" y="348258"/>
                </a:lnTo>
                <a:lnTo>
                  <a:pt x="830461" y="348258"/>
                </a:lnTo>
                <a:lnTo>
                  <a:pt x="732235" y="348258"/>
                </a:lnTo>
                <a:lnTo>
                  <a:pt x="651867" y="348258"/>
                </a:lnTo>
                <a:lnTo>
                  <a:pt x="562571" y="348258"/>
                </a:lnTo>
                <a:lnTo>
                  <a:pt x="482203" y="348258"/>
                </a:lnTo>
                <a:lnTo>
                  <a:pt x="410766" y="348258"/>
                </a:lnTo>
                <a:lnTo>
                  <a:pt x="339328" y="357187"/>
                </a:lnTo>
                <a:lnTo>
                  <a:pt x="276821" y="357187"/>
                </a:lnTo>
                <a:lnTo>
                  <a:pt x="214313" y="357187"/>
                </a:lnTo>
                <a:lnTo>
                  <a:pt x="160735" y="357187"/>
                </a:lnTo>
                <a:lnTo>
                  <a:pt x="116086" y="366117"/>
                </a:lnTo>
                <a:lnTo>
                  <a:pt x="80367" y="366117"/>
                </a:lnTo>
                <a:lnTo>
                  <a:pt x="44649" y="366117"/>
                </a:lnTo>
                <a:lnTo>
                  <a:pt x="26789" y="366117"/>
                </a:lnTo>
                <a:lnTo>
                  <a:pt x="8930" y="366117"/>
                </a:lnTo>
                <a:lnTo>
                  <a:pt x="0" y="366117"/>
                </a:lnTo>
                <a:lnTo>
                  <a:pt x="0" y="366117"/>
                </a:lnTo>
                <a:lnTo>
                  <a:pt x="0" y="366117"/>
                </a:lnTo>
                <a:lnTo>
                  <a:pt x="0" y="366117"/>
                </a:lnTo>
                <a:lnTo>
                  <a:pt x="0" y="375047"/>
                </a:lnTo>
                <a:lnTo>
                  <a:pt x="8930" y="375047"/>
                </a:lnTo>
                <a:lnTo>
                  <a:pt x="26789" y="375047"/>
                </a:lnTo>
                <a:lnTo>
                  <a:pt x="35719" y="383976"/>
                </a:lnTo>
                <a:lnTo>
                  <a:pt x="44649" y="383976"/>
                </a:lnTo>
                <a:lnTo>
                  <a:pt x="44649" y="383976"/>
                </a:lnTo>
                <a:lnTo>
                  <a:pt x="44649" y="38397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1116211" y="5223867"/>
            <a:ext cx="491134" cy="330400"/>
          </a:xfrm>
          <a:custGeom>
            <a:avLst/>
            <a:gdLst/>
            <a:ahLst/>
            <a:cxnLst/>
            <a:rect l="0" t="0" r="0" b="0"/>
            <a:pathLst>
              <a:path w="491134" h="330400">
                <a:moveTo>
                  <a:pt x="357187" y="0"/>
                </a:moveTo>
                <a:lnTo>
                  <a:pt x="357187" y="0"/>
                </a:lnTo>
                <a:lnTo>
                  <a:pt x="348258" y="0"/>
                </a:lnTo>
                <a:lnTo>
                  <a:pt x="330398" y="0"/>
                </a:lnTo>
                <a:lnTo>
                  <a:pt x="312539" y="8930"/>
                </a:lnTo>
                <a:lnTo>
                  <a:pt x="285750" y="17860"/>
                </a:lnTo>
                <a:lnTo>
                  <a:pt x="258961" y="26789"/>
                </a:lnTo>
                <a:lnTo>
                  <a:pt x="232172" y="44649"/>
                </a:lnTo>
                <a:lnTo>
                  <a:pt x="196453" y="53578"/>
                </a:lnTo>
                <a:lnTo>
                  <a:pt x="160734" y="71438"/>
                </a:lnTo>
                <a:lnTo>
                  <a:pt x="125016" y="89297"/>
                </a:lnTo>
                <a:lnTo>
                  <a:pt x="89297" y="98227"/>
                </a:lnTo>
                <a:lnTo>
                  <a:pt x="53578" y="116086"/>
                </a:lnTo>
                <a:lnTo>
                  <a:pt x="26789" y="125016"/>
                </a:lnTo>
                <a:lnTo>
                  <a:pt x="8930" y="142875"/>
                </a:lnTo>
                <a:lnTo>
                  <a:pt x="0" y="151805"/>
                </a:lnTo>
                <a:lnTo>
                  <a:pt x="0" y="160735"/>
                </a:lnTo>
                <a:lnTo>
                  <a:pt x="8930" y="178594"/>
                </a:lnTo>
                <a:lnTo>
                  <a:pt x="26789" y="187524"/>
                </a:lnTo>
                <a:lnTo>
                  <a:pt x="62508" y="196453"/>
                </a:lnTo>
                <a:lnTo>
                  <a:pt x="98227" y="205383"/>
                </a:lnTo>
                <a:lnTo>
                  <a:pt x="151805" y="205383"/>
                </a:lnTo>
                <a:lnTo>
                  <a:pt x="196453" y="214313"/>
                </a:lnTo>
                <a:lnTo>
                  <a:pt x="241102" y="214313"/>
                </a:lnTo>
                <a:lnTo>
                  <a:pt x="294680" y="214313"/>
                </a:lnTo>
                <a:lnTo>
                  <a:pt x="339328" y="223242"/>
                </a:lnTo>
                <a:lnTo>
                  <a:pt x="383977" y="241102"/>
                </a:lnTo>
                <a:lnTo>
                  <a:pt x="428625" y="267891"/>
                </a:lnTo>
                <a:lnTo>
                  <a:pt x="455414" y="303610"/>
                </a:lnTo>
                <a:lnTo>
                  <a:pt x="482203" y="321469"/>
                </a:lnTo>
                <a:lnTo>
                  <a:pt x="491133" y="330399"/>
                </a:lnTo>
                <a:lnTo>
                  <a:pt x="491133" y="321469"/>
                </a:lnTo>
                <a:lnTo>
                  <a:pt x="491133" y="32146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2855538178"/>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513" y="247650"/>
            <a:ext cx="8831262" cy="781050"/>
          </a:xfrm>
        </p:spPr>
        <p:txBody>
          <a:bodyPr/>
          <a:lstStyle/>
          <a:p>
            <a:r>
              <a:rPr lang="en-US" dirty="0" smtClean="0"/>
              <a:t>SDKMAN – Software Dev. Kit Manager</a:t>
            </a:r>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02</a:t>
            </a:r>
            <a:endParaRPr lang="en-US" dirty="0"/>
          </a:p>
        </p:txBody>
      </p:sp>
      <p:pic>
        <p:nvPicPr>
          <p:cNvPr id="5" name="Picture 4"/>
          <p:cNvPicPr>
            <a:picLocks noChangeAspect="1"/>
          </p:cNvPicPr>
          <p:nvPr/>
        </p:nvPicPr>
        <p:blipFill>
          <a:blip r:embed="rId2"/>
          <a:stretch>
            <a:fillRect/>
          </a:stretch>
        </p:blipFill>
        <p:spPr>
          <a:xfrm>
            <a:off x="290513" y="1653183"/>
            <a:ext cx="8323279" cy="3452218"/>
          </a:xfrm>
          <a:prstGeom prst="rect">
            <a:avLst/>
          </a:prstGeom>
        </p:spPr>
      </p:pic>
      <p:sp>
        <p:nvSpPr>
          <p:cNvPr id="6" name="Freeform 5"/>
          <p:cNvSpPr/>
          <p:nvPr/>
        </p:nvSpPr>
        <p:spPr bwMode="auto">
          <a:xfrm>
            <a:off x="276820" y="1937742"/>
            <a:ext cx="1151931" cy="410767"/>
          </a:xfrm>
          <a:custGeom>
            <a:avLst/>
            <a:gdLst/>
            <a:ahLst/>
            <a:cxnLst/>
            <a:rect l="0" t="0" r="0" b="0"/>
            <a:pathLst>
              <a:path w="1151931" h="410767">
                <a:moveTo>
                  <a:pt x="1035844" y="98227"/>
                </a:moveTo>
                <a:lnTo>
                  <a:pt x="1026914" y="98227"/>
                </a:lnTo>
                <a:lnTo>
                  <a:pt x="1026914" y="89297"/>
                </a:lnTo>
                <a:lnTo>
                  <a:pt x="1017985" y="89297"/>
                </a:lnTo>
                <a:lnTo>
                  <a:pt x="1009055" y="80367"/>
                </a:lnTo>
                <a:lnTo>
                  <a:pt x="1000125" y="71437"/>
                </a:lnTo>
                <a:lnTo>
                  <a:pt x="991196" y="62508"/>
                </a:lnTo>
                <a:lnTo>
                  <a:pt x="982266" y="53578"/>
                </a:lnTo>
                <a:lnTo>
                  <a:pt x="973336" y="44648"/>
                </a:lnTo>
                <a:lnTo>
                  <a:pt x="955477" y="44648"/>
                </a:lnTo>
                <a:lnTo>
                  <a:pt x="928688" y="35719"/>
                </a:lnTo>
                <a:lnTo>
                  <a:pt x="910829" y="35719"/>
                </a:lnTo>
                <a:lnTo>
                  <a:pt x="875110" y="35719"/>
                </a:lnTo>
                <a:lnTo>
                  <a:pt x="848321" y="35719"/>
                </a:lnTo>
                <a:lnTo>
                  <a:pt x="812602" y="35719"/>
                </a:lnTo>
                <a:lnTo>
                  <a:pt x="767954" y="35719"/>
                </a:lnTo>
                <a:lnTo>
                  <a:pt x="723305" y="35719"/>
                </a:lnTo>
                <a:lnTo>
                  <a:pt x="687586" y="35719"/>
                </a:lnTo>
                <a:lnTo>
                  <a:pt x="642938" y="35719"/>
                </a:lnTo>
                <a:lnTo>
                  <a:pt x="598289" y="26789"/>
                </a:lnTo>
                <a:lnTo>
                  <a:pt x="553641" y="26789"/>
                </a:lnTo>
                <a:lnTo>
                  <a:pt x="508993" y="17859"/>
                </a:lnTo>
                <a:lnTo>
                  <a:pt x="464344" y="17859"/>
                </a:lnTo>
                <a:lnTo>
                  <a:pt x="419696" y="17859"/>
                </a:lnTo>
                <a:lnTo>
                  <a:pt x="383977" y="8930"/>
                </a:lnTo>
                <a:lnTo>
                  <a:pt x="339329" y="8930"/>
                </a:lnTo>
                <a:lnTo>
                  <a:pt x="303610" y="8930"/>
                </a:lnTo>
                <a:lnTo>
                  <a:pt x="258961" y="0"/>
                </a:lnTo>
                <a:lnTo>
                  <a:pt x="223243" y="0"/>
                </a:lnTo>
                <a:lnTo>
                  <a:pt x="196454" y="0"/>
                </a:lnTo>
                <a:lnTo>
                  <a:pt x="178594" y="0"/>
                </a:lnTo>
                <a:lnTo>
                  <a:pt x="151805" y="0"/>
                </a:lnTo>
                <a:lnTo>
                  <a:pt x="142875" y="0"/>
                </a:lnTo>
                <a:lnTo>
                  <a:pt x="116086" y="8930"/>
                </a:lnTo>
                <a:lnTo>
                  <a:pt x="89297" y="8930"/>
                </a:lnTo>
                <a:lnTo>
                  <a:pt x="62508" y="17859"/>
                </a:lnTo>
                <a:lnTo>
                  <a:pt x="44649" y="26789"/>
                </a:lnTo>
                <a:lnTo>
                  <a:pt x="26789" y="35719"/>
                </a:lnTo>
                <a:lnTo>
                  <a:pt x="8930" y="53578"/>
                </a:lnTo>
                <a:lnTo>
                  <a:pt x="0" y="62508"/>
                </a:lnTo>
                <a:lnTo>
                  <a:pt x="0" y="71437"/>
                </a:lnTo>
                <a:lnTo>
                  <a:pt x="0" y="89297"/>
                </a:lnTo>
                <a:lnTo>
                  <a:pt x="0" y="107156"/>
                </a:lnTo>
                <a:lnTo>
                  <a:pt x="0" y="125016"/>
                </a:lnTo>
                <a:lnTo>
                  <a:pt x="8930" y="142875"/>
                </a:lnTo>
                <a:lnTo>
                  <a:pt x="35719" y="196453"/>
                </a:lnTo>
                <a:lnTo>
                  <a:pt x="71438" y="241102"/>
                </a:lnTo>
                <a:lnTo>
                  <a:pt x="107157" y="285750"/>
                </a:lnTo>
                <a:lnTo>
                  <a:pt x="160735" y="312539"/>
                </a:lnTo>
                <a:lnTo>
                  <a:pt x="205383" y="339328"/>
                </a:lnTo>
                <a:lnTo>
                  <a:pt x="250032" y="366117"/>
                </a:lnTo>
                <a:lnTo>
                  <a:pt x="285750" y="383977"/>
                </a:lnTo>
                <a:lnTo>
                  <a:pt x="330399" y="392906"/>
                </a:lnTo>
                <a:lnTo>
                  <a:pt x="375047" y="401836"/>
                </a:lnTo>
                <a:lnTo>
                  <a:pt x="428625" y="410766"/>
                </a:lnTo>
                <a:lnTo>
                  <a:pt x="491133" y="410766"/>
                </a:lnTo>
                <a:lnTo>
                  <a:pt x="544711" y="401836"/>
                </a:lnTo>
                <a:lnTo>
                  <a:pt x="607219" y="401836"/>
                </a:lnTo>
                <a:lnTo>
                  <a:pt x="669727" y="392906"/>
                </a:lnTo>
                <a:lnTo>
                  <a:pt x="723305" y="375047"/>
                </a:lnTo>
                <a:lnTo>
                  <a:pt x="785813" y="366117"/>
                </a:lnTo>
                <a:lnTo>
                  <a:pt x="839391" y="348258"/>
                </a:lnTo>
                <a:lnTo>
                  <a:pt x="884039" y="339328"/>
                </a:lnTo>
                <a:lnTo>
                  <a:pt x="928688" y="321469"/>
                </a:lnTo>
                <a:lnTo>
                  <a:pt x="973336" y="303609"/>
                </a:lnTo>
                <a:lnTo>
                  <a:pt x="1009055" y="285750"/>
                </a:lnTo>
                <a:lnTo>
                  <a:pt x="1044774" y="267891"/>
                </a:lnTo>
                <a:lnTo>
                  <a:pt x="1071563" y="250031"/>
                </a:lnTo>
                <a:lnTo>
                  <a:pt x="1098352" y="223242"/>
                </a:lnTo>
                <a:lnTo>
                  <a:pt x="1116211" y="205383"/>
                </a:lnTo>
                <a:lnTo>
                  <a:pt x="1134071" y="178594"/>
                </a:lnTo>
                <a:lnTo>
                  <a:pt x="1143000" y="160734"/>
                </a:lnTo>
                <a:lnTo>
                  <a:pt x="1151930" y="142875"/>
                </a:lnTo>
                <a:lnTo>
                  <a:pt x="1143000" y="116086"/>
                </a:lnTo>
                <a:lnTo>
                  <a:pt x="1134071" y="98227"/>
                </a:lnTo>
                <a:lnTo>
                  <a:pt x="1107282" y="80367"/>
                </a:lnTo>
                <a:lnTo>
                  <a:pt x="1080493" y="71437"/>
                </a:lnTo>
                <a:lnTo>
                  <a:pt x="1044774" y="53578"/>
                </a:lnTo>
                <a:lnTo>
                  <a:pt x="991196" y="44648"/>
                </a:lnTo>
                <a:lnTo>
                  <a:pt x="937618" y="44648"/>
                </a:lnTo>
                <a:lnTo>
                  <a:pt x="884039" y="35719"/>
                </a:lnTo>
                <a:lnTo>
                  <a:pt x="812602" y="35719"/>
                </a:lnTo>
                <a:lnTo>
                  <a:pt x="812602"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1612129033"/>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Windows OS</a:t>
            </a:r>
          </a:p>
        </p:txBody>
      </p:sp>
      <p:sp>
        <p:nvSpPr>
          <p:cNvPr id="3" name="Content Placeholder 2"/>
          <p:cNvSpPr>
            <a:spLocks noGrp="1"/>
          </p:cNvSpPr>
          <p:nvPr>
            <p:ph idx="1"/>
          </p:nvPr>
        </p:nvSpPr>
        <p:spPr/>
        <p:txBody>
          <a:bodyPr/>
          <a:lstStyle/>
          <a:p>
            <a:r>
              <a:rPr lang="en-US" sz="2000" dirty="0" smtClean="0"/>
              <a:t>download </a:t>
            </a:r>
            <a:r>
              <a:rPr lang="en-US" sz="2000" dirty="0"/>
              <a:t>the ZIP binary distribution and </a:t>
            </a:r>
            <a:r>
              <a:rPr lang="en-US" sz="2000" dirty="0" err="1"/>
              <a:t>uncompress</a:t>
            </a:r>
            <a:r>
              <a:rPr lang="en-US" sz="2000" dirty="0"/>
              <a:t> </a:t>
            </a:r>
            <a:endParaRPr lang="en-US" sz="2000" dirty="0" smtClean="0"/>
          </a:p>
          <a:p>
            <a:pPr>
              <a:buFont typeface="Wingdings" panose="05000000000000000000" pitchFamily="2" charset="2"/>
              <a:buChar char="§"/>
            </a:pPr>
            <a:r>
              <a:rPr lang="en-US" sz="2000" dirty="0" smtClean="0"/>
              <a:t>http://repo.spring.io/release/org/springframework</a:t>
            </a:r>
            <a:r>
              <a:rPr lang="en-US" sz="2000" dirty="0"/>
              <a:t>/ boot/ </a:t>
            </a:r>
            <a:r>
              <a:rPr lang="en-US" sz="2000" dirty="0" smtClean="0"/>
              <a:t>spring-boot-cli/1.3.2.RELEASE/spring-boot-cli-1.3.2.RELEASE-bin.zip</a:t>
            </a:r>
          </a:p>
          <a:p>
            <a:pPr>
              <a:buFont typeface="Wingdings" panose="05000000000000000000" pitchFamily="2" charset="2"/>
              <a:buChar char="§"/>
            </a:pPr>
            <a:r>
              <a:rPr lang="en-US" sz="2000" dirty="0" smtClean="0"/>
              <a:t>http://repo.spring.io/snapshot/org/springframework</a:t>
            </a:r>
            <a:r>
              <a:rPr lang="en-US" sz="2000" dirty="0"/>
              <a:t>/ boot/ spring-boot-cli/ </a:t>
            </a:r>
            <a:endParaRPr lang="en-US" sz="2000" dirty="0" smtClean="0"/>
          </a:p>
          <a:p>
            <a:pPr>
              <a:buFont typeface="Wingdings" panose="05000000000000000000" pitchFamily="2" charset="2"/>
              <a:buChar char="§"/>
            </a:pPr>
            <a:r>
              <a:rPr lang="en-US" sz="2000" dirty="0" smtClean="0"/>
              <a:t>https</a:t>
            </a:r>
            <a:r>
              <a:rPr lang="en-US" sz="2000" dirty="0"/>
              <a:t>:// docs.spring.io/ spring-boot/ docs/ current/ reference/ html/ getting-started-installing-spring-boot.html# getting-started-manual-cli-installation . </a:t>
            </a:r>
            <a:endParaRPr lang="en-US" sz="2000" dirty="0" smtClean="0"/>
          </a:p>
          <a:p>
            <a:pPr>
              <a:buFont typeface="Wingdings" panose="05000000000000000000" pitchFamily="2" charset="2"/>
              <a:buChar char="§"/>
            </a:pPr>
            <a:r>
              <a:rPr lang="en-US" sz="2000" dirty="0" smtClean="0"/>
              <a:t>You </a:t>
            </a:r>
            <a:r>
              <a:rPr lang="en-US" sz="2000" dirty="0"/>
              <a:t>must have the JAVA_HOME variable set (pointing to your Java SDK) and the SPRING_HOME variable pointing to where you </a:t>
            </a:r>
            <a:r>
              <a:rPr lang="en-US" sz="2000" dirty="0" err="1"/>
              <a:t>uncompress</a:t>
            </a:r>
            <a:r>
              <a:rPr lang="en-US" sz="2000" dirty="0"/>
              <a:t> the binary distribution. Also make sure to set up your PATH variable, which includes the %SPRING_HOME%\ bin path (or, if you are using UNIX, it’s $ SPRING_HOME/ bin</a:t>
            </a:r>
            <a:r>
              <a:rPr lang="en-US" sz="2000" dirty="0" smtClean="0"/>
              <a:t>) </a:t>
            </a:r>
            <a:endParaRPr lang="en-US" sz="2000" dirty="0"/>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02</a:t>
            </a:r>
            <a:endParaRPr lang="en-US" dirty="0"/>
          </a:p>
        </p:txBody>
      </p:sp>
      <p:sp>
        <p:nvSpPr>
          <p:cNvPr id="5" name="Freeform 4"/>
          <p:cNvSpPr/>
          <p:nvPr/>
        </p:nvSpPr>
        <p:spPr bwMode="auto">
          <a:xfrm>
            <a:off x="2589609" y="330398"/>
            <a:ext cx="776884" cy="491134"/>
          </a:xfrm>
          <a:custGeom>
            <a:avLst/>
            <a:gdLst/>
            <a:ahLst/>
            <a:cxnLst/>
            <a:rect l="0" t="0" r="0" b="0"/>
            <a:pathLst>
              <a:path w="776884" h="491134">
                <a:moveTo>
                  <a:pt x="133946" y="151805"/>
                </a:moveTo>
                <a:lnTo>
                  <a:pt x="116086" y="160735"/>
                </a:lnTo>
                <a:lnTo>
                  <a:pt x="107157" y="178594"/>
                </a:lnTo>
                <a:lnTo>
                  <a:pt x="80368" y="196454"/>
                </a:lnTo>
                <a:lnTo>
                  <a:pt x="53579" y="223243"/>
                </a:lnTo>
                <a:lnTo>
                  <a:pt x="35719" y="250032"/>
                </a:lnTo>
                <a:lnTo>
                  <a:pt x="17860" y="276821"/>
                </a:lnTo>
                <a:lnTo>
                  <a:pt x="8930" y="285750"/>
                </a:lnTo>
                <a:lnTo>
                  <a:pt x="8930" y="303610"/>
                </a:lnTo>
                <a:lnTo>
                  <a:pt x="0" y="312540"/>
                </a:lnTo>
                <a:lnTo>
                  <a:pt x="8930" y="321469"/>
                </a:lnTo>
                <a:lnTo>
                  <a:pt x="17860" y="321469"/>
                </a:lnTo>
                <a:lnTo>
                  <a:pt x="26789" y="312540"/>
                </a:lnTo>
                <a:lnTo>
                  <a:pt x="44649" y="303610"/>
                </a:lnTo>
                <a:lnTo>
                  <a:pt x="62508" y="276821"/>
                </a:lnTo>
                <a:lnTo>
                  <a:pt x="89297" y="250032"/>
                </a:lnTo>
                <a:lnTo>
                  <a:pt x="125016" y="223243"/>
                </a:lnTo>
                <a:lnTo>
                  <a:pt x="160735" y="187524"/>
                </a:lnTo>
                <a:lnTo>
                  <a:pt x="196454" y="151805"/>
                </a:lnTo>
                <a:lnTo>
                  <a:pt x="241102" y="116086"/>
                </a:lnTo>
                <a:lnTo>
                  <a:pt x="276821" y="89297"/>
                </a:lnTo>
                <a:lnTo>
                  <a:pt x="312539" y="62508"/>
                </a:lnTo>
                <a:lnTo>
                  <a:pt x="348258" y="35719"/>
                </a:lnTo>
                <a:lnTo>
                  <a:pt x="375047" y="17860"/>
                </a:lnTo>
                <a:lnTo>
                  <a:pt x="392907" y="8930"/>
                </a:lnTo>
                <a:lnTo>
                  <a:pt x="410766" y="0"/>
                </a:lnTo>
                <a:lnTo>
                  <a:pt x="410766" y="8930"/>
                </a:lnTo>
                <a:lnTo>
                  <a:pt x="410766" y="17860"/>
                </a:lnTo>
                <a:lnTo>
                  <a:pt x="401836" y="35719"/>
                </a:lnTo>
                <a:lnTo>
                  <a:pt x="375047" y="62508"/>
                </a:lnTo>
                <a:lnTo>
                  <a:pt x="339329" y="98227"/>
                </a:lnTo>
                <a:lnTo>
                  <a:pt x="285750" y="151805"/>
                </a:lnTo>
                <a:lnTo>
                  <a:pt x="241102" y="196454"/>
                </a:lnTo>
                <a:lnTo>
                  <a:pt x="187524" y="250032"/>
                </a:lnTo>
                <a:lnTo>
                  <a:pt x="151805" y="294680"/>
                </a:lnTo>
                <a:lnTo>
                  <a:pt x="116086" y="339329"/>
                </a:lnTo>
                <a:lnTo>
                  <a:pt x="98227" y="366118"/>
                </a:lnTo>
                <a:lnTo>
                  <a:pt x="89297" y="392907"/>
                </a:lnTo>
                <a:lnTo>
                  <a:pt x="89297" y="401836"/>
                </a:lnTo>
                <a:lnTo>
                  <a:pt x="107157" y="401836"/>
                </a:lnTo>
                <a:lnTo>
                  <a:pt x="142875" y="392907"/>
                </a:lnTo>
                <a:lnTo>
                  <a:pt x="178594" y="366118"/>
                </a:lnTo>
                <a:lnTo>
                  <a:pt x="232172" y="339329"/>
                </a:lnTo>
                <a:lnTo>
                  <a:pt x="285750" y="303610"/>
                </a:lnTo>
                <a:lnTo>
                  <a:pt x="348258" y="258961"/>
                </a:lnTo>
                <a:lnTo>
                  <a:pt x="410766" y="223243"/>
                </a:lnTo>
                <a:lnTo>
                  <a:pt x="464344" y="178594"/>
                </a:lnTo>
                <a:lnTo>
                  <a:pt x="526852" y="142875"/>
                </a:lnTo>
                <a:lnTo>
                  <a:pt x="580430" y="107157"/>
                </a:lnTo>
                <a:lnTo>
                  <a:pt x="634008" y="89297"/>
                </a:lnTo>
                <a:lnTo>
                  <a:pt x="669727" y="71438"/>
                </a:lnTo>
                <a:lnTo>
                  <a:pt x="705446" y="53579"/>
                </a:lnTo>
                <a:lnTo>
                  <a:pt x="714375" y="53579"/>
                </a:lnTo>
                <a:lnTo>
                  <a:pt x="723305" y="62508"/>
                </a:lnTo>
                <a:lnTo>
                  <a:pt x="705446" y="80368"/>
                </a:lnTo>
                <a:lnTo>
                  <a:pt x="669727" y="116086"/>
                </a:lnTo>
                <a:lnTo>
                  <a:pt x="616149" y="160735"/>
                </a:lnTo>
                <a:lnTo>
                  <a:pt x="544711" y="223243"/>
                </a:lnTo>
                <a:lnTo>
                  <a:pt x="482204" y="285750"/>
                </a:lnTo>
                <a:lnTo>
                  <a:pt x="410766" y="348258"/>
                </a:lnTo>
                <a:lnTo>
                  <a:pt x="357188" y="401836"/>
                </a:lnTo>
                <a:lnTo>
                  <a:pt x="312539" y="446485"/>
                </a:lnTo>
                <a:lnTo>
                  <a:pt x="294680" y="473274"/>
                </a:lnTo>
                <a:lnTo>
                  <a:pt x="285750" y="491133"/>
                </a:lnTo>
                <a:lnTo>
                  <a:pt x="294680" y="491133"/>
                </a:lnTo>
                <a:lnTo>
                  <a:pt x="321469" y="482203"/>
                </a:lnTo>
                <a:lnTo>
                  <a:pt x="357188" y="464344"/>
                </a:lnTo>
                <a:lnTo>
                  <a:pt x="410766" y="428625"/>
                </a:lnTo>
                <a:lnTo>
                  <a:pt x="464344" y="392907"/>
                </a:lnTo>
                <a:lnTo>
                  <a:pt x="526852" y="348258"/>
                </a:lnTo>
                <a:lnTo>
                  <a:pt x="589360" y="303610"/>
                </a:lnTo>
                <a:lnTo>
                  <a:pt x="642938" y="267891"/>
                </a:lnTo>
                <a:lnTo>
                  <a:pt x="696516" y="241102"/>
                </a:lnTo>
                <a:lnTo>
                  <a:pt x="741164" y="223243"/>
                </a:lnTo>
                <a:lnTo>
                  <a:pt x="767954" y="223243"/>
                </a:lnTo>
                <a:lnTo>
                  <a:pt x="776883" y="232172"/>
                </a:lnTo>
                <a:lnTo>
                  <a:pt x="767954" y="258961"/>
                </a:lnTo>
                <a:lnTo>
                  <a:pt x="750094" y="303610"/>
                </a:lnTo>
                <a:lnTo>
                  <a:pt x="705446" y="348258"/>
                </a:lnTo>
                <a:lnTo>
                  <a:pt x="669727" y="401836"/>
                </a:lnTo>
                <a:lnTo>
                  <a:pt x="634008" y="437555"/>
                </a:lnTo>
                <a:lnTo>
                  <a:pt x="607219" y="473274"/>
                </a:lnTo>
                <a:lnTo>
                  <a:pt x="616149" y="482203"/>
                </a:lnTo>
                <a:lnTo>
                  <a:pt x="642938" y="482203"/>
                </a:lnTo>
                <a:lnTo>
                  <a:pt x="696516" y="464344"/>
                </a:lnTo>
                <a:lnTo>
                  <a:pt x="759024" y="419696"/>
                </a:lnTo>
                <a:lnTo>
                  <a:pt x="759024" y="41969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1571625" y="1785937"/>
            <a:ext cx="794743" cy="607220"/>
          </a:xfrm>
          <a:custGeom>
            <a:avLst/>
            <a:gdLst/>
            <a:ahLst/>
            <a:cxnLst/>
            <a:rect l="0" t="0" r="0" b="0"/>
            <a:pathLst>
              <a:path w="794743" h="607220">
                <a:moveTo>
                  <a:pt x="750094" y="187524"/>
                </a:moveTo>
                <a:lnTo>
                  <a:pt x="750094" y="178594"/>
                </a:lnTo>
                <a:lnTo>
                  <a:pt x="741164" y="169664"/>
                </a:lnTo>
                <a:lnTo>
                  <a:pt x="732234" y="160735"/>
                </a:lnTo>
                <a:lnTo>
                  <a:pt x="714375" y="142875"/>
                </a:lnTo>
                <a:lnTo>
                  <a:pt x="705445" y="133946"/>
                </a:lnTo>
                <a:lnTo>
                  <a:pt x="687586" y="116086"/>
                </a:lnTo>
                <a:lnTo>
                  <a:pt x="669727" y="107157"/>
                </a:lnTo>
                <a:lnTo>
                  <a:pt x="651867" y="89297"/>
                </a:lnTo>
                <a:lnTo>
                  <a:pt x="634008" y="89297"/>
                </a:lnTo>
                <a:lnTo>
                  <a:pt x="607219" y="71438"/>
                </a:lnTo>
                <a:lnTo>
                  <a:pt x="580430" y="71438"/>
                </a:lnTo>
                <a:lnTo>
                  <a:pt x="553641" y="62508"/>
                </a:lnTo>
                <a:lnTo>
                  <a:pt x="526852" y="53578"/>
                </a:lnTo>
                <a:lnTo>
                  <a:pt x="500063" y="44649"/>
                </a:lnTo>
                <a:lnTo>
                  <a:pt x="473273" y="35719"/>
                </a:lnTo>
                <a:lnTo>
                  <a:pt x="446484" y="35719"/>
                </a:lnTo>
                <a:lnTo>
                  <a:pt x="419695" y="17860"/>
                </a:lnTo>
                <a:lnTo>
                  <a:pt x="392906" y="17860"/>
                </a:lnTo>
                <a:lnTo>
                  <a:pt x="366117" y="8930"/>
                </a:lnTo>
                <a:lnTo>
                  <a:pt x="330398" y="8930"/>
                </a:lnTo>
                <a:lnTo>
                  <a:pt x="294680" y="8930"/>
                </a:lnTo>
                <a:lnTo>
                  <a:pt x="258961" y="8930"/>
                </a:lnTo>
                <a:lnTo>
                  <a:pt x="214313" y="17860"/>
                </a:lnTo>
                <a:lnTo>
                  <a:pt x="178594" y="35719"/>
                </a:lnTo>
                <a:lnTo>
                  <a:pt x="142875" y="53578"/>
                </a:lnTo>
                <a:lnTo>
                  <a:pt x="107156" y="71438"/>
                </a:lnTo>
                <a:lnTo>
                  <a:pt x="80367" y="89297"/>
                </a:lnTo>
                <a:lnTo>
                  <a:pt x="62508" y="107157"/>
                </a:lnTo>
                <a:lnTo>
                  <a:pt x="35719" y="133946"/>
                </a:lnTo>
                <a:lnTo>
                  <a:pt x="26789" y="160735"/>
                </a:lnTo>
                <a:lnTo>
                  <a:pt x="8930" y="187524"/>
                </a:lnTo>
                <a:lnTo>
                  <a:pt x="8930" y="214313"/>
                </a:lnTo>
                <a:lnTo>
                  <a:pt x="0" y="241102"/>
                </a:lnTo>
                <a:lnTo>
                  <a:pt x="0" y="276821"/>
                </a:lnTo>
                <a:lnTo>
                  <a:pt x="8930" y="303610"/>
                </a:lnTo>
                <a:lnTo>
                  <a:pt x="17859" y="339328"/>
                </a:lnTo>
                <a:lnTo>
                  <a:pt x="35719" y="375047"/>
                </a:lnTo>
                <a:lnTo>
                  <a:pt x="53578" y="410766"/>
                </a:lnTo>
                <a:lnTo>
                  <a:pt x="80367" y="437555"/>
                </a:lnTo>
                <a:lnTo>
                  <a:pt x="107156" y="473274"/>
                </a:lnTo>
                <a:lnTo>
                  <a:pt x="151805" y="500063"/>
                </a:lnTo>
                <a:lnTo>
                  <a:pt x="187523" y="517922"/>
                </a:lnTo>
                <a:lnTo>
                  <a:pt x="232172" y="544711"/>
                </a:lnTo>
                <a:lnTo>
                  <a:pt x="276820" y="562571"/>
                </a:lnTo>
                <a:lnTo>
                  <a:pt x="321469" y="580430"/>
                </a:lnTo>
                <a:lnTo>
                  <a:pt x="375047" y="598289"/>
                </a:lnTo>
                <a:lnTo>
                  <a:pt x="419695" y="607219"/>
                </a:lnTo>
                <a:lnTo>
                  <a:pt x="473273" y="607219"/>
                </a:lnTo>
                <a:lnTo>
                  <a:pt x="517922" y="607219"/>
                </a:lnTo>
                <a:lnTo>
                  <a:pt x="571500" y="598289"/>
                </a:lnTo>
                <a:lnTo>
                  <a:pt x="616148" y="589360"/>
                </a:lnTo>
                <a:lnTo>
                  <a:pt x="651867" y="571500"/>
                </a:lnTo>
                <a:lnTo>
                  <a:pt x="696516" y="544711"/>
                </a:lnTo>
                <a:lnTo>
                  <a:pt x="723305" y="517922"/>
                </a:lnTo>
                <a:lnTo>
                  <a:pt x="750094" y="482203"/>
                </a:lnTo>
                <a:lnTo>
                  <a:pt x="776883" y="437555"/>
                </a:lnTo>
                <a:lnTo>
                  <a:pt x="785813" y="392907"/>
                </a:lnTo>
                <a:lnTo>
                  <a:pt x="794742" y="348258"/>
                </a:lnTo>
                <a:lnTo>
                  <a:pt x="785813" y="303610"/>
                </a:lnTo>
                <a:lnTo>
                  <a:pt x="776883" y="258961"/>
                </a:lnTo>
                <a:lnTo>
                  <a:pt x="759023" y="214313"/>
                </a:lnTo>
                <a:lnTo>
                  <a:pt x="732234" y="169664"/>
                </a:lnTo>
                <a:lnTo>
                  <a:pt x="696516" y="133946"/>
                </a:lnTo>
                <a:lnTo>
                  <a:pt x="651867" y="89297"/>
                </a:lnTo>
                <a:lnTo>
                  <a:pt x="607219" y="62508"/>
                </a:lnTo>
                <a:lnTo>
                  <a:pt x="553641" y="26789"/>
                </a:lnTo>
                <a:lnTo>
                  <a:pt x="491133" y="8930"/>
                </a:lnTo>
                <a:lnTo>
                  <a:pt x="428625" y="0"/>
                </a:lnTo>
                <a:lnTo>
                  <a:pt x="366117" y="0"/>
                </a:lnTo>
                <a:lnTo>
                  <a:pt x="294680" y="8930"/>
                </a:lnTo>
                <a:lnTo>
                  <a:pt x="223242" y="35719"/>
                </a:lnTo>
                <a:lnTo>
                  <a:pt x="223242"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6661547" y="982266"/>
            <a:ext cx="482204" cy="687586"/>
          </a:xfrm>
          <a:custGeom>
            <a:avLst/>
            <a:gdLst/>
            <a:ahLst/>
            <a:cxnLst/>
            <a:rect l="0" t="0" r="0" b="0"/>
            <a:pathLst>
              <a:path w="482204" h="687586">
                <a:moveTo>
                  <a:pt x="107156" y="678656"/>
                </a:moveTo>
                <a:lnTo>
                  <a:pt x="98226" y="669726"/>
                </a:lnTo>
                <a:lnTo>
                  <a:pt x="98226" y="669726"/>
                </a:lnTo>
                <a:lnTo>
                  <a:pt x="89297" y="669726"/>
                </a:lnTo>
                <a:lnTo>
                  <a:pt x="89297" y="678656"/>
                </a:lnTo>
                <a:lnTo>
                  <a:pt x="80367" y="678656"/>
                </a:lnTo>
                <a:lnTo>
                  <a:pt x="80367" y="678656"/>
                </a:lnTo>
                <a:lnTo>
                  <a:pt x="71437" y="678656"/>
                </a:lnTo>
                <a:lnTo>
                  <a:pt x="71437" y="678656"/>
                </a:lnTo>
                <a:lnTo>
                  <a:pt x="62508" y="687585"/>
                </a:lnTo>
                <a:lnTo>
                  <a:pt x="62508" y="687585"/>
                </a:lnTo>
                <a:lnTo>
                  <a:pt x="44648" y="687585"/>
                </a:lnTo>
                <a:lnTo>
                  <a:pt x="35719" y="687585"/>
                </a:lnTo>
                <a:lnTo>
                  <a:pt x="26789" y="687585"/>
                </a:lnTo>
                <a:lnTo>
                  <a:pt x="17859" y="687585"/>
                </a:lnTo>
                <a:lnTo>
                  <a:pt x="8930" y="687585"/>
                </a:lnTo>
                <a:lnTo>
                  <a:pt x="8930" y="678656"/>
                </a:lnTo>
                <a:lnTo>
                  <a:pt x="0" y="678656"/>
                </a:lnTo>
                <a:lnTo>
                  <a:pt x="0" y="669726"/>
                </a:lnTo>
                <a:lnTo>
                  <a:pt x="0" y="651867"/>
                </a:lnTo>
                <a:lnTo>
                  <a:pt x="8930" y="642937"/>
                </a:lnTo>
                <a:lnTo>
                  <a:pt x="35719" y="616148"/>
                </a:lnTo>
                <a:lnTo>
                  <a:pt x="71437" y="580429"/>
                </a:lnTo>
                <a:lnTo>
                  <a:pt x="125016" y="535781"/>
                </a:lnTo>
                <a:lnTo>
                  <a:pt x="196453" y="473273"/>
                </a:lnTo>
                <a:lnTo>
                  <a:pt x="267891" y="410765"/>
                </a:lnTo>
                <a:lnTo>
                  <a:pt x="339328" y="339328"/>
                </a:lnTo>
                <a:lnTo>
                  <a:pt x="401836" y="258961"/>
                </a:lnTo>
                <a:lnTo>
                  <a:pt x="455414" y="178593"/>
                </a:lnTo>
                <a:lnTo>
                  <a:pt x="482203" y="98226"/>
                </a:lnTo>
                <a:lnTo>
                  <a:pt x="482203" y="0"/>
                </a:lnTo>
                <a:lnTo>
                  <a:pt x="48220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2964656" y="3884414"/>
            <a:ext cx="1937743" cy="634008"/>
          </a:xfrm>
          <a:custGeom>
            <a:avLst/>
            <a:gdLst/>
            <a:ahLst/>
            <a:cxnLst/>
            <a:rect l="0" t="0" r="0" b="0"/>
            <a:pathLst>
              <a:path w="1937743" h="634008">
                <a:moveTo>
                  <a:pt x="1598414" y="205382"/>
                </a:moveTo>
                <a:lnTo>
                  <a:pt x="1598414" y="205382"/>
                </a:lnTo>
                <a:lnTo>
                  <a:pt x="1598414" y="196453"/>
                </a:lnTo>
                <a:lnTo>
                  <a:pt x="1598414" y="196453"/>
                </a:lnTo>
                <a:lnTo>
                  <a:pt x="1598414" y="196453"/>
                </a:lnTo>
                <a:lnTo>
                  <a:pt x="1598414" y="187523"/>
                </a:lnTo>
                <a:lnTo>
                  <a:pt x="1598414" y="187523"/>
                </a:lnTo>
                <a:lnTo>
                  <a:pt x="1589485" y="187523"/>
                </a:lnTo>
                <a:lnTo>
                  <a:pt x="1589485" y="178593"/>
                </a:lnTo>
                <a:lnTo>
                  <a:pt x="1589485" y="169664"/>
                </a:lnTo>
                <a:lnTo>
                  <a:pt x="1580555" y="169664"/>
                </a:lnTo>
                <a:lnTo>
                  <a:pt x="1571625" y="160734"/>
                </a:lnTo>
                <a:lnTo>
                  <a:pt x="1562696" y="160734"/>
                </a:lnTo>
                <a:lnTo>
                  <a:pt x="1553766" y="151804"/>
                </a:lnTo>
                <a:lnTo>
                  <a:pt x="1544836" y="142875"/>
                </a:lnTo>
                <a:lnTo>
                  <a:pt x="1535907" y="142875"/>
                </a:lnTo>
                <a:lnTo>
                  <a:pt x="1518047" y="133945"/>
                </a:lnTo>
                <a:lnTo>
                  <a:pt x="1500188" y="133945"/>
                </a:lnTo>
                <a:lnTo>
                  <a:pt x="1482328" y="125015"/>
                </a:lnTo>
                <a:lnTo>
                  <a:pt x="1455539" y="125015"/>
                </a:lnTo>
                <a:lnTo>
                  <a:pt x="1428750" y="116086"/>
                </a:lnTo>
                <a:lnTo>
                  <a:pt x="1401961" y="107156"/>
                </a:lnTo>
                <a:lnTo>
                  <a:pt x="1366242" y="98226"/>
                </a:lnTo>
                <a:lnTo>
                  <a:pt x="1330524" y="89297"/>
                </a:lnTo>
                <a:lnTo>
                  <a:pt x="1294805" y="80367"/>
                </a:lnTo>
                <a:lnTo>
                  <a:pt x="1259086" y="71437"/>
                </a:lnTo>
                <a:lnTo>
                  <a:pt x="1214438" y="53578"/>
                </a:lnTo>
                <a:lnTo>
                  <a:pt x="1169789" y="44648"/>
                </a:lnTo>
                <a:lnTo>
                  <a:pt x="1125141" y="35718"/>
                </a:lnTo>
                <a:lnTo>
                  <a:pt x="1080492" y="26789"/>
                </a:lnTo>
                <a:lnTo>
                  <a:pt x="1026914" y="26789"/>
                </a:lnTo>
                <a:lnTo>
                  <a:pt x="973336" y="17859"/>
                </a:lnTo>
                <a:lnTo>
                  <a:pt x="919758" y="17859"/>
                </a:lnTo>
                <a:lnTo>
                  <a:pt x="875110" y="17859"/>
                </a:lnTo>
                <a:lnTo>
                  <a:pt x="821532" y="17859"/>
                </a:lnTo>
                <a:lnTo>
                  <a:pt x="767953" y="17859"/>
                </a:lnTo>
                <a:lnTo>
                  <a:pt x="714375" y="17859"/>
                </a:lnTo>
                <a:lnTo>
                  <a:pt x="660797" y="26789"/>
                </a:lnTo>
                <a:lnTo>
                  <a:pt x="607219" y="26789"/>
                </a:lnTo>
                <a:lnTo>
                  <a:pt x="553641" y="35718"/>
                </a:lnTo>
                <a:lnTo>
                  <a:pt x="491133" y="44648"/>
                </a:lnTo>
                <a:lnTo>
                  <a:pt x="437555" y="53578"/>
                </a:lnTo>
                <a:lnTo>
                  <a:pt x="383977" y="71437"/>
                </a:lnTo>
                <a:lnTo>
                  <a:pt x="330399" y="80367"/>
                </a:lnTo>
                <a:lnTo>
                  <a:pt x="285750" y="98226"/>
                </a:lnTo>
                <a:lnTo>
                  <a:pt x="241102" y="116086"/>
                </a:lnTo>
                <a:lnTo>
                  <a:pt x="205383" y="133945"/>
                </a:lnTo>
                <a:lnTo>
                  <a:pt x="169664" y="160734"/>
                </a:lnTo>
                <a:lnTo>
                  <a:pt x="133946" y="178593"/>
                </a:lnTo>
                <a:lnTo>
                  <a:pt x="107157" y="196453"/>
                </a:lnTo>
                <a:lnTo>
                  <a:pt x="80367" y="223242"/>
                </a:lnTo>
                <a:lnTo>
                  <a:pt x="53578" y="241101"/>
                </a:lnTo>
                <a:lnTo>
                  <a:pt x="35719" y="267890"/>
                </a:lnTo>
                <a:lnTo>
                  <a:pt x="17860" y="285750"/>
                </a:lnTo>
                <a:lnTo>
                  <a:pt x="8930" y="312539"/>
                </a:lnTo>
                <a:lnTo>
                  <a:pt x="0" y="339328"/>
                </a:lnTo>
                <a:lnTo>
                  <a:pt x="0" y="366117"/>
                </a:lnTo>
                <a:lnTo>
                  <a:pt x="0" y="392906"/>
                </a:lnTo>
                <a:lnTo>
                  <a:pt x="8930" y="410765"/>
                </a:lnTo>
                <a:lnTo>
                  <a:pt x="26789" y="437554"/>
                </a:lnTo>
                <a:lnTo>
                  <a:pt x="44649" y="455414"/>
                </a:lnTo>
                <a:lnTo>
                  <a:pt x="62508" y="482203"/>
                </a:lnTo>
                <a:lnTo>
                  <a:pt x="89297" y="500062"/>
                </a:lnTo>
                <a:lnTo>
                  <a:pt x="107157" y="508992"/>
                </a:lnTo>
                <a:lnTo>
                  <a:pt x="142875" y="526851"/>
                </a:lnTo>
                <a:lnTo>
                  <a:pt x="169664" y="544711"/>
                </a:lnTo>
                <a:lnTo>
                  <a:pt x="205383" y="562570"/>
                </a:lnTo>
                <a:lnTo>
                  <a:pt x="241102" y="571500"/>
                </a:lnTo>
                <a:lnTo>
                  <a:pt x="285750" y="589359"/>
                </a:lnTo>
                <a:lnTo>
                  <a:pt x="330399" y="598289"/>
                </a:lnTo>
                <a:lnTo>
                  <a:pt x="383977" y="607218"/>
                </a:lnTo>
                <a:lnTo>
                  <a:pt x="428625" y="616148"/>
                </a:lnTo>
                <a:lnTo>
                  <a:pt x="491133" y="625078"/>
                </a:lnTo>
                <a:lnTo>
                  <a:pt x="544711" y="634007"/>
                </a:lnTo>
                <a:lnTo>
                  <a:pt x="598289" y="634007"/>
                </a:lnTo>
                <a:lnTo>
                  <a:pt x="651867" y="634007"/>
                </a:lnTo>
                <a:lnTo>
                  <a:pt x="714375" y="634007"/>
                </a:lnTo>
                <a:lnTo>
                  <a:pt x="767953" y="634007"/>
                </a:lnTo>
                <a:lnTo>
                  <a:pt x="830461" y="634007"/>
                </a:lnTo>
                <a:lnTo>
                  <a:pt x="892969" y="634007"/>
                </a:lnTo>
                <a:lnTo>
                  <a:pt x="955477" y="634007"/>
                </a:lnTo>
                <a:lnTo>
                  <a:pt x="1009055" y="634007"/>
                </a:lnTo>
                <a:lnTo>
                  <a:pt x="1071563" y="634007"/>
                </a:lnTo>
                <a:lnTo>
                  <a:pt x="1125141" y="634007"/>
                </a:lnTo>
                <a:lnTo>
                  <a:pt x="1178719" y="634007"/>
                </a:lnTo>
                <a:lnTo>
                  <a:pt x="1232297" y="625078"/>
                </a:lnTo>
                <a:lnTo>
                  <a:pt x="1294805" y="625078"/>
                </a:lnTo>
                <a:lnTo>
                  <a:pt x="1348383" y="616148"/>
                </a:lnTo>
                <a:lnTo>
                  <a:pt x="1410891" y="616148"/>
                </a:lnTo>
                <a:lnTo>
                  <a:pt x="1464469" y="607218"/>
                </a:lnTo>
                <a:lnTo>
                  <a:pt x="1518047" y="598289"/>
                </a:lnTo>
                <a:lnTo>
                  <a:pt x="1571625" y="598289"/>
                </a:lnTo>
                <a:lnTo>
                  <a:pt x="1634133" y="589359"/>
                </a:lnTo>
                <a:lnTo>
                  <a:pt x="1687711" y="580429"/>
                </a:lnTo>
                <a:lnTo>
                  <a:pt x="1732360" y="580429"/>
                </a:lnTo>
                <a:lnTo>
                  <a:pt x="1777008" y="571500"/>
                </a:lnTo>
                <a:lnTo>
                  <a:pt x="1812727" y="562570"/>
                </a:lnTo>
                <a:lnTo>
                  <a:pt x="1848446" y="553640"/>
                </a:lnTo>
                <a:lnTo>
                  <a:pt x="1884164" y="535781"/>
                </a:lnTo>
                <a:lnTo>
                  <a:pt x="1910953" y="508992"/>
                </a:lnTo>
                <a:lnTo>
                  <a:pt x="1928813" y="491132"/>
                </a:lnTo>
                <a:lnTo>
                  <a:pt x="1937742" y="455414"/>
                </a:lnTo>
                <a:lnTo>
                  <a:pt x="1937742" y="419695"/>
                </a:lnTo>
                <a:lnTo>
                  <a:pt x="1937742" y="383976"/>
                </a:lnTo>
                <a:lnTo>
                  <a:pt x="1928813" y="339328"/>
                </a:lnTo>
                <a:lnTo>
                  <a:pt x="1910953" y="294679"/>
                </a:lnTo>
                <a:lnTo>
                  <a:pt x="1875235" y="250031"/>
                </a:lnTo>
                <a:lnTo>
                  <a:pt x="1839516" y="205382"/>
                </a:lnTo>
                <a:lnTo>
                  <a:pt x="1777008" y="160734"/>
                </a:lnTo>
                <a:lnTo>
                  <a:pt x="1696641" y="116086"/>
                </a:lnTo>
                <a:lnTo>
                  <a:pt x="1580555" y="71437"/>
                </a:lnTo>
                <a:lnTo>
                  <a:pt x="1437680" y="44648"/>
                </a:lnTo>
                <a:lnTo>
                  <a:pt x="1276946" y="17859"/>
                </a:lnTo>
                <a:lnTo>
                  <a:pt x="1089422" y="8929"/>
                </a:lnTo>
                <a:lnTo>
                  <a:pt x="892969" y="0"/>
                </a:lnTo>
                <a:lnTo>
                  <a:pt x="678657" y="0"/>
                </a:lnTo>
                <a:lnTo>
                  <a:pt x="67865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803672" y="4723804"/>
            <a:ext cx="1080493" cy="89298"/>
          </a:xfrm>
          <a:custGeom>
            <a:avLst/>
            <a:gdLst/>
            <a:ahLst/>
            <a:cxnLst/>
            <a:rect l="0" t="0" r="0" b="0"/>
            <a:pathLst>
              <a:path w="1080493" h="89298">
                <a:moveTo>
                  <a:pt x="0" y="17860"/>
                </a:moveTo>
                <a:lnTo>
                  <a:pt x="0" y="8930"/>
                </a:lnTo>
                <a:lnTo>
                  <a:pt x="0" y="8930"/>
                </a:lnTo>
                <a:lnTo>
                  <a:pt x="0" y="8930"/>
                </a:lnTo>
                <a:lnTo>
                  <a:pt x="0" y="8930"/>
                </a:lnTo>
                <a:lnTo>
                  <a:pt x="0" y="0"/>
                </a:lnTo>
                <a:lnTo>
                  <a:pt x="0" y="0"/>
                </a:lnTo>
                <a:lnTo>
                  <a:pt x="8930" y="0"/>
                </a:lnTo>
                <a:lnTo>
                  <a:pt x="8930" y="0"/>
                </a:lnTo>
                <a:lnTo>
                  <a:pt x="8930" y="0"/>
                </a:lnTo>
                <a:lnTo>
                  <a:pt x="17859" y="8930"/>
                </a:lnTo>
                <a:lnTo>
                  <a:pt x="26789" y="17860"/>
                </a:lnTo>
                <a:lnTo>
                  <a:pt x="35719" y="26789"/>
                </a:lnTo>
                <a:lnTo>
                  <a:pt x="53578" y="26789"/>
                </a:lnTo>
                <a:lnTo>
                  <a:pt x="62508" y="35719"/>
                </a:lnTo>
                <a:lnTo>
                  <a:pt x="89297" y="35719"/>
                </a:lnTo>
                <a:lnTo>
                  <a:pt x="116086" y="35719"/>
                </a:lnTo>
                <a:lnTo>
                  <a:pt x="142875" y="26789"/>
                </a:lnTo>
                <a:lnTo>
                  <a:pt x="178594" y="26789"/>
                </a:lnTo>
                <a:lnTo>
                  <a:pt x="205383" y="17860"/>
                </a:lnTo>
                <a:lnTo>
                  <a:pt x="241102" y="17860"/>
                </a:lnTo>
                <a:lnTo>
                  <a:pt x="267891" y="8930"/>
                </a:lnTo>
                <a:lnTo>
                  <a:pt x="294680" y="8930"/>
                </a:lnTo>
                <a:lnTo>
                  <a:pt x="321469" y="17860"/>
                </a:lnTo>
                <a:lnTo>
                  <a:pt x="357187" y="17860"/>
                </a:lnTo>
                <a:lnTo>
                  <a:pt x="383977" y="17860"/>
                </a:lnTo>
                <a:lnTo>
                  <a:pt x="419695" y="17860"/>
                </a:lnTo>
                <a:lnTo>
                  <a:pt x="455414" y="17860"/>
                </a:lnTo>
                <a:lnTo>
                  <a:pt x="482203" y="17860"/>
                </a:lnTo>
                <a:lnTo>
                  <a:pt x="517922" y="17860"/>
                </a:lnTo>
                <a:lnTo>
                  <a:pt x="544711" y="17860"/>
                </a:lnTo>
                <a:lnTo>
                  <a:pt x="571500" y="8930"/>
                </a:lnTo>
                <a:lnTo>
                  <a:pt x="598289" y="8930"/>
                </a:lnTo>
                <a:lnTo>
                  <a:pt x="625078" y="17860"/>
                </a:lnTo>
                <a:lnTo>
                  <a:pt x="651867" y="17860"/>
                </a:lnTo>
                <a:lnTo>
                  <a:pt x="678656" y="17860"/>
                </a:lnTo>
                <a:lnTo>
                  <a:pt x="705445" y="26789"/>
                </a:lnTo>
                <a:lnTo>
                  <a:pt x="732234" y="26789"/>
                </a:lnTo>
                <a:lnTo>
                  <a:pt x="759023" y="26789"/>
                </a:lnTo>
                <a:lnTo>
                  <a:pt x="785812" y="35719"/>
                </a:lnTo>
                <a:lnTo>
                  <a:pt x="812601" y="35719"/>
                </a:lnTo>
                <a:lnTo>
                  <a:pt x="830461" y="44649"/>
                </a:lnTo>
                <a:lnTo>
                  <a:pt x="857250" y="44649"/>
                </a:lnTo>
                <a:lnTo>
                  <a:pt x="884039" y="44649"/>
                </a:lnTo>
                <a:lnTo>
                  <a:pt x="910828" y="53578"/>
                </a:lnTo>
                <a:lnTo>
                  <a:pt x="928687" y="62508"/>
                </a:lnTo>
                <a:lnTo>
                  <a:pt x="955476" y="71438"/>
                </a:lnTo>
                <a:lnTo>
                  <a:pt x="982266" y="80367"/>
                </a:lnTo>
                <a:lnTo>
                  <a:pt x="1009055" y="89297"/>
                </a:lnTo>
                <a:lnTo>
                  <a:pt x="1035844" y="89297"/>
                </a:lnTo>
                <a:lnTo>
                  <a:pt x="1053703" y="89297"/>
                </a:lnTo>
                <a:lnTo>
                  <a:pt x="1080492" y="71438"/>
                </a:lnTo>
                <a:lnTo>
                  <a:pt x="1080492"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2902148" y="4321968"/>
            <a:ext cx="2116337" cy="517923"/>
          </a:xfrm>
          <a:custGeom>
            <a:avLst/>
            <a:gdLst/>
            <a:ahLst/>
            <a:cxnLst/>
            <a:rect l="0" t="0" r="0" b="0"/>
            <a:pathLst>
              <a:path w="2116337" h="517923">
                <a:moveTo>
                  <a:pt x="2000250" y="160735"/>
                </a:moveTo>
                <a:lnTo>
                  <a:pt x="2000250" y="160735"/>
                </a:lnTo>
                <a:lnTo>
                  <a:pt x="2000250" y="151805"/>
                </a:lnTo>
                <a:lnTo>
                  <a:pt x="2000250" y="151805"/>
                </a:lnTo>
                <a:lnTo>
                  <a:pt x="2000250" y="151805"/>
                </a:lnTo>
                <a:lnTo>
                  <a:pt x="2000250" y="142875"/>
                </a:lnTo>
                <a:lnTo>
                  <a:pt x="1991321" y="133946"/>
                </a:lnTo>
                <a:lnTo>
                  <a:pt x="1991321" y="125016"/>
                </a:lnTo>
                <a:lnTo>
                  <a:pt x="1982391" y="116086"/>
                </a:lnTo>
                <a:lnTo>
                  <a:pt x="1973461" y="107157"/>
                </a:lnTo>
                <a:lnTo>
                  <a:pt x="1955602" y="98227"/>
                </a:lnTo>
                <a:lnTo>
                  <a:pt x="1946672" y="98227"/>
                </a:lnTo>
                <a:lnTo>
                  <a:pt x="1928813" y="89297"/>
                </a:lnTo>
                <a:lnTo>
                  <a:pt x="1910954" y="80368"/>
                </a:lnTo>
                <a:lnTo>
                  <a:pt x="1893094" y="71438"/>
                </a:lnTo>
                <a:lnTo>
                  <a:pt x="1875235" y="62508"/>
                </a:lnTo>
                <a:lnTo>
                  <a:pt x="1848446" y="53578"/>
                </a:lnTo>
                <a:lnTo>
                  <a:pt x="1830586" y="44649"/>
                </a:lnTo>
                <a:lnTo>
                  <a:pt x="1794868" y="35719"/>
                </a:lnTo>
                <a:lnTo>
                  <a:pt x="1768079" y="26789"/>
                </a:lnTo>
                <a:lnTo>
                  <a:pt x="1741290" y="17860"/>
                </a:lnTo>
                <a:lnTo>
                  <a:pt x="1705571" y="17860"/>
                </a:lnTo>
                <a:lnTo>
                  <a:pt x="1669852" y="8930"/>
                </a:lnTo>
                <a:lnTo>
                  <a:pt x="1634133" y="0"/>
                </a:lnTo>
                <a:lnTo>
                  <a:pt x="1589485" y="0"/>
                </a:lnTo>
                <a:lnTo>
                  <a:pt x="1553766" y="0"/>
                </a:lnTo>
                <a:lnTo>
                  <a:pt x="1509118" y="0"/>
                </a:lnTo>
                <a:lnTo>
                  <a:pt x="1473399" y="0"/>
                </a:lnTo>
                <a:lnTo>
                  <a:pt x="1428750" y="0"/>
                </a:lnTo>
                <a:lnTo>
                  <a:pt x="1393032" y="0"/>
                </a:lnTo>
                <a:lnTo>
                  <a:pt x="1348383" y="0"/>
                </a:lnTo>
                <a:lnTo>
                  <a:pt x="1312665" y="0"/>
                </a:lnTo>
                <a:lnTo>
                  <a:pt x="1268016" y="0"/>
                </a:lnTo>
                <a:lnTo>
                  <a:pt x="1232297" y="8930"/>
                </a:lnTo>
                <a:lnTo>
                  <a:pt x="1187649" y="8930"/>
                </a:lnTo>
                <a:lnTo>
                  <a:pt x="1143000" y="8930"/>
                </a:lnTo>
                <a:lnTo>
                  <a:pt x="1098352" y="8930"/>
                </a:lnTo>
                <a:lnTo>
                  <a:pt x="1053704" y="8930"/>
                </a:lnTo>
                <a:lnTo>
                  <a:pt x="1000125" y="8930"/>
                </a:lnTo>
                <a:lnTo>
                  <a:pt x="955477" y="17860"/>
                </a:lnTo>
                <a:lnTo>
                  <a:pt x="901899" y="17860"/>
                </a:lnTo>
                <a:lnTo>
                  <a:pt x="848321" y="17860"/>
                </a:lnTo>
                <a:lnTo>
                  <a:pt x="794743" y="17860"/>
                </a:lnTo>
                <a:lnTo>
                  <a:pt x="750094" y="17860"/>
                </a:lnTo>
                <a:lnTo>
                  <a:pt x="696516" y="26789"/>
                </a:lnTo>
                <a:lnTo>
                  <a:pt x="651868" y="35719"/>
                </a:lnTo>
                <a:lnTo>
                  <a:pt x="598290" y="35719"/>
                </a:lnTo>
                <a:lnTo>
                  <a:pt x="544711" y="44649"/>
                </a:lnTo>
                <a:lnTo>
                  <a:pt x="500063" y="53578"/>
                </a:lnTo>
                <a:lnTo>
                  <a:pt x="446485" y="62508"/>
                </a:lnTo>
                <a:lnTo>
                  <a:pt x="401836" y="71438"/>
                </a:lnTo>
                <a:lnTo>
                  <a:pt x="348258" y="80368"/>
                </a:lnTo>
                <a:lnTo>
                  <a:pt x="303610" y="98227"/>
                </a:lnTo>
                <a:lnTo>
                  <a:pt x="258961" y="107157"/>
                </a:lnTo>
                <a:lnTo>
                  <a:pt x="214313" y="116086"/>
                </a:lnTo>
                <a:lnTo>
                  <a:pt x="178594" y="133946"/>
                </a:lnTo>
                <a:lnTo>
                  <a:pt x="142875" y="142875"/>
                </a:lnTo>
                <a:lnTo>
                  <a:pt x="107157" y="151805"/>
                </a:lnTo>
                <a:lnTo>
                  <a:pt x="80368" y="169664"/>
                </a:lnTo>
                <a:lnTo>
                  <a:pt x="53579" y="178594"/>
                </a:lnTo>
                <a:lnTo>
                  <a:pt x="35719" y="196453"/>
                </a:lnTo>
                <a:lnTo>
                  <a:pt x="17860" y="214313"/>
                </a:lnTo>
                <a:lnTo>
                  <a:pt x="8930" y="232172"/>
                </a:lnTo>
                <a:lnTo>
                  <a:pt x="0" y="250032"/>
                </a:lnTo>
                <a:lnTo>
                  <a:pt x="0" y="267891"/>
                </a:lnTo>
                <a:lnTo>
                  <a:pt x="0" y="285750"/>
                </a:lnTo>
                <a:lnTo>
                  <a:pt x="0" y="294680"/>
                </a:lnTo>
                <a:lnTo>
                  <a:pt x="8930" y="312539"/>
                </a:lnTo>
                <a:lnTo>
                  <a:pt x="17860" y="339328"/>
                </a:lnTo>
                <a:lnTo>
                  <a:pt x="26790" y="357188"/>
                </a:lnTo>
                <a:lnTo>
                  <a:pt x="44649" y="375047"/>
                </a:lnTo>
                <a:lnTo>
                  <a:pt x="62508" y="401836"/>
                </a:lnTo>
                <a:lnTo>
                  <a:pt x="89297" y="419696"/>
                </a:lnTo>
                <a:lnTo>
                  <a:pt x="107157" y="437555"/>
                </a:lnTo>
                <a:lnTo>
                  <a:pt x="133946" y="455414"/>
                </a:lnTo>
                <a:lnTo>
                  <a:pt x="160735" y="464344"/>
                </a:lnTo>
                <a:lnTo>
                  <a:pt x="196454" y="473274"/>
                </a:lnTo>
                <a:lnTo>
                  <a:pt x="223243" y="491133"/>
                </a:lnTo>
                <a:lnTo>
                  <a:pt x="258961" y="500063"/>
                </a:lnTo>
                <a:lnTo>
                  <a:pt x="294680" y="500063"/>
                </a:lnTo>
                <a:lnTo>
                  <a:pt x="330399" y="500063"/>
                </a:lnTo>
                <a:lnTo>
                  <a:pt x="366118" y="500063"/>
                </a:lnTo>
                <a:lnTo>
                  <a:pt x="410766" y="500063"/>
                </a:lnTo>
                <a:lnTo>
                  <a:pt x="446485" y="500063"/>
                </a:lnTo>
                <a:lnTo>
                  <a:pt x="491133" y="500063"/>
                </a:lnTo>
                <a:lnTo>
                  <a:pt x="535782" y="500063"/>
                </a:lnTo>
                <a:lnTo>
                  <a:pt x="580430" y="508993"/>
                </a:lnTo>
                <a:lnTo>
                  <a:pt x="625079" y="508993"/>
                </a:lnTo>
                <a:lnTo>
                  <a:pt x="669727" y="517922"/>
                </a:lnTo>
                <a:lnTo>
                  <a:pt x="714375" y="517922"/>
                </a:lnTo>
                <a:lnTo>
                  <a:pt x="759024" y="517922"/>
                </a:lnTo>
                <a:lnTo>
                  <a:pt x="803672" y="517922"/>
                </a:lnTo>
                <a:lnTo>
                  <a:pt x="857250" y="508993"/>
                </a:lnTo>
                <a:lnTo>
                  <a:pt x="901899" y="508993"/>
                </a:lnTo>
                <a:lnTo>
                  <a:pt x="955477" y="500063"/>
                </a:lnTo>
                <a:lnTo>
                  <a:pt x="1009055" y="500063"/>
                </a:lnTo>
                <a:lnTo>
                  <a:pt x="1062633" y="491133"/>
                </a:lnTo>
                <a:lnTo>
                  <a:pt x="1107282" y="491133"/>
                </a:lnTo>
                <a:lnTo>
                  <a:pt x="1151930" y="491133"/>
                </a:lnTo>
                <a:lnTo>
                  <a:pt x="1196579" y="491133"/>
                </a:lnTo>
                <a:lnTo>
                  <a:pt x="1241227" y="482203"/>
                </a:lnTo>
                <a:lnTo>
                  <a:pt x="1285875" y="482203"/>
                </a:lnTo>
                <a:lnTo>
                  <a:pt x="1321594" y="473274"/>
                </a:lnTo>
                <a:lnTo>
                  <a:pt x="1366243" y="473274"/>
                </a:lnTo>
                <a:lnTo>
                  <a:pt x="1410891" y="473274"/>
                </a:lnTo>
                <a:lnTo>
                  <a:pt x="1446610" y="464344"/>
                </a:lnTo>
                <a:lnTo>
                  <a:pt x="1491258" y="464344"/>
                </a:lnTo>
                <a:lnTo>
                  <a:pt x="1526977" y="455414"/>
                </a:lnTo>
                <a:lnTo>
                  <a:pt x="1562696" y="446485"/>
                </a:lnTo>
                <a:lnTo>
                  <a:pt x="1598415" y="446485"/>
                </a:lnTo>
                <a:lnTo>
                  <a:pt x="1625204" y="446485"/>
                </a:lnTo>
                <a:lnTo>
                  <a:pt x="1651993" y="446485"/>
                </a:lnTo>
                <a:lnTo>
                  <a:pt x="1678782" y="446485"/>
                </a:lnTo>
                <a:lnTo>
                  <a:pt x="1705571" y="446485"/>
                </a:lnTo>
                <a:lnTo>
                  <a:pt x="1723430" y="455414"/>
                </a:lnTo>
                <a:lnTo>
                  <a:pt x="1750219" y="455414"/>
                </a:lnTo>
                <a:lnTo>
                  <a:pt x="1768079" y="455414"/>
                </a:lnTo>
                <a:lnTo>
                  <a:pt x="1785938" y="455414"/>
                </a:lnTo>
                <a:lnTo>
                  <a:pt x="1803797" y="455414"/>
                </a:lnTo>
                <a:lnTo>
                  <a:pt x="1821657" y="455414"/>
                </a:lnTo>
                <a:lnTo>
                  <a:pt x="1839516" y="455414"/>
                </a:lnTo>
                <a:lnTo>
                  <a:pt x="1848446" y="455414"/>
                </a:lnTo>
                <a:lnTo>
                  <a:pt x="1866305" y="455414"/>
                </a:lnTo>
                <a:lnTo>
                  <a:pt x="1884165" y="455414"/>
                </a:lnTo>
                <a:lnTo>
                  <a:pt x="1893094" y="446485"/>
                </a:lnTo>
                <a:lnTo>
                  <a:pt x="1910954" y="446485"/>
                </a:lnTo>
                <a:lnTo>
                  <a:pt x="1928813" y="446485"/>
                </a:lnTo>
                <a:lnTo>
                  <a:pt x="1937743" y="446485"/>
                </a:lnTo>
                <a:lnTo>
                  <a:pt x="1955602" y="446485"/>
                </a:lnTo>
                <a:lnTo>
                  <a:pt x="1973461" y="446485"/>
                </a:lnTo>
                <a:lnTo>
                  <a:pt x="1982391" y="446485"/>
                </a:lnTo>
                <a:lnTo>
                  <a:pt x="1991321" y="446485"/>
                </a:lnTo>
                <a:lnTo>
                  <a:pt x="2009180" y="437555"/>
                </a:lnTo>
                <a:lnTo>
                  <a:pt x="2018110" y="419696"/>
                </a:lnTo>
                <a:lnTo>
                  <a:pt x="2035969" y="410766"/>
                </a:lnTo>
                <a:lnTo>
                  <a:pt x="2044899" y="401836"/>
                </a:lnTo>
                <a:lnTo>
                  <a:pt x="2053829" y="383977"/>
                </a:lnTo>
                <a:lnTo>
                  <a:pt x="2062758" y="375047"/>
                </a:lnTo>
                <a:lnTo>
                  <a:pt x="2071688" y="366118"/>
                </a:lnTo>
                <a:lnTo>
                  <a:pt x="2080618" y="348258"/>
                </a:lnTo>
                <a:lnTo>
                  <a:pt x="2089547" y="339328"/>
                </a:lnTo>
                <a:lnTo>
                  <a:pt x="2098477" y="321469"/>
                </a:lnTo>
                <a:lnTo>
                  <a:pt x="2107407" y="303610"/>
                </a:lnTo>
                <a:lnTo>
                  <a:pt x="2116336" y="285750"/>
                </a:lnTo>
                <a:lnTo>
                  <a:pt x="2116336" y="258961"/>
                </a:lnTo>
                <a:lnTo>
                  <a:pt x="2116336" y="223243"/>
                </a:lnTo>
                <a:lnTo>
                  <a:pt x="2098477" y="187524"/>
                </a:lnTo>
                <a:lnTo>
                  <a:pt x="2080618" y="151805"/>
                </a:lnTo>
                <a:lnTo>
                  <a:pt x="2035969" y="116086"/>
                </a:lnTo>
                <a:lnTo>
                  <a:pt x="1991321" y="80368"/>
                </a:lnTo>
                <a:lnTo>
                  <a:pt x="1991321" y="8036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3402211" y="5009555"/>
            <a:ext cx="2071688" cy="62509"/>
          </a:xfrm>
          <a:custGeom>
            <a:avLst/>
            <a:gdLst/>
            <a:ahLst/>
            <a:cxnLst/>
            <a:rect l="0" t="0" r="0" b="0"/>
            <a:pathLst>
              <a:path w="2071688" h="62509">
                <a:moveTo>
                  <a:pt x="0" y="62508"/>
                </a:moveTo>
                <a:lnTo>
                  <a:pt x="8930" y="62508"/>
                </a:lnTo>
                <a:lnTo>
                  <a:pt x="17859" y="53578"/>
                </a:lnTo>
                <a:lnTo>
                  <a:pt x="35719" y="53578"/>
                </a:lnTo>
                <a:lnTo>
                  <a:pt x="53578" y="53578"/>
                </a:lnTo>
                <a:lnTo>
                  <a:pt x="80367" y="53578"/>
                </a:lnTo>
                <a:lnTo>
                  <a:pt x="116086" y="53578"/>
                </a:lnTo>
                <a:lnTo>
                  <a:pt x="142875" y="53578"/>
                </a:lnTo>
                <a:lnTo>
                  <a:pt x="178594" y="53578"/>
                </a:lnTo>
                <a:lnTo>
                  <a:pt x="223242" y="53578"/>
                </a:lnTo>
                <a:lnTo>
                  <a:pt x="258961" y="53578"/>
                </a:lnTo>
                <a:lnTo>
                  <a:pt x="303609" y="53578"/>
                </a:lnTo>
                <a:lnTo>
                  <a:pt x="348258" y="53578"/>
                </a:lnTo>
                <a:lnTo>
                  <a:pt x="401836" y="53578"/>
                </a:lnTo>
                <a:lnTo>
                  <a:pt x="455414" y="53578"/>
                </a:lnTo>
                <a:lnTo>
                  <a:pt x="508992" y="53578"/>
                </a:lnTo>
                <a:lnTo>
                  <a:pt x="571500" y="53578"/>
                </a:lnTo>
                <a:lnTo>
                  <a:pt x="642937" y="44648"/>
                </a:lnTo>
                <a:lnTo>
                  <a:pt x="705445" y="44648"/>
                </a:lnTo>
                <a:lnTo>
                  <a:pt x="767953" y="44648"/>
                </a:lnTo>
                <a:lnTo>
                  <a:pt x="839391" y="35718"/>
                </a:lnTo>
                <a:lnTo>
                  <a:pt x="910828" y="35718"/>
                </a:lnTo>
                <a:lnTo>
                  <a:pt x="982266" y="26789"/>
                </a:lnTo>
                <a:lnTo>
                  <a:pt x="1062633" y="26789"/>
                </a:lnTo>
                <a:lnTo>
                  <a:pt x="1134070" y="17859"/>
                </a:lnTo>
                <a:lnTo>
                  <a:pt x="1205508" y="17859"/>
                </a:lnTo>
                <a:lnTo>
                  <a:pt x="1276945" y="17859"/>
                </a:lnTo>
                <a:lnTo>
                  <a:pt x="1348383" y="17859"/>
                </a:lnTo>
                <a:lnTo>
                  <a:pt x="1419820" y="8929"/>
                </a:lnTo>
                <a:lnTo>
                  <a:pt x="1491258" y="8929"/>
                </a:lnTo>
                <a:lnTo>
                  <a:pt x="1562695" y="0"/>
                </a:lnTo>
                <a:lnTo>
                  <a:pt x="1634133" y="0"/>
                </a:lnTo>
                <a:lnTo>
                  <a:pt x="1705570" y="0"/>
                </a:lnTo>
                <a:lnTo>
                  <a:pt x="1768078" y="0"/>
                </a:lnTo>
                <a:lnTo>
                  <a:pt x="1839516" y="0"/>
                </a:lnTo>
                <a:lnTo>
                  <a:pt x="1902023" y="8929"/>
                </a:lnTo>
                <a:lnTo>
                  <a:pt x="1964531" y="17859"/>
                </a:lnTo>
                <a:lnTo>
                  <a:pt x="2018109" y="17859"/>
                </a:lnTo>
                <a:lnTo>
                  <a:pt x="2071687" y="26789"/>
                </a:lnTo>
                <a:lnTo>
                  <a:pt x="2071687"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5750719" y="4929188"/>
            <a:ext cx="2678906" cy="526852"/>
          </a:xfrm>
          <a:custGeom>
            <a:avLst/>
            <a:gdLst/>
            <a:ahLst/>
            <a:cxnLst/>
            <a:rect l="0" t="0" r="0" b="0"/>
            <a:pathLst>
              <a:path w="2678906" h="526852">
                <a:moveTo>
                  <a:pt x="2598538" y="107156"/>
                </a:moveTo>
                <a:lnTo>
                  <a:pt x="2598538" y="107156"/>
                </a:lnTo>
                <a:lnTo>
                  <a:pt x="2598538" y="107156"/>
                </a:lnTo>
                <a:lnTo>
                  <a:pt x="2589608" y="107156"/>
                </a:lnTo>
                <a:lnTo>
                  <a:pt x="2589608" y="107156"/>
                </a:lnTo>
                <a:lnTo>
                  <a:pt x="2589608" y="98226"/>
                </a:lnTo>
                <a:lnTo>
                  <a:pt x="2589608" y="98226"/>
                </a:lnTo>
                <a:lnTo>
                  <a:pt x="2589608" y="98226"/>
                </a:lnTo>
                <a:lnTo>
                  <a:pt x="2589608" y="98226"/>
                </a:lnTo>
                <a:lnTo>
                  <a:pt x="2580679" y="98226"/>
                </a:lnTo>
                <a:lnTo>
                  <a:pt x="2580679" y="98226"/>
                </a:lnTo>
                <a:lnTo>
                  <a:pt x="2580679" y="98226"/>
                </a:lnTo>
                <a:lnTo>
                  <a:pt x="2571749" y="98226"/>
                </a:lnTo>
                <a:lnTo>
                  <a:pt x="2562819" y="98226"/>
                </a:lnTo>
                <a:lnTo>
                  <a:pt x="2553890" y="98226"/>
                </a:lnTo>
                <a:lnTo>
                  <a:pt x="2553890" y="98226"/>
                </a:lnTo>
                <a:lnTo>
                  <a:pt x="2536030" y="98226"/>
                </a:lnTo>
                <a:lnTo>
                  <a:pt x="2527101" y="89296"/>
                </a:lnTo>
                <a:lnTo>
                  <a:pt x="2518171" y="89296"/>
                </a:lnTo>
                <a:lnTo>
                  <a:pt x="2509241" y="80367"/>
                </a:lnTo>
                <a:lnTo>
                  <a:pt x="2491382" y="80367"/>
                </a:lnTo>
                <a:lnTo>
                  <a:pt x="2473522" y="80367"/>
                </a:lnTo>
                <a:lnTo>
                  <a:pt x="2455663" y="80367"/>
                </a:lnTo>
                <a:lnTo>
                  <a:pt x="2428875" y="80367"/>
                </a:lnTo>
                <a:lnTo>
                  <a:pt x="2402086" y="71437"/>
                </a:lnTo>
                <a:lnTo>
                  <a:pt x="2375297" y="71437"/>
                </a:lnTo>
                <a:lnTo>
                  <a:pt x="2348508" y="71437"/>
                </a:lnTo>
                <a:lnTo>
                  <a:pt x="2321719" y="71437"/>
                </a:lnTo>
                <a:lnTo>
                  <a:pt x="2294929" y="71437"/>
                </a:lnTo>
                <a:lnTo>
                  <a:pt x="2268140" y="71437"/>
                </a:lnTo>
                <a:lnTo>
                  <a:pt x="2241351" y="71437"/>
                </a:lnTo>
                <a:lnTo>
                  <a:pt x="2205633" y="62507"/>
                </a:lnTo>
                <a:lnTo>
                  <a:pt x="2169914" y="62507"/>
                </a:lnTo>
                <a:lnTo>
                  <a:pt x="2143125" y="62507"/>
                </a:lnTo>
                <a:lnTo>
                  <a:pt x="2107406" y="53578"/>
                </a:lnTo>
                <a:lnTo>
                  <a:pt x="2071687" y="53578"/>
                </a:lnTo>
                <a:lnTo>
                  <a:pt x="2044898" y="53578"/>
                </a:lnTo>
                <a:lnTo>
                  <a:pt x="2009179" y="53578"/>
                </a:lnTo>
                <a:lnTo>
                  <a:pt x="1982390" y="53578"/>
                </a:lnTo>
                <a:lnTo>
                  <a:pt x="1946672" y="53578"/>
                </a:lnTo>
                <a:lnTo>
                  <a:pt x="1910953" y="53578"/>
                </a:lnTo>
                <a:lnTo>
                  <a:pt x="1875234" y="53578"/>
                </a:lnTo>
                <a:lnTo>
                  <a:pt x="1839515" y="53578"/>
                </a:lnTo>
                <a:lnTo>
                  <a:pt x="1794867" y="44648"/>
                </a:lnTo>
                <a:lnTo>
                  <a:pt x="1759148" y="35718"/>
                </a:lnTo>
                <a:lnTo>
                  <a:pt x="1714500" y="35718"/>
                </a:lnTo>
                <a:lnTo>
                  <a:pt x="1669851" y="35718"/>
                </a:lnTo>
                <a:lnTo>
                  <a:pt x="1625203" y="26789"/>
                </a:lnTo>
                <a:lnTo>
                  <a:pt x="1580554" y="26789"/>
                </a:lnTo>
                <a:lnTo>
                  <a:pt x="1535906" y="26789"/>
                </a:lnTo>
                <a:lnTo>
                  <a:pt x="1500187" y="26789"/>
                </a:lnTo>
                <a:lnTo>
                  <a:pt x="1455539" y="17859"/>
                </a:lnTo>
                <a:lnTo>
                  <a:pt x="1419820" y="17859"/>
                </a:lnTo>
                <a:lnTo>
                  <a:pt x="1375172" y="8929"/>
                </a:lnTo>
                <a:lnTo>
                  <a:pt x="1339453" y="8929"/>
                </a:lnTo>
                <a:lnTo>
                  <a:pt x="1294804" y="8929"/>
                </a:lnTo>
                <a:lnTo>
                  <a:pt x="1259086" y="0"/>
                </a:lnTo>
                <a:lnTo>
                  <a:pt x="1214437" y="0"/>
                </a:lnTo>
                <a:lnTo>
                  <a:pt x="1169789" y="0"/>
                </a:lnTo>
                <a:lnTo>
                  <a:pt x="1125140" y="0"/>
                </a:lnTo>
                <a:lnTo>
                  <a:pt x="1080492" y="8929"/>
                </a:lnTo>
                <a:lnTo>
                  <a:pt x="1035844" y="8929"/>
                </a:lnTo>
                <a:lnTo>
                  <a:pt x="1000125" y="8929"/>
                </a:lnTo>
                <a:lnTo>
                  <a:pt x="955476" y="17859"/>
                </a:lnTo>
                <a:lnTo>
                  <a:pt x="919758" y="17859"/>
                </a:lnTo>
                <a:lnTo>
                  <a:pt x="875109" y="17859"/>
                </a:lnTo>
                <a:lnTo>
                  <a:pt x="839390" y="17859"/>
                </a:lnTo>
                <a:lnTo>
                  <a:pt x="794742" y="17859"/>
                </a:lnTo>
                <a:lnTo>
                  <a:pt x="759023" y="26789"/>
                </a:lnTo>
                <a:lnTo>
                  <a:pt x="723304" y="26789"/>
                </a:lnTo>
                <a:lnTo>
                  <a:pt x="687586" y="26789"/>
                </a:lnTo>
                <a:lnTo>
                  <a:pt x="651867" y="26789"/>
                </a:lnTo>
                <a:lnTo>
                  <a:pt x="616148" y="26789"/>
                </a:lnTo>
                <a:lnTo>
                  <a:pt x="589359" y="26789"/>
                </a:lnTo>
                <a:lnTo>
                  <a:pt x="553640" y="26789"/>
                </a:lnTo>
                <a:lnTo>
                  <a:pt x="517922" y="26789"/>
                </a:lnTo>
                <a:lnTo>
                  <a:pt x="482203" y="35718"/>
                </a:lnTo>
                <a:lnTo>
                  <a:pt x="446484" y="35718"/>
                </a:lnTo>
                <a:lnTo>
                  <a:pt x="419695" y="44648"/>
                </a:lnTo>
                <a:lnTo>
                  <a:pt x="383976" y="44648"/>
                </a:lnTo>
                <a:lnTo>
                  <a:pt x="348258" y="44648"/>
                </a:lnTo>
                <a:lnTo>
                  <a:pt x="321469" y="53578"/>
                </a:lnTo>
                <a:lnTo>
                  <a:pt x="285750" y="62507"/>
                </a:lnTo>
                <a:lnTo>
                  <a:pt x="258961" y="62507"/>
                </a:lnTo>
                <a:lnTo>
                  <a:pt x="232172" y="71437"/>
                </a:lnTo>
                <a:lnTo>
                  <a:pt x="205383" y="80367"/>
                </a:lnTo>
                <a:lnTo>
                  <a:pt x="187523" y="89296"/>
                </a:lnTo>
                <a:lnTo>
                  <a:pt x="160734" y="98226"/>
                </a:lnTo>
                <a:lnTo>
                  <a:pt x="142875" y="107156"/>
                </a:lnTo>
                <a:lnTo>
                  <a:pt x="116086" y="116085"/>
                </a:lnTo>
                <a:lnTo>
                  <a:pt x="98226" y="116085"/>
                </a:lnTo>
                <a:lnTo>
                  <a:pt x="80367" y="125015"/>
                </a:lnTo>
                <a:lnTo>
                  <a:pt x="71437" y="133945"/>
                </a:lnTo>
                <a:lnTo>
                  <a:pt x="62508" y="142875"/>
                </a:lnTo>
                <a:lnTo>
                  <a:pt x="44648" y="151804"/>
                </a:lnTo>
                <a:lnTo>
                  <a:pt x="35719" y="160734"/>
                </a:lnTo>
                <a:lnTo>
                  <a:pt x="26789" y="169664"/>
                </a:lnTo>
                <a:lnTo>
                  <a:pt x="17859" y="178593"/>
                </a:lnTo>
                <a:lnTo>
                  <a:pt x="17859" y="187523"/>
                </a:lnTo>
                <a:lnTo>
                  <a:pt x="8929" y="205382"/>
                </a:lnTo>
                <a:lnTo>
                  <a:pt x="8929" y="214312"/>
                </a:lnTo>
                <a:lnTo>
                  <a:pt x="0" y="223242"/>
                </a:lnTo>
                <a:lnTo>
                  <a:pt x="0" y="232171"/>
                </a:lnTo>
                <a:lnTo>
                  <a:pt x="0" y="250031"/>
                </a:lnTo>
                <a:lnTo>
                  <a:pt x="0" y="258960"/>
                </a:lnTo>
                <a:lnTo>
                  <a:pt x="0" y="276820"/>
                </a:lnTo>
                <a:lnTo>
                  <a:pt x="0" y="285750"/>
                </a:lnTo>
                <a:lnTo>
                  <a:pt x="0" y="294679"/>
                </a:lnTo>
                <a:lnTo>
                  <a:pt x="8929" y="312539"/>
                </a:lnTo>
                <a:lnTo>
                  <a:pt x="8929" y="321468"/>
                </a:lnTo>
                <a:lnTo>
                  <a:pt x="17859" y="339328"/>
                </a:lnTo>
                <a:lnTo>
                  <a:pt x="17859" y="348257"/>
                </a:lnTo>
                <a:lnTo>
                  <a:pt x="26789" y="357187"/>
                </a:lnTo>
                <a:lnTo>
                  <a:pt x="35719" y="375046"/>
                </a:lnTo>
                <a:lnTo>
                  <a:pt x="44648" y="383976"/>
                </a:lnTo>
                <a:lnTo>
                  <a:pt x="53578" y="392906"/>
                </a:lnTo>
                <a:lnTo>
                  <a:pt x="62508" y="401835"/>
                </a:lnTo>
                <a:lnTo>
                  <a:pt x="71437" y="410765"/>
                </a:lnTo>
                <a:lnTo>
                  <a:pt x="80367" y="419695"/>
                </a:lnTo>
                <a:lnTo>
                  <a:pt x="89297" y="419695"/>
                </a:lnTo>
                <a:lnTo>
                  <a:pt x="98226" y="428625"/>
                </a:lnTo>
                <a:lnTo>
                  <a:pt x="107156" y="428625"/>
                </a:lnTo>
                <a:lnTo>
                  <a:pt x="125015" y="437554"/>
                </a:lnTo>
                <a:lnTo>
                  <a:pt x="133945" y="437554"/>
                </a:lnTo>
                <a:lnTo>
                  <a:pt x="142875" y="446484"/>
                </a:lnTo>
                <a:lnTo>
                  <a:pt x="160734" y="446484"/>
                </a:lnTo>
                <a:lnTo>
                  <a:pt x="178594" y="446484"/>
                </a:lnTo>
                <a:lnTo>
                  <a:pt x="187523" y="446484"/>
                </a:lnTo>
                <a:lnTo>
                  <a:pt x="205383" y="446484"/>
                </a:lnTo>
                <a:lnTo>
                  <a:pt x="232172" y="446484"/>
                </a:lnTo>
                <a:lnTo>
                  <a:pt x="241101" y="446484"/>
                </a:lnTo>
                <a:lnTo>
                  <a:pt x="267890" y="446484"/>
                </a:lnTo>
                <a:lnTo>
                  <a:pt x="285750" y="446484"/>
                </a:lnTo>
                <a:lnTo>
                  <a:pt x="303609" y="446484"/>
                </a:lnTo>
                <a:lnTo>
                  <a:pt x="321469" y="446484"/>
                </a:lnTo>
                <a:lnTo>
                  <a:pt x="339328" y="455414"/>
                </a:lnTo>
                <a:lnTo>
                  <a:pt x="357187" y="455414"/>
                </a:lnTo>
                <a:lnTo>
                  <a:pt x="383976" y="455414"/>
                </a:lnTo>
                <a:lnTo>
                  <a:pt x="401836" y="455414"/>
                </a:lnTo>
                <a:lnTo>
                  <a:pt x="419695" y="464343"/>
                </a:lnTo>
                <a:lnTo>
                  <a:pt x="437554" y="464343"/>
                </a:lnTo>
                <a:lnTo>
                  <a:pt x="455414" y="473273"/>
                </a:lnTo>
                <a:lnTo>
                  <a:pt x="473273" y="473273"/>
                </a:lnTo>
                <a:lnTo>
                  <a:pt x="491133" y="473273"/>
                </a:lnTo>
                <a:lnTo>
                  <a:pt x="517922" y="482203"/>
                </a:lnTo>
                <a:lnTo>
                  <a:pt x="535781" y="482203"/>
                </a:lnTo>
                <a:lnTo>
                  <a:pt x="553640" y="482203"/>
                </a:lnTo>
                <a:lnTo>
                  <a:pt x="580429" y="491132"/>
                </a:lnTo>
                <a:lnTo>
                  <a:pt x="607219" y="482203"/>
                </a:lnTo>
                <a:lnTo>
                  <a:pt x="625078" y="482203"/>
                </a:lnTo>
                <a:lnTo>
                  <a:pt x="651867" y="482203"/>
                </a:lnTo>
                <a:lnTo>
                  <a:pt x="678656" y="482203"/>
                </a:lnTo>
                <a:lnTo>
                  <a:pt x="705445" y="473273"/>
                </a:lnTo>
                <a:lnTo>
                  <a:pt x="732234" y="473273"/>
                </a:lnTo>
                <a:lnTo>
                  <a:pt x="750094" y="473273"/>
                </a:lnTo>
                <a:lnTo>
                  <a:pt x="767953" y="473273"/>
                </a:lnTo>
                <a:lnTo>
                  <a:pt x="794742" y="473273"/>
                </a:lnTo>
                <a:lnTo>
                  <a:pt x="812601" y="473273"/>
                </a:lnTo>
                <a:lnTo>
                  <a:pt x="839390" y="473273"/>
                </a:lnTo>
                <a:lnTo>
                  <a:pt x="866179" y="473273"/>
                </a:lnTo>
                <a:lnTo>
                  <a:pt x="892969" y="482203"/>
                </a:lnTo>
                <a:lnTo>
                  <a:pt x="919758" y="482203"/>
                </a:lnTo>
                <a:lnTo>
                  <a:pt x="937617" y="482203"/>
                </a:lnTo>
                <a:lnTo>
                  <a:pt x="964406" y="482203"/>
                </a:lnTo>
                <a:lnTo>
                  <a:pt x="982265" y="482203"/>
                </a:lnTo>
                <a:lnTo>
                  <a:pt x="1009054" y="482203"/>
                </a:lnTo>
                <a:lnTo>
                  <a:pt x="1035844" y="482203"/>
                </a:lnTo>
                <a:lnTo>
                  <a:pt x="1062633" y="482203"/>
                </a:lnTo>
                <a:lnTo>
                  <a:pt x="1089422" y="482203"/>
                </a:lnTo>
                <a:lnTo>
                  <a:pt x="1107281" y="482203"/>
                </a:lnTo>
                <a:lnTo>
                  <a:pt x="1134070" y="482203"/>
                </a:lnTo>
                <a:lnTo>
                  <a:pt x="1160859" y="482203"/>
                </a:lnTo>
                <a:lnTo>
                  <a:pt x="1187648" y="482203"/>
                </a:lnTo>
                <a:lnTo>
                  <a:pt x="1214437" y="482203"/>
                </a:lnTo>
                <a:lnTo>
                  <a:pt x="1250156" y="482203"/>
                </a:lnTo>
                <a:lnTo>
                  <a:pt x="1276945" y="482203"/>
                </a:lnTo>
                <a:lnTo>
                  <a:pt x="1312664" y="482203"/>
                </a:lnTo>
                <a:lnTo>
                  <a:pt x="1348383" y="482203"/>
                </a:lnTo>
                <a:lnTo>
                  <a:pt x="1384101" y="482203"/>
                </a:lnTo>
                <a:lnTo>
                  <a:pt x="1419820" y="473273"/>
                </a:lnTo>
                <a:lnTo>
                  <a:pt x="1455539" y="473273"/>
                </a:lnTo>
                <a:lnTo>
                  <a:pt x="1500187" y="473273"/>
                </a:lnTo>
                <a:lnTo>
                  <a:pt x="1535906" y="464343"/>
                </a:lnTo>
                <a:lnTo>
                  <a:pt x="1571625" y="464343"/>
                </a:lnTo>
                <a:lnTo>
                  <a:pt x="1616273" y="464343"/>
                </a:lnTo>
                <a:lnTo>
                  <a:pt x="1660922" y="455414"/>
                </a:lnTo>
                <a:lnTo>
                  <a:pt x="1696640" y="455414"/>
                </a:lnTo>
                <a:lnTo>
                  <a:pt x="1732359" y="455414"/>
                </a:lnTo>
                <a:lnTo>
                  <a:pt x="1768078" y="455414"/>
                </a:lnTo>
                <a:lnTo>
                  <a:pt x="1812726" y="455414"/>
                </a:lnTo>
                <a:lnTo>
                  <a:pt x="1839515" y="455414"/>
                </a:lnTo>
                <a:lnTo>
                  <a:pt x="1875234" y="455414"/>
                </a:lnTo>
                <a:lnTo>
                  <a:pt x="1902023" y="455414"/>
                </a:lnTo>
                <a:lnTo>
                  <a:pt x="1937742" y="455414"/>
                </a:lnTo>
                <a:lnTo>
                  <a:pt x="1964531" y="464343"/>
                </a:lnTo>
                <a:lnTo>
                  <a:pt x="1991320" y="464343"/>
                </a:lnTo>
                <a:lnTo>
                  <a:pt x="2018109" y="464343"/>
                </a:lnTo>
                <a:lnTo>
                  <a:pt x="2044898" y="464343"/>
                </a:lnTo>
                <a:lnTo>
                  <a:pt x="2080617" y="473273"/>
                </a:lnTo>
                <a:lnTo>
                  <a:pt x="2107406" y="473273"/>
                </a:lnTo>
                <a:lnTo>
                  <a:pt x="2134195" y="473273"/>
                </a:lnTo>
                <a:lnTo>
                  <a:pt x="2160984" y="482203"/>
                </a:lnTo>
                <a:lnTo>
                  <a:pt x="2196703" y="482203"/>
                </a:lnTo>
                <a:lnTo>
                  <a:pt x="2223492" y="491132"/>
                </a:lnTo>
                <a:lnTo>
                  <a:pt x="2259211" y="500062"/>
                </a:lnTo>
                <a:lnTo>
                  <a:pt x="2294929" y="508992"/>
                </a:lnTo>
                <a:lnTo>
                  <a:pt x="2330648" y="517921"/>
                </a:lnTo>
                <a:lnTo>
                  <a:pt x="2366367" y="526851"/>
                </a:lnTo>
                <a:lnTo>
                  <a:pt x="2411015" y="526851"/>
                </a:lnTo>
                <a:lnTo>
                  <a:pt x="2446733" y="526851"/>
                </a:lnTo>
                <a:lnTo>
                  <a:pt x="2473522" y="526851"/>
                </a:lnTo>
                <a:lnTo>
                  <a:pt x="2509241" y="517921"/>
                </a:lnTo>
                <a:lnTo>
                  <a:pt x="2536030" y="517921"/>
                </a:lnTo>
                <a:lnTo>
                  <a:pt x="2553890" y="508992"/>
                </a:lnTo>
                <a:lnTo>
                  <a:pt x="2571749" y="508992"/>
                </a:lnTo>
                <a:lnTo>
                  <a:pt x="2589608" y="500062"/>
                </a:lnTo>
                <a:lnTo>
                  <a:pt x="2598538" y="491132"/>
                </a:lnTo>
                <a:lnTo>
                  <a:pt x="2616397" y="482203"/>
                </a:lnTo>
                <a:lnTo>
                  <a:pt x="2634257" y="473273"/>
                </a:lnTo>
                <a:lnTo>
                  <a:pt x="2643186" y="455414"/>
                </a:lnTo>
                <a:lnTo>
                  <a:pt x="2652116" y="437554"/>
                </a:lnTo>
                <a:lnTo>
                  <a:pt x="2661046" y="410765"/>
                </a:lnTo>
                <a:lnTo>
                  <a:pt x="2669976" y="383976"/>
                </a:lnTo>
                <a:lnTo>
                  <a:pt x="2669976" y="357187"/>
                </a:lnTo>
                <a:lnTo>
                  <a:pt x="2678905" y="330398"/>
                </a:lnTo>
                <a:lnTo>
                  <a:pt x="2678905" y="312539"/>
                </a:lnTo>
                <a:lnTo>
                  <a:pt x="2678905" y="285750"/>
                </a:lnTo>
                <a:lnTo>
                  <a:pt x="2678905" y="267890"/>
                </a:lnTo>
                <a:lnTo>
                  <a:pt x="2669976" y="250031"/>
                </a:lnTo>
                <a:lnTo>
                  <a:pt x="2669976" y="241101"/>
                </a:lnTo>
                <a:lnTo>
                  <a:pt x="2669976" y="223242"/>
                </a:lnTo>
                <a:lnTo>
                  <a:pt x="2661046" y="214312"/>
                </a:lnTo>
                <a:lnTo>
                  <a:pt x="2652116" y="196453"/>
                </a:lnTo>
                <a:lnTo>
                  <a:pt x="2652116" y="178593"/>
                </a:lnTo>
                <a:lnTo>
                  <a:pt x="2643186" y="169664"/>
                </a:lnTo>
                <a:lnTo>
                  <a:pt x="2625327" y="151804"/>
                </a:lnTo>
                <a:lnTo>
                  <a:pt x="2598538" y="142875"/>
                </a:lnTo>
                <a:lnTo>
                  <a:pt x="2562819" y="125015"/>
                </a:lnTo>
                <a:lnTo>
                  <a:pt x="2518171" y="107156"/>
                </a:lnTo>
                <a:lnTo>
                  <a:pt x="2446733" y="89296"/>
                </a:lnTo>
                <a:lnTo>
                  <a:pt x="2366367" y="62507"/>
                </a:lnTo>
                <a:lnTo>
                  <a:pt x="2277070" y="44648"/>
                </a:lnTo>
                <a:lnTo>
                  <a:pt x="2277070"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812602" y="5616773"/>
            <a:ext cx="125016" cy="8930"/>
          </a:xfrm>
          <a:custGeom>
            <a:avLst/>
            <a:gdLst/>
            <a:ahLst/>
            <a:cxnLst/>
            <a:rect l="0" t="0" r="0" b="0"/>
            <a:pathLst>
              <a:path w="125016" h="8930">
                <a:moveTo>
                  <a:pt x="0" y="0"/>
                </a:moveTo>
                <a:lnTo>
                  <a:pt x="0" y="0"/>
                </a:lnTo>
                <a:lnTo>
                  <a:pt x="0" y="0"/>
                </a:lnTo>
                <a:lnTo>
                  <a:pt x="8929" y="0"/>
                </a:lnTo>
                <a:lnTo>
                  <a:pt x="17859" y="0"/>
                </a:lnTo>
                <a:lnTo>
                  <a:pt x="26789" y="0"/>
                </a:lnTo>
                <a:lnTo>
                  <a:pt x="44648" y="0"/>
                </a:lnTo>
                <a:lnTo>
                  <a:pt x="53578" y="0"/>
                </a:lnTo>
                <a:lnTo>
                  <a:pt x="71437" y="0"/>
                </a:lnTo>
                <a:lnTo>
                  <a:pt x="89297" y="0"/>
                </a:lnTo>
                <a:lnTo>
                  <a:pt x="107156" y="0"/>
                </a:lnTo>
                <a:lnTo>
                  <a:pt x="125015" y="8929"/>
                </a:lnTo>
                <a:lnTo>
                  <a:pt x="125015"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8331398" y="4982766"/>
            <a:ext cx="116087" cy="339329"/>
          </a:xfrm>
          <a:custGeom>
            <a:avLst/>
            <a:gdLst/>
            <a:ahLst/>
            <a:cxnLst/>
            <a:rect l="0" t="0" r="0" b="0"/>
            <a:pathLst>
              <a:path w="116087" h="339329">
                <a:moveTo>
                  <a:pt x="17859" y="0"/>
                </a:moveTo>
                <a:lnTo>
                  <a:pt x="17859" y="0"/>
                </a:lnTo>
                <a:lnTo>
                  <a:pt x="8929" y="0"/>
                </a:lnTo>
                <a:lnTo>
                  <a:pt x="8929" y="0"/>
                </a:lnTo>
                <a:lnTo>
                  <a:pt x="8929" y="0"/>
                </a:lnTo>
                <a:lnTo>
                  <a:pt x="8929" y="0"/>
                </a:lnTo>
                <a:lnTo>
                  <a:pt x="0" y="0"/>
                </a:lnTo>
                <a:lnTo>
                  <a:pt x="0" y="0"/>
                </a:lnTo>
                <a:lnTo>
                  <a:pt x="0" y="0"/>
                </a:lnTo>
                <a:lnTo>
                  <a:pt x="0" y="0"/>
                </a:lnTo>
                <a:lnTo>
                  <a:pt x="8929" y="17859"/>
                </a:lnTo>
                <a:lnTo>
                  <a:pt x="8929" y="26789"/>
                </a:lnTo>
                <a:lnTo>
                  <a:pt x="8929" y="53578"/>
                </a:lnTo>
                <a:lnTo>
                  <a:pt x="17859" y="80367"/>
                </a:lnTo>
                <a:lnTo>
                  <a:pt x="17859" y="107156"/>
                </a:lnTo>
                <a:lnTo>
                  <a:pt x="17859" y="142875"/>
                </a:lnTo>
                <a:lnTo>
                  <a:pt x="26789" y="178593"/>
                </a:lnTo>
                <a:lnTo>
                  <a:pt x="26789" y="205382"/>
                </a:lnTo>
                <a:lnTo>
                  <a:pt x="35718" y="232172"/>
                </a:lnTo>
                <a:lnTo>
                  <a:pt x="35718" y="250031"/>
                </a:lnTo>
                <a:lnTo>
                  <a:pt x="35718" y="267890"/>
                </a:lnTo>
                <a:lnTo>
                  <a:pt x="35718" y="276820"/>
                </a:lnTo>
                <a:lnTo>
                  <a:pt x="44648" y="285750"/>
                </a:lnTo>
                <a:lnTo>
                  <a:pt x="44648" y="285750"/>
                </a:lnTo>
                <a:lnTo>
                  <a:pt x="44648" y="276820"/>
                </a:lnTo>
                <a:lnTo>
                  <a:pt x="53578" y="267890"/>
                </a:lnTo>
                <a:lnTo>
                  <a:pt x="53578" y="258961"/>
                </a:lnTo>
                <a:lnTo>
                  <a:pt x="62507" y="250031"/>
                </a:lnTo>
                <a:lnTo>
                  <a:pt x="71437" y="241101"/>
                </a:lnTo>
                <a:lnTo>
                  <a:pt x="71437" y="223242"/>
                </a:lnTo>
                <a:lnTo>
                  <a:pt x="80367" y="214312"/>
                </a:lnTo>
                <a:lnTo>
                  <a:pt x="89297" y="205382"/>
                </a:lnTo>
                <a:lnTo>
                  <a:pt x="98226" y="205382"/>
                </a:lnTo>
                <a:lnTo>
                  <a:pt x="107156" y="205382"/>
                </a:lnTo>
                <a:lnTo>
                  <a:pt x="116086" y="214312"/>
                </a:lnTo>
                <a:lnTo>
                  <a:pt x="116086" y="223242"/>
                </a:lnTo>
                <a:lnTo>
                  <a:pt x="116086" y="241101"/>
                </a:lnTo>
                <a:lnTo>
                  <a:pt x="116086" y="258961"/>
                </a:lnTo>
                <a:lnTo>
                  <a:pt x="107156" y="285750"/>
                </a:lnTo>
                <a:lnTo>
                  <a:pt x="107156" y="312539"/>
                </a:lnTo>
                <a:lnTo>
                  <a:pt x="98226" y="330398"/>
                </a:lnTo>
                <a:lnTo>
                  <a:pt x="89297" y="339328"/>
                </a:lnTo>
                <a:lnTo>
                  <a:pt x="71437" y="339328"/>
                </a:lnTo>
                <a:lnTo>
                  <a:pt x="62507" y="339328"/>
                </a:lnTo>
                <a:lnTo>
                  <a:pt x="53578" y="339328"/>
                </a:lnTo>
                <a:lnTo>
                  <a:pt x="53578" y="330398"/>
                </a:lnTo>
                <a:lnTo>
                  <a:pt x="53578" y="330398"/>
                </a:lnTo>
                <a:lnTo>
                  <a:pt x="53578" y="321468"/>
                </a:lnTo>
                <a:lnTo>
                  <a:pt x="53578" y="321468"/>
                </a:lnTo>
                <a:lnTo>
                  <a:pt x="62507" y="321468"/>
                </a:lnTo>
                <a:lnTo>
                  <a:pt x="62507" y="32146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8483202" y="5250656"/>
            <a:ext cx="8931" cy="26790"/>
          </a:xfrm>
          <a:custGeom>
            <a:avLst/>
            <a:gdLst/>
            <a:ahLst/>
            <a:cxnLst/>
            <a:rect l="0" t="0" r="0" b="0"/>
            <a:pathLst>
              <a:path w="8931" h="26790">
                <a:moveTo>
                  <a:pt x="0" y="0"/>
                </a:moveTo>
                <a:lnTo>
                  <a:pt x="0" y="0"/>
                </a:lnTo>
                <a:lnTo>
                  <a:pt x="0" y="0"/>
                </a:lnTo>
                <a:lnTo>
                  <a:pt x="0" y="8930"/>
                </a:lnTo>
                <a:lnTo>
                  <a:pt x="0" y="17860"/>
                </a:lnTo>
                <a:lnTo>
                  <a:pt x="0" y="26789"/>
                </a:lnTo>
                <a:lnTo>
                  <a:pt x="0" y="26789"/>
                </a:lnTo>
                <a:lnTo>
                  <a:pt x="8930" y="26789"/>
                </a:lnTo>
                <a:lnTo>
                  <a:pt x="8930" y="17860"/>
                </a:lnTo>
                <a:lnTo>
                  <a:pt x="8930" y="0"/>
                </a:lnTo>
                <a:lnTo>
                  <a:pt x="893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8465343" y="5054203"/>
            <a:ext cx="8931" cy="17861"/>
          </a:xfrm>
          <a:custGeom>
            <a:avLst/>
            <a:gdLst/>
            <a:ahLst/>
            <a:cxnLst/>
            <a:rect l="0" t="0" r="0" b="0"/>
            <a:pathLst>
              <a:path w="8931" h="17861">
                <a:moveTo>
                  <a:pt x="8930" y="17860"/>
                </a:moveTo>
                <a:lnTo>
                  <a:pt x="8930" y="17860"/>
                </a:lnTo>
                <a:lnTo>
                  <a:pt x="0" y="8930"/>
                </a:lnTo>
                <a:lnTo>
                  <a:pt x="0" y="0"/>
                </a:lnTo>
                <a:lnTo>
                  <a:pt x="0" y="0"/>
                </a:lnTo>
                <a:lnTo>
                  <a:pt x="0" y="0"/>
                </a:lnTo>
                <a:lnTo>
                  <a:pt x="0" y="0"/>
                </a:lnTo>
                <a:lnTo>
                  <a:pt x="0" y="0"/>
                </a:lnTo>
                <a:lnTo>
                  <a:pt x="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8527851" y="5206008"/>
            <a:ext cx="98227" cy="125016"/>
          </a:xfrm>
          <a:custGeom>
            <a:avLst/>
            <a:gdLst/>
            <a:ahLst/>
            <a:cxnLst/>
            <a:rect l="0" t="0" r="0" b="0"/>
            <a:pathLst>
              <a:path w="98227" h="125016">
                <a:moveTo>
                  <a:pt x="0" y="0"/>
                </a:moveTo>
                <a:lnTo>
                  <a:pt x="0" y="0"/>
                </a:lnTo>
                <a:lnTo>
                  <a:pt x="8929" y="8930"/>
                </a:lnTo>
                <a:lnTo>
                  <a:pt x="0" y="26789"/>
                </a:lnTo>
                <a:lnTo>
                  <a:pt x="0" y="53578"/>
                </a:lnTo>
                <a:lnTo>
                  <a:pt x="0" y="71437"/>
                </a:lnTo>
                <a:lnTo>
                  <a:pt x="0" y="80367"/>
                </a:lnTo>
                <a:lnTo>
                  <a:pt x="0" y="98226"/>
                </a:lnTo>
                <a:lnTo>
                  <a:pt x="0" y="98226"/>
                </a:lnTo>
                <a:lnTo>
                  <a:pt x="8929" y="98226"/>
                </a:lnTo>
                <a:lnTo>
                  <a:pt x="8929" y="89297"/>
                </a:lnTo>
                <a:lnTo>
                  <a:pt x="17859" y="80367"/>
                </a:lnTo>
                <a:lnTo>
                  <a:pt x="17859" y="62508"/>
                </a:lnTo>
                <a:lnTo>
                  <a:pt x="17859" y="44648"/>
                </a:lnTo>
                <a:lnTo>
                  <a:pt x="26789" y="35719"/>
                </a:lnTo>
                <a:lnTo>
                  <a:pt x="26789" y="17859"/>
                </a:lnTo>
                <a:lnTo>
                  <a:pt x="26789" y="17859"/>
                </a:lnTo>
                <a:lnTo>
                  <a:pt x="35719" y="17859"/>
                </a:lnTo>
                <a:lnTo>
                  <a:pt x="44648" y="17859"/>
                </a:lnTo>
                <a:lnTo>
                  <a:pt x="53578" y="35719"/>
                </a:lnTo>
                <a:lnTo>
                  <a:pt x="53578" y="44648"/>
                </a:lnTo>
                <a:lnTo>
                  <a:pt x="62508" y="62508"/>
                </a:lnTo>
                <a:lnTo>
                  <a:pt x="62508" y="89297"/>
                </a:lnTo>
                <a:lnTo>
                  <a:pt x="71437" y="98226"/>
                </a:lnTo>
                <a:lnTo>
                  <a:pt x="80367" y="116086"/>
                </a:lnTo>
                <a:lnTo>
                  <a:pt x="89297" y="125015"/>
                </a:lnTo>
                <a:lnTo>
                  <a:pt x="98226" y="125015"/>
                </a:lnTo>
                <a:lnTo>
                  <a:pt x="98226" y="116086"/>
                </a:lnTo>
                <a:lnTo>
                  <a:pt x="98226"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5947172" y="4134445"/>
            <a:ext cx="2446734" cy="955478"/>
          </a:xfrm>
          <a:custGeom>
            <a:avLst/>
            <a:gdLst/>
            <a:ahLst/>
            <a:cxnLst/>
            <a:rect l="0" t="0" r="0" b="0"/>
            <a:pathLst>
              <a:path w="2446734" h="955478">
                <a:moveTo>
                  <a:pt x="2152055" y="955477"/>
                </a:moveTo>
                <a:lnTo>
                  <a:pt x="2152055" y="955477"/>
                </a:lnTo>
                <a:lnTo>
                  <a:pt x="2152055" y="955477"/>
                </a:lnTo>
                <a:lnTo>
                  <a:pt x="2152055" y="955477"/>
                </a:lnTo>
                <a:lnTo>
                  <a:pt x="2152055" y="955477"/>
                </a:lnTo>
                <a:lnTo>
                  <a:pt x="2160984" y="955477"/>
                </a:lnTo>
                <a:lnTo>
                  <a:pt x="2169914" y="946547"/>
                </a:lnTo>
                <a:lnTo>
                  <a:pt x="2178844" y="946547"/>
                </a:lnTo>
                <a:lnTo>
                  <a:pt x="2196703" y="928688"/>
                </a:lnTo>
                <a:lnTo>
                  <a:pt x="2214562" y="919758"/>
                </a:lnTo>
                <a:lnTo>
                  <a:pt x="2232422" y="901899"/>
                </a:lnTo>
                <a:lnTo>
                  <a:pt x="2250280" y="875110"/>
                </a:lnTo>
                <a:lnTo>
                  <a:pt x="2259210" y="848321"/>
                </a:lnTo>
                <a:lnTo>
                  <a:pt x="2277069" y="803672"/>
                </a:lnTo>
                <a:lnTo>
                  <a:pt x="2294929" y="759024"/>
                </a:lnTo>
                <a:lnTo>
                  <a:pt x="2303858" y="705445"/>
                </a:lnTo>
                <a:lnTo>
                  <a:pt x="2321718" y="642937"/>
                </a:lnTo>
                <a:lnTo>
                  <a:pt x="2339577" y="571500"/>
                </a:lnTo>
                <a:lnTo>
                  <a:pt x="2348507" y="500062"/>
                </a:lnTo>
                <a:lnTo>
                  <a:pt x="2366366" y="428625"/>
                </a:lnTo>
                <a:lnTo>
                  <a:pt x="2375296" y="357187"/>
                </a:lnTo>
                <a:lnTo>
                  <a:pt x="2384226" y="303609"/>
                </a:lnTo>
                <a:lnTo>
                  <a:pt x="2402085" y="250031"/>
                </a:lnTo>
                <a:lnTo>
                  <a:pt x="2411015" y="205383"/>
                </a:lnTo>
                <a:lnTo>
                  <a:pt x="2411015" y="169664"/>
                </a:lnTo>
                <a:lnTo>
                  <a:pt x="2419944" y="142875"/>
                </a:lnTo>
                <a:lnTo>
                  <a:pt x="2419944" y="116086"/>
                </a:lnTo>
                <a:lnTo>
                  <a:pt x="2428874" y="98226"/>
                </a:lnTo>
                <a:lnTo>
                  <a:pt x="2428874" y="80367"/>
                </a:lnTo>
                <a:lnTo>
                  <a:pt x="2428874" y="62508"/>
                </a:lnTo>
                <a:lnTo>
                  <a:pt x="2437804" y="53578"/>
                </a:lnTo>
                <a:lnTo>
                  <a:pt x="2437804" y="44648"/>
                </a:lnTo>
                <a:lnTo>
                  <a:pt x="2446733" y="35719"/>
                </a:lnTo>
                <a:lnTo>
                  <a:pt x="2446733" y="35719"/>
                </a:lnTo>
                <a:lnTo>
                  <a:pt x="2446733" y="35719"/>
                </a:lnTo>
                <a:lnTo>
                  <a:pt x="2446733" y="35719"/>
                </a:lnTo>
                <a:lnTo>
                  <a:pt x="2437804" y="35719"/>
                </a:lnTo>
                <a:lnTo>
                  <a:pt x="2437804" y="35719"/>
                </a:lnTo>
                <a:lnTo>
                  <a:pt x="2437804" y="44648"/>
                </a:lnTo>
                <a:lnTo>
                  <a:pt x="2437804" y="44648"/>
                </a:lnTo>
                <a:lnTo>
                  <a:pt x="2437804" y="44648"/>
                </a:lnTo>
                <a:lnTo>
                  <a:pt x="2437804" y="44648"/>
                </a:lnTo>
                <a:lnTo>
                  <a:pt x="2428874" y="44648"/>
                </a:lnTo>
                <a:lnTo>
                  <a:pt x="2428874" y="44648"/>
                </a:lnTo>
                <a:lnTo>
                  <a:pt x="2428874" y="44648"/>
                </a:lnTo>
                <a:lnTo>
                  <a:pt x="2428874" y="44648"/>
                </a:lnTo>
                <a:lnTo>
                  <a:pt x="2419944" y="44648"/>
                </a:lnTo>
                <a:lnTo>
                  <a:pt x="2419944" y="35719"/>
                </a:lnTo>
                <a:lnTo>
                  <a:pt x="2419944" y="35719"/>
                </a:lnTo>
                <a:lnTo>
                  <a:pt x="2419944" y="35719"/>
                </a:lnTo>
                <a:lnTo>
                  <a:pt x="2419944" y="35719"/>
                </a:lnTo>
                <a:lnTo>
                  <a:pt x="2419944" y="26789"/>
                </a:lnTo>
                <a:lnTo>
                  <a:pt x="2419944" y="26789"/>
                </a:lnTo>
                <a:lnTo>
                  <a:pt x="2419944" y="26789"/>
                </a:lnTo>
                <a:lnTo>
                  <a:pt x="2419944" y="26789"/>
                </a:lnTo>
                <a:lnTo>
                  <a:pt x="2419944" y="26789"/>
                </a:lnTo>
                <a:lnTo>
                  <a:pt x="2419944" y="17859"/>
                </a:lnTo>
                <a:lnTo>
                  <a:pt x="2411015" y="17859"/>
                </a:lnTo>
                <a:lnTo>
                  <a:pt x="2411015" y="8930"/>
                </a:lnTo>
                <a:lnTo>
                  <a:pt x="2402085" y="0"/>
                </a:lnTo>
                <a:lnTo>
                  <a:pt x="2393155" y="0"/>
                </a:lnTo>
                <a:lnTo>
                  <a:pt x="2384226" y="0"/>
                </a:lnTo>
                <a:lnTo>
                  <a:pt x="2375296" y="0"/>
                </a:lnTo>
                <a:lnTo>
                  <a:pt x="2357437" y="8930"/>
                </a:lnTo>
                <a:lnTo>
                  <a:pt x="2339577" y="17859"/>
                </a:lnTo>
                <a:lnTo>
                  <a:pt x="2294929" y="26789"/>
                </a:lnTo>
                <a:lnTo>
                  <a:pt x="2250280" y="44648"/>
                </a:lnTo>
                <a:lnTo>
                  <a:pt x="2178844" y="62508"/>
                </a:lnTo>
                <a:lnTo>
                  <a:pt x="2098476" y="80367"/>
                </a:lnTo>
                <a:lnTo>
                  <a:pt x="2009180" y="98226"/>
                </a:lnTo>
                <a:lnTo>
                  <a:pt x="1902023" y="125016"/>
                </a:lnTo>
                <a:lnTo>
                  <a:pt x="1794867" y="142875"/>
                </a:lnTo>
                <a:lnTo>
                  <a:pt x="1687711" y="169664"/>
                </a:lnTo>
                <a:lnTo>
                  <a:pt x="1571625" y="196453"/>
                </a:lnTo>
                <a:lnTo>
                  <a:pt x="1464469" y="223242"/>
                </a:lnTo>
                <a:lnTo>
                  <a:pt x="1339453" y="250031"/>
                </a:lnTo>
                <a:lnTo>
                  <a:pt x="1232297" y="285750"/>
                </a:lnTo>
                <a:lnTo>
                  <a:pt x="1116211" y="321469"/>
                </a:lnTo>
                <a:lnTo>
                  <a:pt x="1009055" y="357187"/>
                </a:lnTo>
                <a:lnTo>
                  <a:pt x="901898" y="392906"/>
                </a:lnTo>
                <a:lnTo>
                  <a:pt x="803672" y="437555"/>
                </a:lnTo>
                <a:lnTo>
                  <a:pt x="705445" y="473273"/>
                </a:lnTo>
                <a:lnTo>
                  <a:pt x="616148" y="517922"/>
                </a:lnTo>
                <a:lnTo>
                  <a:pt x="517922" y="562570"/>
                </a:lnTo>
                <a:lnTo>
                  <a:pt x="437555" y="598289"/>
                </a:lnTo>
                <a:lnTo>
                  <a:pt x="357187" y="642937"/>
                </a:lnTo>
                <a:lnTo>
                  <a:pt x="285750" y="678656"/>
                </a:lnTo>
                <a:lnTo>
                  <a:pt x="223242" y="714375"/>
                </a:lnTo>
                <a:lnTo>
                  <a:pt x="169664" y="750094"/>
                </a:lnTo>
                <a:lnTo>
                  <a:pt x="125016" y="776883"/>
                </a:lnTo>
                <a:lnTo>
                  <a:pt x="89297" y="803672"/>
                </a:lnTo>
                <a:lnTo>
                  <a:pt x="62508" y="830461"/>
                </a:lnTo>
                <a:lnTo>
                  <a:pt x="44648" y="857250"/>
                </a:lnTo>
                <a:lnTo>
                  <a:pt x="35719" y="884039"/>
                </a:lnTo>
                <a:lnTo>
                  <a:pt x="17859" y="901899"/>
                </a:lnTo>
                <a:lnTo>
                  <a:pt x="8930" y="919758"/>
                </a:lnTo>
                <a:lnTo>
                  <a:pt x="8930" y="937618"/>
                </a:lnTo>
                <a:lnTo>
                  <a:pt x="0" y="946547"/>
                </a:lnTo>
                <a:lnTo>
                  <a:pt x="8930" y="946547"/>
                </a:lnTo>
                <a:lnTo>
                  <a:pt x="8930" y="946547"/>
                </a:lnTo>
                <a:lnTo>
                  <a:pt x="17859" y="937618"/>
                </a:lnTo>
                <a:lnTo>
                  <a:pt x="26789" y="928688"/>
                </a:lnTo>
                <a:lnTo>
                  <a:pt x="35719" y="919758"/>
                </a:lnTo>
                <a:lnTo>
                  <a:pt x="44648" y="901899"/>
                </a:lnTo>
                <a:lnTo>
                  <a:pt x="53578" y="892969"/>
                </a:lnTo>
                <a:lnTo>
                  <a:pt x="53578" y="875110"/>
                </a:lnTo>
                <a:lnTo>
                  <a:pt x="62508" y="866180"/>
                </a:lnTo>
                <a:lnTo>
                  <a:pt x="71437" y="857250"/>
                </a:lnTo>
                <a:lnTo>
                  <a:pt x="71437" y="857250"/>
                </a:lnTo>
                <a:lnTo>
                  <a:pt x="80367" y="848321"/>
                </a:lnTo>
                <a:lnTo>
                  <a:pt x="89297" y="848321"/>
                </a:lnTo>
                <a:lnTo>
                  <a:pt x="89297" y="848321"/>
                </a:lnTo>
                <a:lnTo>
                  <a:pt x="98226" y="848321"/>
                </a:lnTo>
                <a:lnTo>
                  <a:pt x="107156" y="848321"/>
                </a:lnTo>
                <a:lnTo>
                  <a:pt x="116086" y="857250"/>
                </a:lnTo>
                <a:lnTo>
                  <a:pt x="125016" y="857250"/>
                </a:lnTo>
                <a:lnTo>
                  <a:pt x="125016" y="8572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5572125" y="5456039"/>
            <a:ext cx="2464595" cy="321469"/>
          </a:xfrm>
          <a:custGeom>
            <a:avLst/>
            <a:gdLst/>
            <a:ahLst/>
            <a:cxnLst/>
            <a:rect l="0" t="0" r="0" b="0"/>
            <a:pathLst>
              <a:path w="2464595" h="321469">
                <a:moveTo>
                  <a:pt x="8930" y="125015"/>
                </a:moveTo>
                <a:lnTo>
                  <a:pt x="8930" y="125015"/>
                </a:lnTo>
                <a:lnTo>
                  <a:pt x="8930" y="116086"/>
                </a:lnTo>
                <a:lnTo>
                  <a:pt x="8930" y="116086"/>
                </a:lnTo>
                <a:lnTo>
                  <a:pt x="0" y="116086"/>
                </a:lnTo>
                <a:lnTo>
                  <a:pt x="0" y="116086"/>
                </a:lnTo>
                <a:lnTo>
                  <a:pt x="0" y="116086"/>
                </a:lnTo>
                <a:lnTo>
                  <a:pt x="0" y="116086"/>
                </a:lnTo>
                <a:lnTo>
                  <a:pt x="8930" y="116086"/>
                </a:lnTo>
                <a:lnTo>
                  <a:pt x="8930" y="125015"/>
                </a:lnTo>
                <a:lnTo>
                  <a:pt x="8930" y="142874"/>
                </a:lnTo>
                <a:lnTo>
                  <a:pt x="17859" y="151804"/>
                </a:lnTo>
                <a:lnTo>
                  <a:pt x="26789" y="160734"/>
                </a:lnTo>
                <a:lnTo>
                  <a:pt x="26789" y="178593"/>
                </a:lnTo>
                <a:lnTo>
                  <a:pt x="26789" y="196452"/>
                </a:lnTo>
                <a:lnTo>
                  <a:pt x="26789" y="214312"/>
                </a:lnTo>
                <a:lnTo>
                  <a:pt x="35719" y="232171"/>
                </a:lnTo>
                <a:lnTo>
                  <a:pt x="26789" y="250031"/>
                </a:lnTo>
                <a:lnTo>
                  <a:pt x="26789" y="258960"/>
                </a:lnTo>
                <a:lnTo>
                  <a:pt x="26789" y="276820"/>
                </a:lnTo>
                <a:lnTo>
                  <a:pt x="26789" y="285749"/>
                </a:lnTo>
                <a:lnTo>
                  <a:pt x="26789" y="294679"/>
                </a:lnTo>
                <a:lnTo>
                  <a:pt x="26789" y="303609"/>
                </a:lnTo>
                <a:lnTo>
                  <a:pt x="26789" y="312538"/>
                </a:lnTo>
                <a:lnTo>
                  <a:pt x="26789" y="312538"/>
                </a:lnTo>
                <a:lnTo>
                  <a:pt x="26789" y="312538"/>
                </a:lnTo>
                <a:lnTo>
                  <a:pt x="26789" y="312538"/>
                </a:lnTo>
                <a:lnTo>
                  <a:pt x="26789" y="321468"/>
                </a:lnTo>
                <a:lnTo>
                  <a:pt x="35719" y="321468"/>
                </a:lnTo>
                <a:lnTo>
                  <a:pt x="44648" y="312538"/>
                </a:lnTo>
                <a:lnTo>
                  <a:pt x="53578" y="312538"/>
                </a:lnTo>
                <a:lnTo>
                  <a:pt x="71438" y="303609"/>
                </a:lnTo>
                <a:lnTo>
                  <a:pt x="89297" y="303609"/>
                </a:lnTo>
                <a:lnTo>
                  <a:pt x="116086" y="303609"/>
                </a:lnTo>
                <a:lnTo>
                  <a:pt x="133945" y="294679"/>
                </a:lnTo>
                <a:lnTo>
                  <a:pt x="160734" y="294679"/>
                </a:lnTo>
                <a:lnTo>
                  <a:pt x="196453" y="285749"/>
                </a:lnTo>
                <a:lnTo>
                  <a:pt x="232172" y="276820"/>
                </a:lnTo>
                <a:lnTo>
                  <a:pt x="267891" y="276820"/>
                </a:lnTo>
                <a:lnTo>
                  <a:pt x="303609" y="276820"/>
                </a:lnTo>
                <a:lnTo>
                  <a:pt x="348258" y="267890"/>
                </a:lnTo>
                <a:lnTo>
                  <a:pt x="401836" y="258960"/>
                </a:lnTo>
                <a:lnTo>
                  <a:pt x="455414" y="258960"/>
                </a:lnTo>
                <a:lnTo>
                  <a:pt x="500063" y="258960"/>
                </a:lnTo>
                <a:lnTo>
                  <a:pt x="562570" y="258960"/>
                </a:lnTo>
                <a:lnTo>
                  <a:pt x="616148" y="258960"/>
                </a:lnTo>
                <a:lnTo>
                  <a:pt x="669727" y="258960"/>
                </a:lnTo>
                <a:lnTo>
                  <a:pt x="732234" y="250031"/>
                </a:lnTo>
                <a:lnTo>
                  <a:pt x="803672" y="250031"/>
                </a:lnTo>
                <a:lnTo>
                  <a:pt x="866180" y="250031"/>
                </a:lnTo>
                <a:lnTo>
                  <a:pt x="937617" y="241101"/>
                </a:lnTo>
                <a:lnTo>
                  <a:pt x="1009055" y="232171"/>
                </a:lnTo>
                <a:lnTo>
                  <a:pt x="1080492" y="232171"/>
                </a:lnTo>
                <a:lnTo>
                  <a:pt x="1151930" y="223241"/>
                </a:lnTo>
                <a:lnTo>
                  <a:pt x="1223367" y="223241"/>
                </a:lnTo>
                <a:lnTo>
                  <a:pt x="1285875" y="223241"/>
                </a:lnTo>
                <a:lnTo>
                  <a:pt x="1357313" y="223241"/>
                </a:lnTo>
                <a:lnTo>
                  <a:pt x="1419820" y="232171"/>
                </a:lnTo>
                <a:lnTo>
                  <a:pt x="1491258" y="232171"/>
                </a:lnTo>
                <a:lnTo>
                  <a:pt x="1553766" y="241101"/>
                </a:lnTo>
                <a:lnTo>
                  <a:pt x="1625203" y="241101"/>
                </a:lnTo>
                <a:lnTo>
                  <a:pt x="1687711" y="250031"/>
                </a:lnTo>
                <a:lnTo>
                  <a:pt x="1750219" y="250031"/>
                </a:lnTo>
                <a:lnTo>
                  <a:pt x="1812727" y="250031"/>
                </a:lnTo>
                <a:lnTo>
                  <a:pt x="1875234" y="241101"/>
                </a:lnTo>
                <a:lnTo>
                  <a:pt x="1928813" y="241101"/>
                </a:lnTo>
                <a:lnTo>
                  <a:pt x="1982391" y="241101"/>
                </a:lnTo>
                <a:lnTo>
                  <a:pt x="2027039" y="241101"/>
                </a:lnTo>
                <a:lnTo>
                  <a:pt x="2062758" y="250031"/>
                </a:lnTo>
                <a:lnTo>
                  <a:pt x="2098477" y="250031"/>
                </a:lnTo>
                <a:lnTo>
                  <a:pt x="2125266" y="250031"/>
                </a:lnTo>
                <a:lnTo>
                  <a:pt x="2143125" y="258960"/>
                </a:lnTo>
                <a:lnTo>
                  <a:pt x="2169914" y="258960"/>
                </a:lnTo>
                <a:lnTo>
                  <a:pt x="2196703" y="267890"/>
                </a:lnTo>
                <a:lnTo>
                  <a:pt x="2223492" y="267890"/>
                </a:lnTo>
                <a:lnTo>
                  <a:pt x="2250281" y="276820"/>
                </a:lnTo>
                <a:lnTo>
                  <a:pt x="2277070" y="276820"/>
                </a:lnTo>
                <a:lnTo>
                  <a:pt x="2303859" y="276820"/>
                </a:lnTo>
                <a:lnTo>
                  <a:pt x="2330648" y="285749"/>
                </a:lnTo>
                <a:lnTo>
                  <a:pt x="2348508" y="285749"/>
                </a:lnTo>
                <a:lnTo>
                  <a:pt x="2366367" y="285749"/>
                </a:lnTo>
                <a:lnTo>
                  <a:pt x="2384227" y="294679"/>
                </a:lnTo>
                <a:lnTo>
                  <a:pt x="2393156" y="294679"/>
                </a:lnTo>
                <a:lnTo>
                  <a:pt x="2402086" y="294679"/>
                </a:lnTo>
                <a:lnTo>
                  <a:pt x="2402086" y="294679"/>
                </a:lnTo>
                <a:lnTo>
                  <a:pt x="2411016" y="303609"/>
                </a:lnTo>
                <a:lnTo>
                  <a:pt x="2419945" y="303609"/>
                </a:lnTo>
                <a:lnTo>
                  <a:pt x="2428875" y="303609"/>
                </a:lnTo>
                <a:lnTo>
                  <a:pt x="2446734" y="303609"/>
                </a:lnTo>
                <a:lnTo>
                  <a:pt x="2455664" y="303609"/>
                </a:lnTo>
                <a:lnTo>
                  <a:pt x="2455664" y="303609"/>
                </a:lnTo>
                <a:lnTo>
                  <a:pt x="2464594" y="303609"/>
                </a:lnTo>
                <a:lnTo>
                  <a:pt x="2455664" y="294679"/>
                </a:lnTo>
                <a:lnTo>
                  <a:pt x="2455664" y="294679"/>
                </a:lnTo>
                <a:lnTo>
                  <a:pt x="2455664" y="285749"/>
                </a:lnTo>
                <a:lnTo>
                  <a:pt x="2455664" y="285749"/>
                </a:lnTo>
                <a:lnTo>
                  <a:pt x="2455664" y="276820"/>
                </a:lnTo>
                <a:lnTo>
                  <a:pt x="2446734" y="276820"/>
                </a:lnTo>
                <a:lnTo>
                  <a:pt x="2446734" y="276820"/>
                </a:lnTo>
                <a:lnTo>
                  <a:pt x="2437805" y="267890"/>
                </a:lnTo>
                <a:lnTo>
                  <a:pt x="2437805" y="267890"/>
                </a:lnTo>
                <a:lnTo>
                  <a:pt x="2428875" y="250031"/>
                </a:lnTo>
                <a:lnTo>
                  <a:pt x="2419945" y="241101"/>
                </a:lnTo>
                <a:lnTo>
                  <a:pt x="2419945" y="214312"/>
                </a:lnTo>
                <a:lnTo>
                  <a:pt x="2411016" y="187523"/>
                </a:lnTo>
                <a:lnTo>
                  <a:pt x="2411016" y="142874"/>
                </a:lnTo>
                <a:lnTo>
                  <a:pt x="2402086" y="89297"/>
                </a:lnTo>
                <a:lnTo>
                  <a:pt x="2384227" y="0"/>
                </a:lnTo>
                <a:lnTo>
                  <a:pt x="238422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6223992" y="5723929"/>
            <a:ext cx="241103" cy="491134"/>
          </a:xfrm>
          <a:custGeom>
            <a:avLst/>
            <a:gdLst/>
            <a:ahLst/>
            <a:cxnLst/>
            <a:rect l="0" t="0" r="0" b="0"/>
            <a:pathLst>
              <a:path w="241103" h="491134">
                <a:moveTo>
                  <a:pt x="241102" y="35719"/>
                </a:moveTo>
                <a:lnTo>
                  <a:pt x="241102" y="26789"/>
                </a:lnTo>
                <a:lnTo>
                  <a:pt x="241102" y="26789"/>
                </a:lnTo>
                <a:lnTo>
                  <a:pt x="241102" y="17859"/>
                </a:lnTo>
                <a:lnTo>
                  <a:pt x="241102" y="8930"/>
                </a:lnTo>
                <a:lnTo>
                  <a:pt x="232172" y="8930"/>
                </a:lnTo>
                <a:lnTo>
                  <a:pt x="232172" y="0"/>
                </a:lnTo>
                <a:lnTo>
                  <a:pt x="232172" y="0"/>
                </a:lnTo>
                <a:lnTo>
                  <a:pt x="214313" y="8930"/>
                </a:lnTo>
                <a:lnTo>
                  <a:pt x="205383" y="26789"/>
                </a:lnTo>
                <a:lnTo>
                  <a:pt x="187524" y="53578"/>
                </a:lnTo>
                <a:lnTo>
                  <a:pt x="169664" y="98226"/>
                </a:lnTo>
                <a:lnTo>
                  <a:pt x="133946" y="160734"/>
                </a:lnTo>
                <a:lnTo>
                  <a:pt x="107156" y="223242"/>
                </a:lnTo>
                <a:lnTo>
                  <a:pt x="89297" y="285750"/>
                </a:lnTo>
                <a:lnTo>
                  <a:pt x="62508" y="339328"/>
                </a:lnTo>
                <a:lnTo>
                  <a:pt x="44649" y="383976"/>
                </a:lnTo>
                <a:lnTo>
                  <a:pt x="26789" y="428625"/>
                </a:lnTo>
                <a:lnTo>
                  <a:pt x="17860" y="464344"/>
                </a:lnTo>
                <a:lnTo>
                  <a:pt x="0" y="482203"/>
                </a:lnTo>
                <a:lnTo>
                  <a:pt x="0" y="491133"/>
                </a:lnTo>
                <a:lnTo>
                  <a:pt x="0" y="491133"/>
                </a:lnTo>
                <a:lnTo>
                  <a:pt x="0" y="482203"/>
                </a:lnTo>
                <a:lnTo>
                  <a:pt x="0" y="455414"/>
                </a:lnTo>
                <a:lnTo>
                  <a:pt x="0" y="45541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5938242" y="6197202"/>
            <a:ext cx="71439" cy="26790"/>
          </a:xfrm>
          <a:custGeom>
            <a:avLst/>
            <a:gdLst/>
            <a:ahLst/>
            <a:cxnLst/>
            <a:rect l="0" t="0" r="0" b="0"/>
            <a:pathLst>
              <a:path w="71439" h="26790">
                <a:moveTo>
                  <a:pt x="71438" y="26789"/>
                </a:moveTo>
                <a:lnTo>
                  <a:pt x="53578" y="17860"/>
                </a:lnTo>
                <a:lnTo>
                  <a:pt x="44649" y="17860"/>
                </a:lnTo>
                <a:lnTo>
                  <a:pt x="17860" y="893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5857875" y="6170413"/>
            <a:ext cx="250032" cy="419697"/>
          </a:xfrm>
          <a:custGeom>
            <a:avLst/>
            <a:gdLst/>
            <a:ahLst/>
            <a:cxnLst/>
            <a:rect l="0" t="0" r="0" b="0"/>
            <a:pathLst>
              <a:path w="250032" h="419697">
                <a:moveTo>
                  <a:pt x="44648" y="35719"/>
                </a:moveTo>
                <a:lnTo>
                  <a:pt x="44648" y="53578"/>
                </a:lnTo>
                <a:lnTo>
                  <a:pt x="35719" y="80367"/>
                </a:lnTo>
                <a:lnTo>
                  <a:pt x="44648" y="125016"/>
                </a:lnTo>
                <a:lnTo>
                  <a:pt x="53578" y="178594"/>
                </a:lnTo>
                <a:lnTo>
                  <a:pt x="71438" y="241102"/>
                </a:lnTo>
                <a:lnTo>
                  <a:pt x="89297" y="285750"/>
                </a:lnTo>
                <a:lnTo>
                  <a:pt x="98227" y="321469"/>
                </a:lnTo>
                <a:lnTo>
                  <a:pt x="107156" y="348258"/>
                </a:lnTo>
                <a:lnTo>
                  <a:pt x="107156" y="366117"/>
                </a:lnTo>
                <a:lnTo>
                  <a:pt x="116086" y="383977"/>
                </a:lnTo>
                <a:lnTo>
                  <a:pt x="125016" y="410766"/>
                </a:lnTo>
                <a:lnTo>
                  <a:pt x="133945" y="419696"/>
                </a:lnTo>
                <a:lnTo>
                  <a:pt x="125016" y="419696"/>
                </a:lnTo>
                <a:lnTo>
                  <a:pt x="116086" y="392907"/>
                </a:lnTo>
                <a:lnTo>
                  <a:pt x="98227" y="348258"/>
                </a:lnTo>
                <a:lnTo>
                  <a:pt x="80367" y="303610"/>
                </a:lnTo>
                <a:lnTo>
                  <a:pt x="62508" y="258961"/>
                </a:lnTo>
                <a:lnTo>
                  <a:pt x="44648" y="223242"/>
                </a:lnTo>
                <a:lnTo>
                  <a:pt x="17859" y="178594"/>
                </a:lnTo>
                <a:lnTo>
                  <a:pt x="8930" y="151805"/>
                </a:lnTo>
                <a:lnTo>
                  <a:pt x="0" y="116086"/>
                </a:lnTo>
                <a:lnTo>
                  <a:pt x="0" y="80367"/>
                </a:lnTo>
                <a:lnTo>
                  <a:pt x="8930" y="62508"/>
                </a:lnTo>
                <a:lnTo>
                  <a:pt x="26789" y="44649"/>
                </a:lnTo>
                <a:lnTo>
                  <a:pt x="44648" y="17860"/>
                </a:lnTo>
                <a:lnTo>
                  <a:pt x="80367" y="8930"/>
                </a:lnTo>
                <a:lnTo>
                  <a:pt x="116086" y="0"/>
                </a:lnTo>
                <a:lnTo>
                  <a:pt x="151805" y="0"/>
                </a:lnTo>
                <a:lnTo>
                  <a:pt x="178594" y="0"/>
                </a:lnTo>
                <a:lnTo>
                  <a:pt x="214313" y="17860"/>
                </a:lnTo>
                <a:lnTo>
                  <a:pt x="223242" y="44649"/>
                </a:lnTo>
                <a:lnTo>
                  <a:pt x="232172" y="80367"/>
                </a:lnTo>
                <a:lnTo>
                  <a:pt x="232172" y="125016"/>
                </a:lnTo>
                <a:lnTo>
                  <a:pt x="214313" y="160735"/>
                </a:lnTo>
                <a:lnTo>
                  <a:pt x="187523" y="205383"/>
                </a:lnTo>
                <a:lnTo>
                  <a:pt x="169664" y="232172"/>
                </a:lnTo>
                <a:lnTo>
                  <a:pt x="142875" y="250032"/>
                </a:lnTo>
                <a:lnTo>
                  <a:pt x="125016" y="258961"/>
                </a:lnTo>
                <a:lnTo>
                  <a:pt x="116086" y="258961"/>
                </a:lnTo>
                <a:lnTo>
                  <a:pt x="107156" y="250032"/>
                </a:lnTo>
                <a:lnTo>
                  <a:pt x="116086" y="241102"/>
                </a:lnTo>
                <a:lnTo>
                  <a:pt x="133945" y="223242"/>
                </a:lnTo>
                <a:lnTo>
                  <a:pt x="169664" y="196453"/>
                </a:lnTo>
                <a:lnTo>
                  <a:pt x="214313" y="169664"/>
                </a:lnTo>
                <a:lnTo>
                  <a:pt x="250031" y="142875"/>
                </a:lnTo>
                <a:lnTo>
                  <a:pt x="250031"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6161484" y="6170413"/>
            <a:ext cx="285751" cy="410767"/>
          </a:xfrm>
          <a:custGeom>
            <a:avLst/>
            <a:gdLst/>
            <a:ahLst/>
            <a:cxnLst/>
            <a:rect l="0" t="0" r="0" b="0"/>
            <a:pathLst>
              <a:path w="285751" h="410767">
                <a:moveTo>
                  <a:pt x="196454" y="35719"/>
                </a:moveTo>
                <a:lnTo>
                  <a:pt x="196454" y="35719"/>
                </a:lnTo>
                <a:lnTo>
                  <a:pt x="187524" y="35719"/>
                </a:lnTo>
                <a:lnTo>
                  <a:pt x="187524" y="44649"/>
                </a:lnTo>
                <a:lnTo>
                  <a:pt x="169664" y="44649"/>
                </a:lnTo>
                <a:lnTo>
                  <a:pt x="160735" y="71438"/>
                </a:lnTo>
                <a:lnTo>
                  <a:pt x="142875" y="98227"/>
                </a:lnTo>
                <a:lnTo>
                  <a:pt x="125016" y="142875"/>
                </a:lnTo>
                <a:lnTo>
                  <a:pt x="107157" y="196453"/>
                </a:lnTo>
                <a:lnTo>
                  <a:pt x="89297" y="250032"/>
                </a:lnTo>
                <a:lnTo>
                  <a:pt x="71438" y="303610"/>
                </a:lnTo>
                <a:lnTo>
                  <a:pt x="53579" y="339328"/>
                </a:lnTo>
                <a:lnTo>
                  <a:pt x="44649" y="366117"/>
                </a:lnTo>
                <a:lnTo>
                  <a:pt x="35719" y="383977"/>
                </a:lnTo>
                <a:lnTo>
                  <a:pt x="17860" y="392907"/>
                </a:lnTo>
                <a:lnTo>
                  <a:pt x="8930" y="392907"/>
                </a:lnTo>
                <a:lnTo>
                  <a:pt x="8930" y="375047"/>
                </a:lnTo>
                <a:lnTo>
                  <a:pt x="0" y="357188"/>
                </a:lnTo>
                <a:lnTo>
                  <a:pt x="8930" y="321469"/>
                </a:lnTo>
                <a:lnTo>
                  <a:pt x="8930" y="267891"/>
                </a:lnTo>
                <a:lnTo>
                  <a:pt x="26789" y="214313"/>
                </a:lnTo>
                <a:lnTo>
                  <a:pt x="44649" y="160735"/>
                </a:lnTo>
                <a:lnTo>
                  <a:pt x="62508" y="107157"/>
                </a:lnTo>
                <a:lnTo>
                  <a:pt x="80368" y="62508"/>
                </a:lnTo>
                <a:lnTo>
                  <a:pt x="98227" y="35719"/>
                </a:lnTo>
                <a:lnTo>
                  <a:pt x="116086" y="8930"/>
                </a:lnTo>
                <a:lnTo>
                  <a:pt x="133946" y="0"/>
                </a:lnTo>
                <a:lnTo>
                  <a:pt x="151805" y="0"/>
                </a:lnTo>
                <a:lnTo>
                  <a:pt x="160735" y="17860"/>
                </a:lnTo>
                <a:lnTo>
                  <a:pt x="178594" y="44649"/>
                </a:lnTo>
                <a:lnTo>
                  <a:pt x="187524" y="80367"/>
                </a:lnTo>
                <a:lnTo>
                  <a:pt x="196454" y="133946"/>
                </a:lnTo>
                <a:lnTo>
                  <a:pt x="205383" y="178594"/>
                </a:lnTo>
                <a:lnTo>
                  <a:pt x="205383" y="214313"/>
                </a:lnTo>
                <a:lnTo>
                  <a:pt x="223243" y="258961"/>
                </a:lnTo>
                <a:lnTo>
                  <a:pt x="232172" y="303610"/>
                </a:lnTo>
                <a:lnTo>
                  <a:pt x="250032" y="348258"/>
                </a:lnTo>
                <a:lnTo>
                  <a:pt x="267891" y="375047"/>
                </a:lnTo>
                <a:lnTo>
                  <a:pt x="276821" y="401836"/>
                </a:lnTo>
                <a:lnTo>
                  <a:pt x="285750" y="410766"/>
                </a:lnTo>
                <a:lnTo>
                  <a:pt x="285750" y="41076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6215063" y="6277570"/>
            <a:ext cx="294680" cy="116086"/>
          </a:xfrm>
          <a:custGeom>
            <a:avLst/>
            <a:gdLst/>
            <a:ahLst/>
            <a:cxnLst/>
            <a:rect l="0" t="0" r="0" b="0"/>
            <a:pathLst>
              <a:path w="294680" h="116086">
                <a:moveTo>
                  <a:pt x="8929" y="116085"/>
                </a:moveTo>
                <a:lnTo>
                  <a:pt x="0" y="116085"/>
                </a:lnTo>
                <a:lnTo>
                  <a:pt x="0" y="116085"/>
                </a:lnTo>
                <a:lnTo>
                  <a:pt x="0" y="116085"/>
                </a:lnTo>
                <a:lnTo>
                  <a:pt x="17859" y="116085"/>
                </a:lnTo>
                <a:lnTo>
                  <a:pt x="35718" y="116085"/>
                </a:lnTo>
                <a:lnTo>
                  <a:pt x="62507" y="116085"/>
                </a:lnTo>
                <a:lnTo>
                  <a:pt x="107156" y="107156"/>
                </a:lnTo>
                <a:lnTo>
                  <a:pt x="151804" y="89296"/>
                </a:lnTo>
                <a:lnTo>
                  <a:pt x="205382" y="62507"/>
                </a:lnTo>
                <a:lnTo>
                  <a:pt x="250031" y="35718"/>
                </a:lnTo>
                <a:lnTo>
                  <a:pt x="294679" y="0"/>
                </a:lnTo>
                <a:lnTo>
                  <a:pt x="29467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6554391" y="6081116"/>
            <a:ext cx="98227" cy="428626"/>
          </a:xfrm>
          <a:custGeom>
            <a:avLst/>
            <a:gdLst/>
            <a:ahLst/>
            <a:cxnLst/>
            <a:rect l="0" t="0" r="0" b="0"/>
            <a:pathLst>
              <a:path w="98227" h="428626">
                <a:moveTo>
                  <a:pt x="98226" y="0"/>
                </a:moveTo>
                <a:lnTo>
                  <a:pt x="89297" y="0"/>
                </a:lnTo>
                <a:lnTo>
                  <a:pt x="80367" y="0"/>
                </a:lnTo>
                <a:lnTo>
                  <a:pt x="71437" y="17860"/>
                </a:lnTo>
                <a:lnTo>
                  <a:pt x="53578" y="53579"/>
                </a:lnTo>
                <a:lnTo>
                  <a:pt x="35718" y="98227"/>
                </a:lnTo>
                <a:lnTo>
                  <a:pt x="17859" y="160735"/>
                </a:lnTo>
                <a:lnTo>
                  <a:pt x="8929" y="232172"/>
                </a:lnTo>
                <a:lnTo>
                  <a:pt x="0" y="294680"/>
                </a:lnTo>
                <a:lnTo>
                  <a:pt x="0" y="348258"/>
                </a:lnTo>
                <a:lnTo>
                  <a:pt x="0" y="392907"/>
                </a:lnTo>
                <a:lnTo>
                  <a:pt x="8929" y="419696"/>
                </a:lnTo>
                <a:lnTo>
                  <a:pt x="8929" y="428625"/>
                </a:lnTo>
                <a:lnTo>
                  <a:pt x="17859" y="428625"/>
                </a:lnTo>
                <a:lnTo>
                  <a:pt x="17859" y="419696"/>
                </a:lnTo>
                <a:lnTo>
                  <a:pt x="17859" y="392907"/>
                </a:lnTo>
                <a:lnTo>
                  <a:pt x="17859" y="357188"/>
                </a:lnTo>
                <a:lnTo>
                  <a:pt x="0" y="312539"/>
                </a:lnTo>
                <a:lnTo>
                  <a:pt x="0" y="31253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6375797" y="6054327"/>
            <a:ext cx="473274" cy="80369"/>
          </a:xfrm>
          <a:custGeom>
            <a:avLst/>
            <a:gdLst/>
            <a:ahLst/>
            <a:cxnLst/>
            <a:rect l="0" t="0" r="0" b="0"/>
            <a:pathLst>
              <a:path w="473274" h="80369">
                <a:moveTo>
                  <a:pt x="0" y="71438"/>
                </a:moveTo>
                <a:lnTo>
                  <a:pt x="8930" y="71438"/>
                </a:lnTo>
                <a:lnTo>
                  <a:pt x="17859" y="71438"/>
                </a:lnTo>
                <a:lnTo>
                  <a:pt x="17859" y="71438"/>
                </a:lnTo>
                <a:lnTo>
                  <a:pt x="35719" y="71438"/>
                </a:lnTo>
                <a:lnTo>
                  <a:pt x="44648" y="80368"/>
                </a:lnTo>
                <a:lnTo>
                  <a:pt x="80367" y="80368"/>
                </a:lnTo>
                <a:lnTo>
                  <a:pt x="116086" y="80368"/>
                </a:lnTo>
                <a:lnTo>
                  <a:pt x="169664" y="80368"/>
                </a:lnTo>
                <a:lnTo>
                  <a:pt x="232172" y="80368"/>
                </a:lnTo>
                <a:lnTo>
                  <a:pt x="294680" y="71438"/>
                </a:lnTo>
                <a:lnTo>
                  <a:pt x="357187" y="53578"/>
                </a:lnTo>
                <a:lnTo>
                  <a:pt x="419695" y="26789"/>
                </a:lnTo>
                <a:lnTo>
                  <a:pt x="473273" y="0"/>
                </a:lnTo>
                <a:lnTo>
                  <a:pt x="47327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6902648" y="6018609"/>
            <a:ext cx="1" cy="1"/>
          </a:xfrm>
          <a:custGeom>
            <a:avLst/>
            <a:gdLst/>
            <a:ahLst/>
            <a:cxnLst/>
            <a:rect l="0" t="0" r="0" b="0"/>
            <a:pathLst>
              <a:path w="1" h="1">
                <a:moveTo>
                  <a:pt x="0" y="0"/>
                </a:move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6777633" y="6027538"/>
            <a:ext cx="98227" cy="508993"/>
          </a:xfrm>
          <a:custGeom>
            <a:avLst/>
            <a:gdLst/>
            <a:ahLst/>
            <a:cxnLst/>
            <a:rect l="0" t="0" r="0" b="0"/>
            <a:pathLst>
              <a:path w="98227" h="508993">
                <a:moveTo>
                  <a:pt x="98226" y="0"/>
                </a:moveTo>
                <a:lnTo>
                  <a:pt x="80367" y="26789"/>
                </a:lnTo>
                <a:lnTo>
                  <a:pt x="53578" y="62508"/>
                </a:lnTo>
                <a:lnTo>
                  <a:pt x="35719" y="125016"/>
                </a:lnTo>
                <a:lnTo>
                  <a:pt x="17859" y="205383"/>
                </a:lnTo>
                <a:lnTo>
                  <a:pt x="8930" y="285750"/>
                </a:lnTo>
                <a:lnTo>
                  <a:pt x="0" y="357188"/>
                </a:lnTo>
                <a:lnTo>
                  <a:pt x="0" y="410766"/>
                </a:lnTo>
                <a:lnTo>
                  <a:pt x="0" y="455414"/>
                </a:lnTo>
                <a:lnTo>
                  <a:pt x="0" y="482203"/>
                </a:lnTo>
                <a:lnTo>
                  <a:pt x="0" y="500063"/>
                </a:lnTo>
                <a:lnTo>
                  <a:pt x="0" y="508992"/>
                </a:lnTo>
                <a:lnTo>
                  <a:pt x="8930" y="491133"/>
                </a:lnTo>
                <a:lnTo>
                  <a:pt x="26789" y="473274"/>
                </a:lnTo>
                <a:lnTo>
                  <a:pt x="26789" y="47327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6858000" y="5973960"/>
            <a:ext cx="142876" cy="589361"/>
          </a:xfrm>
          <a:custGeom>
            <a:avLst/>
            <a:gdLst/>
            <a:ahLst/>
            <a:cxnLst/>
            <a:rect l="0" t="0" r="0" b="0"/>
            <a:pathLst>
              <a:path w="142876" h="589361">
                <a:moveTo>
                  <a:pt x="142875" y="0"/>
                </a:moveTo>
                <a:lnTo>
                  <a:pt x="133945" y="8930"/>
                </a:lnTo>
                <a:lnTo>
                  <a:pt x="116086" y="26789"/>
                </a:lnTo>
                <a:lnTo>
                  <a:pt x="98227" y="53578"/>
                </a:lnTo>
                <a:lnTo>
                  <a:pt x="80367" y="107156"/>
                </a:lnTo>
                <a:lnTo>
                  <a:pt x="53578" y="178594"/>
                </a:lnTo>
                <a:lnTo>
                  <a:pt x="35719" y="258961"/>
                </a:lnTo>
                <a:lnTo>
                  <a:pt x="17859" y="339328"/>
                </a:lnTo>
                <a:lnTo>
                  <a:pt x="8930" y="419695"/>
                </a:lnTo>
                <a:lnTo>
                  <a:pt x="0" y="482203"/>
                </a:lnTo>
                <a:lnTo>
                  <a:pt x="0" y="526852"/>
                </a:lnTo>
                <a:lnTo>
                  <a:pt x="0" y="562570"/>
                </a:lnTo>
                <a:lnTo>
                  <a:pt x="0" y="580430"/>
                </a:lnTo>
                <a:lnTo>
                  <a:pt x="0" y="589360"/>
                </a:lnTo>
                <a:lnTo>
                  <a:pt x="0" y="571500"/>
                </a:lnTo>
                <a:lnTo>
                  <a:pt x="0" y="553641"/>
                </a:lnTo>
                <a:lnTo>
                  <a:pt x="0" y="55364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 name="Freeform 29"/>
          <p:cNvSpPr/>
          <p:nvPr/>
        </p:nvSpPr>
        <p:spPr bwMode="auto">
          <a:xfrm>
            <a:off x="6786563" y="6188273"/>
            <a:ext cx="214313" cy="89298"/>
          </a:xfrm>
          <a:custGeom>
            <a:avLst/>
            <a:gdLst/>
            <a:ahLst/>
            <a:cxnLst/>
            <a:rect l="0" t="0" r="0" b="0"/>
            <a:pathLst>
              <a:path w="214313" h="89298">
                <a:moveTo>
                  <a:pt x="0" y="89297"/>
                </a:moveTo>
                <a:lnTo>
                  <a:pt x="0" y="89297"/>
                </a:lnTo>
                <a:lnTo>
                  <a:pt x="8929" y="80367"/>
                </a:lnTo>
                <a:lnTo>
                  <a:pt x="26789" y="80367"/>
                </a:lnTo>
                <a:lnTo>
                  <a:pt x="53578" y="71437"/>
                </a:lnTo>
                <a:lnTo>
                  <a:pt x="98226" y="62507"/>
                </a:lnTo>
                <a:lnTo>
                  <a:pt x="151804" y="35718"/>
                </a:lnTo>
                <a:lnTo>
                  <a:pt x="214312" y="0"/>
                </a:lnTo>
                <a:lnTo>
                  <a:pt x="21431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806579697"/>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software  needed later</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err="1"/>
              <a:t>RabbitMQ</a:t>
            </a:r>
            <a:r>
              <a:rPr lang="en-US" dirty="0"/>
              <a:t>, </a:t>
            </a:r>
            <a:endParaRPr lang="en-US" dirty="0" smtClean="0"/>
          </a:p>
          <a:p>
            <a:pPr>
              <a:buFont typeface="Wingdings" panose="05000000000000000000" pitchFamily="2" charset="2"/>
              <a:buChar char="§"/>
            </a:pPr>
            <a:r>
              <a:rPr lang="en-US" dirty="0" err="1" smtClean="0"/>
              <a:t>Redis</a:t>
            </a:r>
            <a:r>
              <a:rPr lang="en-US" dirty="0"/>
              <a:t>, and </a:t>
            </a:r>
            <a:endParaRPr lang="en-US" dirty="0" smtClean="0"/>
          </a:p>
          <a:p>
            <a:pPr>
              <a:buFont typeface="Wingdings" panose="05000000000000000000" pitchFamily="2" charset="2"/>
              <a:buChar char="§"/>
            </a:pPr>
            <a:r>
              <a:rPr lang="en-US" dirty="0" smtClean="0"/>
              <a:t>MySQL</a:t>
            </a:r>
            <a:r>
              <a:rPr lang="en-US" dirty="0"/>
              <a:t>.</a:t>
            </a:r>
          </a:p>
          <a:p>
            <a:endParaRPr lang="en-US" dirty="0"/>
          </a:p>
          <a:p>
            <a:r>
              <a:rPr lang="en-US" dirty="0"/>
              <a:t>Gutierrez, Felipe. Pro Spring Boot (Kindle Location 577). </a:t>
            </a:r>
            <a:r>
              <a:rPr lang="en-US" dirty="0" err="1"/>
              <a:t>Apress</a:t>
            </a:r>
            <a:r>
              <a:rPr lang="en-US" dirty="0"/>
              <a:t>. Kindle Edition.</a:t>
            </a:r>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02</a:t>
            </a:r>
            <a:endParaRPr lang="en-US" dirty="0"/>
          </a:p>
        </p:txBody>
      </p:sp>
      <p:sp>
        <p:nvSpPr>
          <p:cNvPr id="5" name="Freeform 4"/>
          <p:cNvSpPr/>
          <p:nvPr/>
        </p:nvSpPr>
        <p:spPr bwMode="auto">
          <a:xfrm>
            <a:off x="1910953" y="2366367"/>
            <a:ext cx="410767" cy="71438"/>
          </a:xfrm>
          <a:custGeom>
            <a:avLst/>
            <a:gdLst/>
            <a:ahLst/>
            <a:cxnLst/>
            <a:rect l="0" t="0" r="0" b="0"/>
            <a:pathLst>
              <a:path w="410767" h="71438">
                <a:moveTo>
                  <a:pt x="26789" y="0"/>
                </a:moveTo>
                <a:lnTo>
                  <a:pt x="17860" y="0"/>
                </a:lnTo>
                <a:lnTo>
                  <a:pt x="17860" y="0"/>
                </a:lnTo>
                <a:lnTo>
                  <a:pt x="8930" y="0"/>
                </a:lnTo>
                <a:lnTo>
                  <a:pt x="0" y="0"/>
                </a:lnTo>
                <a:lnTo>
                  <a:pt x="0" y="8930"/>
                </a:lnTo>
                <a:lnTo>
                  <a:pt x="0" y="8930"/>
                </a:lnTo>
                <a:lnTo>
                  <a:pt x="0" y="17859"/>
                </a:lnTo>
                <a:lnTo>
                  <a:pt x="0" y="26789"/>
                </a:lnTo>
                <a:lnTo>
                  <a:pt x="17860" y="35719"/>
                </a:lnTo>
                <a:lnTo>
                  <a:pt x="35719" y="44648"/>
                </a:lnTo>
                <a:lnTo>
                  <a:pt x="62508" y="53578"/>
                </a:lnTo>
                <a:lnTo>
                  <a:pt x="98227" y="62508"/>
                </a:lnTo>
                <a:lnTo>
                  <a:pt x="133945" y="71437"/>
                </a:lnTo>
                <a:lnTo>
                  <a:pt x="178594" y="71437"/>
                </a:lnTo>
                <a:lnTo>
                  <a:pt x="223242" y="71437"/>
                </a:lnTo>
                <a:lnTo>
                  <a:pt x="276820" y="71437"/>
                </a:lnTo>
                <a:lnTo>
                  <a:pt x="321469" y="71437"/>
                </a:lnTo>
                <a:lnTo>
                  <a:pt x="375047" y="71437"/>
                </a:lnTo>
                <a:lnTo>
                  <a:pt x="410766" y="62508"/>
                </a:lnTo>
                <a:lnTo>
                  <a:pt x="410766"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2696766" y="2250281"/>
            <a:ext cx="303610" cy="375048"/>
          </a:xfrm>
          <a:custGeom>
            <a:avLst/>
            <a:gdLst/>
            <a:ahLst/>
            <a:cxnLst/>
            <a:rect l="0" t="0" r="0" b="0"/>
            <a:pathLst>
              <a:path w="303610" h="375048">
                <a:moveTo>
                  <a:pt x="187523" y="178594"/>
                </a:moveTo>
                <a:lnTo>
                  <a:pt x="187523" y="178594"/>
                </a:lnTo>
                <a:lnTo>
                  <a:pt x="187523" y="178594"/>
                </a:lnTo>
                <a:lnTo>
                  <a:pt x="187523" y="178594"/>
                </a:lnTo>
                <a:lnTo>
                  <a:pt x="187523" y="169664"/>
                </a:lnTo>
                <a:lnTo>
                  <a:pt x="178593" y="169664"/>
                </a:lnTo>
                <a:lnTo>
                  <a:pt x="178593" y="160734"/>
                </a:lnTo>
                <a:lnTo>
                  <a:pt x="178593" y="160734"/>
                </a:lnTo>
                <a:lnTo>
                  <a:pt x="178593" y="151805"/>
                </a:lnTo>
                <a:lnTo>
                  <a:pt x="169664" y="151805"/>
                </a:lnTo>
                <a:lnTo>
                  <a:pt x="160734" y="142875"/>
                </a:lnTo>
                <a:lnTo>
                  <a:pt x="151804" y="142875"/>
                </a:lnTo>
                <a:lnTo>
                  <a:pt x="133945" y="142875"/>
                </a:lnTo>
                <a:lnTo>
                  <a:pt x="116086" y="142875"/>
                </a:lnTo>
                <a:lnTo>
                  <a:pt x="98226" y="151805"/>
                </a:lnTo>
                <a:lnTo>
                  <a:pt x="71437" y="160734"/>
                </a:lnTo>
                <a:lnTo>
                  <a:pt x="53578" y="178594"/>
                </a:lnTo>
                <a:lnTo>
                  <a:pt x="35718" y="196453"/>
                </a:lnTo>
                <a:lnTo>
                  <a:pt x="17859" y="223242"/>
                </a:lnTo>
                <a:lnTo>
                  <a:pt x="0" y="250032"/>
                </a:lnTo>
                <a:lnTo>
                  <a:pt x="0" y="285750"/>
                </a:lnTo>
                <a:lnTo>
                  <a:pt x="0" y="312539"/>
                </a:lnTo>
                <a:lnTo>
                  <a:pt x="8929" y="330399"/>
                </a:lnTo>
                <a:lnTo>
                  <a:pt x="35718" y="339328"/>
                </a:lnTo>
                <a:lnTo>
                  <a:pt x="62507" y="339328"/>
                </a:lnTo>
                <a:lnTo>
                  <a:pt x="98226" y="330399"/>
                </a:lnTo>
                <a:lnTo>
                  <a:pt x="133945" y="312539"/>
                </a:lnTo>
                <a:lnTo>
                  <a:pt x="169664" y="285750"/>
                </a:lnTo>
                <a:lnTo>
                  <a:pt x="205382" y="267891"/>
                </a:lnTo>
                <a:lnTo>
                  <a:pt x="232172" y="241102"/>
                </a:lnTo>
                <a:lnTo>
                  <a:pt x="258961" y="205383"/>
                </a:lnTo>
                <a:lnTo>
                  <a:pt x="276820" y="169664"/>
                </a:lnTo>
                <a:lnTo>
                  <a:pt x="285750" y="133945"/>
                </a:lnTo>
                <a:lnTo>
                  <a:pt x="294679" y="107156"/>
                </a:lnTo>
                <a:lnTo>
                  <a:pt x="294679" y="71438"/>
                </a:lnTo>
                <a:lnTo>
                  <a:pt x="285750" y="44648"/>
                </a:lnTo>
                <a:lnTo>
                  <a:pt x="267890" y="17859"/>
                </a:lnTo>
                <a:lnTo>
                  <a:pt x="250031" y="8930"/>
                </a:lnTo>
                <a:lnTo>
                  <a:pt x="241101" y="0"/>
                </a:lnTo>
                <a:lnTo>
                  <a:pt x="223242" y="0"/>
                </a:lnTo>
                <a:lnTo>
                  <a:pt x="205382" y="8930"/>
                </a:lnTo>
                <a:lnTo>
                  <a:pt x="196453" y="26789"/>
                </a:lnTo>
                <a:lnTo>
                  <a:pt x="178593" y="62508"/>
                </a:lnTo>
                <a:lnTo>
                  <a:pt x="169664" y="107156"/>
                </a:lnTo>
                <a:lnTo>
                  <a:pt x="169664" y="169664"/>
                </a:lnTo>
                <a:lnTo>
                  <a:pt x="169664" y="223242"/>
                </a:lnTo>
                <a:lnTo>
                  <a:pt x="178593" y="276821"/>
                </a:lnTo>
                <a:lnTo>
                  <a:pt x="196453" y="321469"/>
                </a:lnTo>
                <a:lnTo>
                  <a:pt x="214312" y="348258"/>
                </a:lnTo>
                <a:lnTo>
                  <a:pt x="250031" y="375047"/>
                </a:lnTo>
                <a:lnTo>
                  <a:pt x="276820" y="375047"/>
                </a:lnTo>
                <a:lnTo>
                  <a:pt x="303609" y="375047"/>
                </a:lnTo>
                <a:lnTo>
                  <a:pt x="303609" y="37504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3080742" y="2205633"/>
            <a:ext cx="321470" cy="455415"/>
          </a:xfrm>
          <a:custGeom>
            <a:avLst/>
            <a:gdLst/>
            <a:ahLst/>
            <a:cxnLst/>
            <a:rect l="0" t="0" r="0" b="0"/>
            <a:pathLst>
              <a:path w="321470" h="455415">
                <a:moveTo>
                  <a:pt x="80367" y="232171"/>
                </a:moveTo>
                <a:lnTo>
                  <a:pt x="71438" y="223242"/>
                </a:lnTo>
                <a:lnTo>
                  <a:pt x="71438" y="223242"/>
                </a:lnTo>
                <a:lnTo>
                  <a:pt x="62508" y="214312"/>
                </a:lnTo>
                <a:lnTo>
                  <a:pt x="53578" y="214312"/>
                </a:lnTo>
                <a:lnTo>
                  <a:pt x="44649" y="223242"/>
                </a:lnTo>
                <a:lnTo>
                  <a:pt x="35719" y="241101"/>
                </a:lnTo>
                <a:lnTo>
                  <a:pt x="17860" y="258961"/>
                </a:lnTo>
                <a:lnTo>
                  <a:pt x="8930" y="285750"/>
                </a:lnTo>
                <a:lnTo>
                  <a:pt x="0" y="312539"/>
                </a:lnTo>
                <a:lnTo>
                  <a:pt x="0" y="339328"/>
                </a:lnTo>
                <a:lnTo>
                  <a:pt x="0" y="366117"/>
                </a:lnTo>
                <a:lnTo>
                  <a:pt x="0" y="375047"/>
                </a:lnTo>
                <a:lnTo>
                  <a:pt x="8930" y="375047"/>
                </a:lnTo>
                <a:lnTo>
                  <a:pt x="26789" y="375047"/>
                </a:lnTo>
                <a:lnTo>
                  <a:pt x="44649" y="357187"/>
                </a:lnTo>
                <a:lnTo>
                  <a:pt x="53578" y="339328"/>
                </a:lnTo>
                <a:lnTo>
                  <a:pt x="71438" y="321469"/>
                </a:lnTo>
                <a:lnTo>
                  <a:pt x="80367" y="312539"/>
                </a:lnTo>
                <a:lnTo>
                  <a:pt x="89297" y="294680"/>
                </a:lnTo>
                <a:lnTo>
                  <a:pt x="98227" y="294680"/>
                </a:lnTo>
                <a:lnTo>
                  <a:pt x="98227" y="303609"/>
                </a:lnTo>
                <a:lnTo>
                  <a:pt x="107156" y="321469"/>
                </a:lnTo>
                <a:lnTo>
                  <a:pt x="107156" y="357187"/>
                </a:lnTo>
                <a:lnTo>
                  <a:pt x="116086" y="392906"/>
                </a:lnTo>
                <a:lnTo>
                  <a:pt x="125016" y="419695"/>
                </a:lnTo>
                <a:lnTo>
                  <a:pt x="133946" y="446484"/>
                </a:lnTo>
                <a:lnTo>
                  <a:pt x="151805" y="455414"/>
                </a:lnTo>
                <a:lnTo>
                  <a:pt x="169664" y="455414"/>
                </a:lnTo>
                <a:lnTo>
                  <a:pt x="187524" y="437555"/>
                </a:lnTo>
                <a:lnTo>
                  <a:pt x="205383" y="410765"/>
                </a:lnTo>
                <a:lnTo>
                  <a:pt x="223242" y="366117"/>
                </a:lnTo>
                <a:lnTo>
                  <a:pt x="232172" y="321469"/>
                </a:lnTo>
                <a:lnTo>
                  <a:pt x="241102" y="258961"/>
                </a:lnTo>
                <a:lnTo>
                  <a:pt x="258961" y="205382"/>
                </a:lnTo>
                <a:lnTo>
                  <a:pt x="258961" y="151804"/>
                </a:lnTo>
                <a:lnTo>
                  <a:pt x="267891" y="98226"/>
                </a:lnTo>
                <a:lnTo>
                  <a:pt x="267891" y="53578"/>
                </a:lnTo>
                <a:lnTo>
                  <a:pt x="267891" y="26789"/>
                </a:lnTo>
                <a:lnTo>
                  <a:pt x="258961" y="8929"/>
                </a:lnTo>
                <a:lnTo>
                  <a:pt x="258961" y="0"/>
                </a:lnTo>
                <a:lnTo>
                  <a:pt x="258961" y="8929"/>
                </a:lnTo>
                <a:lnTo>
                  <a:pt x="250031" y="26789"/>
                </a:lnTo>
                <a:lnTo>
                  <a:pt x="250031" y="53578"/>
                </a:lnTo>
                <a:lnTo>
                  <a:pt x="241102" y="89296"/>
                </a:lnTo>
                <a:lnTo>
                  <a:pt x="241102" y="142875"/>
                </a:lnTo>
                <a:lnTo>
                  <a:pt x="241102" y="196453"/>
                </a:lnTo>
                <a:lnTo>
                  <a:pt x="241102" y="250031"/>
                </a:lnTo>
                <a:lnTo>
                  <a:pt x="258961" y="303609"/>
                </a:lnTo>
                <a:lnTo>
                  <a:pt x="267891" y="348258"/>
                </a:lnTo>
                <a:lnTo>
                  <a:pt x="285750" y="383976"/>
                </a:lnTo>
                <a:lnTo>
                  <a:pt x="303610" y="401836"/>
                </a:lnTo>
                <a:lnTo>
                  <a:pt x="312539" y="419695"/>
                </a:lnTo>
                <a:lnTo>
                  <a:pt x="321469" y="428625"/>
                </a:lnTo>
                <a:lnTo>
                  <a:pt x="321469" y="428625"/>
                </a:lnTo>
                <a:lnTo>
                  <a:pt x="312539" y="419695"/>
                </a:lnTo>
                <a:lnTo>
                  <a:pt x="294680" y="410765"/>
                </a:lnTo>
                <a:lnTo>
                  <a:pt x="267891" y="383976"/>
                </a:lnTo>
                <a:lnTo>
                  <a:pt x="267891" y="38397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3107531" y="2419945"/>
            <a:ext cx="241103" cy="17860"/>
          </a:xfrm>
          <a:custGeom>
            <a:avLst/>
            <a:gdLst/>
            <a:ahLst/>
            <a:cxnLst/>
            <a:rect l="0" t="0" r="0" b="0"/>
            <a:pathLst>
              <a:path w="241103" h="17860">
                <a:moveTo>
                  <a:pt x="0" y="8930"/>
                </a:moveTo>
                <a:lnTo>
                  <a:pt x="0" y="0"/>
                </a:lnTo>
                <a:lnTo>
                  <a:pt x="8930" y="0"/>
                </a:lnTo>
                <a:lnTo>
                  <a:pt x="26789" y="0"/>
                </a:lnTo>
                <a:lnTo>
                  <a:pt x="44649" y="8930"/>
                </a:lnTo>
                <a:lnTo>
                  <a:pt x="80367" y="8930"/>
                </a:lnTo>
                <a:lnTo>
                  <a:pt x="125016" y="8930"/>
                </a:lnTo>
                <a:lnTo>
                  <a:pt x="160735" y="8930"/>
                </a:lnTo>
                <a:lnTo>
                  <a:pt x="205383" y="17859"/>
                </a:lnTo>
                <a:lnTo>
                  <a:pt x="241102" y="17859"/>
                </a:lnTo>
                <a:lnTo>
                  <a:pt x="241102"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3473648" y="2464594"/>
            <a:ext cx="160736" cy="133946"/>
          </a:xfrm>
          <a:custGeom>
            <a:avLst/>
            <a:gdLst/>
            <a:ahLst/>
            <a:cxnLst/>
            <a:rect l="0" t="0" r="0" b="0"/>
            <a:pathLst>
              <a:path w="160736" h="133946">
                <a:moveTo>
                  <a:pt x="53579" y="0"/>
                </a:moveTo>
                <a:lnTo>
                  <a:pt x="44649" y="8929"/>
                </a:lnTo>
                <a:lnTo>
                  <a:pt x="44649" y="17859"/>
                </a:lnTo>
                <a:lnTo>
                  <a:pt x="35719" y="26789"/>
                </a:lnTo>
                <a:lnTo>
                  <a:pt x="26790" y="44648"/>
                </a:lnTo>
                <a:lnTo>
                  <a:pt x="17860" y="62508"/>
                </a:lnTo>
                <a:lnTo>
                  <a:pt x="8930" y="80367"/>
                </a:lnTo>
                <a:lnTo>
                  <a:pt x="8930" y="98226"/>
                </a:lnTo>
                <a:lnTo>
                  <a:pt x="0" y="116086"/>
                </a:lnTo>
                <a:lnTo>
                  <a:pt x="0" y="125015"/>
                </a:lnTo>
                <a:lnTo>
                  <a:pt x="8930" y="133945"/>
                </a:lnTo>
                <a:lnTo>
                  <a:pt x="17860" y="133945"/>
                </a:lnTo>
                <a:lnTo>
                  <a:pt x="26790" y="125015"/>
                </a:lnTo>
                <a:lnTo>
                  <a:pt x="35719" y="116086"/>
                </a:lnTo>
                <a:lnTo>
                  <a:pt x="44649" y="107156"/>
                </a:lnTo>
                <a:lnTo>
                  <a:pt x="44649" y="98226"/>
                </a:lnTo>
                <a:lnTo>
                  <a:pt x="53579" y="98226"/>
                </a:lnTo>
                <a:lnTo>
                  <a:pt x="62508" y="98226"/>
                </a:lnTo>
                <a:lnTo>
                  <a:pt x="71438" y="98226"/>
                </a:lnTo>
                <a:lnTo>
                  <a:pt x="80368" y="107156"/>
                </a:lnTo>
                <a:lnTo>
                  <a:pt x="98227" y="107156"/>
                </a:lnTo>
                <a:lnTo>
                  <a:pt x="116086" y="107156"/>
                </a:lnTo>
                <a:lnTo>
                  <a:pt x="133946" y="107156"/>
                </a:lnTo>
                <a:lnTo>
                  <a:pt x="160735" y="89297"/>
                </a:lnTo>
                <a:lnTo>
                  <a:pt x="160735"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3723680" y="2241351"/>
            <a:ext cx="107157" cy="321470"/>
          </a:xfrm>
          <a:custGeom>
            <a:avLst/>
            <a:gdLst/>
            <a:ahLst/>
            <a:cxnLst/>
            <a:rect l="0" t="0" r="0" b="0"/>
            <a:pathLst>
              <a:path w="107157" h="321470">
                <a:moveTo>
                  <a:pt x="44648" y="0"/>
                </a:moveTo>
                <a:lnTo>
                  <a:pt x="44648" y="0"/>
                </a:lnTo>
                <a:lnTo>
                  <a:pt x="35718" y="0"/>
                </a:lnTo>
                <a:lnTo>
                  <a:pt x="35718" y="17860"/>
                </a:lnTo>
                <a:lnTo>
                  <a:pt x="26789" y="44649"/>
                </a:lnTo>
                <a:lnTo>
                  <a:pt x="26789" y="80368"/>
                </a:lnTo>
                <a:lnTo>
                  <a:pt x="17859" y="125016"/>
                </a:lnTo>
                <a:lnTo>
                  <a:pt x="8929" y="178594"/>
                </a:lnTo>
                <a:lnTo>
                  <a:pt x="8929" y="223243"/>
                </a:lnTo>
                <a:lnTo>
                  <a:pt x="0" y="267891"/>
                </a:lnTo>
                <a:lnTo>
                  <a:pt x="0" y="294680"/>
                </a:lnTo>
                <a:lnTo>
                  <a:pt x="0" y="312540"/>
                </a:lnTo>
                <a:lnTo>
                  <a:pt x="0" y="312540"/>
                </a:lnTo>
                <a:lnTo>
                  <a:pt x="8929" y="303610"/>
                </a:lnTo>
                <a:lnTo>
                  <a:pt x="8929" y="285751"/>
                </a:lnTo>
                <a:lnTo>
                  <a:pt x="17859" y="258962"/>
                </a:lnTo>
                <a:lnTo>
                  <a:pt x="35718" y="241102"/>
                </a:lnTo>
                <a:lnTo>
                  <a:pt x="44648" y="223243"/>
                </a:lnTo>
                <a:lnTo>
                  <a:pt x="62508" y="214313"/>
                </a:lnTo>
                <a:lnTo>
                  <a:pt x="71437" y="205383"/>
                </a:lnTo>
                <a:lnTo>
                  <a:pt x="80367" y="205383"/>
                </a:lnTo>
                <a:lnTo>
                  <a:pt x="89297" y="223243"/>
                </a:lnTo>
                <a:lnTo>
                  <a:pt x="98226" y="232172"/>
                </a:lnTo>
                <a:lnTo>
                  <a:pt x="107156" y="258962"/>
                </a:lnTo>
                <a:lnTo>
                  <a:pt x="107156" y="276821"/>
                </a:lnTo>
                <a:lnTo>
                  <a:pt x="107156" y="294680"/>
                </a:lnTo>
                <a:lnTo>
                  <a:pt x="98226" y="312540"/>
                </a:lnTo>
                <a:lnTo>
                  <a:pt x="89297" y="321469"/>
                </a:lnTo>
                <a:lnTo>
                  <a:pt x="62508" y="321469"/>
                </a:lnTo>
                <a:lnTo>
                  <a:pt x="62508" y="32146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3741539" y="2562820"/>
            <a:ext cx="8931" cy="1"/>
          </a:xfrm>
          <a:custGeom>
            <a:avLst/>
            <a:gdLst/>
            <a:ahLst/>
            <a:cxnLst/>
            <a:rect l="0" t="0" r="0" b="0"/>
            <a:pathLst>
              <a:path w="8931" h="1">
                <a:moveTo>
                  <a:pt x="8930" y="0"/>
                </a:move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3893344" y="2437804"/>
            <a:ext cx="223243" cy="196455"/>
          </a:xfrm>
          <a:custGeom>
            <a:avLst/>
            <a:gdLst/>
            <a:ahLst/>
            <a:cxnLst/>
            <a:rect l="0" t="0" r="0" b="0"/>
            <a:pathLst>
              <a:path w="223243" h="196455">
                <a:moveTo>
                  <a:pt x="116086" y="35719"/>
                </a:moveTo>
                <a:lnTo>
                  <a:pt x="107156" y="26790"/>
                </a:lnTo>
                <a:lnTo>
                  <a:pt x="107156" y="17860"/>
                </a:lnTo>
                <a:lnTo>
                  <a:pt x="107156" y="8930"/>
                </a:lnTo>
                <a:lnTo>
                  <a:pt x="98226" y="0"/>
                </a:lnTo>
                <a:lnTo>
                  <a:pt x="98226" y="0"/>
                </a:lnTo>
                <a:lnTo>
                  <a:pt x="80367" y="0"/>
                </a:lnTo>
                <a:lnTo>
                  <a:pt x="71437" y="8930"/>
                </a:lnTo>
                <a:lnTo>
                  <a:pt x="53578" y="35719"/>
                </a:lnTo>
                <a:lnTo>
                  <a:pt x="35719" y="62509"/>
                </a:lnTo>
                <a:lnTo>
                  <a:pt x="17859" y="98227"/>
                </a:lnTo>
                <a:lnTo>
                  <a:pt x="0" y="125016"/>
                </a:lnTo>
                <a:lnTo>
                  <a:pt x="0" y="142876"/>
                </a:lnTo>
                <a:lnTo>
                  <a:pt x="0" y="160735"/>
                </a:lnTo>
                <a:lnTo>
                  <a:pt x="8929" y="160735"/>
                </a:lnTo>
                <a:lnTo>
                  <a:pt x="26789" y="151805"/>
                </a:lnTo>
                <a:lnTo>
                  <a:pt x="44648" y="142876"/>
                </a:lnTo>
                <a:lnTo>
                  <a:pt x="53578" y="125016"/>
                </a:lnTo>
                <a:lnTo>
                  <a:pt x="71437" y="98227"/>
                </a:lnTo>
                <a:lnTo>
                  <a:pt x="89297" y="80368"/>
                </a:lnTo>
                <a:lnTo>
                  <a:pt x="107156" y="71438"/>
                </a:lnTo>
                <a:lnTo>
                  <a:pt x="116086" y="62509"/>
                </a:lnTo>
                <a:lnTo>
                  <a:pt x="125015" y="71438"/>
                </a:lnTo>
                <a:lnTo>
                  <a:pt x="133945" y="89298"/>
                </a:lnTo>
                <a:lnTo>
                  <a:pt x="142875" y="116087"/>
                </a:lnTo>
                <a:lnTo>
                  <a:pt x="151804" y="142876"/>
                </a:lnTo>
                <a:lnTo>
                  <a:pt x="160734" y="169665"/>
                </a:lnTo>
                <a:lnTo>
                  <a:pt x="178594" y="187524"/>
                </a:lnTo>
                <a:lnTo>
                  <a:pt x="205383" y="196454"/>
                </a:lnTo>
                <a:lnTo>
                  <a:pt x="223242" y="187524"/>
                </a:lnTo>
                <a:lnTo>
                  <a:pt x="223242" y="1875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4223742" y="2357437"/>
            <a:ext cx="125017" cy="294681"/>
          </a:xfrm>
          <a:custGeom>
            <a:avLst/>
            <a:gdLst/>
            <a:ahLst/>
            <a:cxnLst/>
            <a:rect l="0" t="0" r="0" b="0"/>
            <a:pathLst>
              <a:path w="125017" h="294681">
                <a:moveTo>
                  <a:pt x="89297" y="0"/>
                </a:moveTo>
                <a:lnTo>
                  <a:pt x="80367" y="0"/>
                </a:lnTo>
                <a:lnTo>
                  <a:pt x="71438" y="8930"/>
                </a:lnTo>
                <a:lnTo>
                  <a:pt x="53578" y="17860"/>
                </a:lnTo>
                <a:lnTo>
                  <a:pt x="26789" y="35719"/>
                </a:lnTo>
                <a:lnTo>
                  <a:pt x="8930" y="53578"/>
                </a:lnTo>
                <a:lnTo>
                  <a:pt x="0" y="71438"/>
                </a:lnTo>
                <a:lnTo>
                  <a:pt x="0" y="98227"/>
                </a:lnTo>
                <a:lnTo>
                  <a:pt x="8930" y="116086"/>
                </a:lnTo>
                <a:lnTo>
                  <a:pt x="26789" y="142876"/>
                </a:lnTo>
                <a:lnTo>
                  <a:pt x="44649" y="169665"/>
                </a:lnTo>
                <a:lnTo>
                  <a:pt x="71438" y="196454"/>
                </a:lnTo>
                <a:lnTo>
                  <a:pt x="98227" y="223243"/>
                </a:lnTo>
                <a:lnTo>
                  <a:pt x="116086" y="250032"/>
                </a:lnTo>
                <a:lnTo>
                  <a:pt x="125016" y="267891"/>
                </a:lnTo>
                <a:lnTo>
                  <a:pt x="125016" y="285751"/>
                </a:lnTo>
                <a:lnTo>
                  <a:pt x="116086" y="294680"/>
                </a:lnTo>
                <a:lnTo>
                  <a:pt x="98227" y="294680"/>
                </a:lnTo>
                <a:lnTo>
                  <a:pt x="80367" y="294680"/>
                </a:lnTo>
                <a:lnTo>
                  <a:pt x="53578" y="276821"/>
                </a:lnTo>
                <a:lnTo>
                  <a:pt x="35719" y="267891"/>
                </a:lnTo>
                <a:lnTo>
                  <a:pt x="17860" y="250032"/>
                </a:lnTo>
                <a:lnTo>
                  <a:pt x="17860" y="25003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4321969" y="2473523"/>
            <a:ext cx="241102" cy="223244"/>
          </a:xfrm>
          <a:custGeom>
            <a:avLst/>
            <a:gdLst/>
            <a:ahLst/>
            <a:cxnLst/>
            <a:rect l="0" t="0" r="0" b="0"/>
            <a:pathLst>
              <a:path w="241102" h="223244">
                <a:moveTo>
                  <a:pt x="0" y="107157"/>
                </a:moveTo>
                <a:lnTo>
                  <a:pt x="8929" y="107157"/>
                </a:lnTo>
                <a:lnTo>
                  <a:pt x="17859" y="107157"/>
                </a:lnTo>
                <a:lnTo>
                  <a:pt x="35719" y="107157"/>
                </a:lnTo>
                <a:lnTo>
                  <a:pt x="62508" y="107157"/>
                </a:lnTo>
                <a:lnTo>
                  <a:pt x="89297" y="107157"/>
                </a:lnTo>
                <a:lnTo>
                  <a:pt x="116086" y="98227"/>
                </a:lnTo>
                <a:lnTo>
                  <a:pt x="142875" y="98227"/>
                </a:lnTo>
                <a:lnTo>
                  <a:pt x="169664" y="80368"/>
                </a:lnTo>
                <a:lnTo>
                  <a:pt x="178594" y="71438"/>
                </a:lnTo>
                <a:lnTo>
                  <a:pt x="178594" y="44649"/>
                </a:lnTo>
                <a:lnTo>
                  <a:pt x="178594" y="26790"/>
                </a:lnTo>
                <a:lnTo>
                  <a:pt x="178594" y="8930"/>
                </a:lnTo>
                <a:lnTo>
                  <a:pt x="169664" y="0"/>
                </a:lnTo>
                <a:lnTo>
                  <a:pt x="151804" y="8930"/>
                </a:lnTo>
                <a:lnTo>
                  <a:pt x="142875" y="26790"/>
                </a:lnTo>
                <a:lnTo>
                  <a:pt x="125015" y="53579"/>
                </a:lnTo>
                <a:lnTo>
                  <a:pt x="116086" y="98227"/>
                </a:lnTo>
                <a:lnTo>
                  <a:pt x="125015" y="142875"/>
                </a:lnTo>
                <a:lnTo>
                  <a:pt x="142875" y="178594"/>
                </a:lnTo>
                <a:lnTo>
                  <a:pt x="169664" y="205383"/>
                </a:lnTo>
                <a:lnTo>
                  <a:pt x="196453" y="223243"/>
                </a:lnTo>
                <a:lnTo>
                  <a:pt x="223242" y="214313"/>
                </a:lnTo>
                <a:lnTo>
                  <a:pt x="241101" y="187524"/>
                </a:lnTo>
                <a:lnTo>
                  <a:pt x="241101" y="1875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1214438" y="2714625"/>
            <a:ext cx="1" cy="1"/>
          </a:xfrm>
          <a:custGeom>
            <a:avLst/>
            <a:gdLst/>
            <a:ahLst/>
            <a:cxnLst/>
            <a:rect l="0" t="0" r="0" b="0"/>
            <a:pathLst>
              <a:path w="1" h="1">
                <a:moveTo>
                  <a:pt x="0" y="0"/>
                </a:moveTo>
                <a:lnTo>
                  <a:pt x="0" y="0"/>
                </a:ln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1223367" y="2678906"/>
            <a:ext cx="714376" cy="26790"/>
          </a:xfrm>
          <a:custGeom>
            <a:avLst/>
            <a:gdLst/>
            <a:ahLst/>
            <a:cxnLst/>
            <a:rect l="0" t="0" r="0" b="0"/>
            <a:pathLst>
              <a:path w="714376" h="26790">
                <a:moveTo>
                  <a:pt x="0" y="26789"/>
                </a:moveTo>
                <a:lnTo>
                  <a:pt x="8930" y="17860"/>
                </a:lnTo>
                <a:lnTo>
                  <a:pt x="35719" y="8930"/>
                </a:lnTo>
                <a:lnTo>
                  <a:pt x="62508" y="8930"/>
                </a:lnTo>
                <a:lnTo>
                  <a:pt x="107156" y="0"/>
                </a:lnTo>
                <a:lnTo>
                  <a:pt x="160735" y="0"/>
                </a:lnTo>
                <a:lnTo>
                  <a:pt x="232172" y="0"/>
                </a:lnTo>
                <a:lnTo>
                  <a:pt x="312539" y="8930"/>
                </a:lnTo>
                <a:lnTo>
                  <a:pt x="401836" y="8930"/>
                </a:lnTo>
                <a:lnTo>
                  <a:pt x="491133" y="17860"/>
                </a:lnTo>
                <a:lnTo>
                  <a:pt x="571500" y="26789"/>
                </a:lnTo>
                <a:lnTo>
                  <a:pt x="651867" y="26789"/>
                </a:lnTo>
                <a:lnTo>
                  <a:pt x="714375" y="26789"/>
                </a:lnTo>
                <a:lnTo>
                  <a:pt x="714375"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1598414" y="2839640"/>
            <a:ext cx="1241228" cy="339329"/>
          </a:xfrm>
          <a:custGeom>
            <a:avLst/>
            <a:gdLst/>
            <a:ahLst/>
            <a:cxnLst/>
            <a:rect l="0" t="0" r="0" b="0"/>
            <a:pathLst>
              <a:path w="1241228" h="339329">
                <a:moveTo>
                  <a:pt x="0" y="0"/>
                </a:moveTo>
                <a:lnTo>
                  <a:pt x="0" y="0"/>
                </a:lnTo>
                <a:lnTo>
                  <a:pt x="8930" y="0"/>
                </a:lnTo>
                <a:lnTo>
                  <a:pt x="8930" y="17860"/>
                </a:lnTo>
                <a:lnTo>
                  <a:pt x="26789" y="44649"/>
                </a:lnTo>
                <a:lnTo>
                  <a:pt x="53578" y="71438"/>
                </a:lnTo>
                <a:lnTo>
                  <a:pt x="80367" y="125016"/>
                </a:lnTo>
                <a:lnTo>
                  <a:pt x="116086" y="178594"/>
                </a:lnTo>
                <a:lnTo>
                  <a:pt x="151805" y="232172"/>
                </a:lnTo>
                <a:lnTo>
                  <a:pt x="205383" y="285750"/>
                </a:lnTo>
                <a:lnTo>
                  <a:pt x="267891" y="321469"/>
                </a:lnTo>
                <a:lnTo>
                  <a:pt x="348258" y="339328"/>
                </a:lnTo>
                <a:lnTo>
                  <a:pt x="446484" y="339328"/>
                </a:lnTo>
                <a:lnTo>
                  <a:pt x="553641" y="330399"/>
                </a:lnTo>
                <a:lnTo>
                  <a:pt x="660797" y="312539"/>
                </a:lnTo>
                <a:lnTo>
                  <a:pt x="785813" y="294680"/>
                </a:lnTo>
                <a:lnTo>
                  <a:pt x="892969" y="267891"/>
                </a:lnTo>
                <a:lnTo>
                  <a:pt x="991195" y="258961"/>
                </a:lnTo>
                <a:lnTo>
                  <a:pt x="1080492" y="250031"/>
                </a:lnTo>
                <a:lnTo>
                  <a:pt x="1143000" y="250031"/>
                </a:lnTo>
                <a:lnTo>
                  <a:pt x="1196578" y="267891"/>
                </a:lnTo>
                <a:lnTo>
                  <a:pt x="1241227" y="276821"/>
                </a:lnTo>
                <a:lnTo>
                  <a:pt x="1241227" y="27682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2803922" y="2911078"/>
            <a:ext cx="294681" cy="383977"/>
          </a:xfrm>
          <a:custGeom>
            <a:avLst/>
            <a:gdLst/>
            <a:ahLst/>
            <a:cxnLst/>
            <a:rect l="0" t="0" r="0" b="0"/>
            <a:pathLst>
              <a:path w="294681" h="383977">
                <a:moveTo>
                  <a:pt x="17859" y="8929"/>
                </a:moveTo>
                <a:lnTo>
                  <a:pt x="17859" y="8929"/>
                </a:lnTo>
                <a:lnTo>
                  <a:pt x="8930" y="0"/>
                </a:lnTo>
                <a:lnTo>
                  <a:pt x="8930" y="0"/>
                </a:lnTo>
                <a:lnTo>
                  <a:pt x="0" y="0"/>
                </a:lnTo>
                <a:lnTo>
                  <a:pt x="0" y="0"/>
                </a:lnTo>
                <a:lnTo>
                  <a:pt x="0" y="8929"/>
                </a:lnTo>
                <a:lnTo>
                  <a:pt x="0" y="17859"/>
                </a:lnTo>
                <a:lnTo>
                  <a:pt x="8930" y="35718"/>
                </a:lnTo>
                <a:lnTo>
                  <a:pt x="8930" y="53578"/>
                </a:lnTo>
                <a:lnTo>
                  <a:pt x="35719" y="71437"/>
                </a:lnTo>
                <a:lnTo>
                  <a:pt x="53578" y="80367"/>
                </a:lnTo>
                <a:lnTo>
                  <a:pt x="80367" y="89297"/>
                </a:lnTo>
                <a:lnTo>
                  <a:pt x="116086" y="98226"/>
                </a:lnTo>
                <a:lnTo>
                  <a:pt x="151805" y="107156"/>
                </a:lnTo>
                <a:lnTo>
                  <a:pt x="187523" y="107156"/>
                </a:lnTo>
                <a:lnTo>
                  <a:pt x="223242" y="116086"/>
                </a:lnTo>
                <a:lnTo>
                  <a:pt x="250031" y="116086"/>
                </a:lnTo>
                <a:lnTo>
                  <a:pt x="276820" y="125015"/>
                </a:lnTo>
                <a:lnTo>
                  <a:pt x="285750" y="133945"/>
                </a:lnTo>
                <a:lnTo>
                  <a:pt x="294680" y="151804"/>
                </a:lnTo>
                <a:lnTo>
                  <a:pt x="294680" y="178593"/>
                </a:lnTo>
                <a:lnTo>
                  <a:pt x="276820" y="205383"/>
                </a:lnTo>
                <a:lnTo>
                  <a:pt x="250031" y="232172"/>
                </a:lnTo>
                <a:lnTo>
                  <a:pt x="214312" y="258961"/>
                </a:lnTo>
                <a:lnTo>
                  <a:pt x="160734" y="276820"/>
                </a:lnTo>
                <a:lnTo>
                  <a:pt x="116086" y="294679"/>
                </a:lnTo>
                <a:lnTo>
                  <a:pt x="80367" y="312539"/>
                </a:lnTo>
                <a:lnTo>
                  <a:pt x="44648" y="321468"/>
                </a:lnTo>
                <a:lnTo>
                  <a:pt x="26789" y="321468"/>
                </a:lnTo>
                <a:lnTo>
                  <a:pt x="26789" y="330398"/>
                </a:lnTo>
                <a:lnTo>
                  <a:pt x="35719" y="330398"/>
                </a:lnTo>
                <a:lnTo>
                  <a:pt x="62508" y="339328"/>
                </a:lnTo>
                <a:lnTo>
                  <a:pt x="98226" y="348258"/>
                </a:lnTo>
                <a:lnTo>
                  <a:pt x="133945" y="366117"/>
                </a:lnTo>
                <a:lnTo>
                  <a:pt x="187523" y="383976"/>
                </a:lnTo>
                <a:lnTo>
                  <a:pt x="187523" y="38397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3402211" y="2937867"/>
            <a:ext cx="241103" cy="250032"/>
          </a:xfrm>
          <a:custGeom>
            <a:avLst/>
            <a:gdLst/>
            <a:ahLst/>
            <a:cxnLst/>
            <a:rect l="0" t="0" r="0" b="0"/>
            <a:pathLst>
              <a:path w="241103" h="250032">
                <a:moveTo>
                  <a:pt x="8930" y="0"/>
                </a:moveTo>
                <a:lnTo>
                  <a:pt x="8930" y="0"/>
                </a:lnTo>
                <a:lnTo>
                  <a:pt x="8930" y="8929"/>
                </a:lnTo>
                <a:lnTo>
                  <a:pt x="0" y="17859"/>
                </a:lnTo>
                <a:lnTo>
                  <a:pt x="0" y="44648"/>
                </a:lnTo>
                <a:lnTo>
                  <a:pt x="8930" y="71437"/>
                </a:lnTo>
                <a:lnTo>
                  <a:pt x="8930" y="107156"/>
                </a:lnTo>
                <a:lnTo>
                  <a:pt x="17859" y="142875"/>
                </a:lnTo>
                <a:lnTo>
                  <a:pt x="26789" y="178594"/>
                </a:lnTo>
                <a:lnTo>
                  <a:pt x="26789" y="205383"/>
                </a:lnTo>
                <a:lnTo>
                  <a:pt x="35719" y="223242"/>
                </a:lnTo>
                <a:lnTo>
                  <a:pt x="35719" y="241101"/>
                </a:lnTo>
                <a:lnTo>
                  <a:pt x="35719" y="250031"/>
                </a:lnTo>
                <a:lnTo>
                  <a:pt x="44648" y="250031"/>
                </a:lnTo>
                <a:lnTo>
                  <a:pt x="44648" y="232172"/>
                </a:lnTo>
                <a:lnTo>
                  <a:pt x="44648" y="214312"/>
                </a:lnTo>
                <a:lnTo>
                  <a:pt x="44648" y="187523"/>
                </a:lnTo>
                <a:lnTo>
                  <a:pt x="44648" y="151804"/>
                </a:lnTo>
                <a:lnTo>
                  <a:pt x="53578" y="116086"/>
                </a:lnTo>
                <a:lnTo>
                  <a:pt x="62508" y="80367"/>
                </a:lnTo>
                <a:lnTo>
                  <a:pt x="80367" y="53578"/>
                </a:lnTo>
                <a:lnTo>
                  <a:pt x="98227" y="26789"/>
                </a:lnTo>
                <a:lnTo>
                  <a:pt x="116086" y="17859"/>
                </a:lnTo>
                <a:lnTo>
                  <a:pt x="142875" y="8929"/>
                </a:lnTo>
                <a:lnTo>
                  <a:pt x="169664" y="8929"/>
                </a:lnTo>
                <a:lnTo>
                  <a:pt x="196453" y="8929"/>
                </a:lnTo>
                <a:lnTo>
                  <a:pt x="214312" y="17859"/>
                </a:lnTo>
                <a:lnTo>
                  <a:pt x="241102" y="17859"/>
                </a:lnTo>
                <a:lnTo>
                  <a:pt x="241102"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3643313" y="2982515"/>
            <a:ext cx="267891" cy="241103"/>
          </a:xfrm>
          <a:custGeom>
            <a:avLst/>
            <a:gdLst/>
            <a:ahLst/>
            <a:cxnLst/>
            <a:rect l="0" t="0" r="0" b="0"/>
            <a:pathLst>
              <a:path w="267891" h="241103">
                <a:moveTo>
                  <a:pt x="0" y="160735"/>
                </a:moveTo>
                <a:lnTo>
                  <a:pt x="0" y="160735"/>
                </a:lnTo>
                <a:lnTo>
                  <a:pt x="8929" y="151805"/>
                </a:lnTo>
                <a:lnTo>
                  <a:pt x="26789" y="151805"/>
                </a:lnTo>
                <a:lnTo>
                  <a:pt x="44648" y="142875"/>
                </a:lnTo>
                <a:lnTo>
                  <a:pt x="62507" y="125016"/>
                </a:lnTo>
                <a:lnTo>
                  <a:pt x="80367" y="116086"/>
                </a:lnTo>
                <a:lnTo>
                  <a:pt x="89296" y="98227"/>
                </a:lnTo>
                <a:lnTo>
                  <a:pt x="89296" y="71438"/>
                </a:lnTo>
                <a:lnTo>
                  <a:pt x="89296" y="53578"/>
                </a:lnTo>
                <a:lnTo>
                  <a:pt x="80367" y="26789"/>
                </a:lnTo>
                <a:lnTo>
                  <a:pt x="71437" y="17860"/>
                </a:lnTo>
                <a:lnTo>
                  <a:pt x="53578" y="0"/>
                </a:lnTo>
                <a:lnTo>
                  <a:pt x="44648" y="8930"/>
                </a:lnTo>
                <a:lnTo>
                  <a:pt x="26789" y="35719"/>
                </a:lnTo>
                <a:lnTo>
                  <a:pt x="17859" y="71438"/>
                </a:lnTo>
                <a:lnTo>
                  <a:pt x="8929" y="107156"/>
                </a:lnTo>
                <a:lnTo>
                  <a:pt x="8929" y="151805"/>
                </a:lnTo>
                <a:lnTo>
                  <a:pt x="17859" y="196453"/>
                </a:lnTo>
                <a:lnTo>
                  <a:pt x="44648" y="223242"/>
                </a:lnTo>
                <a:lnTo>
                  <a:pt x="71437" y="241102"/>
                </a:lnTo>
                <a:lnTo>
                  <a:pt x="116085" y="241102"/>
                </a:lnTo>
                <a:lnTo>
                  <a:pt x="160734" y="232172"/>
                </a:lnTo>
                <a:lnTo>
                  <a:pt x="196453" y="205383"/>
                </a:lnTo>
                <a:lnTo>
                  <a:pt x="232171" y="160735"/>
                </a:lnTo>
                <a:lnTo>
                  <a:pt x="267890" y="116086"/>
                </a:lnTo>
                <a:lnTo>
                  <a:pt x="267890"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3929063" y="2741414"/>
            <a:ext cx="98227" cy="473274"/>
          </a:xfrm>
          <a:custGeom>
            <a:avLst/>
            <a:gdLst/>
            <a:ahLst/>
            <a:cxnLst/>
            <a:rect l="0" t="0" r="0" b="0"/>
            <a:pathLst>
              <a:path w="98227" h="473274">
                <a:moveTo>
                  <a:pt x="0" y="0"/>
                </a:moveTo>
                <a:lnTo>
                  <a:pt x="0" y="8930"/>
                </a:lnTo>
                <a:lnTo>
                  <a:pt x="0" y="26789"/>
                </a:lnTo>
                <a:lnTo>
                  <a:pt x="0" y="62507"/>
                </a:lnTo>
                <a:lnTo>
                  <a:pt x="0" y="107156"/>
                </a:lnTo>
                <a:lnTo>
                  <a:pt x="8929" y="169664"/>
                </a:lnTo>
                <a:lnTo>
                  <a:pt x="26789" y="232172"/>
                </a:lnTo>
                <a:lnTo>
                  <a:pt x="35718" y="303609"/>
                </a:lnTo>
                <a:lnTo>
                  <a:pt x="53578" y="366117"/>
                </a:lnTo>
                <a:lnTo>
                  <a:pt x="71437" y="410765"/>
                </a:lnTo>
                <a:lnTo>
                  <a:pt x="80367" y="446484"/>
                </a:lnTo>
                <a:lnTo>
                  <a:pt x="98226" y="464343"/>
                </a:lnTo>
                <a:lnTo>
                  <a:pt x="98226" y="473273"/>
                </a:lnTo>
                <a:lnTo>
                  <a:pt x="98226" y="464343"/>
                </a:lnTo>
                <a:lnTo>
                  <a:pt x="98226" y="46434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4134445" y="2723555"/>
            <a:ext cx="366119" cy="500063"/>
          </a:xfrm>
          <a:custGeom>
            <a:avLst/>
            <a:gdLst/>
            <a:ahLst/>
            <a:cxnLst/>
            <a:rect l="0" t="0" r="0" b="0"/>
            <a:pathLst>
              <a:path w="366119" h="500063">
                <a:moveTo>
                  <a:pt x="35719" y="250031"/>
                </a:moveTo>
                <a:lnTo>
                  <a:pt x="26789" y="250031"/>
                </a:lnTo>
                <a:lnTo>
                  <a:pt x="26789" y="250031"/>
                </a:lnTo>
                <a:lnTo>
                  <a:pt x="26789" y="258960"/>
                </a:lnTo>
                <a:lnTo>
                  <a:pt x="26789" y="276820"/>
                </a:lnTo>
                <a:lnTo>
                  <a:pt x="17860" y="294679"/>
                </a:lnTo>
                <a:lnTo>
                  <a:pt x="8930" y="330398"/>
                </a:lnTo>
                <a:lnTo>
                  <a:pt x="8930" y="366116"/>
                </a:lnTo>
                <a:lnTo>
                  <a:pt x="0" y="401835"/>
                </a:lnTo>
                <a:lnTo>
                  <a:pt x="0" y="437554"/>
                </a:lnTo>
                <a:lnTo>
                  <a:pt x="0" y="455413"/>
                </a:lnTo>
                <a:lnTo>
                  <a:pt x="8930" y="455413"/>
                </a:lnTo>
                <a:lnTo>
                  <a:pt x="17860" y="455413"/>
                </a:lnTo>
                <a:lnTo>
                  <a:pt x="35719" y="437554"/>
                </a:lnTo>
                <a:lnTo>
                  <a:pt x="44649" y="419695"/>
                </a:lnTo>
                <a:lnTo>
                  <a:pt x="62508" y="392906"/>
                </a:lnTo>
                <a:lnTo>
                  <a:pt x="71438" y="366116"/>
                </a:lnTo>
                <a:lnTo>
                  <a:pt x="89297" y="348257"/>
                </a:lnTo>
                <a:lnTo>
                  <a:pt x="98227" y="330398"/>
                </a:lnTo>
                <a:lnTo>
                  <a:pt x="107157" y="330398"/>
                </a:lnTo>
                <a:lnTo>
                  <a:pt x="116086" y="348257"/>
                </a:lnTo>
                <a:lnTo>
                  <a:pt x="125016" y="375046"/>
                </a:lnTo>
                <a:lnTo>
                  <a:pt x="133946" y="401835"/>
                </a:lnTo>
                <a:lnTo>
                  <a:pt x="151805" y="428624"/>
                </a:lnTo>
                <a:lnTo>
                  <a:pt x="160735" y="446484"/>
                </a:lnTo>
                <a:lnTo>
                  <a:pt x="187524" y="455413"/>
                </a:lnTo>
                <a:lnTo>
                  <a:pt x="214313" y="446484"/>
                </a:lnTo>
                <a:lnTo>
                  <a:pt x="232172" y="428624"/>
                </a:lnTo>
                <a:lnTo>
                  <a:pt x="250032" y="401835"/>
                </a:lnTo>
                <a:lnTo>
                  <a:pt x="267891" y="366116"/>
                </a:lnTo>
                <a:lnTo>
                  <a:pt x="276821" y="321468"/>
                </a:lnTo>
                <a:lnTo>
                  <a:pt x="276821" y="276820"/>
                </a:lnTo>
                <a:lnTo>
                  <a:pt x="276821" y="214312"/>
                </a:lnTo>
                <a:lnTo>
                  <a:pt x="285750" y="160734"/>
                </a:lnTo>
                <a:lnTo>
                  <a:pt x="276821" y="107156"/>
                </a:lnTo>
                <a:lnTo>
                  <a:pt x="276821" y="62508"/>
                </a:lnTo>
                <a:lnTo>
                  <a:pt x="276821" y="26789"/>
                </a:lnTo>
                <a:lnTo>
                  <a:pt x="276821" y="8929"/>
                </a:lnTo>
                <a:lnTo>
                  <a:pt x="276821" y="0"/>
                </a:lnTo>
                <a:lnTo>
                  <a:pt x="276821" y="8929"/>
                </a:lnTo>
                <a:lnTo>
                  <a:pt x="276821" y="35718"/>
                </a:lnTo>
                <a:lnTo>
                  <a:pt x="267891" y="62508"/>
                </a:lnTo>
                <a:lnTo>
                  <a:pt x="267891" y="116085"/>
                </a:lnTo>
                <a:lnTo>
                  <a:pt x="267891" y="178593"/>
                </a:lnTo>
                <a:lnTo>
                  <a:pt x="267891" y="241101"/>
                </a:lnTo>
                <a:lnTo>
                  <a:pt x="276821" y="312538"/>
                </a:lnTo>
                <a:lnTo>
                  <a:pt x="285750" y="375046"/>
                </a:lnTo>
                <a:lnTo>
                  <a:pt x="303610" y="428624"/>
                </a:lnTo>
                <a:lnTo>
                  <a:pt x="321469" y="464343"/>
                </a:lnTo>
                <a:lnTo>
                  <a:pt x="339328" y="491132"/>
                </a:lnTo>
                <a:lnTo>
                  <a:pt x="357188" y="500062"/>
                </a:lnTo>
                <a:lnTo>
                  <a:pt x="366118" y="500062"/>
                </a:lnTo>
                <a:lnTo>
                  <a:pt x="357188" y="491132"/>
                </a:lnTo>
                <a:lnTo>
                  <a:pt x="348258" y="473273"/>
                </a:lnTo>
                <a:lnTo>
                  <a:pt x="348258" y="47327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4205883" y="2955726"/>
            <a:ext cx="321470" cy="17861"/>
          </a:xfrm>
          <a:custGeom>
            <a:avLst/>
            <a:gdLst/>
            <a:ahLst/>
            <a:cxnLst/>
            <a:rect l="0" t="0" r="0" b="0"/>
            <a:pathLst>
              <a:path w="321470" h="17861">
                <a:moveTo>
                  <a:pt x="0" y="17860"/>
                </a:moveTo>
                <a:lnTo>
                  <a:pt x="8930" y="17860"/>
                </a:lnTo>
                <a:lnTo>
                  <a:pt x="17859" y="17860"/>
                </a:lnTo>
                <a:lnTo>
                  <a:pt x="44648" y="17860"/>
                </a:lnTo>
                <a:lnTo>
                  <a:pt x="89297" y="17860"/>
                </a:lnTo>
                <a:lnTo>
                  <a:pt x="133945" y="17860"/>
                </a:lnTo>
                <a:lnTo>
                  <a:pt x="187523" y="17860"/>
                </a:lnTo>
                <a:lnTo>
                  <a:pt x="241101" y="8930"/>
                </a:lnTo>
                <a:lnTo>
                  <a:pt x="285750" y="8930"/>
                </a:lnTo>
                <a:lnTo>
                  <a:pt x="321469" y="0"/>
                </a:lnTo>
                <a:lnTo>
                  <a:pt x="32146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4625578" y="3178968"/>
            <a:ext cx="26790" cy="53579"/>
          </a:xfrm>
          <a:custGeom>
            <a:avLst/>
            <a:gdLst/>
            <a:ahLst/>
            <a:cxnLst/>
            <a:rect l="0" t="0" r="0" b="0"/>
            <a:pathLst>
              <a:path w="26790" h="53579">
                <a:moveTo>
                  <a:pt x="0" y="35719"/>
                </a:moveTo>
                <a:lnTo>
                  <a:pt x="0" y="35719"/>
                </a:lnTo>
                <a:lnTo>
                  <a:pt x="0" y="44649"/>
                </a:lnTo>
                <a:lnTo>
                  <a:pt x="8930" y="53578"/>
                </a:lnTo>
                <a:lnTo>
                  <a:pt x="17860" y="53578"/>
                </a:lnTo>
                <a:lnTo>
                  <a:pt x="17860" y="44649"/>
                </a:lnTo>
                <a:lnTo>
                  <a:pt x="26789" y="35719"/>
                </a:lnTo>
                <a:lnTo>
                  <a:pt x="26789" y="0"/>
                </a:lnTo>
                <a:lnTo>
                  <a:pt x="2678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4572000" y="2866429"/>
            <a:ext cx="17860" cy="8931"/>
          </a:xfrm>
          <a:custGeom>
            <a:avLst/>
            <a:gdLst/>
            <a:ahLst/>
            <a:cxnLst/>
            <a:rect l="0" t="0" r="0" b="0"/>
            <a:pathLst>
              <a:path w="17860" h="8931">
                <a:moveTo>
                  <a:pt x="0" y="0"/>
                </a:moveTo>
                <a:lnTo>
                  <a:pt x="0" y="0"/>
                </a:lnTo>
                <a:lnTo>
                  <a:pt x="0" y="0"/>
                </a:lnTo>
                <a:lnTo>
                  <a:pt x="0" y="0"/>
                </a:lnTo>
                <a:lnTo>
                  <a:pt x="8930" y="8930"/>
                </a:lnTo>
                <a:lnTo>
                  <a:pt x="17859" y="8930"/>
                </a:lnTo>
                <a:lnTo>
                  <a:pt x="17859"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4705945" y="3000375"/>
            <a:ext cx="428626" cy="205383"/>
          </a:xfrm>
          <a:custGeom>
            <a:avLst/>
            <a:gdLst/>
            <a:ahLst/>
            <a:cxnLst/>
            <a:rect l="0" t="0" r="0" b="0"/>
            <a:pathLst>
              <a:path w="428626" h="205383">
                <a:moveTo>
                  <a:pt x="0" y="26789"/>
                </a:moveTo>
                <a:lnTo>
                  <a:pt x="0" y="26789"/>
                </a:lnTo>
                <a:lnTo>
                  <a:pt x="0" y="44648"/>
                </a:lnTo>
                <a:lnTo>
                  <a:pt x="0" y="62507"/>
                </a:lnTo>
                <a:lnTo>
                  <a:pt x="8930" y="98226"/>
                </a:lnTo>
                <a:lnTo>
                  <a:pt x="8930" y="133945"/>
                </a:lnTo>
                <a:lnTo>
                  <a:pt x="17860" y="169664"/>
                </a:lnTo>
                <a:lnTo>
                  <a:pt x="26789" y="187523"/>
                </a:lnTo>
                <a:lnTo>
                  <a:pt x="35719" y="196453"/>
                </a:lnTo>
                <a:lnTo>
                  <a:pt x="44649" y="196453"/>
                </a:lnTo>
                <a:lnTo>
                  <a:pt x="62508" y="187523"/>
                </a:lnTo>
                <a:lnTo>
                  <a:pt x="71438" y="160734"/>
                </a:lnTo>
                <a:lnTo>
                  <a:pt x="71438" y="125015"/>
                </a:lnTo>
                <a:lnTo>
                  <a:pt x="80368" y="80367"/>
                </a:lnTo>
                <a:lnTo>
                  <a:pt x="89297" y="44648"/>
                </a:lnTo>
                <a:lnTo>
                  <a:pt x="89297" y="17859"/>
                </a:lnTo>
                <a:lnTo>
                  <a:pt x="98227" y="0"/>
                </a:lnTo>
                <a:lnTo>
                  <a:pt x="107157" y="0"/>
                </a:lnTo>
                <a:lnTo>
                  <a:pt x="116086" y="17859"/>
                </a:lnTo>
                <a:lnTo>
                  <a:pt x="116086" y="44648"/>
                </a:lnTo>
                <a:lnTo>
                  <a:pt x="125016" y="80367"/>
                </a:lnTo>
                <a:lnTo>
                  <a:pt x="133946" y="116086"/>
                </a:lnTo>
                <a:lnTo>
                  <a:pt x="142875" y="160734"/>
                </a:lnTo>
                <a:lnTo>
                  <a:pt x="142875" y="187523"/>
                </a:lnTo>
                <a:lnTo>
                  <a:pt x="160735" y="196453"/>
                </a:lnTo>
                <a:lnTo>
                  <a:pt x="169664" y="205382"/>
                </a:lnTo>
                <a:lnTo>
                  <a:pt x="178594" y="187523"/>
                </a:lnTo>
                <a:lnTo>
                  <a:pt x="196453" y="169664"/>
                </a:lnTo>
                <a:lnTo>
                  <a:pt x="205383" y="133945"/>
                </a:lnTo>
                <a:lnTo>
                  <a:pt x="214313" y="98226"/>
                </a:lnTo>
                <a:lnTo>
                  <a:pt x="232172" y="62507"/>
                </a:lnTo>
                <a:lnTo>
                  <a:pt x="241102" y="35718"/>
                </a:lnTo>
                <a:lnTo>
                  <a:pt x="250032" y="17859"/>
                </a:lnTo>
                <a:lnTo>
                  <a:pt x="267891" y="26789"/>
                </a:lnTo>
                <a:lnTo>
                  <a:pt x="276821" y="44648"/>
                </a:lnTo>
                <a:lnTo>
                  <a:pt x="294680" y="80367"/>
                </a:lnTo>
                <a:lnTo>
                  <a:pt x="321469" y="125015"/>
                </a:lnTo>
                <a:lnTo>
                  <a:pt x="339328" y="160734"/>
                </a:lnTo>
                <a:lnTo>
                  <a:pt x="366118" y="187523"/>
                </a:lnTo>
                <a:lnTo>
                  <a:pt x="392907" y="196453"/>
                </a:lnTo>
                <a:lnTo>
                  <a:pt x="410766" y="187523"/>
                </a:lnTo>
                <a:lnTo>
                  <a:pt x="428625" y="160734"/>
                </a:lnTo>
                <a:lnTo>
                  <a:pt x="428625"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5188148" y="2705695"/>
            <a:ext cx="392908" cy="589360"/>
          </a:xfrm>
          <a:custGeom>
            <a:avLst/>
            <a:gdLst/>
            <a:ahLst/>
            <a:cxnLst/>
            <a:rect l="0" t="0" r="0" b="0"/>
            <a:pathLst>
              <a:path w="392908" h="589360">
                <a:moveTo>
                  <a:pt x="44649" y="285750"/>
                </a:moveTo>
                <a:lnTo>
                  <a:pt x="35719" y="285750"/>
                </a:lnTo>
                <a:lnTo>
                  <a:pt x="35719" y="285750"/>
                </a:lnTo>
                <a:lnTo>
                  <a:pt x="26790" y="294680"/>
                </a:lnTo>
                <a:lnTo>
                  <a:pt x="17860" y="312539"/>
                </a:lnTo>
                <a:lnTo>
                  <a:pt x="8930" y="330398"/>
                </a:lnTo>
                <a:lnTo>
                  <a:pt x="0" y="357187"/>
                </a:lnTo>
                <a:lnTo>
                  <a:pt x="0" y="375047"/>
                </a:lnTo>
                <a:lnTo>
                  <a:pt x="0" y="401836"/>
                </a:lnTo>
                <a:lnTo>
                  <a:pt x="0" y="419695"/>
                </a:lnTo>
                <a:lnTo>
                  <a:pt x="8930" y="428625"/>
                </a:lnTo>
                <a:lnTo>
                  <a:pt x="17860" y="428625"/>
                </a:lnTo>
                <a:lnTo>
                  <a:pt x="35719" y="428625"/>
                </a:lnTo>
                <a:lnTo>
                  <a:pt x="44649" y="419695"/>
                </a:lnTo>
                <a:lnTo>
                  <a:pt x="62508" y="428625"/>
                </a:lnTo>
                <a:lnTo>
                  <a:pt x="80368" y="437555"/>
                </a:lnTo>
                <a:lnTo>
                  <a:pt x="107157" y="455414"/>
                </a:lnTo>
                <a:lnTo>
                  <a:pt x="125016" y="482203"/>
                </a:lnTo>
                <a:lnTo>
                  <a:pt x="151805" y="508992"/>
                </a:lnTo>
                <a:lnTo>
                  <a:pt x="178594" y="508992"/>
                </a:lnTo>
                <a:lnTo>
                  <a:pt x="205383" y="508992"/>
                </a:lnTo>
                <a:lnTo>
                  <a:pt x="241102" y="482203"/>
                </a:lnTo>
                <a:lnTo>
                  <a:pt x="267891" y="446484"/>
                </a:lnTo>
                <a:lnTo>
                  <a:pt x="285750" y="392906"/>
                </a:lnTo>
                <a:lnTo>
                  <a:pt x="303610" y="330398"/>
                </a:lnTo>
                <a:lnTo>
                  <a:pt x="303610" y="258961"/>
                </a:lnTo>
                <a:lnTo>
                  <a:pt x="303610" y="187523"/>
                </a:lnTo>
                <a:lnTo>
                  <a:pt x="294680" y="116086"/>
                </a:lnTo>
                <a:lnTo>
                  <a:pt x="276821" y="53578"/>
                </a:lnTo>
                <a:lnTo>
                  <a:pt x="250032" y="17860"/>
                </a:lnTo>
                <a:lnTo>
                  <a:pt x="223243" y="0"/>
                </a:lnTo>
                <a:lnTo>
                  <a:pt x="187524" y="0"/>
                </a:lnTo>
                <a:lnTo>
                  <a:pt x="151805" y="17860"/>
                </a:lnTo>
                <a:lnTo>
                  <a:pt x="107157" y="53578"/>
                </a:lnTo>
                <a:lnTo>
                  <a:pt x="62508" y="107156"/>
                </a:lnTo>
                <a:lnTo>
                  <a:pt x="35719" y="178594"/>
                </a:lnTo>
                <a:lnTo>
                  <a:pt x="17860" y="250031"/>
                </a:lnTo>
                <a:lnTo>
                  <a:pt x="17860" y="330398"/>
                </a:lnTo>
                <a:lnTo>
                  <a:pt x="35719" y="410766"/>
                </a:lnTo>
                <a:lnTo>
                  <a:pt x="80368" y="473273"/>
                </a:lnTo>
                <a:lnTo>
                  <a:pt x="133946" y="526851"/>
                </a:lnTo>
                <a:lnTo>
                  <a:pt x="205383" y="562570"/>
                </a:lnTo>
                <a:lnTo>
                  <a:pt x="267891" y="589359"/>
                </a:lnTo>
                <a:lnTo>
                  <a:pt x="321469" y="589359"/>
                </a:lnTo>
                <a:lnTo>
                  <a:pt x="366118" y="562570"/>
                </a:lnTo>
                <a:lnTo>
                  <a:pt x="392907" y="526851"/>
                </a:lnTo>
                <a:lnTo>
                  <a:pt x="392907" y="52685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5804297" y="2750344"/>
            <a:ext cx="348259" cy="437555"/>
          </a:xfrm>
          <a:custGeom>
            <a:avLst/>
            <a:gdLst/>
            <a:ahLst/>
            <a:cxnLst/>
            <a:rect l="0" t="0" r="0" b="0"/>
            <a:pathLst>
              <a:path w="348259" h="437555">
                <a:moveTo>
                  <a:pt x="205383" y="312538"/>
                </a:moveTo>
                <a:lnTo>
                  <a:pt x="205383" y="303609"/>
                </a:lnTo>
                <a:lnTo>
                  <a:pt x="205383" y="294679"/>
                </a:lnTo>
                <a:lnTo>
                  <a:pt x="205383" y="276820"/>
                </a:lnTo>
                <a:lnTo>
                  <a:pt x="205383" y="258960"/>
                </a:lnTo>
                <a:lnTo>
                  <a:pt x="196453" y="241101"/>
                </a:lnTo>
                <a:lnTo>
                  <a:pt x="187523" y="223242"/>
                </a:lnTo>
                <a:lnTo>
                  <a:pt x="169664" y="214312"/>
                </a:lnTo>
                <a:lnTo>
                  <a:pt x="142875" y="214312"/>
                </a:lnTo>
                <a:lnTo>
                  <a:pt x="107156" y="223242"/>
                </a:lnTo>
                <a:lnTo>
                  <a:pt x="71437" y="241101"/>
                </a:lnTo>
                <a:lnTo>
                  <a:pt x="44648" y="276820"/>
                </a:lnTo>
                <a:lnTo>
                  <a:pt x="17859" y="321468"/>
                </a:lnTo>
                <a:lnTo>
                  <a:pt x="0" y="357187"/>
                </a:lnTo>
                <a:lnTo>
                  <a:pt x="0" y="392906"/>
                </a:lnTo>
                <a:lnTo>
                  <a:pt x="8930" y="419695"/>
                </a:lnTo>
                <a:lnTo>
                  <a:pt x="26789" y="437554"/>
                </a:lnTo>
                <a:lnTo>
                  <a:pt x="62508" y="437554"/>
                </a:lnTo>
                <a:lnTo>
                  <a:pt x="89297" y="428624"/>
                </a:lnTo>
                <a:lnTo>
                  <a:pt x="125016" y="419695"/>
                </a:lnTo>
                <a:lnTo>
                  <a:pt x="151805" y="392906"/>
                </a:lnTo>
                <a:lnTo>
                  <a:pt x="178594" y="357187"/>
                </a:lnTo>
                <a:lnTo>
                  <a:pt x="187523" y="312538"/>
                </a:lnTo>
                <a:lnTo>
                  <a:pt x="196453" y="250031"/>
                </a:lnTo>
                <a:lnTo>
                  <a:pt x="205383" y="196452"/>
                </a:lnTo>
                <a:lnTo>
                  <a:pt x="205383" y="125015"/>
                </a:lnTo>
                <a:lnTo>
                  <a:pt x="205383" y="71437"/>
                </a:lnTo>
                <a:lnTo>
                  <a:pt x="205383" y="26789"/>
                </a:lnTo>
                <a:lnTo>
                  <a:pt x="205383" y="0"/>
                </a:lnTo>
                <a:lnTo>
                  <a:pt x="205383" y="0"/>
                </a:lnTo>
                <a:lnTo>
                  <a:pt x="196453" y="8929"/>
                </a:lnTo>
                <a:lnTo>
                  <a:pt x="187523" y="44648"/>
                </a:lnTo>
                <a:lnTo>
                  <a:pt x="169664" y="98226"/>
                </a:lnTo>
                <a:lnTo>
                  <a:pt x="160734" y="160734"/>
                </a:lnTo>
                <a:lnTo>
                  <a:pt x="160734" y="223242"/>
                </a:lnTo>
                <a:lnTo>
                  <a:pt x="160734" y="294679"/>
                </a:lnTo>
                <a:lnTo>
                  <a:pt x="187523" y="348257"/>
                </a:lnTo>
                <a:lnTo>
                  <a:pt x="223242" y="383976"/>
                </a:lnTo>
                <a:lnTo>
                  <a:pt x="258961" y="410765"/>
                </a:lnTo>
                <a:lnTo>
                  <a:pt x="294680" y="419695"/>
                </a:lnTo>
                <a:lnTo>
                  <a:pt x="330398" y="419695"/>
                </a:lnTo>
                <a:lnTo>
                  <a:pt x="348258" y="401835"/>
                </a:lnTo>
                <a:lnTo>
                  <a:pt x="348258" y="4018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6098977" y="2696766"/>
            <a:ext cx="250032" cy="410766"/>
          </a:xfrm>
          <a:custGeom>
            <a:avLst/>
            <a:gdLst/>
            <a:ahLst/>
            <a:cxnLst/>
            <a:rect l="0" t="0" r="0" b="0"/>
            <a:pathLst>
              <a:path w="250032" h="410766">
                <a:moveTo>
                  <a:pt x="80367" y="8929"/>
                </a:moveTo>
                <a:lnTo>
                  <a:pt x="80367" y="0"/>
                </a:lnTo>
                <a:lnTo>
                  <a:pt x="80367" y="0"/>
                </a:lnTo>
                <a:lnTo>
                  <a:pt x="89296" y="0"/>
                </a:lnTo>
                <a:lnTo>
                  <a:pt x="89296" y="8929"/>
                </a:lnTo>
                <a:lnTo>
                  <a:pt x="89296" y="35718"/>
                </a:lnTo>
                <a:lnTo>
                  <a:pt x="89296" y="80367"/>
                </a:lnTo>
                <a:lnTo>
                  <a:pt x="80367" y="133945"/>
                </a:lnTo>
                <a:lnTo>
                  <a:pt x="71437" y="196452"/>
                </a:lnTo>
                <a:lnTo>
                  <a:pt x="62507" y="258960"/>
                </a:lnTo>
                <a:lnTo>
                  <a:pt x="53578" y="321468"/>
                </a:lnTo>
                <a:lnTo>
                  <a:pt x="53578" y="357187"/>
                </a:lnTo>
                <a:lnTo>
                  <a:pt x="53578" y="383976"/>
                </a:lnTo>
                <a:lnTo>
                  <a:pt x="62507" y="401835"/>
                </a:lnTo>
                <a:lnTo>
                  <a:pt x="80367" y="401835"/>
                </a:lnTo>
                <a:lnTo>
                  <a:pt x="89296" y="392905"/>
                </a:lnTo>
                <a:lnTo>
                  <a:pt x="107156" y="366116"/>
                </a:lnTo>
                <a:lnTo>
                  <a:pt x="125015" y="339327"/>
                </a:lnTo>
                <a:lnTo>
                  <a:pt x="142875" y="303609"/>
                </a:lnTo>
                <a:lnTo>
                  <a:pt x="151804" y="267890"/>
                </a:lnTo>
                <a:lnTo>
                  <a:pt x="169664" y="232171"/>
                </a:lnTo>
                <a:lnTo>
                  <a:pt x="187523" y="214312"/>
                </a:lnTo>
                <a:lnTo>
                  <a:pt x="196453" y="214312"/>
                </a:lnTo>
                <a:lnTo>
                  <a:pt x="214312" y="223241"/>
                </a:lnTo>
                <a:lnTo>
                  <a:pt x="223242" y="250030"/>
                </a:lnTo>
                <a:lnTo>
                  <a:pt x="232171" y="285749"/>
                </a:lnTo>
                <a:lnTo>
                  <a:pt x="241101" y="321468"/>
                </a:lnTo>
                <a:lnTo>
                  <a:pt x="250031" y="357187"/>
                </a:lnTo>
                <a:lnTo>
                  <a:pt x="250031" y="383976"/>
                </a:lnTo>
                <a:lnTo>
                  <a:pt x="241101" y="401835"/>
                </a:lnTo>
                <a:lnTo>
                  <a:pt x="223242" y="410765"/>
                </a:lnTo>
                <a:lnTo>
                  <a:pt x="187523" y="410765"/>
                </a:lnTo>
                <a:lnTo>
                  <a:pt x="142875" y="401835"/>
                </a:lnTo>
                <a:lnTo>
                  <a:pt x="89296" y="392905"/>
                </a:lnTo>
                <a:lnTo>
                  <a:pt x="35718" y="375046"/>
                </a:lnTo>
                <a:lnTo>
                  <a:pt x="0" y="366116"/>
                </a:lnTo>
                <a:lnTo>
                  <a:pt x="0" y="3661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2774657925"/>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white212">
  <a:themeElements>
    <a:clrScheme name="">
      <a:dk1>
        <a:srgbClr val="000066"/>
      </a:dk1>
      <a:lt1>
        <a:srgbClr val="FFFFFF"/>
      </a:lt1>
      <a:dk2>
        <a:srgbClr val="003300"/>
      </a:dk2>
      <a:lt2>
        <a:srgbClr val="00FF99"/>
      </a:lt2>
      <a:accent1>
        <a:srgbClr val="800000"/>
      </a:accent1>
      <a:accent2>
        <a:srgbClr val="33CCCC"/>
      </a:accent2>
      <a:accent3>
        <a:srgbClr val="FFFFFF"/>
      </a:accent3>
      <a:accent4>
        <a:srgbClr val="000056"/>
      </a:accent4>
      <a:accent5>
        <a:srgbClr val="C0AAAA"/>
      </a:accent5>
      <a:accent6>
        <a:srgbClr val="2DB9B9"/>
      </a:accent6>
      <a:hlink>
        <a:srgbClr val="660033"/>
      </a:hlink>
      <a:folHlink>
        <a:srgbClr val="000099"/>
      </a:folHlink>
    </a:clrScheme>
    <a:fontScheme name="white212">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none" w="sm" len="sm"/>
        </a:ln>
        <a:effectLst/>
      </a:spPr>
      <a:bodyPr vert="horz" wrap="none" lIns="45720" tIns="45720" rIns="45720" bIns="45720" numCol="1" anchor="ctr" anchorCtr="0" compatLnSpc="1">
        <a:prstTxWarp prst="textNoShape">
          <a:avLst/>
        </a:prstTxWarp>
        <a:spAutoFit/>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none" w="sm" len="sm"/>
        </a:ln>
        <a:effectLst/>
      </a:spPr>
      <a:bodyPr vert="horz" wrap="none" lIns="45720" tIns="45720" rIns="45720" bIns="45720" numCol="1" anchor="ctr" anchorCtr="0" compatLnSpc="1">
        <a:prstTxWarp prst="textNoShape">
          <a:avLst/>
        </a:prstTxWarp>
        <a:spAutoFit/>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Helvetica" pitchFamily="34" charset="0"/>
          </a:defRPr>
        </a:defPPr>
      </a:lstStyle>
    </a:lnDef>
  </a:objectDefaults>
  <a:extraClrSchemeLst>
    <a:extraClrScheme>
      <a:clrScheme name="white21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hite21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hite21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hite21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hite21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hite21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hite21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white212 8">
        <a:dk1>
          <a:srgbClr val="000000"/>
        </a:dk1>
        <a:lt1>
          <a:srgbClr val="FFFFFF"/>
        </a:lt1>
        <a:dk2>
          <a:srgbClr val="002396"/>
        </a:dk2>
        <a:lt2>
          <a:srgbClr val="00FF64"/>
        </a:lt2>
        <a:accent1>
          <a:srgbClr val="DC0A00"/>
        </a:accent1>
        <a:accent2>
          <a:srgbClr val="00FFFF"/>
        </a:accent2>
        <a:accent3>
          <a:srgbClr val="AAACC9"/>
        </a:accent3>
        <a:accent4>
          <a:srgbClr val="DADADA"/>
        </a:accent4>
        <a:accent5>
          <a:srgbClr val="EBAAAA"/>
        </a:accent5>
        <a:accent6>
          <a:srgbClr val="00E7E7"/>
        </a:accent6>
        <a:hlink>
          <a:srgbClr val="E1E100"/>
        </a:hlink>
        <a:folHlink>
          <a:srgbClr val="FF963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Settings\mmm\Application Data\Microsoft\Templates\white212.pot</Template>
  <TotalTime>25645</TotalTime>
  <Pages>35</Pages>
  <Words>1731</Words>
  <Application>Microsoft Office PowerPoint</Application>
  <PresentationFormat>Letter Paper (8.5x11 in)</PresentationFormat>
  <Paragraphs>228</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white212</vt:lpstr>
      <vt:lpstr>Lecture 04 Availability</vt:lpstr>
      <vt:lpstr>PowerPoint Presentation</vt:lpstr>
      <vt:lpstr>Login/configuration to a Unix System</vt:lpstr>
      <vt:lpstr>.bash_profile</vt:lpstr>
      <vt:lpstr>OS X – Homebrew package manager </vt:lpstr>
      <vt:lpstr>Installing SpringBoot CLI</vt:lpstr>
      <vt:lpstr>SDKMAN – Software Dev. Kit Manager</vt:lpstr>
      <vt:lpstr>Windows OS</vt:lpstr>
      <vt:lpstr>More software  needed later</vt:lpstr>
      <vt:lpstr>PowerPoint Presentation</vt:lpstr>
      <vt:lpstr>Add more capabilities</vt:lpstr>
      <vt:lpstr>Spring Boot with Maven and Gradle</vt:lpstr>
      <vt:lpstr>Pom.xml (continued)</vt:lpstr>
      <vt:lpstr>Pom.xml (continued)</vt:lpstr>
      <vt:lpstr>Pom.xml (continued)</vt:lpstr>
      <vt:lpstr>Spring Boot with Gradle</vt:lpstr>
      <vt:lpstr>PowerPoint Presentation</vt:lpstr>
      <vt:lpstr>web application with testing</vt:lpstr>
      <vt:lpstr>Gradle wrapper - gradlew</vt:lpstr>
      <vt:lpstr>Spring Intializr again</vt:lpstr>
      <vt:lpstr>Spring Boot Journal  Example</vt:lpstr>
      <vt:lpstr>What Spring Boot gives you</vt:lpstr>
      <vt:lpstr>Spring Boot Journal Application</vt:lpstr>
      <vt:lpstr>Chapter 3.   Spring Boot Auto-Configuration, Features, and More</vt:lpstr>
      <vt:lpstr>Planning Poker</vt:lpstr>
      <vt:lpstr>PowerPoint Presentation</vt:lpstr>
      <vt:lpstr>Rules of Planning Poker</vt:lpstr>
      <vt:lpstr>Value in Planning Poker</vt:lpstr>
      <vt:lpstr>What is velocity?</vt:lpstr>
      <vt:lpstr>Velocity Range</vt:lpstr>
      <vt:lpstr>Affecting velocity</vt:lpstr>
      <vt:lpstr>Overtime increases velocity</vt:lpstr>
      <vt:lpstr>Chapter 8 Techincal Debt</vt:lpstr>
      <vt:lpstr>Technical Debts = Shortcuts</vt:lpstr>
      <vt:lpstr>Naïve Debt Cunnigham did not expect</vt:lpstr>
      <vt:lpstr>Types of Technical Debt</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212 Computer Architecture</dc:title>
  <dc:creator>Manton Matthews</dc:creator>
  <cp:lastModifiedBy>STUDIO</cp:lastModifiedBy>
  <cp:revision>239</cp:revision>
  <cp:lastPrinted>2017-09-18T16:23:38Z</cp:lastPrinted>
  <dcterms:created xsi:type="dcterms:W3CDTF">1998-08-11T09:19:24Z</dcterms:created>
  <dcterms:modified xsi:type="dcterms:W3CDTF">2017-09-18T19:44:42Z</dcterms:modified>
</cp:coreProperties>
</file>