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38"/>
  </p:notesMasterIdLst>
  <p:handoutMasterIdLst>
    <p:handoutMasterId r:id="rId39"/>
  </p:handoutMasterIdLst>
  <p:sldIdLst>
    <p:sldId id="453" r:id="rId2"/>
    <p:sldId id="560" r:id="rId3"/>
    <p:sldId id="592" r:id="rId4"/>
    <p:sldId id="593" r:id="rId5"/>
    <p:sldId id="594" r:id="rId6"/>
    <p:sldId id="596" r:id="rId7"/>
    <p:sldId id="595" r:id="rId8"/>
    <p:sldId id="597" r:id="rId9"/>
    <p:sldId id="598" r:id="rId10"/>
    <p:sldId id="599" r:id="rId11"/>
    <p:sldId id="591" r:id="rId12"/>
    <p:sldId id="629" r:id="rId13"/>
    <p:sldId id="630" r:id="rId14"/>
    <p:sldId id="632" r:id="rId15"/>
    <p:sldId id="631" r:id="rId16"/>
    <p:sldId id="633" r:id="rId17"/>
    <p:sldId id="634" r:id="rId18"/>
    <p:sldId id="600" r:id="rId19"/>
    <p:sldId id="624" r:id="rId20"/>
    <p:sldId id="625" r:id="rId21"/>
    <p:sldId id="626" r:id="rId22"/>
    <p:sldId id="627" r:id="rId23"/>
    <p:sldId id="628" r:id="rId24"/>
    <p:sldId id="589" r:id="rId25"/>
    <p:sldId id="610" r:id="rId26"/>
    <p:sldId id="601" r:id="rId27"/>
    <p:sldId id="602" r:id="rId28"/>
    <p:sldId id="603" r:id="rId29"/>
    <p:sldId id="604" r:id="rId30"/>
    <p:sldId id="611" r:id="rId31"/>
    <p:sldId id="612" r:id="rId32"/>
    <p:sldId id="644" r:id="rId33"/>
    <p:sldId id="635" r:id="rId34"/>
    <p:sldId id="636" r:id="rId35"/>
    <p:sldId id="642" r:id="rId36"/>
    <p:sldId id="643" r:id="rId37"/>
  </p:sldIdLst>
  <p:sldSz cx="9144000" cy="6858000" type="letter"/>
  <p:notesSz cx="9296400" cy="70104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b="1" kern="1200">
        <a:solidFill>
          <a:schemeClr val="tx1"/>
        </a:solidFill>
        <a:latin typeface="Helvetica" panose="020B0604020202020204" pitchFamily="34" charset="0"/>
        <a:ea typeface="+mn-ea"/>
        <a:cs typeface="+mn-cs"/>
      </a:defRPr>
    </a:lvl1pPr>
    <a:lvl2pPr marL="457200" algn="l" rtl="0" eaLnBrk="0" fontAlgn="base" hangingPunct="0">
      <a:spcBef>
        <a:spcPct val="0"/>
      </a:spcBef>
      <a:spcAft>
        <a:spcPct val="0"/>
      </a:spcAft>
      <a:defRPr b="1" kern="1200">
        <a:solidFill>
          <a:schemeClr val="tx1"/>
        </a:solidFill>
        <a:latin typeface="Helvetica" panose="020B0604020202020204" pitchFamily="34" charset="0"/>
        <a:ea typeface="+mn-ea"/>
        <a:cs typeface="+mn-cs"/>
      </a:defRPr>
    </a:lvl2pPr>
    <a:lvl3pPr marL="914400" algn="l" rtl="0" eaLnBrk="0" fontAlgn="base" hangingPunct="0">
      <a:spcBef>
        <a:spcPct val="0"/>
      </a:spcBef>
      <a:spcAft>
        <a:spcPct val="0"/>
      </a:spcAft>
      <a:defRPr b="1" kern="1200">
        <a:solidFill>
          <a:schemeClr val="tx1"/>
        </a:solidFill>
        <a:latin typeface="Helvetica" panose="020B0604020202020204" pitchFamily="34" charset="0"/>
        <a:ea typeface="+mn-ea"/>
        <a:cs typeface="+mn-cs"/>
      </a:defRPr>
    </a:lvl3pPr>
    <a:lvl4pPr marL="1371600" algn="l" rtl="0" eaLnBrk="0" fontAlgn="base" hangingPunct="0">
      <a:spcBef>
        <a:spcPct val="0"/>
      </a:spcBef>
      <a:spcAft>
        <a:spcPct val="0"/>
      </a:spcAft>
      <a:defRPr b="1" kern="1200">
        <a:solidFill>
          <a:schemeClr val="tx1"/>
        </a:solidFill>
        <a:latin typeface="Helvetica" panose="020B0604020202020204" pitchFamily="34" charset="0"/>
        <a:ea typeface="+mn-ea"/>
        <a:cs typeface="+mn-cs"/>
      </a:defRPr>
    </a:lvl4pPr>
    <a:lvl5pPr marL="1828800" algn="l" rtl="0" eaLnBrk="0" fontAlgn="base" hangingPunct="0">
      <a:spcBef>
        <a:spcPct val="0"/>
      </a:spcBef>
      <a:spcAft>
        <a:spcPct val="0"/>
      </a:spcAft>
      <a:defRPr b="1" kern="1200">
        <a:solidFill>
          <a:schemeClr val="tx1"/>
        </a:solidFill>
        <a:latin typeface="Helvetica" panose="020B0604020202020204" pitchFamily="34" charset="0"/>
        <a:ea typeface="+mn-ea"/>
        <a:cs typeface="+mn-cs"/>
      </a:defRPr>
    </a:lvl5pPr>
    <a:lvl6pPr marL="2286000" algn="l" defTabSz="914400" rtl="0" eaLnBrk="1" latinLnBrk="0" hangingPunct="1">
      <a:defRPr b="1" kern="1200">
        <a:solidFill>
          <a:schemeClr val="tx1"/>
        </a:solidFill>
        <a:latin typeface="Helvetica" panose="020B0604020202020204" pitchFamily="34" charset="0"/>
        <a:ea typeface="+mn-ea"/>
        <a:cs typeface="+mn-cs"/>
      </a:defRPr>
    </a:lvl6pPr>
    <a:lvl7pPr marL="2743200" algn="l" defTabSz="914400" rtl="0" eaLnBrk="1" latinLnBrk="0" hangingPunct="1">
      <a:defRPr b="1" kern="1200">
        <a:solidFill>
          <a:schemeClr val="tx1"/>
        </a:solidFill>
        <a:latin typeface="Helvetica" panose="020B0604020202020204" pitchFamily="34" charset="0"/>
        <a:ea typeface="+mn-ea"/>
        <a:cs typeface="+mn-cs"/>
      </a:defRPr>
    </a:lvl7pPr>
    <a:lvl8pPr marL="3200400" algn="l" defTabSz="914400" rtl="0" eaLnBrk="1" latinLnBrk="0" hangingPunct="1">
      <a:defRPr b="1" kern="1200">
        <a:solidFill>
          <a:schemeClr val="tx1"/>
        </a:solidFill>
        <a:latin typeface="Helvetica" panose="020B0604020202020204" pitchFamily="34" charset="0"/>
        <a:ea typeface="+mn-ea"/>
        <a:cs typeface="+mn-cs"/>
      </a:defRPr>
    </a:lvl8pPr>
    <a:lvl9pPr marL="3657600" algn="l" defTabSz="914400" rtl="0" eaLnBrk="1" latinLnBrk="0" hangingPunct="1">
      <a:defRPr b="1" kern="1200">
        <a:solidFill>
          <a:schemeClr val="tx1"/>
        </a:solidFill>
        <a:latin typeface="Helvetica" panose="020B0604020202020204" pitchFamily="34" charset="0"/>
        <a:ea typeface="+mn-ea"/>
        <a:cs typeface="+mn-cs"/>
      </a:defRPr>
    </a:lvl9pPr>
  </p:defaultTextStyle>
  <p:extLst>
    <p:ext uri="{EFAFB233-063F-42B5-8137-9DF3F51BA10A}">
      <p15:sldGuideLst xmlns:p15="http://schemas.microsoft.com/office/powerpoint/2012/main" xmlns="">
        <p15:guide id="1" orient="horz" pos="96">
          <p15:clr>
            <a:srgbClr val="A4A3A4"/>
          </p15:clr>
        </p15:guide>
        <p15:guide id="2" pos="5568">
          <p15:clr>
            <a:srgbClr val="A4A3A4"/>
          </p15:clr>
        </p15:guide>
      </p15:sldGuideLst>
    </p:ext>
    <p:ext uri="{2D200454-40CA-4A62-9FC3-DE9A4176ACB9}">
      <p15:notesGuideLst xmlns:p15="http://schemas.microsoft.com/office/powerpoint/2012/main" xmlns="">
        <p15:guide id="1" orient="horz" pos="2208" userDrawn="1">
          <p15:clr>
            <a:srgbClr val="A4A3A4"/>
          </p15:clr>
        </p15:guide>
        <p15:guide id="2" pos="29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00"/>
    <a:srgbClr val="FF0000"/>
    <a:srgbClr val="FFCCCC"/>
    <a:srgbClr val="CCCCFF"/>
    <a:srgbClr val="CCECFF"/>
    <a:srgbClr val="9999FF"/>
    <a:srgbClr val="FFFF99"/>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3767" autoAdjust="0"/>
  </p:normalViewPr>
  <p:slideViewPr>
    <p:cSldViewPr>
      <p:cViewPr varScale="1">
        <p:scale>
          <a:sx n="40" d="100"/>
          <a:sy n="40" d="100"/>
        </p:scale>
        <p:origin x="-696" y="-114"/>
      </p:cViewPr>
      <p:guideLst>
        <p:guide orient="horz" pos="96"/>
        <p:guide pos="5568"/>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438"/>
    </p:cViewPr>
  </p:sorterViewPr>
  <p:notesViewPr>
    <p:cSldViewPr>
      <p:cViewPr varScale="1">
        <p:scale>
          <a:sx n="77" d="100"/>
          <a:sy n="77" d="100"/>
        </p:scale>
        <p:origin x="-1584" y="-104"/>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267201" y="6677026"/>
            <a:ext cx="765175" cy="257175"/>
          </a:xfrm>
          <a:prstGeom prst="rect">
            <a:avLst/>
          </a:prstGeom>
          <a:noFill/>
          <a:ln w="12700">
            <a:noFill/>
            <a:miter lim="800000"/>
            <a:headEnd/>
            <a:tailEnd/>
          </a:ln>
          <a:effectLst/>
        </p:spPr>
        <p:txBody>
          <a:bodyPr wrap="none" lIns="87303" tIns="44446" rIns="87303" bIns="44446">
            <a:spAutoFit/>
          </a:bodyPr>
          <a:lstStyle>
            <a:lvl1pPr defTabSz="868363">
              <a:defRPr b="1">
                <a:solidFill>
                  <a:schemeClr val="tx1"/>
                </a:solidFill>
                <a:latin typeface="Helvetica" panose="020B0604020202020204" pitchFamily="34" charset="0"/>
              </a:defRPr>
            </a:lvl1pPr>
            <a:lvl2pPr marL="742950" indent="-285750" defTabSz="868363">
              <a:defRPr b="1">
                <a:solidFill>
                  <a:schemeClr val="tx1"/>
                </a:solidFill>
                <a:latin typeface="Helvetica" panose="020B0604020202020204" pitchFamily="34" charset="0"/>
              </a:defRPr>
            </a:lvl2pPr>
            <a:lvl3pPr marL="1143000" indent="-228600" defTabSz="868363">
              <a:defRPr b="1">
                <a:solidFill>
                  <a:schemeClr val="tx1"/>
                </a:solidFill>
                <a:latin typeface="Helvetica" panose="020B0604020202020204" pitchFamily="34" charset="0"/>
              </a:defRPr>
            </a:lvl3pPr>
            <a:lvl4pPr marL="1600200" indent="-228600" defTabSz="868363">
              <a:defRPr b="1">
                <a:solidFill>
                  <a:schemeClr val="tx1"/>
                </a:solidFill>
                <a:latin typeface="Helvetica" panose="020B0604020202020204" pitchFamily="34" charset="0"/>
              </a:defRPr>
            </a:lvl4pPr>
            <a:lvl5pPr marL="2057400" indent="-228600" defTabSz="868363">
              <a:defRPr b="1">
                <a:solidFill>
                  <a:schemeClr val="tx1"/>
                </a:solidFill>
                <a:latin typeface="Helvetica" panose="020B0604020202020204" pitchFamily="34" charset="0"/>
              </a:defRPr>
            </a:lvl5pPr>
            <a:lvl6pPr marL="25146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6pPr>
            <a:lvl7pPr marL="29718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7pPr>
            <a:lvl8pPr marL="34290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8pPr>
            <a:lvl9pPr marL="38862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9pPr>
          </a:lstStyle>
          <a:p>
            <a:pPr algn="ctr">
              <a:lnSpc>
                <a:spcPct val="90000"/>
              </a:lnSpc>
              <a:defRPr/>
            </a:pPr>
            <a:r>
              <a:rPr lang="en-US" altLang="en-US" sz="1200" b="0"/>
              <a:t>Page </a:t>
            </a:r>
            <a:fld id="{D43C1CE5-713A-46E7-BE6E-1BE3E2423F0D}" type="slidenum">
              <a:rPr lang="en-US" altLang="en-US" sz="1200" b="0"/>
              <a:pPr algn="ctr">
                <a:lnSpc>
                  <a:spcPct val="90000"/>
                </a:lnSpc>
                <a:defRPr/>
              </a:pPr>
              <a:t>‹#›</a:t>
            </a:fld>
            <a:endParaRPr lang="en-US" altLang="en-US" sz="1200" b="0"/>
          </a:p>
        </p:txBody>
      </p:sp>
    </p:spTree>
    <p:extLst>
      <p:ext uri="{BB962C8B-B14F-4D97-AF65-F5344CB8AC3E}">
        <p14:creationId xmlns:p14="http://schemas.microsoft.com/office/powerpoint/2010/main" val="25535371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1026"/>
          <p:cNvSpPr>
            <a:spLocks noGrp="1" noChangeArrowheads="1"/>
          </p:cNvSpPr>
          <p:nvPr>
            <p:ph type="body" sz="quarter" idx="3"/>
          </p:nvPr>
        </p:nvSpPr>
        <p:spPr bwMode="auto">
          <a:xfrm>
            <a:off x="1239839" y="3330576"/>
            <a:ext cx="6816725" cy="3154363"/>
          </a:xfrm>
          <a:prstGeom prst="rect">
            <a:avLst/>
          </a:prstGeom>
          <a:noFill/>
          <a:ln w="12700">
            <a:noFill/>
            <a:miter lim="800000"/>
            <a:headEnd/>
            <a:tailEnd/>
          </a:ln>
          <a:effectLst/>
        </p:spPr>
        <p:txBody>
          <a:bodyPr vert="horz" wrap="square" lIns="90478" tIns="44446" rIns="90478" bIns="44446"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1" name="Rectangle 1027"/>
          <p:cNvSpPr>
            <a:spLocks noChangeArrowheads="1"/>
          </p:cNvSpPr>
          <p:nvPr/>
        </p:nvSpPr>
        <p:spPr bwMode="auto">
          <a:xfrm>
            <a:off x="4244975" y="6677026"/>
            <a:ext cx="806450" cy="257175"/>
          </a:xfrm>
          <a:prstGeom prst="rect">
            <a:avLst/>
          </a:prstGeom>
          <a:noFill/>
          <a:ln w="12700">
            <a:noFill/>
            <a:miter lim="800000"/>
            <a:headEnd/>
            <a:tailEnd/>
          </a:ln>
          <a:effectLst/>
        </p:spPr>
        <p:txBody>
          <a:bodyPr wrap="none" lIns="87303" tIns="44446" rIns="87303" bIns="44446">
            <a:spAutoFit/>
          </a:bodyPr>
          <a:lstStyle>
            <a:lvl1pPr defTabSz="868363">
              <a:defRPr b="1">
                <a:solidFill>
                  <a:schemeClr val="tx1"/>
                </a:solidFill>
                <a:latin typeface="Helvetica" panose="020B0604020202020204" pitchFamily="34" charset="0"/>
              </a:defRPr>
            </a:lvl1pPr>
            <a:lvl2pPr marL="742950" indent="-285750" defTabSz="868363">
              <a:defRPr b="1">
                <a:solidFill>
                  <a:schemeClr val="tx1"/>
                </a:solidFill>
                <a:latin typeface="Helvetica" panose="020B0604020202020204" pitchFamily="34" charset="0"/>
              </a:defRPr>
            </a:lvl2pPr>
            <a:lvl3pPr marL="1143000" indent="-228600" defTabSz="868363">
              <a:defRPr b="1">
                <a:solidFill>
                  <a:schemeClr val="tx1"/>
                </a:solidFill>
                <a:latin typeface="Helvetica" panose="020B0604020202020204" pitchFamily="34" charset="0"/>
              </a:defRPr>
            </a:lvl3pPr>
            <a:lvl4pPr marL="1600200" indent="-228600" defTabSz="868363">
              <a:defRPr b="1">
                <a:solidFill>
                  <a:schemeClr val="tx1"/>
                </a:solidFill>
                <a:latin typeface="Helvetica" panose="020B0604020202020204" pitchFamily="34" charset="0"/>
              </a:defRPr>
            </a:lvl4pPr>
            <a:lvl5pPr marL="2057400" indent="-228600" defTabSz="868363">
              <a:defRPr b="1">
                <a:solidFill>
                  <a:schemeClr val="tx1"/>
                </a:solidFill>
                <a:latin typeface="Helvetica" panose="020B0604020202020204" pitchFamily="34" charset="0"/>
              </a:defRPr>
            </a:lvl5pPr>
            <a:lvl6pPr marL="25146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6pPr>
            <a:lvl7pPr marL="29718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7pPr>
            <a:lvl8pPr marL="34290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8pPr>
            <a:lvl9pPr marL="38862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9pPr>
          </a:lstStyle>
          <a:p>
            <a:pPr algn="ctr">
              <a:lnSpc>
                <a:spcPct val="90000"/>
              </a:lnSpc>
              <a:defRPr/>
            </a:pPr>
            <a:r>
              <a:rPr lang="en-US" altLang="en-US" sz="1200" b="0" smtClean="0">
                <a:latin typeface="Century Gothic" panose="020B0502020202020204" pitchFamily="34" charset="0"/>
              </a:rPr>
              <a:t>Page </a:t>
            </a:r>
            <a:fld id="{1B83E563-C414-42EF-A7E1-B597D7585EF3}" type="slidenum">
              <a:rPr lang="en-US" altLang="en-US" sz="1200" b="0" smtClean="0">
                <a:latin typeface="Century Gothic" panose="020B0502020202020204" pitchFamily="34" charset="0"/>
              </a:rPr>
              <a:pPr algn="ctr">
                <a:lnSpc>
                  <a:spcPct val="90000"/>
                </a:lnSpc>
                <a:defRPr/>
              </a:pPr>
              <a:t>‹#›</a:t>
            </a:fld>
            <a:endParaRPr lang="en-US" altLang="en-US" sz="1200" b="0" smtClean="0">
              <a:latin typeface="Century Gothic" panose="020B0502020202020204" pitchFamily="34" charset="0"/>
            </a:endParaRPr>
          </a:p>
        </p:txBody>
      </p:sp>
      <p:sp>
        <p:nvSpPr>
          <p:cNvPr id="4100" name="Rectangle 1028"/>
          <p:cNvSpPr>
            <a:spLocks noGrp="1" noRot="1" noChangeAspect="1" noChangeArrowheads="1" noTextEdit="1"/>
          </p:cNvSpPr>
          <p:nvPr>
            <p:ph type="sldImg" idx="2"/>
          </p:nvPr>
        </p:nvSpPr>
        <p:spPr bwMode="auto">
          <a:xfrm>
            <a:off x="2901950" y="530225"/>
            <a:ext cx="3492500" cy="26193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93431722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
          <p:cNvSpPr>
            <a:spLocks noChangeArrowheads="1"/>
          </p:cNvSpPr>
          <p:nvPr/>
        </p:nvSpPr>
        <p:spPr bwMode="auto">
          <a:xfrm>
            <a:off x="0" y="6400800"/>
            <a:ext cx="3657600" cy="304800"/>
          </a:xfrm>
          <a:prstGeom prst="rect">
            <a:avLst/>
          </a:prstGeom>
          <a:noFill/>
          <a:ln w="9525">
            <a:noFill/>
            <a:miter lim="800000"/>
            <a:headEnd/>
            <a:tailEnd/>
          </a:ln>
          <a:effectLst/>
        </p:spPr>
        <p:txBody>
          <a:bodyPr lIns="90479" tIns="44446" rIns="90479" bIns="44446"/>
          <a:lstStyle/>
          <a:p>
            <a:pPr algn="ctr" eaLnBrk="1" hangingPunct="1">
              <a:lnSpc>
                <a:spcPct val="95000"/>
              </a:lnSpc>
              <a:spcBef>
                <a:spcPct val="50000"/>
              </a:spcBef>
              <a:buClr>
                <a:schemeClr val="hlink"/>
              </a:buClr>
              <a:buFont typeface="Wingdings" pitchFamily="2" charset="2"/>
              <a:buNone/>
              <a:defRPr/>
            </a:pPr>
            <a:r>
              <a:rPr lang="en-US">
                <a:solidFill>
                  <a:schemeClr val="tx2"/>
                </a:solidFill>
                <a:effectLst>
                  <a:outerShdw blurRad="38100" dist="38100" dir="2700000" algn="tl">
                    <a:srgbClr val="C0C0C0"/>
                  </a:outerShdw>
                </a:effectLst>
                <a:latin typeface="Times New Roman" pitchFamily="18" charset="0"/>
              </a:rPr>
              <a:t>Click to edit Master subtitle style</a:t>
            </a:r>
          </a:p>
        </p:txBody>
      </p:sp>
      <p:sp>
        <p:nvSpPr>
          <p:cNvPr id="348162" name="Rectangle 2"/>
          <p:cNvSpPr>
            <a:spLocks noGrp="1" noChangeArrowheads="1"/>
          </p:cNvSpPr>
          <p:nvPr>
            <p:ph type="subTitle" sz="quarter" idx="1"/>
          </p:nvPr>
        </p:nvSpPr>
        <p:spPr>
          <a:xfrm>
            <a:off x="1371600" y="2501900"/>
            <a:ext cx="6400800" cy="1752600"/>
          </a:xfrm>
        </p:spPr>
        <p:txBody>
          <a:bodyPr/>
          <a:lstStyle>
            <a:lvl1pPr marL="0" indent="0" algn="ctr">
              <a:defRPr/>
            </a:lvl1pPr>
          </a:lstStyle>
          <a:p>
            <a:r>
              <a:rPr lang="en-US"/>
              <a:t>Click to edit Master subtitle style</a:t>
            </a:r>
          </a:p>
        </p:txBody>
      </p:sp>
      <p:sp>
        <p:nvSpPr>
          <p:cNvPr id="348163" name="Rectangle 3"/>
          <p:cNvSpPr>
            <a:spLocks noGrp="1" noChangeArrowheads="1"/>
          </p:cNvSpPr>
          <p:nvPr>
            <p:ph type="ctrTitle" sz="quarter"/>
          </p:nvPr>
        </p:nvSpPr>
        <p:spPr>
          <a:xfrm>
            <a:off x="685800" y="365125"/>
            <a:ext cx="7772400" cy="1143000"/>
          </a:xfrm>
          <a:effectLst>
            <a:outerShdw dist="71842" dir="2700000" algn="ctr" rotWithShape="0">
              <a:schemeClr val="bg2"/>
            </a:outerShdw>
          </a:effectLst>
        </p:spPr>
        <p:txBody>
          <a:bodyPr lIns="92066" tIns="46033" rIns="92066" bIns="46033"/>
          <a:lstStyle>
            <a:lvl1pPr>
              <a:defRPr>
                <a:effectLst>
                  <a:outerShdw blurRad="38100" dist="38100" dir="2700000" algn="tl">
                    <a:srgbClr val="C0C0C0"/>
                  </a:outerShdw>
                </a:effectLst>
              </a:defRPr>
            </a:lvl1pPr>
          </a:lstStyle>
          <a:p>
            <a:r>
              <a:rPr lang="en-US"/>
              <a:t>Click to edit Master title style</a:t>
            </a:r>
          </a:p>
        </p:txBody>
      </p:sp>
    </p:spTree>
    <p:extLst>
      <p:ext uri="{BB962C8B-B14F-4D97-AF65-F5344CB8AC3E}">
        <p14:creationId xmlns:p14="http://schemas.microsoft.com/office/powerpoint/2010/main" val="1616885086"/>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57474977"/>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247650"/>
            <a:ext cx="2206625" cy="6197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90513" y="247650"/>
            <a:ext cx="6472237" cy="6197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175796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bwMode="auto">
          <a:xfrm>
            <a:off x="533400" y="6500813"/>
            <a:ext cx="6705600" cy="280987"/>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lnSpc>
                <a:spcPct val="90000"/>
              </a:lnSpc>
              <a:defRPr sz="1100" b="1" dirty="0" smtClean="0">
                <a:solidFill>
                  <a:schemeClr val="tx1"/>
                </a:solidFill>
                <a:latin typeface="Helvetica" panose="020B0604020202020204" pitchFamily="34" charset="0"/>
              </a:defRPr>
            </a:lvl1pPr>
            <a:lvl2pPr marL="742950" indent="-285750" algn="ctr">
              <a:lnSpc>
                <a:spcPct val="90000"/>
              </a:lnSpc>
              <a:defRPr b="1">
                <a:solidFill>
                  <a:schemeClr val="tx1"/>
                </a:solidFill>
                <a:latin typeface="Helvetica" panose="020B0604020202020204" pitchFamily="34" charset="0"/>
              </a:defRPr>
            </a:lvl2pPr>
            <a:lvl3pPr marL="1143000" indent="-228600" algn="ctr">
              <a:lnSpc>
                <a:spcPct val="90000"/>
              </a:lnSpc>
              <a:defRPr b="1">
                <a:solidFill>
                  <a:schemeClr val="tx1"/>
                </a:solidFill>
                <a:latin typeface="Helvetica" panose="020B0604020202020204" pitchFamily="34" charset="0"/>
              </a:defRPr>
            </a:lvl3pPr>
            <a:lvl4pPr marL="1600200" indent="-228600" algn="ctr">
              <a:lnSpc>
                <a:spcPct val="90000"/>
              </a:lnSpc>
              <a:defRPr b="1">
                <a:solidFill>
                  <a:schemeClr val="tx1"/>
                </a:solidFill>
                <a:latin typeface="Helvetica" panose="020B0604020202020204" pitchFamily="34" charset="0"/>
              </a:defRPr>
            </a:lvl4pPr>
            <a:lvl5pPr marL="2057400" indent="-228600" algn="ctr">
              <a:lnSpc>
                <a:spcPct val="90000"/>
              </a:lnSpc>
              <a:defRPr b="1">
                <a:solidFill>
                  <a:schemeClr val="tx1"/>
                </a:solidFill>
                <a:latin typeface="Helvetica" panose="020B0604020202020204"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9pPr>
          </a:lstStyle>
          <a:p>
            <a:pPr>
              <a:defRPr/>
            </a:pPr>
            <a:r>
              <a:rPr lang="en-AU" altLang="en-US"/>
              <a:t>© Len Bass, Paul Clements, Rick </a:t>
            </a:r>
            <a:r>
              <a:rPr lang="en-AU" altLang="en-US" err="1"/>
              <a:t>Kazman</a:t>
            </a:r>
            <a:r>
              <a:rPr lang="en-AU" altLang="en-US"/>
              <a:t>, under Creative Commons Attribution License</a:t>
            </a:r>
          </a:p>
        </p:txBody>
      </p:sp>
    </p:spTree>
    <p:extLst>
      <p:ext uri="{BB962C8B-B14F-4D97-AF65-F5344CB8AC3E}">
        <p14:creationId xmlns:p14="http://schemas.microsoft.com/office/powerpoint/2010/main" val="1576838021"/>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86391097"/>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90513" y="1220788"/>
            <a:ext cx="4076700"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19613" y="1220788"/>
            <a:ext cx="4078287"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9164579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94457689"/>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48774399"/>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37788213"/>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0847840"/>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65781602"/>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7138" name="Rectangle 2"/>
          <p:cNvSpPr>
            <a:spLocks noGrp="1" noChangeArrowheads="1"/>
          </p:cNvSpPr>
          <p:nvPr>
            <p:ph type="body" idx="1"/>
          </p:nvPr>
        </p:nvSpPr>
        <p:spPr bwMode="auto">
          <a:xfrm>
            <a:off x="290513" y="1220788"/>
            <a:ext cx="8307387" cy="5224462"/>
          </a:xfrm>
          <a:prstGeom prst="rect">
            <a:avLst/>
          </a:prstGeom>
          <a:noFill/>
          <a:ln w="9525">
            <a:noFill/>
            <a:miter lim="800000"/>
            <a:headEnd/>
            <a:tailEnd/>
          </a:ln>
          <a:effectLst/>
        </p:spPr>
        <p:txBody>
          <a:bodyPr vert="horz" wrap="square" lIns="90479" tIns="44446" rIns="90479" bIns="4444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7" name="Rectangle 3"/>
          <p:cNvSpPr>
            <a:spLocks noGrp="1" noChangeArrowheads="1"/>
          </p:cNvSpPr>
          <p:nvPr>
            <p:ph type="title"/>
          </p:nvPr>
        </p:nvSpPr>
        <p:spPr bwMode="auto">
          <a:xfrm>
            <a:off x="404813" y="247650"/>
            <a:ext cx="8716962" cy="781050"/>
          </a:xfrm>
          <a:prstGeom prst="rect">
            <a:avLst/>
          </a:prstGeom>
          <a:noFill/>
          <a:ln>
            <a:noFill/>
          </a:ln>
          <a:effectLst>
            <a:outerShdw dist="53882" dir="2700000" algn="ctr" rotWithShape="0">
              <a:srgbClr val="969696"/>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
        <p:nvSpPr>
          <p:cNvPr id="347140" name="Text Box 4"/>
          <p:cNvSpPr txBox="1">
            <a:spLocks noChangeArrowheads="1"/>
          </p:cNvSpPr>
          <p:nvPr/>
        </p:nvSpPr>
        <p:spPr bwMode="auto">
          <a:xfrm>
            <a:off x="219075" y="6400800"/>
            <a:ext cx="604838" cy="285750"/>
          </a:xfrm>
          <a:prstGeom prst="rect">
            <a:avLst/>
          </a:prstGeom>
          <a:noFill/>
          <a:ln w="19050">
            <a:noFill/>
            <a:miter lim="800000"/>
            <a:headEnd/>
            <a:tailEnd type="none" w="sm" len="sm"/>
          </a:ln>
          <a:effectLst/>
        </p:spPr>
        <p:txBody>
          <a:bodyPr wrap="none" lIns="45715" tIns="45715" rIns="45715" bIns="45715" anchor="ctr">
            <a:spAutoFit/>
          </a:bodyPr>
          <a:lstStyle>
            <a:lvl1pPr>
              <a:defRPr b="1">
                <a:solidFill>
                  <a:schemeClr val="tx1"/>
                </a:solidFill>
                <a:latin typeface="Helvetica" panose="020B0604020202020204" pitchFamily="34" charset="0"/>
              </a:defRPr>
            </a:lvl1pPr>
            <a:lvl2pPr marL="742950" indent="-285750">
              <a:defRPr b="1">
                <a:solidFill>
                  <a:schemeClr val="tx1"/>
                </a:solidFill>
                <a:latin typeface="Helvetica" panose="020B0604020202020204" pitchFamily="34" charset="0"/>
              </a:defRPr>
            </a:lvl2pPr>
            <a:lvl3pPr marL="1143000" indent="-228600">
              <a:defRPr b="1">
                <a:solidFill>
                  <a:schemeClr val="tx1"/>
                </a:solidFill>
                <a:latin typeface="Helvetica" panose="020B0604020202020204" pitchFamily="34" charset="0"/>
              </a:defRPr>
            </a:lvl3pPr>
            <a:lvl4pPr marL="1600200" indent="-228600">
              <a:defRPr b="1">
                <a:solidFill>
                  <a:schemeClr val="tx1"/>
                </a:solidFill>
                <a:latin typeface="Helvetica" panose="020B0604020202020204" pitchFamily="34" charset="0"/>
              </a:defRPr>
            </a:lvl4pPr>
            <a:lvl5pPr marL="2057400" indent="-228600">
              <a:defRPr b="1">
                <a:solidFill>
                  <a:schemeClr val="tx1"/>
                </a:solidFill>
                <a:latin typeface="Helvetica" panose="020B0604020202020204"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9pPr>
          </a:lstStyle>
          <a:p>
            <a:pPr algn="ctr">
              <a:lnSpc>
                <a:spcPct val="90000"/>
              </a:lnSpc>
              <a:defRPr/>
            </a:pPr>
            <a:r>
              <a:rPr lang="en-US" altLang="en-US" sz="1400" b="0" smtClean="0">
                <a:solidFill>
                  <a:schemeClr val="hlink"/>
                </a:solidFill>
              </a:rPr>
              <a:t>– </a:t>
            </a:r>
            <a:fld id="{96B6B617-29EC-4E17-B993-3ED5E37EDB45}" type="slidenum">
              <a:rPr lang="en-US" altLang="en-US" sz="1400" b="0" smtClean="0">
                <a:solidFill>
                  <a:schemeClr val="hlink"/>
                </a:solidFill>
              </a:rPr>
              <a:pPr algn="ctr">
                <a:lnSpc>
                  <a:spcPct val="90000"/>
                </a:lnSpc>
                <a:defRPr/>
              </a:pPr>
              <a:t>‹#›</a:t>
            </a:fld>
            <a:r>
              <a:rPr lang="en-US" altLang="en-US" sz="1400" b="0" smtClean="0">
                <a:solidFill>
                  <a:schemeClr val="hlink"/>
                </a:solidFill>
              </a:rPr>
              <a:t> –</a:t>
            </a:r>
            <a:endParaRPr lang="en-US" altLang="en-US" sz="1400" b="0" smtClean="0"/>
          </a:p>
        </p:txBody>
      </p:sp>
      <p:sp>
        <p:nvSpPr>
          <p:cNvPr id="1029" name="Rectangle 5"/>
          <p:cNvSpPr>
            <a:spLocks noChangeArrowheads="1"/>
          </p:cNvSpPr>
          <p:nvPr/>
        </p:nvSpPr>
        <p:spPr bwMode="auto">
          <a:xfrm>
            <a:off x="7201608" y="6391039"/>
            <a:ext cx="1725783" cy="286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45715" tIns="45715" rIns="45715" bIns="45715" anchor="ctr">
            <a:spAutoFit/>
          </a:bodyPr>
          <a:lstStyle>
            <a:lvl1pPr algn="ctr">
              <a:lnSpc>
                <a:spcPct val="90000"/>
              </a:lnSpc>
              <a:defRPr b="1">
                <a:solidFill>
                  <a:schemeClr val="tx1"/>
                </a:solidFill>
                <a:latin typeface="Helvetica" panose="020B0604020202020204" pitchFamily="34" charset="0"/>
              </a:defRPr>
            </a:lvl1pPr>
            <a:lvl2pPr marL="742950" indent="-285750" algn="ctr">
              <a:lnSpc>
                <a:spcPct val="90000"/>
              </a:lnSpc>
              <a:defRPr b="1">
                <a:solidFill>
                  <a:schemeClr val="tx1"/>
                </a:solidFill>
                <a:latin typeface="Helvetica" panose="020B0604020202020204" pitchFamily="34" charset="0"/>
              </a:defRPr>
            </a:lvl2pPr>
            <a:lvl3pPr marL="1143000" indent="-228600" algn="ctr">
              <a:lnSpc>
                <a:spcPct val="90000"/>
              </a:lnSpc>
              <a:defRPr b="1">
                <a:solidFill>
                  <a:schemeClr val="tx1"/>
                </a:solidFill>
                <a:latin typeface="Helvetica" panose="020B0604020202020204" pitchFamily="34" charset="0"/>
              </a:defRPr>
            </a:lvl3pPr>
            <a:lvl4pPr marL="1600200" indent="-228600" algn="ctr">
              <a:lnSpc>
                <a:spcPct val="90000"/>
              </a:lnSpc>
              <a:defRPr b="1">
                <a:solidFill>
                  <a:schemeClr val="tx1"/>
                </a:solidFill>
                <a:latin typeface="Helvetica" panose="020B0604020202020204" pitchFamily="34" charset="0"/>
              </a:defRPr>
            </a:lvl4pPr>
            <a:lvl5pPr marL="2057400" indent="-228600" algn="ctr">
              <a:lnSpc>
                <a:spcPct val="90000"/>
              </a:lnSpc>
              <a:defRPr b="1">
                <a:solidFill>
                  <a:schemeClr val="tx1"/>
                </a:solidFill>
                <a:latin typeface="Helvetica" panose="020B0604020202020204"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9pPr>
          </a:lstStyle>
          <a:p>
            <a:pPr>
              <a:defRPr/>
            </a:pPr>
            <a:r>
              <a:rPr lang="en-US" altLang="en-US" sz="1400" b="0" dirty="0" smtClean="0">
                <a:solidFill>
                  <a:schemeClr val="hlink"/>
                </a:solidFill>
              </a:rPr>
              <a:t>CSCE 741 Fall 2017</a:t>
            </a: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ransition spd="med"/>
  <p:txStyles>
    <p:titleStyle>
      <a:lvl1pPr algn="l" rtl="0" eaLnBrk="0" fontAlgn="base" hangingPunct="0">
        <a:lnSpc>
          <a:spcPct val="87000"/>
        </a:lnSpc>
        <a:spcBef>
          <a:spcPct val="0"/>
        </a:spcBef>
        <a:spcAft>
          <a:spcPct val="0"/>
        </a:spcAft>
        <a:defRPr sz="3800" b="1">
          <a:solidFill>
            <a:schemeClr val="hlink"/>
          </a:solidFill>
          <a:latin typeface="+mj-lt"/>
          <a:ea typeface="+mj-ea"/>
          <a:cs typeface="+mj-cs"/>
        </a:defRPr>
      </a:lvl1pPr>
      <a:lvl2pPr algn="l" rtl="0" eaLnBrk="0" fontAlgn="base" hangingPunct="0">
        <a:lnSpc>
          <a:spcPct val="87000"/>
        </a:lnSpc>
        <a:spcBef>
          <a:spcPct val="0"/>
        </a:spcBef>
        <a:spcAft>
          <a:spcPct val="0"/>
        </a:spcAft>
        <a:defRPr sz="3800" b="1">
          <a:solidFill>
            <a:schemeClr val="hlink"/>
          </a:solidFill>
          <a:latin typeface="Helvetica" pitchFamily="34" charset="0"/>
        </a:defRPr>
      </a:lvl2pPr>
      <a:lvl3pPr algn="l" rtl="0" eaLnBrk="0" fontAlgn="base" hangingPunct="0">
        <a:lnSpc>
          <a:spcPct val="87000"/>
        </a:lnSpc>
        <a:spcBef>
          <a:spcPct val="0"/>
        </a:spcBef>
        <a:spcAft>
          <a:spcPct val="0"/>
        </a:spcAft>
        <a:defRPr sz="3800" b="1">
          <a:solidFill>
            <a:schemeClr val="hlink"/>
          </a:solidFill>
          <a:latin typeface="Helvetica" pitchFamily="34" charset="0"/>
        </a:defRPr>
      </a:lvl3pPr>
      <a:lvl4pPr algn="l" rtl="0" eaLnBrk="0" fontAlgn="base" hangingPunct="0">
        <a:lnSpc>
          <a:spcPct val="87000"/>
        </a:lnSpc>
        <a:spcBef>
          <a:spcPct val="0"/>
        </a:spcBef>
        <a:spcAft>
          <a:spcPct val="0"/>
        </a:spcAft>
        <a:defRPr sz="3800" b="1">
          <a:solidFill>
            <a:schemeClr val="hlink"/>
          </a:solidFill>
          <a:latin typeface="Helvetica" pitchFamily="34" charset="0"/>
        </a:defRPr>
      </a:lvl4pPr>
      <a:lvl5pPr algn="l" rtl="0" eaLnBrk="0" fontAlgn="base" hangingPunct="0">
        <a:lnSpc>
          <a:spcPct val="87000"/>
        </a:lnSpc>
        <a:spcBef>
          <a:spcPct val="0"/>
        </a:spcBef>
        <a:spcAft>
          <a:spcPct val="0"/>
        </a:spcAft>
        <a:defRPr sz="3800" b="1">
          <a:solidFill>
            <a:schemeClr val="hlink"/>
          </a:solidFill>
          <a:latin typeface="Helvetica" pitchFamily="34" charset="0"/>
        </a:defRPr>
      </a:lvl5pPr>
      <a:lvl6pPr marL="457200" algn="l" rtl="0" fontAlgn="base">
        <a:lnSpc>
          <a:spcPct val="87000"/>
        </a:lnSpc>
        <a:spcBef>
          <a:spcPct val="0"/>
        </a:spcBef>
        <a:spcAft>
          <a:spcPct val="0"/>
        </a:spcAft>
        <a:defRPr sz="3800" b="1">
          <a:solidFill>
            <a:schemeClr val="hlink"/>
          </a:solidFill>
          <a:latin typeface="Helvetica" pitchFamily="34" charset="0"/>
        </a:defRPr>
      </a:lvl6pPr>
      <a:lvl7pPr marL="914400" algn="l" rtl="0" fontAlgn="base">
        <a:lnSpc>
          <a:spcPct val="87000"/>
        </a:lnSpc>
        <a:spcBef>
          <a:spcPct val="0"/>
        </a:spcBef>
        <a:spcAft>
          <a:spcPct val="0"/>
        </a:spcAft>
        <a:defRPr sz="3800" b="1">
          <a:solidFill>
            <a:schemeClr val="hlink"/>
          </a:solidFill>
          <a:latin typeface="Helvetica" pitchFamily="34" charset="0"/>
        </a:defRPr>
      </a:lvl7pPr>
      <a:lvl8pPr marL="1371600" algn="l" rtl="0" fontAlgn="base">
        <a:lnSpc>
          <a:spcPct val="87000"/>
        </a:lnSpc>
        <a:spcBef>
          <a:spcPct val="0"/>
        </a:spcBef>
        <a:spcAft>
          <a:spcPct val="0"/>
        </a:spcAft>
        <a:defRPr sz="3800" b="1">
          <a:solidFill>
            <a:schemeClr val="hlink"/>
          </a:solidFill>
          <a:latin typeface="Helvetica" pitchFamily="34" charset="0"/>
        </a:defRPr>
      </a:lvl8pPr>
      <a:lvl9pPr marL="1828800" algn="l" rtl="0" fontAlgn="base">
        <a:lnSpc>
          <a:spcPct val="87000"/>
        </a:lnSpc>
        <a:spcBef>
          <a:spcPct val="0"/>
        </a:spcBef>
        <a:spcAft>
          <a:spcPct val="0"/>
        </a:spcAft>
        <a:defRPr sz="3800" b="1">
          <a:solidFill>
            <a:schemeClr val="hlink"/>
          </a:solidFill>
          <a:latin typeface="Helvetica" pitchFamily="34" charset="0"/>
        </a:defRPr>
      </a:lvl9pPr>
    </p:titleStyle>
    <p:bodyStyle>
      <a:lvl1pPr marL="385763" indent="-385763" algn="l" rtl="0" eaLnBrk="0" fontAlgn="base" hangingPunct="0">
        <a:lnSpc>
          <a:spcPct val="95000"/>
        </a:lnSpc>
        <a:spcBef>
          <a:spcPct val="50000"/>
        </a:spcBef>
        <a:spcAft>
          <a:spcPct val="0"/>
        </a:spcAft>
        <a:buClr>
          <a:schemeClr val="hlink"/>
        </a:buClr>
        <a:buFont typeface="Wingdings" panose="05000000000000000000" pitchFamily="2" charset="2"/>
        <a:defRPr sz="2400" b="1">
          <a:solidFill>
            <a:schemeClr val="tx2"/>
          </a:solidFill>
          <a:effectLst>
            <a:outerShdw blurRad="38100" dist="38100" dir="2700000" algn="tl">
              <a:srgbClr val="C0C0C0"/>
            </a:outerShdw>
          </a:effectLst>
          <a:latin typeface="+mn-lt"/>
          <a:ea typeface="+mn-ea"/>
          <a:cs typeface="+mn-cs"/>
        </a:defRPr>
      </a:lvl1pPr>
      <a:lvl2pPr marL="744538" indent="-246063" algn="l" rtl="0" eaLnBrk="0" fontAlgn="base" hangingPunct="0">
        <a:spcBef>
          <a:spcPct val="25000"/>
        </a:spcBef>
        <a:spcAft>
          <a:spcPct val="0"/>
        </a:spcAft>
        <a:buClr>
          <a:schemeClr val="hlink"/>
        </a:buClr>
        <a:buSzPct val="75000"/>
        <a:buFont typeface="Wingdings" panose="05000000000000000000" pitchFamily="2" charset="2"/>
        <a:buChar char="n"/>
        <a:defRPr sz="2000" b="1">
          <a:solidFill>
            <a:schemeClr val="tx1"/>
          </a:solidFill>
          <a:latin typeface="+mn-lt"/>
        </a:defRPr>
      </a:lvl2pPr>
      <a:lvl3pPr marL="1146175" indent="-238125" algn="l" rtl="0" eaLnBrk="0" fontAlgn="base" hangingPunct="0">
        <a:lnSpc>
          <a:spcPct val="107000"/>
        </a:lnSpc>
        <a:spcBef>
          <a:spcPct val="10000"/>
        </a:spcBef>
        <a:spcAft>
          <a:spcPct val="0"/>
        </a:spcAft>
        <a:buClr>
          <a:srgbClr val="005400"/>
        </a:buClr>
        <a:buSzPct val="90000"/>
        <a:buFont typeface="Wingdings" pitchFamily="2" charset="2"/>
        <a:buChar char="l"/>
        <a:defRPr b="1">
          <a:solidFill>
            <a:schemeClr val="folHlink"/>
          </a:solidFill>
          <a:latin typeface="+mn-lt"/>
        </a:defRPr>
      </a:lvl3pPr>
      <a:lvl4pPr marL="1600200" indent="-228600" algn="l" rtl="0" eaLnBrk="0" fontAlgn="base" hangingPunct="0">
        <a:spcBef>
          <a:spcPct val="20000"/>
        </a:spcBef>
        <a:spcAft>
          <a:spcPct val="0"/>
        </a:spcAft>
        <a:buChar char="»"/>
        <a:defRPr b="1">
          <a:solidFill>
            <a:schemeClr val="tx1"/>
          </a:solidFill>
          <a:latin typeface="+mn-lt"/>
        </a:defRPr>
      </a:lvl4pPr>
      <a:lvl5pPr marL="2451100" indent="-228600" algn="l" rtl="0" eaLnBrk="0" fontAlgn="base" hangingPunct="0">
        <a:spcBef>
          <a:spcPct val="20000"/>
        </a:spcBef>
        <a:spcAft>
          <a:spcPct val="0"/>
        </a:spcAft>
        <a:buChar char="•"/>
        <a:defRPr sz="2000">
          <a:solidFill>
            <a:schemeClr val="tx1"/>
          </a:solidFill>
          <a:latin typeface="Times New Roman" pitchFamily="18" charset="0"/>
        </a:defRPr>
      </a:lvl5pPr>
      <a:lvl6pPr marL="2908300" indent="-228600" algn="l" rtl="0" fontAlgn="base">
        <a:spcBef>
          <a:spcPct val="20000"/>
        </a:spcBef>
        <a:spcAft>
          <a:spcPct val="0"/>
        </a:spcAft>
        <a:buChar char="•"/>
        <a:defRPr sz="2000">
          <a:solidFill>
            <a:schemeClr val="tx1"/>
          </a:solidFill>
          <a:latin typeface="Times New Roman" pitchFamily="18" charset="0"/>
        </a:defRPr>
      </a:lvl6pPr>
      <a:lvl7pPr marL="3365500" indent="-228600" algn="l" rtl="0" fontAlgn="base">
        <a:spcBef>
          <a:spcPct val="20000"/>
        </a:spcBef>
        <a:spcAft>
          <a:spcPct val="0"/>
        </a:spcAft>
        <a:buChar char="•"/>
        <a:defRPr sz="2000">
          <a:solidFill>
            <a:schemeClr val="tx1"/>
          </a:solidFill>
          <a:latin typeface="Times New Roman" pitchFamily="18" charset="0"/>
        </a:defRPr>
      </a:lvl7pPr>
      <a:lvl8pPr marL="3822700" indent="-228600" algn="l" rtl="0" fontAlgn="base">
        <a:spcBef>
          <a:spcPct val="20000"/>
        </a:spcBef>
        <a:spcAft>
          <a:spcPct val="0"/>
        </a:spcAft>
        <a:buChar char="•"/>
        <a:defRPr sz="2000">
          <a:solidFill>
            <a:schemeClr val="tx1"/>
          </a:solidFill>
          <a:latin typeface="Times New Roman" pitchFamily="18" charset="0"/>
        </a:defRPr>
      </a:lvl8pPr>
      <a:lvl9pPr marL="4279900" indent="-228600" algn="l" rtl="0" fontAlgn="base">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javabrains.io/courses/spring_bootquickstar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playlist?list=PLhd_vL3a3i7om8OkPSr0flhVgSY0aS2QR" TargetMode="External"/><Relationship Id="rId2" Type="http://schemas.openxmlformats.org/officeDocument/2006/relationships/hyperlink" Target="https://www.youtube.com/playlist?list=PLhd_vL3a3i7ooy1uGc_mz5C4s9Y1Pt7WZ" TargetMode="External"/><Relationship Id="rId1" Type="http://schemas.openxmlformats.org/officeDocument/2006/relationships/slideLayout" Target="../slideLayouts/slideLayout2.xml"/><Relationship Id="rId4" Type="http://schemas.openxmlformats.org/officeDocument/2006/relationships/hyperlink" Target="https://www.youtube.com/playlist?list=PLhd_vL3a3i7oAygrG9hVRRXADWyAwYdE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University_of_California,_Irvine" TargetMode="External"/><Relationship Id="rId2" Type="http://schemas.openxmlformats.org/officeDocument/2006/relationships/hyperlink" Target="https://en.wikipedia.org/wiki/Roy_Fieldi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javabrains.io/courses/spring_bootquickstart/"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14400" y="1836738"/>
            <a:ext cx="7772400" cy="1565275"/>
          </a:xfrm>
        </p:spPr>
        <p:txBody>
          <a:bodyPr/>
          <a:lstStyle/>
          <a:p>
            <a:pPr marL="342900" indent="-342900" algn="ctr" eaLnBrk="1" hangingPunct="1"/>
            <a:r>
              <a:rPr lang="en-US" altLang="en-US" dirty="0" smtClean="0"/>
              <a:t>Lecture 04</a:t>
            </a:r>
            <a:br>
              <a:rPr lang="en-US" altLang="en-US" dirty="0" smtClean="0"/>
            </a:br>
            <a:r>
              <a:rPr lang="en-US" altLang="en-US" dirty="0" smtClean="0"/>
              <a:t>Availability</a:t>
            </a:r>
          </a:p>
        </p:txBody>
      </p:sp>
      <p:sp>
        <p:nvSpPr>
          <p:cNvPr id="418819" name="Rectangle 3"/>
          <p:cNvSpPr>
            <a:spLocks noGrp="1" noChangeArrowheads="1"/>
          </p:cNvSpPr>
          <p:nvPr>
            <p:ph type="body" idx="1"/>
          </p:nvPr>
        </p:nvSpPr>
        <p:spPr>
          <a:xfrm>
            <a:off x="1676400" y="3402013"/>
            <a:ext cx="6629400" cy="2905125"/>
          </a:xfrm>
        </p:spPr>
        <p:txBody>
          <a:bodyPr lIns="90487" tIns="44450" rIns="90487" bIns="44450"/>
          <a:lstStyle/>
          <a:p>
            <a:pPr eaLnBrk="1" hangingPunct="1">
              <a:defRPr/>
            </a:pPr>
            <a:r>
              <a:rPr lang="en-US" dirty="0" smtClean="0"/>
              <a:t>Topics</a:t>
            </a:r>
          </a:p>
          <a:p>
            <a:pPr lvl="1" eaLnBrk="1" hangingPunct="1">
              <a:defRPr/>
            </a:pPr>
            <a:r>
              <a:rPr lang="en-US" dirty="0" smtClean="0"/>
              <a:t>Chapter 5 – Availability</a:t>
            </a:r>
          </a:p>
          <a:p>
            <a:pPr lvl="1" eaLnBrk="1" hangingPunct="1">
              <a:defRPr/>
            </a:pPr>
            <a:endParaRPr lang="en-US" dirty="0" smtClean="0"/>
          </a:p>
          <a:p>
            <a:pPr lvl="1" eaLnBrk="1" hangingPunct="1">
              <a:defRPr/>
            </a:pPr>
            <a:endParaRPr lang="en-US" dirty="0" smtClean="0"/>
          </a:p>
          <a:p>
            <a:pPr lvl="1" eaLnBrk="1" hangingPunct="1">
              <a:defRPr/>
            </a:pPr>
            <a:endParaRPr lang="en-US" dirty="0" smtClean="0"/>
          </a:p>
        </p:txBody>
      </p:sp>
      <p:sp>
        <p:nvSpPr>
          <p:cNvPr id="6148" name="Rectangle 4"/>
          <p:cNvSpPr>
            <a:spLocks noChangeArrowheads="1"/>
          </p:cNvSpPr>
          <p:nvPr/>
        </p:nvSpPr>
        <p:spPr bwMode="auto">
          <a:xfrm>
            <a:off x="747713" y="6500813"/>
            <a:ext cx="2115963" cy="30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7" tIns="44450" rIns="90487" bIns="44450">
            <a:spAutoFit/>
          </a:bodyPr>
          <a:lstStyle>
            <a:lvl1pPr>
              <a:defRPr b="1">
                <a:solidFill>
                  <a:schemeClr val="tx1"/>
                </a:solidFill>
                <a:latin typeface="Helvetica" panose="020B0604020202020204" pitchFamily="34" charset="0"/>
              </a:defRPr>
            </a:lvl1pPr>
            <a:lvl2pPr marL="742950" indent="-285750">
              <a:defRPr b="1">
                <a:solidFill>
                  <a:schemeClr val="tx1"/>
                </a:solidFill>
                <a:latin typeface="Helvetica" panose="020B0604020202020204" pitchFamily="34" charset="0"/>
              </a:defRPr>
            </a:lvl2pPr>
            <a:lvl3pPr marL="1143000" indent="-228600">
              <a:defRPr b="1">
                <a:solidFill>
                  <a:schemeClr val="tx1"/>
                </a:solidFill>
                <a:latin typeface="Helvetica" panose="020B0604020202020204" pitchFamily="34" charset="0"/>
              </a:defRPr>
            </a:lvl3pPr>
            <a:lvl4pPr marL="1600200" indent="-228600">
              <a:defRPr b="1">
                <a:solidFill>
                  <a:schemeClr val="tx1"/>
                </a:solidFill>
                <a:latin typeface="Helvetica" panose="020B0604020202020204" pitchFamily="34" charset="0"/>
              </a:defRPr>
            </a:lvl4pPr>
            <a:lvl5pPr marL="2057400" indent="-228600">
              <a:defRPr b="1">
                <a:solidFill>
                  <a:schemeClr val="tx1"/>
                </a:solidFill>
                <a:latin typeface="Helvetica" panose="020B0604020202020204" pitchFamily="34" charset="0"/>
              </a:defRPr>
            </a:lvl5pPr>
            <a:lvl6pPr marL="2514600" indent="-228600" eaLnBrk="0" fontAlgn="base" hangingPunct="0">
              <a:spcBef>
                <a:spcPct val="0"/>
              </a:spcBef>
              <a:spcAft>
                <a:spcPct val="0"/>
              </a:spcAft>
              <a:defRPr b="1">
                <a:solidFill>
                  <a:schemeClr val="tx1"/>
                </a:solidFill>
                <a:latin typeface="Helvetica" panose="020B0604020202020204" pitchFamily="34" charset="0"/>
              </a:defRPr>
            </a:lvl6pPr>
            <a:lvl7pPr marL="2971800" indent="-228600" eaLnBrk="0" fontAlgn="base" hangingPunct="0">
              <a:spcBef>
                <a:spcPct val="0"/>
              </a:spcBef>
              <a:spcAft>
                <a:spcPct val="0"/>
              </a:spcAft>
              <a:defRPr b="1">
                <a:solidFill>
                  <a:schemeClr val="tx1"/>
                </a:solidFill>
                <a:latin typeface="Helvetica" panose="020B0604020202020204" pitchFamily="34" charset="0"/>
              </a:defRPr>
            </a:lvl7pPr>
            <a:lvl8pPr marL="3429000" indent="-228600" eaLnBrk="0" fontAlgn="base" hangingPunct="0">
              <a:spcBef>
                <a:spcPct val="0"/>
              </a:spcBef>
              <a:spcAft>
                <a:spcPct val="0"/>
              </a:spcAft>
              <a:defRPr b="1">
                <a:solidFill>
                  <a:schemeClr val="tx1"/>
                </a:solidFill>
                <a:latin typeface="Helvetica" panose="020B0604020202020204" pitchFamily="34" charset="0"/>
              </a:defRPr>
            </a:lvl8pPr>
            <a:lvl9pPr marL="3886200" indent="-228600" eaLnBrk="0" fontAlgn="base" hangingPunct="0">
              <a:spcBef>
                <a:spcPct val="0"/>
              </a:spcBef>
              <a:spcAft>
                <a:spcPct val="0"/>
              </a:spcAft>
              <a:defRPr b="1">
                <a:solidFill>
                  <a:schemeClr val="tx1"/>
                </a:solidFill>
                <a:latin typeface="Helvetica" panose="020B0604020202020204" pitchFamily="34" charset="0"/>
              </a:defRPr>
            </a:lvl9pPr>
          </a:lstStyle>
          <a:p>
            <a:r>
              <a:rPr lang="en-US" altLang="en-US" sz="1400" dirty="0" smtClean="0">
                <a:latin typeface="Courier New" panose="02070309020205020404" pitchFamily="49" charset="0"/>
              </a:rPr>
              <a:t>September 13, 2017</a:t>
            </a:r>
            <a:endParaRPr lang="en-US" altLang="en-US" sz="1400" dirty="0">
              <a:latin typeface="Courier New" panose="02070309020205020404" pitchFamily="49"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200" y="395869"/>
            <a:ext cx="5486400" cy="3639758"/>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395869"/>
            <a:ext cx="7010400" cy="4650802"/>
          </a:xfrm>
          <a:prstGeom prst="rect">
            <a:avLst/>
          </a:prstGeom>
        </p:spPr>
      </p:pic>
      <p:sp>
        <p:nvSpPr>
          <p:cNvPr id="9" name="Rectangle 5"/>
          <p:cNvSpPr>
            <a:spLocks noChangeArrowheads="1"/>
          </p:cNvSpPr>
          <p:nvPr/>
        </p:nvSpPr>
        <p:spPr bwMode="auto">
          <a:xfrm>
            <a:off x="1510875" y="914400"/>
            <a:ext cx="6654066" cy="56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lvl1pPr>
              <a:defRPr b="1">
                <a:solidFill>
                  <a:schemeClr val="tx1"/>
                </a:solidFill>
                <a:latin typeface="Helvetica" panose="020B0604020202020204" pitchFamily="34" charset="0"/>
              </a:defRPr>
            </a:lvl1pPr>
            <a:lvl2pPr marL="742950" indent="-285750">
              <a:defRPr b="1">
                <a:solidFill>
                  <a:schemeClr val="tx1"/>
                </a:solidFill>
                <a:latin typeface="Helvetica" panose="020B0604020202020204" pitchFamily="34" charset="0"/>
              </a:defRPr>
            </a:lvl2pPr>
            <a:lvl3pPr marL="1143000" indent="-228600">
              <a:defRPr b="1">
                <a:solidFill>
                  <a:schemeClr val="tx1"/>
                </a:solidFill>
                <a:latin typeface="Helvetica" panose="020B0604020202020204" pitchFamily="34" charset="0"/>
              </a:defRPr>
            </a:lvl3pPr>
            <a:lvl4pPr marL="1600200" indent="-228600">
              <a:defRPr b="1">
                <a:solidFill>
                  <a:schemeClr val="tx1"/>
                </a:solidFill>
                <a:latin typeface="Helvetica" panose="020B0604020202020204" pitchFamily="34" charset="0"/>
              </a:defRPr>
            </a:lvl4pPr>
            <a:lvl5pPr marL="2057400" indent="-228600">
              <a:defRPr b="1">
                <a:solidFill>
                  <a:schemeClr val="tx1"/>
                </a:solidFill>
                <a:latin typeface="Helvetica" panose="020B0604020202020204" pitchFamily="34" charset="0"/>
              </a:defRPr>
            </a:lvl5pPr>
            <a:lvl6pPr marL="2514600" indent="-228600" eaLnBrk="0" fontAlgn="base" hangingPunct="0">
              <a:spcBef>
                <a:spcPct val="0"/>
              </a:spcBef>
              <a:spcAft>
                <a:spcPct val="0"/>
              </a:spcAft>
              <a:defRPr b="1">
                <a:solidFill>
                  <a:schemeClr val="tx1"/>
                </a:solidFill>
                <a:latin typeface="Helvetica" panose="020B0604020202020204" pitchFamily="34" charset="0"/>
              </a:defRPr>
            </a:lvl6pPr>
            <a:lvl7pPr marL="2971800" indent="-228600" eaLnBrk="0" fontAlgn="base" hangingPunct="0">
              <a:spcBef>
                <a:spcPct val="0"/>
              </a:spcBef>
              <a:spcAft>
                <a:spcPct val="0"/>
              </a:spcAft>
              <a:defRPr b="1">
                <a:solidFill>
                  <a:schemeClr val="tx1"/>
                </a:solidFill>
                <a:latin typeface="Helvetica" panose="020B0604020202020204" pitchFamily="34" charset="0"/>
              </a:defRPr>
            </a:lvl7pPr>
            <a:lvl8pPr marL="3429000" indent="-228600" eaLnBrk="0" fontAlgn="base" hangingPunct="0">
              <a:spcBef>
                <a:spcPct val="0"/>
              </a:spcBef>
              <a:spcAft>
                <a:spcPct val="0"/>
              </a:spcAft>
              <a:defRPr b="1">
                <a:solidFill>
                  <a:schemeClr val="tx1"/>
                </a:solidFill>
                <a:latin typeface="Helvetica" panose="020B0604020202020204" pitchFamily="34" charset="0"/>
              </a:defRPr>
            </a:lvl8pPr>
            <a:lvl9pPr marL="3886200" indent="-228600" eaLnBrk="0" fontAlgn="base" hangingPunct="0">
              <a:spcBef>
                <a:spcPct val="0"/>
              </a:spcBef>
              <a:spcAft>
                <a:spcPct val="0"/>
              </a:spcAft>
              <a:defRPr b="1">
                <a:solidFill>
                  <a:schemeClr val="tx1"/>
                </a:solidFill>
                <a:latin typeface="Helvetica" panose="020B0604020202020204" pitchFamily="34" charset="0"/>
              </a:defRPr>
            </a:lvl9pPr>
          </a:lstStyle>
          <a:p>
            <a:pPr algn="ctr" eaLnBrk="1" hangingPunct="1">
              <a:lnSpc>
                <a:spcPct val="87000"/>
              </a:lnSpc>
            </a:pPr>
            <a:r>
              <a:rPr lang="en-US" altLang="en-US" sz="3800" dirty="0"/>
              <a:t>CSCE </a:t>
            </a:r>
            <a:r>
              <a:rPr lang="en-US" altLang="en-US" sz="3800" dirty="0" smtClean="0"/>
              <a:t>741 </a:t>
            </a:r>
            <a:r>
              <a:rPr lang="en-US" altLang="en-US" sz="3800" dirty="0"/>
              <a:t>Software </a:t>
            </a:r>
            <a:r>
              <a:rPr lang="en-US" altLang="en-US" sz="3800" dirty="0" smtClean="0"/>
              <a:t>Process</a:t>
            </a:r>
            <a:endParaRPr lang="en-US" altLang="en-US" sz="3800" dirty="0"/>
          </a:p>
        </p:txBody>
      </p:sp>
      <p:sp>
        <p:nvSpPr>
          <p:cNvPr id="10" name="Rectangle 3"/>
          <p:cNvSpPr txBox="1">
            <a:spLocks noChangeArrowheads="1"/>
          </p:cNvSpPr>
          <p:nvPr/>
        </p:nvSpPr>
        <p:spPr bwMode="auto">
          <a:xfrm>
            <a:off x="2778125" y="4243388"/>
            <a:ext cx="5386816" cy="2462212"/>
          </a:xfrm>
          <a:prstGeom prst="rect">
            <a:avLst/>
          </a:prstGeom>
          <a:noFill/>
          <a:ln w="9525">
            <a:noFill/>
            <a:miter lim="800000"/>
            <a:headEnd/>
            <a:tailEnd/>
          </a:ln>
          <a:effectLst/>
        </p:spPr>
        <p:txBody>
          <a:bodyPr vert="horz" wrap="square" lIns="90487" tIns="44450" rIns="90487" bIns="44450" numCol="1" anchor="t" anchorCtr="0" compatLnSpc="1">
            <a:prstTxWarp prst="textNoShape">
              <a:avLst/>
            </a:prstTxWarp>
          </a:bodyPr>
          <a:lstStyle>
            <a:lvl1pPr marL="385763" indent="-385763" algn="l" rtl="0" eaLnBrk="0" fontAlgn="base" hangingPunct="0">
              <a:lnSpc>
                <a:spcPct val="95000"/>
              </a:lnSpc>
              <a:spcBef>
                <a:spcPct val="50000"/>
              </a:spcBef>
              <a:spcAft>
                <a:spcPct val="0"/>
              </a:spcAft>
              <a:buClr>
                <a:schemeClr val="hlink"/>
              </a:buClr>
              <a:buFont typeface="Wingdings" panose="05000000000000000000" pitchFamily="2" charset="2"/>
              <a:defRPr sz="2400" b="1">
                <a:solidFill>
                  <a:schemeClr val="tx2"/>
                </a:solidFill>
                <a:effectLst>
                  <a:outerShdw blurRad="38100" dist="38100" dir="2700000" algn="tl">
                    <a:srgbClr val="C0C0C0"/>
                  </a:outerShdw>
                </a:effectLst>
                <a:latin typeface="+mn-lt"/>
                <a:ea typeface="+mn-ea"/>
                <a:cs typeface="+mn-cs"/>
              </a:defRPr>
            </a:lvl1pPr>
            <a:lvl2pPr marL="744538" indent="-246063" algn="l" rtl="0" eaLnBrk="0" fontAlgn="base" hangingPunct="0">
              <a:spcBef>
                <a:spcPct val="25000"/>
              </a:spcBef>
              <a:spcAft>
                <a:spcPct val="0"/>
              </a:spcAft>
              <a:buClr>
                <a:schemeClr val="hlink"/>
              </a:buClr>
              <a:buSzPct val="75000"/>
              <a:buFont typeface="Wingdings" panose="05000000000000000000" pitchFamily="2" charset="2"/>
              <a:buChar char="n"/>
              <a:defRPr sz="2000" b="1">
                <a:solidFill>
                  <a:schemeClr val="tx1"/>
                </a:solidFill>
                <a:latin typeface="+mn-lt"/>
              </a:defRPr>
            </a:lvl2pPr>
            <a:lvl3pPr marL="1146175" indent="-238125" algn="l" rtl="0" eaLnBrk="0" fontAlgn="base" hangingPunct="0">
              <a:lnSpc>
                <a:spcPct val="107000"/>
              </a:lnSpc>
              <a:spcBef>
                <a:spcPct val="10000"/>
              </a:spcBef>
              <a:spcAft>
                <a:spcPct val="0"/>
              </a:spcAft>
              <a:buClr>
                <a:srgbClr val="005400"/>
              </a:buClr>
              <a:buSzPct val="90000"/>
              <a:buFont typeface="Wingdings" pitchFamily="2" charset="2"/>
              <a:buChar char="l"/>
              <a:defRPr b="1">
                <a:solidFill>
                  <a:schemeClr val="folHlink"/>
                </a:solidFill>
                <a:latin typeface="+mn-lt"/>
              </a:defRPr>
            </a:lvl3pPr>
            <a:lvl4pPr marL="1600200" indent="-228600" algn="l" rtl="0" eaLnBrk="0" fontAlgn="base" hangingPunct="0">
              <a:spcBef>
                <a:spcPct val="20000"/>
              </a:spcBef>
              <a:spcAft>
                <a:spcPct val="0"/>
              </a:spcAft>
              <a:buChar char="»"/>
              <a:defRPr b="1">
                <a:solidFill>
                  <a:schemeClr val="tx1"/>
                </a:solidFill>
                <a:latin typeface="+mn-lt"/>
              </a:defRPr>
            </a:lvl4pPr>
            <a:lvl5pPr marL="2451100" indent="-228600" algn="l" rtl="0" eaLnBrk="0" fontAlgn="base" hangingPunct="0">
              <a:spcBef>
                <a:spcPct val="20000"/>
              </a:spcBef>
              <a:spcAft>
                <a:spcPct val="0"/>
              </a:spcAft>
              <a:buChar char="•"/>
              <a:defRPr sz="2000">
                <a:solidFill>
                  <a:schemeClr val="tx1"/>
                </a:solidFill>
                <a:latin typeface="Times New Roman" pitchFamily="18" charset="0"/>
              </a:defRPr>
            </a:lvl5pPr>
            <a:lvl6pPr marL="2908300" indent="-228600" algn="l" rtl="0" fontAlgn="base">
              <a:spcBef>
                <a:spcPct val="20000"/>
              </a:spcBef>
              <a:spcAft>
                <a:spcPct val="0"/>
              </a:spcAft>
              <a:buChar char="•"/>
              <a:defRPr sz="2000">
                <a:solidFill>
                  <a:schemeClr val="tx1"/>
                </a:solidFill>
                <a:latin typeface="Times New Roman" pitchFamily="18" charset="0"/>
              </a:defRPr>
            </a:lvl6pPr>
            <a:lvl7pPr marL="3365500" indent="-228600" algn="l" rtl="0" fontAlgn="base">
              <a:spcBef>
                <a:spcPct val="20000"/>
              </a:spcBef>
              <a:spcAft>
                <a:spcPct val="0"/>
              </a:spcAft>
              <a:buChar char="•"/>
              <a:defRPr sz="2000">
                <a:solidFill>
                  <a:schemeClr val="tx1"/>
                </a:solidFill>
                <a:latin typeface="Times New Roman" pitchFamily="18" charset="0"/>
              </a:defRPr>
            </a:lvl7pPr>
            <a:lvl8pPr marL="3822700" indent="-228600" algn="l" rtl="0" fontAlgn="base">
              <a:spcBef>
                <a:spcPct val="20000"/>
              </a:spcBef>
              <a:spcAft>
                <a:spcPct val="0"/>
              </a:spcAft>
              <a:buChar char="•"/>
              <a:defRPr sz="2000">
                <a:solidFill>
                  <a:schemeClr val="tx1"/>
                </a:solidFill>
                <a:latin typeface="Times New Roman" pitchFamily="18" charset="0"/>
              </a:defRPr>
            </a:lvl8pPr>
            <a:lvl9pPr marL="4279900" indent="-228600" algn="l" rtl="0" fontAlgn="base">
              <a:spcBef>
                <a:spcPct val="20000"/>
              </a:spcBef>
              <a:spcAft>
                <a:spcPct val="0"/>
              </a:spcAft>
              <a:buChar char="•"/>
              <a:defRPr sz="2000">
                <a:solidFill>
                  <a:schemeClr val="tx1"/>
                </a:solidFill>
                <a:latin typeface="Times New Roman" pitchFamily="18" charset="0"/>
              </a:defRPr>
            </a:lvl9pPr>
          </a:lstStyle>
          <a:p>
            <a:pPr eaLnBrk="1" hangingPunct="1">
              <a:defRPr/>
            </a:pPr>
            <a:r>
              <a:rPr lang="en-US" kern="0" dirty="0" smtClean="0"/>
              <a:t>Lecture 4  -- Spring</a:t>
            </a:r>
          </a:p>
          <a:p>
            <a:pPr lvl="1" eaLnBrk="1" hangingPunct="1">
              <a:defRPr/>
            </a:pPr>
            <a:r>
              <a:rPr lang="en-US" kern="0" dirty="0" smtClean="0"/>
              <a:t>Spring Boot assignment 1</a:t>
            </a:r>
          </a:p>
          <a:p>
            <a:pPr eaLnBrk="1" hangingPunct="1">
              <a:defRPr/>
            </a:pPr>
            <a:r>
              <a:rPr lang="en-US" kern="0" dirty="0" err="1" smtClean="0"/>
              <a:t>Readings:ES</a:t>
            </a:r>
            <a:r>
              <a:rPr lang="en-US" kern="0" dirty="0" smtClean="0"/>
              <a:t> </a:t>
            </a:r>
            <a:r>
              <a:rPr lang="en-US" kern="0" dirty="0" err="1" smtClean="0"/>
              <a:t>Ch</a:t>
            </a:r>
            <a:r>
              <a:rPr lang="en-US" kern="0" dirty="0" smtClean="0"/>
              <a:t> 4-</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Unit </a:t>
            </a:r>
            <a:r>
              <a:rPr lang="en-US" dirty="0"/>
              <a:t>5 - Deployment and </a:t>
            </a:r>
            <a:r>
              <a:rPr lang="en-US" dirty="0" smtClean="0"/>
              <a:t>monitoring</a:t>
            </a:r>
          </a:p>
          <a:p>
            <a:pPr marL="457200" indent="-457200">
              <a:buAutoNum type="arabicPeriod" startAt="32"/>
            </a:pPr>
            <a:r>
              <a:rPr lang="en-US" dirty="0" smtClean="0"/>
              <a:t>Packaging </a:t>
            </a:r>
            <a:r>
              <a:rPr lang="en-US" dirty="0"/>
              <a:t>and running a Spring Boot </a:t>
            </a:r>
            <a:r>
              <a:rPr lang="en-US" dirty="0" smtClean="0"/>
              <a:t>app</a:t>
            </a:r>
          </a:p>
          <a:p>
            <a:pPr marL="457200" indent="-457200">
              <a:buAutoNum type="arabicPeriod" startAt="32"/>
            </a:pPr>
            <a:r>
              <a:rPr lang="en-US" dirty="0" smtClean="0"/>
              <a:t> </a:t>
            </a:r>
            <a:r>
              <a:rPr lang="en-US" dirty="0"/>
              <a:t>Spring Boot </a:t>
            </a:r>
            <a:r>
              <a:rPr lang="en-US" dirty="0" smtClean="0"/>
              <a:t>Actuator</a:t>
            </a:r>
          </a:p>
          <a:p>
            <a:pPr marL="457200" indent="-457200">
              <a:buAutoNum type="arabicPeriod" startAt="32"/>
            </a:pPr>
            <a:r>
              <a:rPr lang="en-US" dirty="0" smtClean="0"/>
              <a:t> </a:t>
            </a:r>
            <a:r>
              <a:rPr lang="en-US" dirty="0"/>
              <a:t>Wrap Up</a:t>
            </a:r>
          </a:p>
        </p:txBody>
      </p:sp>
      <p:sp>
        <p:nvSpPr>
          <p:cNvPr id="4" name="Freeform 3"/>
          <p:cNvSpPr/>
          <p:nvPr/>
        </p:nvSpPr>
        <p:spPr bwMode="auto">
          <a:xfrm>
            <a:off x="982266" y="2152054"/>
            <a:ext cx="1071563" cy="80369"/>
          </a:xfrm>
          <a:custGeom>
            <a:avLst/>
            <a:gdLst/>
            <a:ahLst/>
            <a:cxnLst/>
            <a:rect l="0" t="0" r="0" b="0"/>
            <a:pathLst>
              <a:path w="1071563" h="80369">
                <a:moveTo>
                  <a:pt x="0" y="17860"/>
                </a:moveTo>
                <a:lnTo>
                  <a:pt x="0" y="17860"/>
                </a:lnTo>
                <a:lnTo>
                  <a:pt x="0" y="17860"/>
                </a:lnTo>
                <a:lnTo>
                  <a:pt x="0" y="17860"/>
                </a:lnTo>
                <a:lnTo>
                  <a:pt x="0" y="17860"/>
                </a:lnTo>
                <a:lnTo>
                  <a:pt x="0" y="17860"/>
                </a:lnTo>
                <a:lnTo>
                  <a:pt x="0" y="26790"/>
                </a:lnTo>
                <a:lnTo>
                  <a:pt x="0" y="26790"/>
                </a:lnTo>
                <a:lnTo>
                  <a:pt x="0" y="26790"/>
                </a:lnTo>
                <a:lnTo>
                  <a:pt x="0" y="35719"/>
                </a:lnTo>
                <a:lnTo>
                  <a:pt x="8929" y="35719"/>
                </a:lnTo>
                <a:lnTo>
                  <a:pt x="8929" y="44649"/>
                </a:lnTo>
                <a:lnTo>
                  <a:pt x="17859" y="44649"/>
                </a:lnTo>
                <a:lnTo>
                  <a:pt x="26789" y="53579"/>
                </a:lnTo>
                <a:lnTo>
                  <a:pt x="44648" y="53579"/>
                </a:lnTo>
                <a:lnTo>
                  <a:pt x="53578" y="53579"/>
                </a:lnTo>
                <a:lnTo>
                  <a:pt x="71437" y="53579"/>
                </a:lnTo>
                <a:lnTo>
                  <a:pt x="98226" y="53579"/>
                </a:lnTo>
                <a:lnTo>
                  <a:pt x="125015" y="53579"/>
                </a:lnTo>
                <a:lnTo>
                  <a:pt x="142875" y="53579"/>
                </a:lnTo>
                <a:lnTo>
                  <a:pt x="169664" y="53579"/>
                </a:lnTo>
                <a:lnTo>
                  <a:pt x="187523" y="53579"/>
                </a:lnTo>
                <a:lnTo>
                  <a:pt x="214312" y="44649"/>
                </a:lnTo>
                <a:lnTo>
                  <a:pt x="232172" y="44649"/>
                </a:lnTo>
                <a:lnTo>
                  <a:pt x="250031" y="44649"/>
                </a:lnTo>
                <a:lnTo>
                  <a:pt x="267890" y="44649"/>
                </a:lnTo>
                <a:lnTo>
                  <a:pt x="285750" y="44649"/>
                </a:lnTo>
                <a:lnTo>
                  <a:pt x="303609" y="44649"/>
                </a:lnTo>
                <a:lnTo>
                  <a:pt x="321468" y="44649"/>
                </a:lnTo>
                <a:lnTo>
                  <a:pt x="339328" y="44649"/>
                </a:lnTo>
                <a:lnTo>
                  <a:pt x="366117" y="53579"/>
                </a:lnTo>
                <a:lnTo>
                  <a:pt x="383976" y="53579"/>
                </a:lnTo>
                <a:lnTo>
                  <a:pt x="410765" y="53579"/>
                </a:lnTo>
                <a:lnTo>
                  <a:pt x="437554" y="53579"/>
                </a:lnTo>
                <a:lnTo>
                  <a:pt x="455414" y="53579"/>
                </a:lnTo>
                <a:lnTo>
                  <a:pt x="482203" y="53579"/>
                </a:lnTo>
                <a:lnTo>
                  <a:pt x="508992" y="44649"/>
                </a:lnTo>
                <a:lnTo>
                  <a:pt x="526851" y="35719"/>
                </a:lnTo>
                <a:lnTo>
                  <a:pt x="553640" y="26790"/>
                </a:lnTo>
                <a:lnTo>
                  <a:pt x="580429" y="17860"/>
                </a:lnTo>
                <a:lnTo>
                  <a:pt x="607218" y="8930"/>
                </a:lnTo>
                <a:lnTo>
                  <a:pt x="634007" y="0"/>
                </a:lnTo>
                <a:lnTo>
                  <a:pt x="660797" y="0"/>
                </a:lnTo>
                <a:lnTo>
                  <a:pt x="687586" y="0"/>
                </a:lnTo>
                <a:lnTo>
                  <a:pt x="705445" y="0"/>
                </a:lnTo>
                <a:lnTo>
                  <a:pt x="732234" y="0"/>
                </a:lnTo>
                <a:lnTo>
                  <a:pt x="759023" y="8930"/>
                </a:lnTo>
                <a:lnTo>
                  <a:pt x="785812" y="8930"/>
                </a:lnTo>
                <a:lnTo>
                  <a:pt x="812601" y="17860"/>
                </a:lnTo>
                <a:lnTo>
                  <a:pt x="839390" y="17860"/>
                </a:lnTo>
                <a:lnTo>
                  <a:pt x="866179" y="17860"/>
                </a:lnTo>
                <a:lnTo>
                  <a:pt x="892968" y="17860"/>
                </a:lnTo>
                <a:lnTo>
                  <a:pt x="910828" y="17860"/>
                </a:lnTo>
                <a:lnTo>
                  <a:pt x="937617" y="26790"/>
                </a:lnTo>
                <a:lnTo>
                  <a:pt x="964406" y="35719"/>
                </a:lnTo>
                <a:lnTo>
                  <a:pt x="982265" y="44649"/>
                </a:lnTo>
                <a:lnTo>
                  <a:pt x="1000125" y="53579"/>
                </a:lnTo>
                <a:lnTo>
                  <a:pt x="1017984" y="62508"/>
                </a:lnTo>
                <a:lnTo>
                  <a:pt x="1026914" y="71438"/>
                </a:lnTo>
                <a:lnTo>
                  <a:pt x="1035843" y="71438"/>
                </a:lnTo>
                <a:lnTo>
                  <a:pt x="1053703" y="80368"/>
                </a:lnTo>
                <a:lnTo>
                  <a:pt x="1071562" y="71438"/>
                </a:lnTo>
                <a:lnTo>
                  <a:pt x="1071562" y="7143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 name="Freeform 4"/>
          <p:cNvSpPr/>
          <p:nvPr/>
        </p:nvSpPr>
        <p:spPr bwMode="auto">
          <a:xfrm>
            <a:off x="973336" y="2652117"/>
            <a:ext cx="3018235" cy="71439"/>
          </a:xfrm>
          <a:custGeom>
            <a:avLst/>
            <a:gdLst/>
            <a:ahLst/>
            <a:cxnLst/>
            <a:rect l="0" t="0" r="0" b="0"/>
            <a:pathLst>
              <a:path w="3018235" h="71439">
                <a:moveTo>
                  <a:pt x="0" y="71438"/>
                </a:moveTo>
                <a:lnTo>
                  <a:pt x="0" y="62508"/>
                </a:lnTo>
                <a:lnTo>
                  <a:pt x="8930" y="62508"/>
                </a:lnTo>
                <a:lnTo>
                  <a:pt x="17859" y="62508"/>
                </a:lnTo>
                <a:lnTo>
                  <a:pt x="26789" y="62508"/>
                </a:lnTo>
                <a:lnTo>
                  <a:pt x="44648" y="53578"/>
                </a:lnTo>
                <a:lnTo>
                  <a:pt x="62508" y="44649"/>
                </a:lnTo>
                <a:lnTo>
                  <a:pt x="89297" y="35719"/>
                </a:lnTo>
                <a:lnTo>
                  <a:pt x="107156" y="26789"/>
                </a:lnTo>
                <a:lnTo>
                  <a:pt x="133945" y="17860"/>
                </a:lnTo>
                <a:lnTo>
                  <a:pt x="151805" y="8930"/>
                </a:lnTo>
                <a:lnTo>
                  <a:pt x="178594" y="0"/>
                </a:lnTo>
                <a:lnTo>
                  <a:pt x="205383" y="0"/>
                </a:lnTo>
                <a:lnTo>
                  <a:pt x="241102" y="0"/>
                </a:lnTo>
                <a:lnTo>
                  <a:pt x="267891" y="0"/>
                </a:lnTo>
                <a:lnTo>
                  <a:pt x="294680" y="8930"/>
                </a:lnTo>
                <a:lnTo>
                  <a:pt x="321469" y="8930"/>
                </a:lnTo>
                <a:lnTo>
                  <a:pt x="357187" y="17860"/>
                </a:lnTo>
                <a:lnTo>
                  <a:pt x="383977" y="17860"/>
                </a:lnTo>
                <a:lnTo>
                  <a:pt x="419695" y="17860"/>
                </a:lnTo>
                <a:lnTo>
                  <a:pt x="455414" y="17860"/>
                </a:lnTo>
                <a:lnTo>
                  <a:pt x="491133" y="26789"/>
                </a:lnTo>
                <a:lnTo>
                  <a:pt x="535781" y="26789"/>
                </a:lnTo>
                <a:lnTo>
                  <a:pt x="571500" y="17860"/>
                </a:lnTo>
                <a:lnTo>
                  <a:pt x="616148" y="17860"/>
                </a:lnTo>
                <a:lnTo>
                  <a:pt x="660797" y="8930"/>
                </a:lnTo>
                <a:lnTo>
                  <a:pt x="696516" y="8930"/>
                </a:lnTo>
                <a:lnTo>
                  <a:pt x="741164" y="8930"/>
                </a:lnTo>
                <a:lnTo>
                  <a:pt x="785812" y="17860"/>
                </a:lnTo>
                <a:lnTo>
                  <a:pt x="830461" y="17860"/>
                </a:lnTo>
                <a:lnTo>
                  <a:pt x="875109" y="17860"/>
                </a:lnTo>
                <a:lnTo>
                  <a:pt x="919758" y="26789"/>
                </a:lnTo>
                <a:lnTo>
                  <a:pt x="964406" y="26789"/>
                </a:lnTo>
                <a:lnTo>
                  <a:pt x="1017984" y="35719"/>
                </a:lnTo>
                <a:lnTo>
                  <a:pt x="1062633" y="35719"/>
                </a:lnTo>
                <a:lnTo>
                  <a:pt x="1116211" y="44649"/>
                </a:lnTo>
                <a:lnTo>
                  <a:pt x="1169789" y="44649"/>
                </a:lnTo>
                <a:lnTo>
                  <a:pt x="1223367" y="44649"/>
                </a:lnTo>
                <a:lnTo>
                  <a:pt x="1276945" y="44649"/>
                </a:lnTo>
                <a:lnTo>
                  <a:pt x="1330523" y="44649"/>
                </a:lnTo>
                <a:lnTo>
                  <a:pt x="1384102" y="53578"/>
                </a:lnTo>
                <a:lnTo>
                  <a:pt x="1437680" y="53578"/>
                </a:lnTo>
                <a:lnTo>
                  <a:pt x="1482328" y="53578"/>
                </a:lnTo>
                <a:lnTo>
                  <a:pt x="1535906" y="53578"/>
                </a:lnTo>
                <a:lnTo>
                  <a:pt x="1589484" y="53578"/>
                </a:lnTo>
                <a:lnTo>
                  <a:pt x="1643062" y="53578"/>
                </a:lnTo>
                <a:lnTo>
                  <a:pt x="1705570" y="53578"/>
                </a:lnTo>
                <a:lnTo>
                  <a:pt x="1759148" y="53578"/>
                </a:lnTo>
                <a:lnTo>
                  <a:pt x="1812727" y="53578"/>
                </a:lnTo>
                <a:lnTo>
                  <a:pt x="1875234" y="53578"/>
                </a:lnTo>
                <a:lnTo>
                  <a:pt x="1937742" y="53578"/>
                </a:lnTo>
                <a:lnTo>
                  <a:pt x="1991320" y="53578"/>
                </a:lnTo>
                <a:lnTo>
                  <a:pt x="2053828" y="53578"/>
                </a:lnTo>
                <a:lnTo>
                  <a:pt x="2116336" y="53578"/>
                </a:lnTo>
                <a:lnTo>
                  <a:pt x="2169914" y="53578"/>
                </a:lnTo>
                <a:lnTo>
                  <a:pt x="2232422" y="44649"/>
                </a:lnTo>
                <a:lnTo>
                  <a:pt x="2294930" y="44649"/>
                </a:lnTo>
                <a:lnTo>
                  <a:pt x="2348508" y="44649"/>
                </a:lnTo>
                <a:lnTo>
                  <a:pt x="2419945" y="44649"/>
                </a:lnTo>
                <a:lnTo>
                  <a:pt x="2482453" y="44649"/>
                </a:lnTo>
                <a:lnTo>
                  <a:pt x="2544961" y="53578"/>
                </a:lnTo>
                <a:lnTo>
                  <a:pt x="2607469" y="53578"/>
                </a:lnTo>
                <a:lnTo>
                  <a:pt x="2661047" y="53578"/>
                </a:lnTo>
                <a:lnTo>
                  <a:pt x="2723555" y="53578"/>
                </a:lnTo>
                <a:lnTo>
                  <a:pt x="2777133" y="53578"/>
                </a:lnTo>
                <a:lnTo>
                  <a:pt x="2830711" y="53578"/>
                </a:lnTo>
                <a:lnTo>
                  <a:pt x="2884289" y="53578"/>
                </a:lnTo>
                <a:lnTo>
                  <a:pt x="2928937" y="53578"/>
                </a:lnTo>
                <a:lnTo>
                  <a:pt x="2973586" y="53578"/>
                </a:lnTo>
                <a:lnTo>
                  <a:pt x="3018234" y="53578"/>
                </a:lnTo>
                <a:lnTo>
                  <a:pt x="3018234" y="5357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2963899844"/>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47650"/>
            <a:ext cx="9045575" cy="781050"/>
          </a:xfrm>
        </p:spPr>
        <p:txBody>
          <a:bodyPr/>
          <a:lstStyle/>
          <a:p>
            <a:r>
              <a:rPr lang="en-US" sz="2800" dirty="0">
                <a:hlinkClick r:id="rId2"/>
              </a:rPr>
              <a:t>https://javabrains.io/courses/spring_bootquickstart</a:t>
            </a:r>
            <a:r>
              <a:rPr lang="en-US" sz="2800" dirty="0" smtClean="0">
                <a:hlinkClick r:id="rId2"/>
              </a:rPr>
              <a:t>/</a:t>
            </a:r>
            <a:endParaRPr lang="en-US" sz="2800"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3"/>
          <a:stretch>
            <a:fillRect/>
          </a:stretch>
        </p:blipFill>
        <p:spPr>
          <a:xfrm>
            <a:off x="990600" y="1514895"/>
            <a:ext cx="7525502" cy="5196526"/>
          </a:xfrm>
          <a:prstGeom prst="rect">
            <a:avLst/>
          </a:prstGeom>
        </p:spPr>
      </p:pic>
      <p:sp>
        <p:nvSpPr>
          <p:cNvPr id="5" name="Freeform 4"/>
          <p:cNvSpPr/>
          <p:nvPr/>
        </p:nvSpPr>
        <p:spPr bwMode="auto">
          <a:xfrm>
            <a:off x="3080742" y="1080492"/>
            <a:ext cx="500064" cy="455415"/>
          </a:xfrm>
          <a:custGeom>
            <a:avLst/>
            <a:gdLst/>
            <a:ahLst/>
            <a:cxnLst/>
            <a:rect l="0" t="0" r="0" b="0"/>
            <a:pathLst>
              <a:path w="500064" h="455415">
                <a:moveTo>
                  <a:pt x="62508" y="26789"/>
                </a:moveTo>
                <a:lnTo>
                  <a:pt x="62508" y="26789"/>
                </a:lnTo>
                <a:lnTo>
                  <a:pt x="53578" y="17859"/>
                </a:lnTo>
                <a:lnTo>
                  <a:pt x="44649" y="17859"/>
                </a:lnTo>
                <a:lnTo>
                  <a:pt x="35719" y="17859"/>
                </a:lnTo>
                <a:lnTo>
                  <a:pt x="26789" y="17859"/>
                </a:lnTo>
                <a:lnTo>
                  <a:pt x="17860" y="17859"/>
                </a:lnTo>
                <a:lnTo>
                  <a:pt x="8930" y="26789"/>
                </a:lnTo>
                <a:lnTo>
                  <a:pt x="0" y="44649"/>
                </a:lnTo>
                <a:lnTo>
                  <a:pt x="0" y="62508"/>
                </a:lnTo>
                <a:lnTo>
                  <a:pt x="0" y="80367"/>
                </a:lnTo>
                <a:lnTo>
                  <a:pt x="0" y="107156"/>
                </a:lnTo>
                <a:lnTo>
                  <a:pt x="8930" y="142875"/>
                </a:lnTo>
                <a:lnTo>
                  <a:pt x="17860" y="178594"/>
                </a:lnTo>
                <a:lnTo>
                  <a:pt x="26789" y="223242"/>
                </a:lnTo>
                <a:lnTo>
                  <a:pt x="44649" y="276821"/>
                </a:lnTo>
                <a:lnTo>
                  <a:pt x="62508" y="330398"/>
                </a:lnTo>
                <a:lnTo>
                  <a:pt x="80367" y="375047"/>
                </a:lnTo>
                <a:lnTo>
                  <a:pt x="98227" y="419695"/>
                </a:lnTo>
                <a:lnTo>
                  <a:pt x="116086" y="446484"/>
                </a:lnTo>
                <a:lnTo>
                  <a:pt x="133946" y="455414"/>
                </a:lnTo>
                <a:lnTo>
                  <a:pt x="151805" y="455414"/>
                </a:lnTo>
                <a:lnTo>
                  <a:pt x="169664" y="446484"/>
                </a:lnTo>
                <a:lnTo>
                  <a:pt x="187524" y="410766"/>
                </a:lnTo>
                <a:lnTo>
                  <a:pt x="214313" y="375047"/>
                </a:lnTo>
                <a:lnTo>
                  <a:pt x="232172" y="339328"/>
                </a:lnTo>
                <a:lnTo>
                  <a:pt x="250031" y="285750"/>
                </a:lnTo>
                <a:lnTo>
                  <a:pt x="258961" y="241102"/>
                </a:lnTo>
                <a:lnTo>
                  <a:pt x="267891" y="187524"/>
                </a:lnTo>
                <a:lnTo>
                  <a:pt x="276821" y="142875"/>
                </a:lnTo>
                <a:lnTo>
                  <a:pt x="276821" y="89297"/>
                </a:lnTo>
                <a:lnTo>
                  <a:pt x="267891" y="44649"/>
                </a:lnTo>
                <a:lnTo>
                  <a:pt x="267891" y="17859"/>
                </a:lnTo>
                <a:lnTo>
                  <a:pt x="258961" y="0"/>
                </a:lnTo>
                <a:lnTo>
                  <a:pt x="258961" y="0"/>
                </a:lnTo>
                <a:lnTo>
                  <a:pt x="267891" y="17859"/>
                </a:lnTo>
                <a:lnTo>
                  <a:pt x="276821" y="62508"/>
                </a:lnTo>
                <a:lnTo>
                  <a:pt x="285750" y="125016"/>
                </a:lnTo>
                <a:lnTo>
                  <a:pt x="303610" y="196453"/>
                </a:lnTo>
                <a:lnTo>
                  <a:pt x="330399" y="276821"/>
                </a:lnTo>
                <a:lnTo>
                  <a:pt x="357188" y="348258"/>
                </a:lnTo>
                <a:lnTo>
                  <a:pt x="392906" y="410766"/>
                </a:lnTo>
                <a:lnTo>
                  <a:pt x="428625" y="446484"/>
                </a:lnTo>
                <a:lnTo>
                  <a:pt x="455414" y="455414"/>
                </a:lnTo>
                <a:lnTo>
                  <a:pt x="482203" y="437555"/>
                </a:lnTo>
                <a:lnTo>
                  <a:pt x="500063" y="401836"/>
                </a:lnTo>
                <a:lnTo>
                  <a:pt x="500063" y="40183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3643313" y="1232297"/>
            <a:ext cx="250032" cy="214313"/>
          </a:xfrm>
          <a:custGeom>
            <a:avLst/>
            <a:gdLst/>
            <a:ahLst/>
            <a:cxnLst/>
            <a:rect l="0" t="0" r="0" b="0"/>
            <a:pathLst>
              <a:path w="250032" h="214313">
                <a:moveTo>
                  <a:pt x="8929" y="44648"/>
                </a:moveTo>
                <a:lnTo>
                  <a:pt x="8929" y="53578"/>
                </a:lnTo>
                <a:lnTo>
                  <a:pt x="8929" y="62508"/>
                </a:lnTo>
                <a:lnTo>
                  <a:pt x="8929" y="89297"/>
                </a:lnTo>
                <a:lnTo>
                  <a:pt x="8929" y="133945"/>
                </a:lnTo>
                <a:lnTo>
                  <a:pt x="8929" y="160734"/>
                </a:lnTo>
                <a:lnTo>
                  <a:pt x="8929" y="196453"/>
                </a:lnTo>
                <a:lnTo>
                  <a:pt x="0" y="214312"/>
                </a:lnTo>
                <a:lnTo>
                  <a:pt x="0" y="214312"/>
                </a:lnTo>
                <a:lnTo>
                  <a:pt x="0" y="205382"/>
                </a:lnTo>
                <a:lnTo>
                  <a:pt x="0" y="178593"/>
                </a:lnTo>
                <a:lnTo>
                  <a:pt x="0" y="142875"/>
                </a:lnTo>
                <a:lnTo>
                  <a:pt x="8929" y="107156"/>
                </a:lnTo>
                <a:lnTo>
                  <a:pt x="17859" y="62508"/>
                </a:lnTo>
                <a:lnTo>
                  <a:pt x="26789" y="26789"/>
                </a:lnTo>
                <a:lnTo>
                  <a:pt x="35718" y="8930"/>
                </a:lnTo>
                <a:lnTo>
                  <a:pt x="53578" y="0"/>
                </a:lnTo>
                <a:lnTo>
                  <a:pt x="71437" y="0"/>
                </a:lnTo>
                <a:lnTo>
                  <a:pt x="89296" y="26789"/>
                </a:lnTo>
                <a:lnTo>
                  <a:pt x="107156" y="53578"/>
                </a:lnTo>
                <a:lnTo>
                  <a:pt x="125015" y="98226"/>
                </a:lnTo>
                <a:lnTo>
                  <a:pt x="151804" y="133945"/>
                </a:lnTo>
                <a:lnTo>
                  <a:pt x="178593" y="160734"/>
                </a:lnTo>
                <a:lnTo>
                  <a:pt x="205382" y="187523"/>
                </a:lnTo>
                <a:lnTo>
                  <a:pt x="223242" y="205382"/>
                </a:lnTo>
                <a:lnTo>
                  <a:pt x="241101" y="205382"/>
                </a:lnTo>
                <a:lnTo>
                  <a:pt x="250031" y="196453"/>
                </a:lnTo>
                <a:lnTo>
                  <a:pt x="250031" y="169664"/>
                </a:lnTo>
                <a:lnTo>
                  <a:pt x="250031" y="16966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3991570" y="1223367"/>
            <a:ext cx="35720" cy="187524"/>
          </a:xfrm>
          <a:custGeom>
            <a:avLst/>
            <a:gdLst/>
            <a:ahLst/>
            <a:cxnLst/>
            <a:rect l="0" t="0" r="0" b="0"/>
            <a:pathLst>
              <a:path w="35720" h="187524">
                <a:moveTo>
                  <a:pt x="26789" y="0"/>
                </a:moveTo>
                <a:lnTo>
                  <a:pt x="26789" y="8930"/>
                </a:lnTo>
                <a:lnTo>
                  <a:pt x="26789" y="17860"/>
                </a:lnTo>
                <a:lnTo>
                  <a:pt x="17860" y="44649"/>
                </a:lnTo>
                <a:lnTo>
                  <a:pt x="8930" y="80367"/>
                </a:lnTo>
                <a:lnTo>
                  <a:pt x="0" y="116086"/>
                </a:lnTo>
                <a:lnTo>
                  <a:pt x="0" y="151805"/>
                </a:lnTo>
                <a:lnTo>
                  <a:pt x="0" y="178594"/>
                </a:lnTo>
                <a:lnTo>
                  <a:pt x="8930" y="187523"/>
                </a:lnTo>
                <a:lnTo>
                  <a:pt x="17860" y="187523"/>
                </a:lnTo>
                <a:lnTo>
                  <a:pt x="26789" y="178594"/>
                </a:lnTo>
                <a:lnTo>
                  <a:pt x="35719" y="151805"/>
                </a:lnTo>
                <a:lnTo>
                  <a:pt x="35719" y="15180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3902273" y="937617"/>
            <a:ext cx="26791" cy="62509"/>
          </a:xfrm>
          <a:custGeom>
            <a:avLst/>
            <a:gdLst/>
            <a:ahLst/>
            <a:cxnLst/>
            <a:rect l="0" t="0" r="0" b="0"/>
            <a:pathLst>
              <a:path w="26791" h="62509">
                <a:moveTo>
                  <a:pt x="8930" y="62508"/>
                </a:moveTo>
                <a:lnTo>
                  <a:pt x="8930" y="53578"/>
                </a:lnTo>
                <a:lnTo>
                  <a:pt x="8930" y="44649"/>
                </a:lnTo>
                <a:lnTo>
                  <a:pt x="0" y="26789"/>
                </a:lnTo>
                <a:lnTo>
                  <a:pt x="0" y="17859"/>
                </a:lnTo>
                <a:lnTo>
                  <a:pt x="0" y="17859"/>
                </a:lnTo>
                <a:lnTo>
                  <a:pt x="8930" y="8930"/>
                </a:lnTo>
                <a:lnTo>
                  <a:pt x="26790" y="0"/>
                </a:lnTo>
                <a:lnTo>
                  <a:pt x="2679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4161234" y="875109"/>
            <a:ext cx="250033" cy="428626"/>
          </a:xfrm>
          <a:custGeom>
            <a:avLst/>
            <a:gdLst/>
            <a:ahLst/>
            <a:cxnLst/>
            <a:rect l="0" t="0" r="0" b="0"/>
            <a:pathLst>
              <a:path w="250033" h="428626">
                <a:moveTo>
                  <a:pt x="0" y="0"/>
                </a:moveTo>
                <a:lnTo>
                  <a:pt x="0" y="8930"/>
                </a:lnTo>
                <a:lnTo>
                  <a:pt x="0" y="17860"/>
                </a:lnTo>
                <a:lnTo>
                  <a:pt x="8930" y="53578"/>
                </a:lnTo>
                <a:lnTo>
                  <a:pt x="8930" y="98227"/>
                </a:lnTo>
                <a:lnTo>
                  <a:pt x="26789" y="160735"/>
                </a:lnTo>
                <a:lnTo>
                  <a:pt x="35719" y="232172"/>
                </a:lnTo>
                <a:lnTo>
                  <a:pt x="44649" y="303610"/>
                </a:lnTo>
                <a:lnTo>
                  <a:pt x="62508" y="357188"/>
                </a:lnTo>
                <a:lnTo>
                  <a:pt x="89297" y="401836"/>
                </a:lnTo>
                <a:lnTo>
                  <a:pt x="116086" y="419696"/>
                </a:lnTo>
                <a:lnTo>
                  <a:pt x="142875" y="428625"/>
                </a:lnTo>
                <a:lnTo>
                  <a:pt x="169664" y="428625"/>
                </a:lnTo>
                <a:lnTo>
                  <a:pt x="196454" y="410766"/>
                </a:lnTo>
                <a:lnTo>
                  <a:pt x="223243" y="392907"/>
                </a:lnTo>
                <a:lnTo>
                  <a:pt x="250032" y="375047"/>
                </a:lnTo>
                <a:lnTo>
                  <a:pt x="250032" y="37504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4036219" y="1116211"/>
            <a:ext cx="178595" cy="107157"/>
          </a:xfrm>
          <a:custGeom>
            <a:avLst/>
            <a:gdLst/>
            <a:ahLst/>
            <a:cxnLst/>
            <a:rect l="0" t="0" r="0" b="0"/>
            <a:pathLst>
              <a:path w="178595" h="107157">
                <a:moveTo>
                  <a:pt x="0" y="107156"/>
                </a:moveTo>
                <a:lnTo>
                  <a:pt x="0" y="107156"/>
                </a:lnTo>
                <a:lnTo>
                  <a:pt x="8929" y="98226"/>
                </a:lnTo>
                <a:lnTo>
                  <a:pt x="8929" y="89297"/>
                </a:lnTo>
                <a:lnTo>
                  <a:pt x="26789" y="80367"/>
                </a:lnTo>
                <a:lnTo>
                  <a:pt x="35719" y="71437"/>
                </a:lnTo>
                <a:lnTo>
                  <a:pt x="62508" y="53578"/>
                </a:lnTo>
                <a:lnTo>
                  <a:pt x="89297" y="35719"/>
                </a:lnTo>
                <a:lnTo>
                  <a:pt x="133945" y="17859"/>
                </a:lnTo>
                <a:lnTo>
                  <a:pt x="178594" y="0"/>
                </a:lnTo>
                <a:lnTo>
                  <a:pt x="178594"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 name="Freeform 10"/>
          <p:cNvSpPr/>
          <p:nvPr/>
        </p:nvSpPr>
        <p:spPr bwMode="auto">
          <a:xfrm>
            <a:off x="4509492" y="991195"/>
            <a:ext cx="71439" cy="294681"/>
          </a:xfrm>
          <a:custGeom>
            <a:avLst/>
            <a:gdLst/>
            <a:ahLst/>
            <a:cxnLst/>
            <a:rect l="0" t="0" r="0" b="0"/>
            <a:pathLst>
              <a:path w="71439" h="294681">
                <a:moveTo>
                  <a:pt x="44649" y="0"/>
                </a:moveTo>
                <a:lnTo>
                  <a:pt x="35719" y="0"/>
                </a:lnTo>
                <a:lnTo>
                  <a:pt x="26789" y="17860"/>
                </a:lnTo>
                <a:lnTo>
                  <a:pt x="8930" y="44649"/>
                </a:lnTo>
                <a:lnTo>
                  <a:pt x="0" y="89297"/>
                </a:lnTo>
                <a:lnTo>
                  <a:pt x="0" y="133946"/>
                </a:lnTo>
                <a:lnTo>
                  <a:pt x="8930" y="187524"/>
                </a:lnTo>
                <a:lnTo>
                  <a:pt x="17860" y="241102"/>
                </a:lnTo>
                <a:lnTo>
                  <a:pt x="35719" y="267891"/>
                </a:lnTo>
                <a:lnTo>
                  <a:pt x="44649" y="294680"/>
                </a:lnTo>
                <a:lnTo>
                  <a:pt x="62508" y="294680"/>
                </a:lnTo>
                <a:lnTo>
                  <a:pt x="71438" y="285750"/>
                </a:lnTo>
                <a:lnTo>
                  <a:pt x="71438" y="28575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 name="Freeform 11"/>
          <p:cNvSpPr/>
          <p:nvPr/>
        </p:nvSpPr>
        <p:spPr bwMode="auto">
          <a:xfrm>
            <a:off x="4411266" y="1017984"/>
            <a:ext cx="89298" cy="178595"/>
          </a:xfrm>
          <a:custGeom>
            <a:avLst/>
            <a:gdLst/>
            <a:ahLst/>
            <a:cxnLst/>
            <a:rect l="0" t="0" r="0" b="0"/>
            <a:pathLst>
              <a:path w="89298" h="178595">
                <a:moveTo>
                  <a:pt x="89297" y="0"/>
                </a:moveTo>
                <a:lnTo>
                  <a:pt x="80367" y="0"/>
                </a:lnTo>
                <a:lnTo>
                  <a:pt x="71437" y="8930"/>
                </a:lnTo>
                <a:lnTo>
                  <a:pt x="62507" y="17860"/>
                </a:lnTo>
                <a:lnTo>
                  <a:pt x="44648" y="26789"/>
                </a:lnTo>
                <a:lnTo>
                  <a:pt x="35718" y="53578"/>
                </a:lnTo>
                <a:lnTo>
                  <a:pt x="17859" y="80367"/>
                </a:lnTo>
                <a:lnTo>
                  <a:pt x="8929" y="116086"/>
                </a:lnTo>
                <a:lnTo>
                  <a:pt x="0" y="151805"/>
                </a:lnTo>
                <a:lnTo>
                  <a:pt x="0" y="178594"/>
                </a:lnTo>
                <a:lnTo>
                  <a:pt x="0" y="17859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 name="Freeform 12"/>
          <p:cNvSpPr/>
          <p:nvPr/>
        </p:nvSpPr>
        <p:spPr bwMode="auto">
          <a:xfrm>
            <a:off x="4438055" y="1303734"/>
            <a:ext cx="89298" cy="8931"/>
          </a:xfrm>
          <a:custGeom>
            <a:avLst/>
            <a:gdLst/>
            <a:ahLst/>
            <a:cxnLst/>
            <a:rect l="0" t="0" r="0" b="0"/>
            <a:pathLst>
              <a:path w="89298" h="8931">
                <a:moveTo>
                  <a:pt x="0" y="8930"/>
                </a:moveTo>
                <a:lnTo>
                  <a:pt x="8929" y="8930"/>
                </a:lnTo>
                <a:lnTo>
                  <a:pt x="26789" y="8930"/>
                </a:lnTo>
                <a:lnTo>
                  <a:pt x="53578" y="8930"/>
                </a:lnTo>
                <a:lnTo>
                  <a:pt x="89297" y="0"/>
                </a:lnTo>
                <a:lnTo>
                  <a:pt x="89297"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 name="Freeform 13"/>
          <p:cNvSpPr/>
          <p:nvPr/>
        </p:nvSpPr>
        <p:spPr bwMode="auto">
          <a:xfrm>
            <a:off x="4625578" y="1250156"/>
            <a:ext cx="35720" cy="17861"/>
          </a:xfrm>
          <a:custGeom>
            <a:avLst/>
            <a:gdLst/>
            <a:ahLst/>
            <a:cxnLst/>
            <a:rect l="0" t="0" r="0" b="0"/>
            <a:pathLst>
              <a:path w="35720" h="17861">
                <a:moveTo>
                  <a:pt x="0" y="17860"/>
                </a:moveTo>
                <a:lnTo>
                  <a:pt x="35719" y="0"/>
                </a:lnTo>
                <a:lnTo>
                  <a:pt x="35719"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 name="Freeform 14"/>
          <p:cNvSpPr/>
          <p:nvPr/>
        </p:nvSpPr>
        <p:spPr bwMode="auto">
          <a:xfrm>
            <a:off x="1446609" y="1964531"/>
            <a:ext cx="17861" cy="125017"/>
          </a:xfrm>
          <a:custGeom>
            <a:avLst/>
            <a:gdLst/>
            <a:ahLst/>
            <a:cxnLst/>
            <a:rect l="0" t="0" r="0" b="0"/>
            <a:pathLst>
              <a:path w="17861" h="125017">
                <a:moveTo>
                  <a:pt x="17860" y="0"/>
                </a:moveTo>
                <a:lnTo>
                  <a:pt x="17860" y="0"/>
                </a:lnTo>
                <a:lnTo>
                  <a:pt x="8930" y="0"/>
                </a:lnTo>
                <a:lnTo>
                  <a:pt x="8930" y="8930"/>
                </a:lnTo>
                <a:lnTo>
                  <a:pt x="0" y="26789"/>
                </a:lnTo>
                <a:lnTo>
                  <a:pt x="0" y="44648"/>
                </a:lnTo>
                <a:lnTo>
                  <a:pt x="0" y="62508"/>
                </a:lnTo>
                <a:lnTo>
                  <a:pt x="8930" y="89297"/>
                </a:lnTo>
                <a:lnTo>
                  <a:pt x="17860" y="107156"/>
                </a:lnTo>
                <a:lnTo>
                  <a:pt x="17860" y="125016"/>
                </a:lnTo>
                <a:lnTo>
                  <a:pt x="17860" y="12501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 name="Freeform 15"/>
          <p:cNvSpPr/>
          <p:nvPr/>
        </p:nvSpPr>
        <p:spPr bwMode="auto">
          <a:xfrm>
            <a:off x="1866305" y="1928812"/>
            <a:ext cx="1" cy="8931"/>
          </a:xfrm>
          <a:custGeom>
            <a:avLst/>
            <a:gdLst/>
            <a:ahLst/>
            <a:cxnLst/>
            <a:rect l="0" t="0" r="0" b="0"/>
            <a:pathLst>
              <a:path w="1" h="8931">
                <a:moveTo>
                  <a:pt x="0" y="8930"/>
                </a:move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7" name="Freeform 16"/>
          <p:cNvSpPr/>
          <p:nvPr/>
        </p:nvSpPr>
        <p:spPr bwMode="auto">
          <a:xfrm>
            <a:off x="1857375" y="1830586"/>
            <a:ext cx="116087" cy="116087"/>
          </a:xfrm>
          <a:custGeom>
            <a:avLst/>
            <a:gdLst/>
            <a:ahLst/>
            <a:cxnLst/>
            <a:rect l="0" t="0" r="0" b="0"/>
            <a:pathLst>
              <a:path w="116087" h="116087">
                <a:moveTo>
                  <a:pt x="8930" y="71437"/>
                </a:moveTo>
                <a:lnTo>
                  <a:pt x="0" y="53578"/>
                </a:lnTo>
                <a:lnTo>
                  <a:pt x="8930" y="35718"/>
                </a:lnTo>
                <a:lnTo>
                  <a:pt x="17859" y="17859"/>
                </a:lnTo>
                <a:lnTo>
                  <a:pt x="26789" y="8929"/>
                </a:lnTo>
                <a:lnTo>
                  <a:pt x="44648" y="0"/>
                </a:lnTo>
                <a:lnTo>
                  <a:pt x="62508" y="8929"/>
                </a:lnTo>
                <a:lnTo>
                  <a:pt x="80367" y="17859"/>
                </a:lnTo>
                <a:lnTo>
                  <a:pt x="98227" y="44648"/>
                </a:lnTo>
                <a:lnTo>
                  <a:pt x="116086" y="80367"/>
                </a:lnTo>
                <a:lnTo>
                  <a:pt x="116086" y="116086"/>
                </a:lnTo>
                <a:lnTo>
                  <a:pt x="116086" y="11608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8" name="Freeform 17"/>
          <p:cNvSpPr/>
          <p:nvPr/>
        </p:nvSpPr>
        <p:spPr bwMode="auto">
          <a:xfrm>
            <a:off x="1964531" y="1893094"/>
            <a:ext cx="196454" cy="169665"/>
          </a:xfrm>
          <a:custGeom>
            <a:avLst/>
            <a:gdLst/>
            <a:ahLst/>
            <a:cxnLst/>
            <a:rect l="0" t="0" r="0" b="0"/>
            <a:pathLst>
              <a:path w="196454" h="169665">
                <a:moveTo>
                  <a:pt x="0" y="169664"/>
                </a:moveTo>
                <a:lnTo>
                  <a:pt x="0" y="160734"/>
                </a:lnTo>
                <a:lnTo>
                  <a:pt x="8930" y="151804"/>
                </a:lnTo>
                <a:lnTo>
                  <a:pt x="8930" y="133945"/>
                </a:lnTo>
                <a:lnTo>
                  <a:pt x="26789" y="107156"/>
                </a:lnTo>
                <a:lnTo>
                  <a:pt x="53578" y="80367"/>
                </a:lnTo>
                <a:lnTo>
                  <a:pt x="80367" y="62507"/>
                </a:lnTo>
                <a:lnTo>
                  <a:pt x="116086" y="35718"/>
                </a:lnTo>
                <a:lnTo>
                  <a:pt x="151805" y="17859"/>
                </a:lnTo>
                <a:lnTo>
                  <a:pt x="196453" y="0"/>
                </a:lnTo>
                <a:lnTo>
                  <a:pt x="196453"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9" name="Freeform 18"/>
          <p:cNvSpPr/>
          <p:nvPr/>
        </p:nvSpPr>
        <p:spPr bwMode="auto">
          <a:xfrm>
            <a:off x="2375297" y="1768078"/>
            <a:ext cx="160735" cy="357188"/>
          </a:xfrm>
          <a:custGeom>
            <a:avLst/>
            <a:gdLst/>
            <a:ahLst/>
            <a:cxnLst/>
            <a:rect l="0" t="0" r="0" b="0"/>
            <a:pathLst>
              <a:path w="160735" h="357188">
                <a:moveTo>
                  <a:pt x="71437" y="89297"/>
                </a:moveTo>
                <a:lnTo>
                  <a:pt x="62508" y="89297"/>
                </a:lnTo>
                <a:lnTo>
                  <a:pt x="44648" y="89297"/>
                </a:lnTo>
                <a:lnTo>
                  <a:pt x="26789" y="98226"/>
                </a:lnTo>
                <a:lnTo>
                  <a:pt x="8930" y="107156"/>
                </a:lnTo>
                <a:lnTo>
                  <a:pt x="0" y="107156"/>
                </a:lnTo>
                <a:lnTo>
                  <a:pt x="0" y="107156"/>
                </a:lnTo>
                <a:lnTo>
                  <a:pt x="0" y="107156"/>
                </a:lnTo>
                <a:lnTo>
                  <a:pt x="8930" y="98226"/>
                </a:lnTo>
                <a:lnTo>
                  <a:pt x="17859" y="80367"/>
                </a:lnTo>
                <a:lnTo>
                  <a:pt x="35719" y="53578"/>
                </a:lnTo>
                <a:lnTo>
                  <a:pt x="62508" y="35719"/>
                </a:lnTo>
                <a:lnTo>
                  <a:pt x="80367" y="17859"/>
                </a:lnTo>
                <a:lnTo>
                  <a:pt x="98226" y="8930"/>
                </a:lnTo>
                <a:lnTo>
                  <a:pt x="116086" y="0"/>
                </a:lnTo>
                <a:lnTo>
                  <a:pt x="133945" y="8930"/>
                </a:lnTo>
                <a:lnTo>
                  <a:pt x="142875" y="17859"/>
                </a:lnTo>
                <a:lnTo>
                  <a:pt x="151805" y="35719"/>
                </a:lnTo>
                <a:lnTo>
                  <a:pt x="160734" y="53578"/>
                </a:lnTo>
                <a:lnTo>
                  <a:pt x="160734" y="80367"/>
                </a:lnTo>
                <a:lnTo>
                  <a:pt x="151805" y="98226"/>
                </a:lnTo>
                <a:lnTo>
                  <a:pt x="151805" y="116086"/>
                </a:lnTo>
                <a:lnTo>
                  <a:pt x="142875" y="125016"/>
                </a:lnTo>
                <a:lnTo>
                  <a:pt x="142875" y="125016"/>
                </a:lnTo>
                <a:lnTo>
                  <a:pt x="142875" y="116086"/>
                </a:lnTo>
                <a:lnTo>
                  <a:pt x="142875" y="116086"/>
                </a:lnTo>
                <a:lnTo>
                  <a:pt x="142875" y="116086"/>
                </a:lnTo>
                <a:lnTo>
                  <a:pt x="142875" y="125016"/>
                </a:lnTo>
                <a:lnTo>
                  <a:pt x="142875" y="151805"/>
                </a:lnTo>
                <a:lnTo>
                  <a:pt x="133945" y="187523"/>
                </a:lnTo>
                <a:lnTo>
                  <a:pt x="125016" y="232172"/>
                </a:lnTo>
                <a:lnTo>
                  <a:pt x="116086" y="285750"/>
                </a:lnTo>
                <a:lnTo>
                  <a:pt x="98226" y="330398"/>
                </a:lnTo>
                <a:lnTo>
                  <a:pt x="71437" y="357187"/>
                </a:lnTo>
                <a:lnTo>
                  <a:pt x="71437" y="35718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0" name="Freeform 19"/>
          <p:cNvSpPr/>
          <p:nvPr/>
        </p:nvSpPr>
        <p:spPr bwMode="auto">
          <a:xfrm>
            <a:off x="1276945" y="2446734"/>
            <a:ext cx="3446861" cy="857251"/>
          </a:xfrm>
          <a:custGeom>
            <a:avLst/>
            <a:gdLst/>
            <a:ahLst/>
            <a:cxnLst/>
            <a:rect l="0" t="0" r="0" b="0"/>
            <a:pathLst>
              <a:path w="3446861" h="857251">
                <a:moveTo>
                  <a:pt x="3170039" y="258961"/>
                </a:moveTo>
                <a:lnTo>
                  <a:pt x="3161110" y="267891"/>
                </a:lnTo>
                <a:lnTo>
                  <a:pt x="3143250" y="267891"/>
                </a:lnTo>
                <a:lnTo>
                  <a:pt x="3116461" y="258961"/>
                </a:lnTo>
                <a:lnTo>
                  <a:pt x="3080743" y="258961"/>
                </a:lnTo>
                <a:lnTo>
                  <a:pt x="3045024" y="250032"/>
                </a:lnTo>
                <a:lnTo>
                  <a:pt x="3009305" y="232172"/>
                </a:lnTo>
                <a:lnTo>
                  <a:pt x="2964657" y="223243"/>
                </a:lnTo>
                <a:lnTo>
                  <a:pt x="2928938" y="214313"/>
                </a:lnTo>
                <a:lnTo>
                  <a:pt x="2893219" y="214313"/>
                </a:lnTo>
                <a:lnTo>
                  <a:pt x="2857500" y="205383"/>
                </a:lnTo>
                <a:lnTo>
                  <a:pt x="2812852" y="205383"/>
                </a:lnTo>
                <a:lnTo>
                  <a:pt x="2768203" y="196454"/>
                </a:lnTo>
                <a:lnTo>
                  <a:pt x="2723555" y="187524"/>
                </a:lnTo>
                <a:lnTo>
                  <a:pt x="2669977" y="178594"/>
                </a:lnTo>
                <a:lnTo>
                  <a:pt x="2607469" y="169664"/>
                </a:lnTo>
                <a:lnTo>
                  <a:pt x="2553891" y="151805"/>
                </a:lnTo>
                <a:lnTo>
                  <a:pt x="2491383" y="142875"/>
                </a:lnTo>
                <a:lnTo>
                  <a:pt x="2428875" y="125016"/>
                </a:lnTo>
                <a:lnTo>
                  <a:pt x="2366368" y="107157"/>
                </a:lnTo>
                <a:lnTo>
                  <a:pt x="2303860" y="98227"/>
                </a:lnTo>
                <a:lnTo>
                  <a:pt x="2250282" y="89297"/>
                </a:lnTo>
                <a:lnTo>
                  <a:pt x="2187774" y="71438"/>
                </a:lnTo>
                <a:lnTo>
                  <a:pt x="2125266" y="62508"/>
                </a:lnTo>
                <a:lnTo>
                  <a:pt x="2062758" y="53579"/>
                </a:lnTo>
                <a:lnTo>
                  <a:pt x="2009180" y="44649"/>
                </a:lnTo>
                <a:lnTo>
                  <a:pt x="1946672" y="26789"/>
                </a:lnTo>
                <a:lnTo>
                  <a:pt x="1875235" y="17860"/>
                </a:lnTo>
                <a:lnTo>
                  <a:pt x="1812727" y="8930"/>
                </a:lnTo>
                <a:lnTo>
                  <a:pt x="1750219" y="0"/>
                </a:lnTo>
                <a:lnTo>
                  <a:pt x="1678782" y="0"/>
                </a:lnTo>
                <a:lnTo>
                  <a:pt x="1616274" y="0"/>
                </a:lnTo>
                <a:lnTo>
                  <a:pt x="1544836" y="0"/>
                </a:lnTo>
                <a:lnTo>
                  <a:pt x="1482328" y="17860"/>
                </a:lnTo>
                <a:lnTo>
                  <a:pt x="1410891" y="26789"/>
                </a:lnTo>
                <a:lnTo>
                  <a:pt x="1348383" y="44649"/>
                </a:lnTo>
                <a:lnTo>
                  <a:pt x="1276946" y="62508"/>
                </a:lnTo>
                <a:lnTo>
                  <a:pt x="1214438" y="71438"/>
                </a:lnTo>
                <a:lnTo>
                  <a:pt x="1151930" y="80368"/>
                </a:lnTo>
                <a:lnTo>
                  <a:pt x="1089422" y="89297"/>
                </a:lnTo>
                <a:lnTo>
                  <a:pt x="1026914" y="80368"/>
                </a:lnTo>
                <a:lnTo>
                  <a:pt x="964407" y="80368"/>
                </a:lnTo>
                <a:lnTo>
                  <a:pt x="892969" y="71438"/>
                </a:lnTo>
                <a:lnTo>
                  <a:pt x="830461" y="62508"/>
                </a:lnTo>
                <a:lnTo>
                  <a:pt x="767953" y="53579"/>
                </a:lnTo>
                <a:lnTo>
                  <a:pt x="705446" y="44649"/>
                </a:lnTo>
                <a:lnTo>
                  <a:pt x="651868" y="44649"/>
                </a:lnTo>
                <a:lnTo>
                  <a:pt x="589360" y="53579"/>
                </a:lnTo>
                <a:lnTo>
                  <a:pt x="535782" y="62508"/>
                </a:lnTo>
                <a:lnTo>
                  <a:pt x="482203" y="62508"/>
                </a:lnTo>
                <a:lnTo>
                  <a:pt x="428625" y="71438"/>
                </a:lnTo>
                <a:lnTo>
                  <a:pt x="375047" y="80368"/>
                </a:lnTo>
                <a:lnTo>
                  <a:pt x="321469" y="98227"/>
                </a:lnTo>
                <a:lnTo>
                  <a:pt x="276821" y="107157"/>
                </a:lnTo>
                <a:lnTo>
                  <a:pt x="223243" y="125016"/>
                </a:lnTo>
                <a:lnTo>
                  <a:pt x="178594" y="142875"/>
                </a:lnTo>
                <a:lnTo>
                  <a:pt x="133946" y="169664"/>
                </a:lnTo>
                <a:lnTo>
                  <a:pt x="98227" y="205383"/>
                </a:lnTo>
                <a:lnTo>
                  <a:pt x="71438" y="241102"/>
                </a:lnTo>
                <a:lnTo>
                  <a:pt x="44649" y="294680"/>
                </a:lnTo>
                <a:lnTo>
                  <a:pt x="26789" y="348258"/>
                </a:lnTo>
                <a:lnTo>
                  <a:pt x="8930" y="401836"/>
                </a:lnTo>
                <a:lnTo>
                  <a:pt x="0" y="446484"/>
                </a:lnTo>
                <a:lnTo>
                  <a:pt x="0" y="500062"/>
                </a:lnTo>
                <a:lnTo>
                  <a:pt x="0" y="535781"/>
                </a:lnTo>
                <a:lnTo>
                  <a:pt x="0" y="562570"/>
                </a:lnTo>
                <a:lnTo>
                  <a:pt x="8930" y="589359"/>
                </a:lnTo>
                <a:lnTo>
                  <a:pt x="17860" y="607219"/>
                </a:lnTo>
                <a:lnTo>
                  <a:pt x="35719" y="616148"/>
                </a:lnTo>
                <a:lnTo>
                  <a:pt x="62508" y="634008"/>
                </a:lnTo>
                <a:lnTo>
                  <a:pt x="89297" y="642937"/>
                </a:lnTo>
                <a:lnTo>
                  <a:pt x="125016" y="669727"/>
                </a:lnTo>
                <a:lnTo>
                  <a:pt x="169664" y="687586"/>
                </a:lnTo>
                <a:lnTo>
                  <a:pt x="223243" y="714375"/>
                </a:lnTo>
                <a:lnTo>
                  <a:pt x="276821" y="741164"/>
                </a:lnTo>
                <a:lnTo>
                  <a:pt x="348258" y="767953"/>
                </a:lnTo>
                <a:lnTo>
                  <a:pt x="419696" y="794742"/>
                </a:lnTo>
                <a:lnTo>
                  <a:pt x="491133" y="821531"/>
                </a:lnTo>
                <a:lnTo>
                  <a:pt x="553641" y="839391"/>
                </a:lnTo>
                <a:lnTo>
                  <a:pt x="625078" y="848320"/>
                </a:lnTo>
                <a:lnTo>
                  <a:pt x="696516" y="848320"/>
                </a:lnTo>
                <a:lnTo>
                  <a:pt x="759024" y="848320"/>
                </a:lnTo>
                <a:lnTo>
                  <a:pt x="830461" y="848320"/>
                </a:lnTo>
                <a:lnTo>
                  <a:pt x="901899" y="848320"/>
                </a:lnTo>
                <a:lnTo>
                  <a:pt x="982266" y="848320"/>
                </a:lnTo>
                <a:lnTo>
                  <a:pt x="1053703" y="857250"/>
                </a:lnTo>
                <a:lnTo>
                  <a:pt x="1134071" y="857250"/>
                </a:lnTo>
                <a:lnTo>
                  <a:pt x="1214438" y="848320"/>
                </a:lnTo>
                <a:lnTo>
                  <a:pt x="1294805" y="848320"/>
                </a:lnTo>
                <a:lnTo>
                  <a:pt x="1375172" y="830461"/>
                </a:lnTo>
                <a:lnTo>
                  <a:pt x="1455539" y="821531"/>
                </a:lnTo>
                <a:lnTo>
                  <a:pt x="1535907" y="812602"/>
                </a:lnTo>
                <a:lnTo>
                  <a:pt x="1616274" y="803672"/>
                </a:lnTo>
                <a:lnTo>
                  <a:pt x="1696641" y="803672"/>
                </a:lnTo>
                <a:lnTo>
                  <a:pt x="1777008" y="812602"/>
                </a:lnTo>
                <a:lnTo>
                  <a:pt x="1866305" y="821531"/>
                </a:lnTo>
                <a:lnTo>
                  <a:pt x="1946672" y="830461"/>
                </a:lnTo>
                <a:lnTo>
                  <a:pt x="2035969" y="830461"/>
                </a:lnTo>
                <a:lnTo>
                  <a:pt x="2107407" y="830461"/>
                </a:lnTo>
                <a:lnTo>
                  <a:pt x="2187774" y="821531"/>
                </a:lnTo>
                <a:lnTo>
                  <a:pt x="2259211" y="812602"/>
                </a:lnTo>
                <a:lnTo>
                  <a:pt x="2321719" y="794742"/>
                </a:lnTo>
                <a:lnTo>
                  <a:pt x="2393157" y="776883"/>
                </a:lnTo>
                <a:lnTo>
                  <a:pt x="2455664" y="759023"/>
                </a:lnTo>
                <a:lnTo>
                  <a:pt x="2518172" y="741164"/>
                </a:lnTo>
                <a:lnTo>
                  <a:pt x="2580680" y="732234"/>
                </a:lnTo>
                <a:lnTo>
                  <a:pt x="2652118" y="723305"/>
                </a:lnTo>
                <a:lnTo>
                  <a:pt x="2723555" y="714375"/>
                </a:lnTo>
                <a:lnTo>
                  <a:pt x="2794993" y="723305"/>
                </a:lnTo>
                <a:lnTo>
                  <a:pt x="2866430" y="732234"/>
                </a:lnTo>
                <a:lnTo>
                  <a:pt x="2928938" y="732234"/>
                </a:lnTo>
                <a:lnTo>
                  <a:pt x="2991446" y="732234"/>
                </a:lnTo>
                <a:lnTo>
                  <a:pt x="3036094" y="723305"/>
                </a:lnTo>
                <a:lnTo>
                  <a:pt x="3089672" y="714375"/>
                </a:lnTo>
                <a:lnTo>
                  <a:pt x="3134321" y="696516"/>
                </a:lnTo>
                <a:lnTo>
                  <a:pt x="3170039" y="678656"/>
                </a:lnTo>
                <a:lnTo>
                  <a:pt x="3196828" y="651867"/>
                </a:lnTo>
                <a:lnTo>
                  <a:pt x="3223618" y="625078"/>
                </a:lnTo>
                <a:lnTo>
                  <a:pt x="3250407" y="598289"/>
                </a:lnTo>
                <a:lnTo>
                  <a:pt x="3277196" y="571500"/>
                </a:lnTo>
                <a:lnTo>
                  <a:pt x="3295055" y="553641"/>
                </a:lnTo>
                <a:lnTo>
                  <a:pt x="3321844" y="535781"/>
                </a:lnTo>
                <a:lnTo>
                  <a:pt x="3339703" y="517922"/>
                </a:lnTo>
                <a:lnTo>
                  <a:pt x="3357563" y="508992"/>
                </a:lnTo>
                <a:lnTo>
                  <a:pt x="3375422" y="500062"/>
                </a:lnTo>
                <a:lnTo>
                  <a:pt x="3393282" y="491133"/>
                </a:lnTo>
                <a:lnTo>
                  <a:pt x="3411141" y="473273"/>
                </a:lnTo>
                <a:lnTo>
                  <a:pt x="3420071" y="455414"/>
                </a:lnTo>
                <a:lnTo>
                  <a:pt x="3429000" y="437555"/>
                </a:lnTo>
                <a:lnTo>
                  <a:pt x="3437930" y="410766"/>
                </a:lnTo>
                <a:lnTo>
                  <a:pt x="3446860" y="392906"/>
                </a:lnTo>
                <a:lnTo>
                  <a:pt x="3446860" y="375047"/>
                </a:lnTo>
                <a:lnTo>
                  <a:pt x="3437930" y="357187"/>
                </a:lnTo>
                <a:lnTo>
                  <a:pt x="3429000" y="348258"/>
                </a:lnTo>
                <a:lnTo>
                  <a:pt x="3402211" y="339329"/>
                </a:lnTo>
                <a:lnTo>
                  <a:pt x="3375422" y="330399"/>
                </a:lnTo>
                <a:lnTo>
                  <a:pt x="3339703" y="321469"/>
                </a:lnTo>
                <a:lnTo>
                  <a:pt x="3295055" y="312539"/>
                </a:lnTo>
                <a:lnTo>
                  <a:pt x="3250407" y="294680"/>
                </a:lnTo>
                <a:lnTo>
                  <a:pt x="3187899" y="267891"/>
                </a:lnTo>
                <a:lnTo>
                  <a:pt x="3134321" y="232172"/>
                </a:lnTo>
                <a:lnTo>
                  <a:pt x="3089672" y="187524"/>
                </a:lnTo>
                <a:lnTo>
                  <a:pt x="3036094" y="142875"/>
                </a:lnTo>
                <a:lnTo>
                  <a:pt x="2991446" y="98227"/>
                </a:lnTo>
                <a:lnTo>
                  <a:pt x="2991446" y="9822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1" name="Freeform 20"/>
          <p:cNvSpPr/>
          <p:nvPr/>
        </p:nvSpPr>
        <p:spPr bwMode="auto">
          <a:xfrm>
            <a:off x="2589609" y="2241351"/>
            <a:ext cx="26790" cy="44650"/>
          </a:xfrm>
          <a:custGeom>
            <a:avLst/>
            <a:gdLst/>
            <a:ahLst/>
            <a:cxnLst/>
            <a:rect l="0" t="0" r="0" b="0"/>
            <a:pathLst>
              <a:path w="26790" h="44650">
                <a:moveTo>
                  <a:pt x="26789" y="35719"/>
                </a:moveTo>
                <a:lnTo>
                  <a:pt x="17860" y="35719"/>
                </a:lnTo>
                <a:lnTo>
                  <a:pt x="8930" y="44649"/>
                </a:lnTo>
                <a:lnTo>
                  <a:pt x="0" y="44649"/>
                </a:lnTo>
                <a:lnTo>
                  <a:pt x="0" y="44649"/>
                </a:lnTo>
                <a:lnTo>
                  <a:pt x="0" y="35719"/>
                </a:lnTo>
                <a:lnTo>
                  <a:pt x="0" y="17860"/>
                </a:lnTo>
                <a:lnTo>
                  <a:pt x="8930" y="0"/>
                </a:lnTo>
                <a:lnTo>
                  <a:pt x="893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2" name="Freeform 21"/>
          <p:cNvSpPr/>
          <p:nvPr/>
        </p:nvSpPr>
        <p:spPr bwMode="auto">
          <a:xfrm>
            <a:off x="2580680" y="2312789"/>
            <a:ext cx="26790" cy="8931"/>
          </a:xfrm>
          <a:custGeom>
            <a:avLst/>
            <a:gdLst/>
            <a:ahLst/>
            <a:cxnLst/>
            <a:rect l="0" t="0" r="0" b="0"/>
            <a:pathLst>
              <a:path w="26790" h="8931">
                <a:moveTo>
                  <a:pt x="26789" y="0"/>
                </a:moveTo>
                <a:lnTo>
                  <a:pt x="26789" y="0"/>
                </a:lnTo>
                <a:lnTo>
                  <a:pt x="17859" y="8930"/>
                </a:lnTo>
                <a:lnTo>
                  <a:pt x="0" y="8930"/>
                </a:lnTo>
                <a:lnTo>
                  <a:pt x="0"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3" name="Freeform 22"/>
          <p:cNvSpPr/>
          <p:nvPr/>
        </p:nvSpPr>
        <p:spPr bwMode="auto">
          <a:xfrm>
            <a:off x="6027539" y="651867"/>
            <a:ext cx="35720" cy="8931"/>
          </a:xfrm>
          <a:custGeom>
            <a:avLst/>
            <a:gdLst/>
            <a:ahLst/>
            <a:cxnLst/>
            <a:rect l="0" t="0" r="0" b="0"/>
            <a:pathLst>
              <a:path w="35720" h="8931">
                <a:moveTo>
                  <a:pt x="35719" y="8930"/>
                </a:moveTo>
                <a:lnTo>
                  <a:pt x="35719" y="8930"/>
                </a:lnTo>
                <a:lnTo>
                  <a:pt x="26789" y="8930"/>
                </a:lnTo>
                <a:lnTo>
                  <a:pt x="26789" y="8930"/>
                </a:lnTo>
                <a:lnTo>
                  <a:pt x="17859" y="8930"/>
                </a:lnTo>
                <a:lnTo>
                  <a:pt x="17859" y="0"/>
                </a:lnTo>
                <a:lnTo>
                  <a:pt x="17859" y="0"/>
                </a:lnTo>
                <a:lnTo>
                  <a:pt x="17859" y="0"/>
                </a:lnTo>
                <a:lnTo>
                  <a:pt x="26789" y="0"/>
                </a:lnTo>
                <a:lnTo>
                  <a:pt x="17859" y="0"/>
                </a:lnTo>
                <a:lnTo>
                  <a:pt x="17859" y="0"/>
                </a:lnTo>
                <a:lnTo>
                  <a:pt x="17859" y="0"/>
                </a:lnTo>
                <a:lnTo>
                  <a:pt x="8930" y="0"/>
                </a:lnTo>
                <a:lnTo>
                  <a:pt x="0" y="8930"/>
                </a:lnTo>
                <a:lnTo>
                  <a:pt x="0" y="8930"/>
                </a:lnTo>
                <a:lnTo>
                  <a:pt x="0" y="8930"/>
                </a:lnTo>
                <a:lnTo>
                  <a:pt x="0"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4" name="Freeform 23"/>
          <p:cNvSpPr/>
          <p:nvPr/>
        </p:nvSpPr>
        <p:spPr bwMode="auto">
          <a:xfrm>
            <a:off x="6018609" y="651867"/>
            <a:ext cx="196455" cy="35720"/>
          </a:xfrm>
          <a:custGeom>
            <a:avLst/>
            <a:gdLst/>
            <a:ahLst/>
            <a:cxnLst/>
            <a:rect l="0" t="0" r="0" b="0"/>
            <a:pathLst>
              <a:path w="196455" h="35720">
                <a:moveTo>
                  <a:pt x="0" y="0"/>
                </a:moveTo>
                <a:lnTo>
                  <a:pt x="0" y="0"/>
                </a:lnTo>
                <a:lnTo>
                  <a:pt x="0" y="0"/>
                </a:lnTo>
                <a:lnTo>
                  <a:pt x="0" y="8930"/>
                </a:lnTo>
                <a:lnTo>
                  <a:pt x="0" y="8930"/>
                </a:lnTo>
                <a:lnTo>
                  <a:pt x="0" y="8930"/>
                </a:lnTo>
                <a:lnTo>
                  <a:pt x="0" y="8930"/>
                </a:lnTo>
                <a:lnTo>
                  <a:pt x="0" y="8930"/>
                </a:lnTo>
                <a:lnTo>
                  <a:pt x="0" y="8930"/>
                </a:lnTo>
                <a:lnTo>
                  <a:pt x="0" y="8930"/>
                </a:lnTo>
                <a:lnTo>
                  <a:pt x="0" y="8930"/>
                </a:lnTo>
                <a:lnTo>
                  <a:pt x="0" y="8930"/>
                </a:lnTo>
                <a:lnTo>
                  <a:pt x="8930" y="8930"/>
                </a:lnTo>
                <a:lnTo>
                  <a:pt x="26789" y="8930"/>
                </a:lnTo>
                <a:lnTo>
                  <a:pt x="35719" y="17860"/>
                </a:lnTo>
                <a:lnTo>
                  <a:pt x="62508" y="17860"/>
                </a:lnTo>
                <a:lnTo>
                  <a:pt x="89297" y="26789"/>
                </a:lnTo>
                <a:lnTo>
                  <a:pt x="116086" y="26789"/>
                </a:lnTo>
                <a:lnTo>
                  <a:pt x="133946" y="17860"/>
                </a:lnTo>
                <a:lnTo>
                  <a:pt x="160735" y="17860"/>
                </a:lnTo>
                <a:lnTo>
                  <a:pt x="169664" y="17860"/>
                </a:lnTo>
                <a:lnTo>
                  <a:pt x="187524" y="17860"/>
                </a:lnTo>
                <a:lnTo>
                  <a:pt x="196454" y="26789"/>
                </a:lnTo>
                <a:lnTo>
                  <a:pt x="196454" y="26789"/>
                </a:lnTo>
                <a:lnTo>
                  <a:pt x="196454" y="26789"/>
                </a:lnTo>
                <a:lnTo>
                  <a:pt x="187524" y="35719"/>
                </a:lnTo>
                <a:lnTo>
                  <a:pt x="178594" y="35719"/>
                </a:lnTo>
                <a:lnTo>
                  <a:pt x="178594" y="35719"/>
                </a:lnTo>
                <a:lnTo>
                  <a:pt x="178594" y="35719"/>
                </a:lnTo>
                <a:lnTo>
                  <a:pt x="178594" y="35719"/>
                </a:lnTo>
                <a:lnTo>
                  <a:pt x="178594" y="26789"/>
                </a:lnTo>
                <a:lnTo>
                  <a:pt x="178594" y="26789"/>
                </a:lnTo>
                <a:lnTo>
                  <a:pt x="178594" y="26789"/>
                </a:lnTo>
                <a:lnTo>
                  <a:pt x="178594" y="26789"/>
                </a:lnTo>
                <a:lnTo>
                  <a:pt x="178594" y="26789"/>
                </a:lnTo>
                <a:lnTo>
                  <a:pt x="178594" y="26789"/>
                </a:lnTo>
                <a:lnTo>
                  <a:pt x="178594" y="26789"/>
                </a:lnTo>
                <a:lnTo>
                  <a:pt x="169664" y="26789"/>
                </a:lnTo>
                <a:lnTo>
                  <a:pt x="160735" y="17860"/>
                </a:lnTo>
                <a:lnTo>
                  <a:pt x="151805" y="8930"/>
                </a:lnTo>
                <a:lnTo>
                  <a:pt x="151805"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3069578553"/>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0399" y="247650"/>
            <a:ext cx="2111375" cy="781050"/>
          </a:xfrm>
        </p:spPr>
        <p:txBody>
          <a:bodyPr/>
          <a:lstStyle/>
          <a:p>
            <a:r>
              <a:rPr lang="en-US" dirty="0" smtClean="0"/>
              <a:t>Pom.xml</a:t>
            </a:r>
            <a:endParaRPr lang="en-US" dirty="0"/>
          </a:p>
        </p:txBody>
      </p:sp>
      <p:sp>
        <p:nvSpPr>
          <p:cNvPr id="3" name="Content Placeholder 2"/>
          <p:cNvSpPr>
            <a:spLocks noGrp="1"/>
          </p:cNvSpPr>
          <p:nvPr>
            <p:ph idx="1"/>
          </p:nvPr>
        </p:nvSpPr>
        <p:spPr>
          <a:xfrm>
            <a:off x="290513" y="76200"/>
            <a:ext cx="8831262" cy="6369050"/>
          </a:xfrm>
        </p:spPr>
        <p:txBody>
          <a:bodyPr/>
          <a:lstStyle/>
          <a:p>
            <a:pPr>
              <a:spcBef>
                <a:spcPts val="400"/>
              </a:spcBef>
            </a:pPr>
            <a:r>
              <a:rPr lang="en-US" sz="2000" dirty="0"/>
              <a:t>&lt;project </a:t>
            </a:r>
            <a:r>
              <a:rPr lang="en-US" sz="2000" dirty="0" err="1"/>
              <a:t>xmlns</a:t>
            </a:r>
            <a:r>
              <a:rPr lang="en-US" sz="2000" dirty="0"/>
              <a:t>="http://maven.apache.org/POM/4.0.0" </a:t>
            </a:r>
            <a:r>
              <a:rPr lang="en-US" sz="2000" dirty="0" err="1"/>
              <a:t>xmlns:xsi</a:t>
            </a:r>
            <a:r>
              <a:rPr lang="en-US" sz="2000" dirty="0"/>
              <a:t>="http://www.w3.org/2001/XMLSchema-instance" </a:t>
            </a:r>
            <a:r>
              <a:rPr lang="en-US" sz="2000" dirty="0" err="1"/>
              <a:t>xsi:schemaLocation</a:t>
            </a:r>
            <a:r>
              <a:rPr lang="en-US" sz="2000" dirty="0"/>
              <a:t>="http://maven.apache.org/POM/4.0.0 http://maven.apache.org/xsd/maven-4.0.0.xsd"&gt;</a:t>
            </a:r>
          </a:p>
          <a:p>
            <a:pPr>
              <a:spcBef>
                <a:spcPts val="400"/>
              </a:spcBef>
            </a:pPr>
            <a:r>
              <a:rPr lang="en-US" sz="2000" dirty="0"/>
              <a:t>  &lt;</a:t>
            </a:r>
            <a:r>
              <a:rPr lang="en-US" sz="2000" dirty="0" err="1"/>
              <a:t>modelVersion</a:t>
            </a:r>
            <a:r>
              <a:rPr lang="en-US" sz="2000" dirty="0"/>
              <a:t>&gt;4.0.0&lt;/</a:t>
            </a:r>
            <a:r>
              <a:rPr lang="en-US" sz="2000" dirty="0" err="1"/>
              <a:t>modelVersion</a:t>
            </a:r>
            <a:r>
              <a:rPr lang="en-US" sz="2000" dirty="0"/>
              <a:t>&gt;</a:t>
            </a:r>
          </a:p>
          <a:p>
            <a:pPr>
              <a:spcBef>
                <a:spcPts val="400"/>
              </a:spcBef>
            </a:pPr>
            <a:r>
              <a:rPr lang="en-US" sz="2000" dirty="0"/>
              <a:t>  &lt;</a:t>
            </a:r>
            <a:r>
              <a:rPr lang="en-US" sz="2000" dirty="0" err="1"/>
              <a:t>groupId</a:t>
            </a:r>
            <a:r>
              <a:rPr lang="en-US" sz="2000" dirty="0"/>
              <a:t>&gt;</a:t>
            </a:r>
            <a:r>
              <a:rPr lang="en-US" sz="2000" dirty="0" err="1"/>
              <a:t>edu.sc.cse.matthews</a:t>
            </a:r>
            <a:r>
              <a:rPr lang="en-US" sz="2000" dirty="0"/>
              <a:t>&lt;/</a:t>
            </a:r>
            <a:r>
              <a:rPr lang="en-US" sz="2000" dirty="0" err="1"/>
              <a:t>groupId</a:t>
            </a:r>
            <a:r>
              <a:rPr lang="en-US" sz="2000" dirty="0"/>
              <a:t>&gt;</a:t>
            </a:r>
          </a:p>
          <a:p>
            <a:pPr>
              <a:spcBef>
                <a:spcPts val="400"/>
              </a:spcBef>
            </a:pPr>
            <a:r>
              <a:rPr lang="en-US" sz="2000" dirty="0"/>
              <a:t>  &lt;</a:t>
            </a:r>
            <a:r>
              <a:rPr lang="en-US" sz="2000" dirty="0" err="1"/>
              <a:t>artifactId</a:t>
            </a:r>
            <a:r>
              <a:rPr lang="en-US" sz="2000" dirty="0"/>
              <a:t>&gt;course-</a:t>
            </a:r>
            <a:r>
              <a:rPr lang="en-US" sz="2000" dirty="0" err="1"/>
              <a:t>api</a:t>
            </a:r>
            <a:r>
              <a:rPr lang="en-US" sz="2000" dirty="0"/>
              <a:t>&lt;/</a:t>
            </a:r>
            <a:r>
              <a:rPr lang="en-US" sz="2000" dirty="0" err="1"/>
              <a:t>artifactId</a:t>
            </a:r>
            <a:r>
              <a:rPr lang="en-US" sz="2000" dirty="0"/>
              <a:t>&gt;</a:t>
            </a:r>
          </a:p>
          <a:p>
            <a:pPr>
              <a:spcBef>
                <a:spcPts val="400"/>
              </a:spcBef>
            </a:pPr>
            <a:r>
              <a:rPr lang="en-US" sz="2000" dirty="0"/>
              <a:t>  &lt;version&gt;0.0.1-SNAPSHOT&lt;/version&gt;</a:t>
            </a:r>
          </a:p>
          <a:p>
            <a:pPr>
              <a:spcBef>
                <a:spcPts val="400"/>
              </a:spcBef>
            </a:pPr>
            <a:r>
              <a:rPr lang="en-US" sz="2000" dirty="0"/>
              <a:t>  &lt;name&gt;Matthews Java Brains Course API&lt;/name</a:t>
            </a:r>
            <a:r>
              <a:rPr lang="en-US" sz="2000" dirty="0" smtClean="0"/>
              <a:t>&gt;</a:t>
            </a:r>
            <a:endParaRPr lang="en-US" sz="2000" dirty="0"/>
          </a:p>
          <a:p>
            <a:pPr>
              <a:spcBef>
                <a:spcPts val="400"/>
              </a:spcBef>
            </a:pPr>
            <a:r>
              <a:rPr lang="en-US" sz="2000" dirty="0"/>
              <a:t>  	&lt;parent&gt;</a:t>
            </a:r>
          </a:p>
          <a:p>
            <a:pPr>
              <a:spcBef>
                <a:spcPts val="400"/>
              </a:spcBef>
            </a:pPr>
            <a:r>
              <a:rPr lang="en-US" sz="2000" dirty="0"/>
              <a:t>		&lt;</a:t>
            </a:r>
            <a:r>
              <a:rPr lang="en-US" sz="2000" dirty="0" err="1"/>
              <a:t>groupId</a:t>
            </a:r>
            <a:r>
              <a:rPr lang="en-US" sz="2000" dirty="0"/>
              <a:t>&gt;</a:t>
            </a:r>
            <a:r>
              <a:rPr lang="en-US" sz="2000" dirty="0" err="1"/>
              <a:t>org.springframework.boot</a:t>
            </a:r>
            <a:r>
              <a:rPr lang="en-US" sz="2000" dirty="0"/>
              <a:t>&lt;/</a:t>
            </a:r>
            <a:r>
              <a:rPr lang="en-US" sz="2000" dirty="0" err="1"/>
              <a:t>groupId</a:t>
            </a:r>
            <a:r>
              <a:rPr lang="en-US" sz="2000" dirty="0"/>
              <a:t>&gt;</a:t>
            </a:r>
          </a:p>
          <a:p>
            <a:pPr>
              <a:spcBef>
                <a:spcPts val="400"/>
              </a:spcBef>
            </a:pPr>
            <a:r>
              <a:rPr lang="en-US" sz="2000" dirty="0"/>
              <a:t>		&lt;</a:t>
            </a:r>
            <a:r>
              <a:rPr lang="en-US" sz="2000" dirty="0" err="1"/>
              <a:t>artifactId</a:t>
            </a:r>
            <a:r>
              <a:rPr lang="en-US" sz="2000" dirty="0"/>
              <a:t>&gt;spring-boot-starter-parent&lt;/</a:t>
            </a:r>
            <a:r>
              <a:rPr lang="en-US" sz="2000" dirty="0" err="1"/>
              <a:t>artifactId</a:t>
            </a:r>
            <a:r>
              <a:rPr lang="en-US" sz="2000" dirty="0"/>
              <a:t>&gt;</a:t>
            </a:r>
          </a:p>
          <a:p>
            <a:pPr>
              <a:spcBef>
                <a:spcPts val="400"/>
              </a:spcBef>
            </a:pPr>
            <a:r>
              <a:rPr lang="en-US" sz="2000" dirty="0"/>
              <a:t>		&lt;version&gt;1.4.2.RELEASE&lt;/version&gt;</a:t>
            </a:r>
          </a:p>
          <a:p>
            <a:pPr>
              <a:spcBef>
                <a:spcPts val="400"/>
              </a:spcBef>
            </a:pPr>
            <a:r>
              <a:rPr lang="en-US" sz="2000" dirty="0"/>
              <a:t>	&lt;/parent</a:t>
            </a:r>
            <a:r>
              <a:rPr lang="en-US" sz="2000" dirty="0" smtClean="0"/>
              <a:t>&gt;</a:t>
            </a:r>
            <a:endParaRPr lang="en-US" sz="2000" dirty="0"/>
          </a:p>
          <a:p>
            <a:pPr>
              <a:spcBef>
                <a:spcPts val="400"/>
              </a:spcBef>
            </a:pPr>
            <a:r>
              <a:rPr lang="en-US" sz="2000" dirty="0"/>
              <a:t>	&lt;dependencies&gt;</a:t>
            </a:r>
          </a:p>
          <a:p>
            <a:pPr>
              <a:spcBef>
                <a:spcPts val="400"/>
              </a:spcBef>
            </a:pPr>
            <a:r>
              <a:rPr lang="en-US" sz="2000" dirty="0"/>
              <a:t>		&lt;dependency&gt;</a:t>
            </a:r>
          </a:p>
          <a:p>
            <a:pPr>
              <a:spcBef>
                <a:spcPts val="400"/>
              </a:spcBef>
            </a:pPr>
            <a:r>
              <a:rPr lang="en-US" sz="2000" dirty="0"/>
              <a:t>			&lt;</a:t>
            </a:r>
            <a:r>
              <a:rPr lang="en-US" sz="2000" dirty="0" err="1"/>
              <a:t>groupId</a:t>
            </a:r>
            <a:r>
              <a:rPr lang="en-US" sz="2000" dirty="0"/>
              <a:t>&gt;</a:t>
            </a:r>
            <a:r>
              <a:rPr lang="en-US" sz="2000" dirty="0" err="1"/>
              <a:t>org.springframework.boot</a:t>
            </a:r>
            <a:r>
              <a:rPr lang="en-US" sz="2000" dirty="0"/>
              <a:t>&lt;/</a:t>
            </a:r>
            <a:r>
              <a:rPr lang="en-US" sz="2000" dirty="0" err="1"/>
              <a:t>groupId</a:t>
            </a:r>
            <a:r>
              <a:rPr lang="en-US" sz="2000" dirty="0"/>
              <a:t>&gt;</a:t>
            </a:r>
          </a:p>
          <a:p>
            <a:pPr>
              <a:spcBef>
                <a:spcPts val="400"/>
              </a:spcBef>
            </a:pPr>
            <a:r>
              <a:rPr lang="en-US" sz="2000" dirty="0"/>
              <a:t>			&lt;</a:t>
            </a:r>
            <a:r>
              <a:rPr lang="en-US" sz="2000" dirty="0" err="1"/>
              <a:t>artifactId</a:t>
            </a:r>
            <a:r>
              <a:rPr lang="en-US" sz="2000" dirty="0"/>
              <a:t>&gt;spring-boot-starter-web&lt;/</a:t>
            </a:r>
            <a:r>
              <a:rPr lang="en-US" sz="2000" dirty="0" err="1"/>
              <a:t>artifactId</a:t>
            </a:r>
            <a:r>
              <a:rPr lang="en-US" sz="2000" dirty="0"/>
              <a:t>&gt;</a:t>
            </a:r>
          </a:p>
          <a:p>
            <a:pPr>
              <a:spcBef>
                <a:spcPts val="400"/>
              </a:spcBef>
            </a:pPr>
            <a:r>
              <a:rPr lang="en-US" sz="2000" dirty="0"/>
              <a:t>		&lt;/dependency&gt;</a:t>
            </a:r>
          </a:p>
          <a:p>
            <a:pPr>
              <a:spcBef>
                <a:spcPts val="400"/>
              </a:spcBef>
            </a:pPr>
            <a:r>
              <a:rPr lang="en-US" sz="2000" dirty="0"/>
              <a:t>	&lt;/dependencies&gt;</a:t>
            </a:r>
          </a:p>
          <a:p>
            <a:pPr>
              <a:spcBef>
                <a:spcPts val="400"/>
              </a:spcBef>
            </a:pPr>
            <a:r>
              <a:rPr lang="en-US" sz="2000" dirty="0"/>
              <a:t>	</a:t>
            </a:r>
          </a:p>
          <a:p>
            <a:pPr>
              <a:spcBef>
                <a:spcPts val="400"/>
              </a:spcBef>
            </a:pPr>
            <a:r>
              <a:rPr lang="en-US" sz="2000" dirty="0"/>
              <a:t>	&lt;properties&gt;</a:t>
            </a:r>
          </a:p>
          <a:p>
            <a:pPr>
              <a:spcBef>
                <a:spcPts val="400"/>
              </a:spcBef>
            </a:pPr>
            <a:r>
              <a:rPr lang="en-US" sz="2000" dirty="0"/>
              <a:t>		&lt;</a:t>
            </a:r>
            <a:r>
              <a:rPr lang="en-US" sz="2000" dirty="0" err="1"/>
              <a:t>java.version</a:t>
            </a:r>
            <a:r>
              <a:rPr lang="en-US" sz="2000" dirty="0"/>
              <a:t>&gt;1.8&lt;/</a:t>
            </a:r>
            <a:r>
              <a:rPr lang="en-US" sz="2000" dirty="0" err="1"/>
              <a:t>java.version</a:t>
            </a:r>
            <a:r>
              <a:rPr lang="en-US" sz="2000" dirty="0"/>
              <a:t>&gt;</a:t>
            </a:r>
          </a:p>
          <a:p>
            <a:pPr>
              <a:spcBef>
                <a:spcPts val="400"/>
              </a:spcBef>
            </a:pPr>
            <a:r>
              <a:rPr lang="en-US" sz="2000" dirty="0"/>
              <a:t>	&lt;/properties&gt;</a:t>
            </a:r>
          </a:p>
          <a:p>
            <a:pPr>
              <a:spcBef>
                <a:spcPts val="400"/>
              </a:spcBef>
            </a:pPr>
            <a:r>
              <a:rPr lang="en-US" sz="2000" dirty="0"/>
              <a:t>  </a:t>
            </a:r>
          </a:p>
          <a:p>
            <a:pPr>
              <a:spcBef>
                <a:spcPts val="400"/>
              </a:spcBef>
            </a:pPr>
            <a:r>
              <a:rPr lang="en-US" sz="2000" dirty="0"/>
              <a:t>  </a:t>
            </a:r>
          </a:p>
          <a:p>
            <a:pPr>
              <a:spcBef>
                <a:spcPts val="400"/>
              </a:spcBef>
            </a:pPr>
            <a:r>
              <a:rPr lang="en-US" sz="2000" dirty="0"/>
              <a:t>&lt;/project&gt;</a:t>
            </a:r>
          </a:p>
        </p:txBody>
      </p:sp>
      <p:sp>
        <p:nvSpPr>
          <p:cNvPr id="4" name="Freeform 3"/>
          <p:cNvSpPr/>
          <p:nvPr/>
        </p:nvSpPr>
        <p:spPr bwMode="auto">
          <a:xfrm>
            <a:off x="8795741" y="303609"/>
            <a:ext cx="26790" cy="8931"/>
          </a:xfrm>
          <a:custGeom>
            <a:avLst/>
            <a:gdLst/>
            <a:ahLst/>
            <a:cxnLst/>
            <a:rect l="0" t="0" r="0" b="0"/>
            <a:pathLst>
              <a:path w="26790" h="8931">
                <a:moveTo>
                  <a:pt x="26789" y="8930"/>
                </a:move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 name="Freeform 4"/>
          <p:cNvSpPr/>
          <p:nvPr/>
        </p:nvSpPr>
        <p:spPr bwMode="auto">
          <a:xfrm>
            <a:off x="6741914" y="125016"/>
            <a:ext cx="2009180" cy="1026915"/>
          </a:xfrm>
          <a:custGeom>
            <a:avLst/>
            <a:gdLst/>
            <a:ahLst/>
            <a:cxnLst/>
            <a:rect l="0" t="0" r="0" b="0"/>
            <a:pathLst>
              <a:path w="2009180" h="1026915">
                <a:moveTo>
                  <a:pt x="2000249" y="71437"/>
                </a:moveTo>
                <a:lnTo>
                  <a:pt x="2009179" y="62507"/>
                </a:lnTo>
                <a:lnTo>
                  <a:pt x="2000249" y="53578"/>
                </a:lnTo>
                <a:lnTo>
                  <a:pt x="2009179" y="53578"/>
                </a:lnTo>
                <a:lnTo>
                  <a:pt x="2009179" y="62507"/>
                </a:lnTo>
                <a:lnTo>
                  <a:pt x="2009179" y="71437"/>
                </a:lnTo>
                <a:lnTo>
                  <a:pt x="2000249" y="80367"/>
                </a:lnTo>
                <a:lnTo>
                  <a:pt x="1991320" y="89296"/>
                </a:lnTo>
                <a:lnTo>
                  <a:pt x="1991320" y="89296"/>
                </a:lnTo>
                <a:lnTo>
                  <a:pt x="1982390" y="89296"/>
                </a:lnTo>
                <a:lnTo>
                  <a:pt x="1973460" y="89296"/>
                </a:lnTo>
                <a:lnTo>
                  <a:pt x="1973460" y="89296"/>
                </a:lnTo>
                <a:lnTo>
                  <a:pt x="1964531" y="89296"/>
                </a:lnTo>
                <a:lnTo>
                  <a:pt x="1946671" y="89296"/>
                </a:lnTo>
                <a:lnTo>
                  <a:pt x="1946671" y="80367"/>
                </a:lnTo>
                <a:lnTo>
                  <a:pt x="1937741" y="71437"/>
                </a:lnTo>
                <a:lnTo>
                  <a:pt x="1937741" y="71437"/>
                </a:lnTo>
                <a:lnTo>
                  <a:pt x="1928812" y="71437"/>
                </a:lnTo>
                <a:lnTo>
                  <a:pt x="1919882" y="71437"/>
                </a:lnTo>
                <a:lnTo>
                  <a:pt x="1902023" y="62507"/>
                </a:lnTo>
                <a:lnTo>
                  <a:pt x="1884163" y="62507"/>
                </a:lnTo>
                <a:lnTo>
                  <a:pt x="1875234" y="53578"/>
                </a:lnTo>
                <a:lnTo>
                  <a:pt x="1848445" y="53578"/>
                </a:lnTo>
                <a:lnTo>
                  <a:pt x="1830585" y="44648"/>
                </a:lnTo>
                <a:lnTo>
                  <a:pt x="1803796" y="35718"/>
                </a:lnTo>
                <a:lnTo>
                  <a:pt x="1785937" y="26789"/>
                </a:lnTo>
                <a:lnTo>
                  <a:pt x="1750218" y="17859"/>
                </a:lnTo>
                <a:lnTo>
                  <a:pt x="1723429" y="8929"/>
                </a:lnTo>
                <a:lnTo>
                  <a:pt x="1687710" y="8929"/>
                </a:lnTo>
                <a:lnTo>
                  <a:pt x="1643062" y="0"/>
                </a:lnTo>
                <a:lnTo>
                  <a:pt x="1598413" y="0"/>
                </a:lnTo>
                <a:lnTo>
                  <a:pt x="1553765" y="0"/>
                </a:lnTo>
                <a:lnTo>
                  <a:pt x="1491257" y="0"/>
                </a:lnTo>
                <a:lnTo>
                  <a:pt x="1428750" y="0"/>
                </a:lnTo>
                <a:lnTo>
                  <a:pt x="1366242" y="8929"/>
                </a:lnTo>
                <a:lnTo>
                  <a:pt x="1303734" y="8929"/>
                </a:lnTo>
                <a:lnTo>
                  <a:pt x="1241227" y="8929"/>
                </a:lnTo>
                <a:lnTo>
                  <a:pt x="1178719" y="8929"/>
                </a:lnTo>
                <a:lnTo>
                  <a:pt x="1116211" y="8929"/>
                </a:lnTo>
                <a:lnTo>
                  <a:pt x="1053703" y="17859"/>
                </a:lnTo>
                <a:lnTo>
                  <a:pt x="991195" y="17859"/>
                </a:lnTo>
                <a:lnTo>
                  <a:pt x="937617" y="26789"/>
                </a:lnTo>
                <a:lnTo>
                  <a:pt x="875109" y="35718"/>
                </a:lnTo>
                <a:lnTo>
                  <a:pt x="812602" y="44648"/>
                </a:lnTo>
                <a:lnTo>
                  <a:pt x="750094" y="53578"/>
                </a:lnTo>
                <a:lnTo>
                  <a:pt x="616149" y="80367"/>
                </a:lnTo>
                <a:lnTo>
                  <a:pt x="508992" y="107156"/>
                </a:lnTo>
                <a:lnTo>
                  <a:pt x="428625" y="133945"/>
                </a:lnTo>
                <a:lnTo>
                  <a:pt x="348258" y="160734"/>
                </a:lnTo>
                <a:lnTo>
                  <a:pt x="285750" y="187523"/>
                </a:lnTo>
                <a:lnTo>
                  <a:pt x="232172" y="205382"/>
                </a:lnTo>
                <a:lnTo>
                  <a:pt x="178594" y="223242"/>
                </a:lnTo>
                <a:lnTo>
                  <a:pt x="142875" y="250031"/>
                </a:lnTo>
                <a:lnTo>
                  <a:pt x="98227" y="267890"/>
                </a:lnTo>
                <a:lnTo>
                  <a:pt x="71438" y="294679"/>
                </a:lnTo>
                <a:lnTo>
                  <a:pt x="44649" y="330398"/>
                </a:lnTo>
                <a:lnTo>
                  <a:pt x="17859" y="357187"/>
                </a:lnTo>
                <a:lnTo>
                  <a:pt x="8930" y="392906"/>
                </a:lnTo>
                <a:lnTo>
                  <a:pt x="0" y="428625"/>
                </a:lnTo>
                <a:lnTo>
                  <a:pt x="0" y="464343"/>
                </a:lnTo>
                <a:lnTo>
                  <a:pt x="0" y="500062"/>
                </a:lnTo>
                <a:lnTo>
                  <a:pt x="0" y="535781"/>
                </a:lnTo>
                <a:lnTo>
                  <a:pt x="0" y="571500"/>
                </a:lnTo>
                <a:lnTo>
                  <a:pt x="8930" y="607218"/>
                </a:lnTo>
                <a:lnTo>
                  <a:pt x="26789" y="642937"/>
                </a:lnTo>
                <a:lnTo>
                  <a:pt x="44649" y="669726"/>
                </a:lnTo>
                <a:lnTo>
                  <a:pt x="71438" y="705445"/>
                </a:lnTo>
                <a:lnTo>
                  <a:pt x="98227" y="732234"/>
                </a:lnTo>
                <a:lnTo>
                  <a:pt x="142875" y="759023"/>
                </a:lnTo>
                <a:lnTo>
                  <a:pt x="178594" y="785812"/>
                </a:lnTo>
                <a:lnTo>
                  <a:pt x="232172" y="803671"/>
                </a:lnTo>
                <a:lnTo>
                  <a:pt x="285750" y="830460"/>
                </a:lnTo>
                <a:lnTo>
                  <a:pt x="339328" y="848320"/>
                </a:lnTo>
                <a:lnTo>
                  <a:pt x="401836" y="866179"/>
                </a:lnTo>
                <a:lnTo>
                  <a:pt x="464344" y="884039"/>
                </a:lnTo>
                <a:lnTo>
                  <a:pt x="526852" y="901898"/>
                </a:lnTo>
                <a:lnTo>
                  <a:pt x="598289" y="910828"/>
                </a:lnTo>
                <a:lnTo>
                  <a:pt x="669727" y="928687"/>
                </a:lnTo>
                <a:lnTo>
                  <a:pt x="732234" y="937617"/>
                </a:lnTo>
                <a:lnTo>
                  <a:pt x="803672" y="955476"/>
                </a:lnTo>
                <a:lnTo>
                  <a:pt x="875109" y="964406"/>
                </a:lnTo>
                <a:lnTo>
                  <a:pt x="946547" y="982265"/>
                </a:lnTo>
                <a:lnTo>
                  <a:pt x="1026914" y="991195"/>
                </a:lnTo>
                <a:lnTo>
                  <a:pt x="1098352" y="1000125"/>
                </a:lnTo>
                <a:lnTo>
                  <a:pt x="1178719" y="1009054"/>
                </a:lnTo>
                <a:lnTo>
                  <a:pt x="1268016" y="1017984"/>
                </a:lnTo>
                <a:lnTo>
                  <a:pt x="1366242" y="1026914"/>
                </a:lnTo>
                <a:lnTo>
                  <a:pt x="1455538" y="1026914"/>
                </a:lnTo>
                <a:lnTo>
                  <a:pt x="1535906" y="1026914"/>
                </a:lnTo>
                <a:lnTo>
                  <a:pt x="1607343" y="1026914"/>
                </a:lnTo>
                <a:lnTo>
                  <a:pt x="1660921" y="1017984"/>
                </a:lnTo>
                <a:lnTo>
                  <a:pt x="1705570" y="1009054"/>
                </a:lnTo>
                <a:lnTo>
                  <a:pt x="1741288" y="1000125"/>
                </a:lnTo>
                <a:lnTo>
                  <a:pt x="1768077" y="991195"/>
                </a:lnTo>
                <a:lnTo>
                  <a:pt x="1794866" y="982265"/>
                </a:lnTo>
                <a:lnTo>
                  <a:pt x="1821656" y="973335"/>
                </a:lnTo>
                <a:lnTo>
                  <a:pt x="1848445" y="955476"/>
                </a:lnTo>
                <a:lnTo>
                  <a:pt x="1884163" y="937617"/>
                </a:lnTo>
                <a:lnTo>
                  <a:pt x="1910952" y="910828"/>
                </a:lnTo>
                <a:lnTo>
                  <a:pt x="1910952" y="91082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9036843" y="473273"/>
            <a:ext cx="44649" cy="8931"/>
          </a:xfrm>
          <a:custGeom>
            <a:avLst/>
            <a:gdLst/>
            <a:ahLst/>
            <a:cxnLst/>
            <a:rect l="0" t="0" r="0" b="0"/>
            <a:pathLst>
              <a:path w="44649" h="8931">
                <a:moveTo>
                  <a:pt x="44648" y="8930"/>
                </a:move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8581429" y="107156"/>
            <a:ext cx="151806" cy="71439"/>
          </a:xfrm>
          <a:custGeom>
            <a:avLst/>
            <a:gdLst/>
            <a:ahLst/>
            <a:cxnLst/>
            <a:rect l="0" t="0" r="0" b="0"/>
            <a:pathLst>
              <a:path w="151806" h="71439">
                <a:moveTo>
                  <a:pt x="151805" y="71438"/>
                </a:moveTo>
                <a:lnTo>
                  <a:pt x="151805" y="71438"/>
                </a:lnTo>
                <a:lnTo>
                  <a:pt x="133945" y="62508"/>
                </a:lnTo>
                <a:lnTo>
                  <a:pt x="116086" y="53578"/>
                </a:lnTo>
                <a:lnTo>
                  <a:pt x="89297" y="44649"/>
                </a:lnTo>
                <a:lnTo>
                  <a:pt x="62508" y="26789"/>
                </a:lnTo>
                <a:lnTo>
                  <a:pt x="35719" y="17860"/>
                </a:ln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428625" y="1643062"/>
            <a:ext cx="214314" cy="964408"/>
          </a:xfrm>
          <a:custGeom>
            <a:avLst/>
            <a:gdLst/>
            <a:ahLst/>
            <a:cxnLst/>
            <a:rect l="0" t="0" r="0" b="0"/>
            <a:pathLst>
              <a:path w="214314" h="964408">
                <a:moveTo>
                  <a:pt x="214313" y="44649"/>
                </a:moveTo>
                <a:lnTo>
                  <a:pt x="214313" y="44649"/>
                </a:lnTo>
                <a:lnTo>
                  <a:pt x="214313" y="44649"/>
                </a:lnTo>
                <a:lnTo>
                  <a:pt x="205383" y="44649"/>
                </a:lnTo>
                <a:lnTo>
                  <a:pt x="187524" y="44649"/>
                </a:lnTo>
                <a:lnTo>
                  <a:pt x="178594" y="35719"/>
                </a:lnTo>
                <a:lnTo>
                  <a:pt x="169664" y="35719"/>
                </a:lnTo>
                <a:lnTo>
                  <a:pt x="151805" y="35719"/>
                </a:lnTo>
                <a:lnTo>
                  <a:pt x="142875" y="35719"/>
                </a:lnTo>
                <a:lnTo>
                  <a:pt x="133945" y="26789"/>
                </a:lnTo>
                <a:lnTo>
                  <a:pt x="116086" y="26789"/>
                </a:lnTo>
                <a:lnTo>
                  <a:pt x="107156" y="17860"/>
                </a:lnTo>
                <a:lnTo>
                  <a:pt x="98227" y="17860"/>
                </a:lnTo>
                <a:lnTo>
                  <a:pt x="80367" y="17860"/>
                </a:lnTo>
                <a:lnTo>
                  <a:pt x="71438" y="8930"/>
                </a:lnTo>
                <a:lnTo>
                  <a:pt x="53578" y="8930"/>
                </a:lnTo>
                <a:lnTo>
                  <a:pt x="44649" y="8930"/>
                </a:lnTo>
                <a:lnTo>
                  <a:pt x="44649" y="8930"/>
                </a:lnTo>
                <a:lnTo>
                  <a:pt x="35719" y="8930"/>
                </a:lnTo>
                <a:lnTo>
                  <a:pt x="35719" y="0"/>
                </a:lnTo>
                <a:lnTo>
                  <a:pt x="35719" y="0"/>
                </a:lnTo>
                <a:lnTo>
                  <a:pt x="26789" y="0"/>
                </a:lnTo>
                <a:lnTo>
                  <a:pt x="26789" y="0"/>
                </a:lnTo>
                <a:lnTo>
                  <a:pt x="26789" y="8930"/>
                </a:lnTo>
                <a:lnTo>
                  <a:pt x="17859" y="8930"/>
                </a:lnTo>
                <a:lnTo>
                  <a:pt x="17859" y="8930"/>
                </a:lnTo>
                <a:lnTo>
                  <a:pt x="8930" y="17860"/>
                </a:lnTo>
                <a:lnTo>
                  <a:pt x="8930" y="17860"/>
                </a:lnTo>
                <a:lnTo>
                  <a:pt x="8930" y="26789"/>
                </a:lnTo>
                <a:lnTo>
                  <a:pt x="8930" y="44649"/>
                </a:lnTo>
                <a:lnTo>
                  <a:pt x="8930" y="53578"/>
                </a:lnTo>
                <a:lnTo>
                  <a:pt x="17859" y="71438"/>
                </a:lnTo>
                <a:lnTo>
                  <a:pt x="17859" y="98227"/>
                </a:lnTo>
                <a:lnTo>
                  <a:pt x="17859" y="116086"/>
                </a:lnTo>
                <a:lnTo>
                  <a:pt x="26789" y="142875"/>
                </a:lnTo>
                <a:lnTo>
                  <a:pt x="26789" y="160735"/>
                </a:lnTo>
                <a:lnTo>
                  <a:pt x="26789" y="187524"/>
                </a:lnTo>
                <a:lnTo>
                  <a:pt x="26789" y="205383"/>
                </a:lnTo>
                <a:lnTo>
                  <a:pt x="35719" y="232172"/>
                </a:lnTo>
                <a:lnTo>
                  <a:pt x="26789" y="258961"/>
                </a:lnTo>
                <a:lnTo>
                  <a:pt x="26789" y="294680"/>
                </a:lnTo>
                <a:lnTo>
                  <a:pt x="17859" y="321469"/>
                </a:lnTo>
                <a:lnTo>
                  <a:pt x="8930" y="348258"/>
                </a:lnTo>
                <a:lnTo>
                  <a:pt x="8930" y="383977"/>
                </a:lnTo>
                <a:lnTo>
                  <a:pt x="8930" y="410766"/>
                </a:lnTo>
                <a:lnTo>
                  <a:pt x="8930" y="446485"/>
                </a:lnTo>
                <a:lnTo>
                  <a:pt x="8930" y="473274"/>
                </a:lnTo>
                <a:lnTo>
                  <a:pt x="8930" y="500063"/>
                </a:lnTo>
                <a:lnTo>
                  <a:pt x="8930" y="535782"/>
                </a:lnTo>
                <a:lnTo>
                  <a:pt x="0" y="562571"/>
                </a:lnTo>
                <a:lnTo>
                  <a:pt x="0" y="598289"/>
                </a:lnTo>
                <a:lnTo>
                  <a:pt x="0" y="625078"/>
                </a:lnTo>
                <a:lnTo>
                  <a:pt x="0" y="651867"/>
                </a:lnTo>
                <a:lnTo>
                  <a:pt x="8930" y="678657"/>
                </a:lnTo>
                <a:lnTo>
                  <a:pt x="8930" y="696516"/>
                </a:lnTo>
                <a:lnTo>
                  <a:pt x="17859" y="723305"/>
                </a:lnTo>
                <a:lnTo>
                  <a:pt x="17859" y="750094"/>
                </a:lnTo>
                <a:lnTo>
                  <a:pt x="8930" y="767953"/>
                </a:lnTo>
                <a:lnTo>
                  <a:pt x="17859" y="794742"/>
                </a:lnTo>
                <a:lnTo>
                  <a:pt x="8930" y="812602"/>
                </a:lnTo>
                <a:lnTo>
                  <a:pt x="8930" y="830461"/>
                </a:lnTo>
                <a:lnTo>
                  <a:pt x="8930" y="848321"/>
                </a:lnTo>
                <a:lnTo>
                  <a:pt x="8930" y="866180"/>
                </a:lnTo>
                <a:lnTo>
                  <a:pt x="17859" y="875110"/>
                </a:lnTo>
                <a:lnTo>
                  <a:pt x="17859" y="884040"/>
                </a:lnTo>
                <a:lnTo>
                  <a:pt x="26789" y="892969"/>
                </a:lnTo>
                <a:lnTo>
                  <a:pt x="35719" y="910829"/>
                </a:lnTo>
                <a:lnTo>
                  <a:pt x="35719" y="919758"/>
                </a:lnTo>
                <a:lnTo>
                  <a:pt x="44649" y="928688"/>
                </a:lnTo>
                <a:lnTo>
                  <a:pt x="44649" y="937618"/>
                </a:lnTo>
                <a:lnTo>
                  <a:pt x="44649" y="937618"/>
                </a:lnTo>
                <a:lnTo>
                  <a:pt x="53578" y="946547"/>
                </a:lnTo>
                <a:lnTo>
                  <a:pt x="53578" y="955477"/>
                </a:lnTo>
                <a:lnTo>
                  <a:pt x="53578" y="955477"/>
                </a:lnTo>
                <a:lnTo>
                  <a:pt x="62508" y="955477"/>
                </a:lnTo>
                <a:lnTo>
                  <a:pt x="71438" y="964407"/>
                </a:lnTo>
                <a:lnTo>
                  <a:pt x="71438" y="96440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464344" y="2509242"/>
            <a:ext cx="276821" cy="428626"/>
          </a:xfrm>
          <a:custGeom>
            <a:avLst/>
            <a:gdLst/>
            <a:ahLst/>
            <a:cxnLst/>
            <a:rect l="0" t="0" r="0" b="0"/>
            <a:pathLst>
              <a:path w="276821" h="428626">
                <a:moveTo>
                  <a:pt x="71437" y="8930"/>
                </a:moveTo>
                <a:lnTo>
                  <a:pt x="62508" y="8930"/>
                </a:lnTo>
                <a:lnTo>
                  <a:pt x="53578" y="8930"/>
                </a:lnTo>
                <a:lnTo>
                  <a:pt x="44648" y="8930"/>
                </a:lnTo>
                <a:lnTo>
                  <a:pt x="44648" y="0"/>
                </a:lnTo>
                <a:lnTo>
                  <a:pt x="44648" y="0"/>
                </a:lnTo>
                <a:lnTo>
                  <a:pt x="35719" y="0"/>
                </a:lnTo>
                <a:lnTo>
                  <a:pt x="35719" y="8930"/>
                </a:lnTo>
                <a:lnTo>
                  <a:pt x="35719" y="17860"/>
                </a:lnTo>
                <a:lnTo>
                  <a:pt x="35719" y="35719"/>
                </a:lnTo>
                <a:lnTo>
                  <a:pt x="26789" y="53578"/>
                </a:lnTo>
                <a:lnTo>
                  <a:pt x="26789" y="89297"/>
                </a:lnTo>
                <a:lnTo>
                  <a:pt x="26789" y="116086"/>
                </a:lnTo>
                <a:lnTo>
                  <a:pt x="26789" y="160735"/>
                </a:lnTo>
                <a:lnTo>
                  <a:pt x="26789" y="187524"/>
                </a:lnTo>
                <a:lnTo>
                  <a:pt x="17859" y="223242"/>
                </a:lnTo>
                <a:lnTo>
                  <a:pt x="17859" y="250031"/>
                </a:lnTo>
                <a:lnTo>
                  <a:pt x="17859" y="276821"/>
                </a:lnTo>
                <a:lnTo>
                  <a:pt x="8930" y="303609"/>
                </a:lnTo>
                <a:lnTo>
                  <a:pt x="8930" y="321469"/>
                </a:lnTo>
                <a:lnTo>
                  <a:pt x="8930" y="330398"/>
                </a:lnTo>
                <a:lnTo>
                  <a:pt x="0" y="357187"/>
                </a:lnTo>
                <a:lnTo>
                  <a:pt x="8930" y="366117"/>
                </a:lnTo>
                <a:lnTo>
                  <a:pt x="8930" y="375047"/>
                </a:lnTo>
                <a:lnTo>
                  <a:pt x="17859" y="383976"/>
                </a:lnTo>
                <a:lnTo>
                  <a:pt x="17859" y="392906"/>
                </a:lnTo>
                <a:lnTo>
                  <a:pt x="26789" y="401836"/>
                </a:lnTo>
                <a:lnTo>
                  <a:pt x="35719" y="410765"/>
                </a:lnTo>
                <a:lnTo>
                  <a:pt x="44648" y="410765"/>
                </a:lnTo>
                <a:lnTo>
                  <a:pt x="62508" y="410765"/>
                </a:lnTo>
                <a:lnTo>
                  <a:pt x="80367" y="410765"/>
                </a:lnTo>
                <a:lnTo>
                  <a:pt x="107156" y="419695"/>
                </a:lnTo>
                <a:lnTo>
                  <a:pt x="142875" y="410765"/>
                </a:lnTo>
                <a:lnTo>
                  <a:pt x="178594" y="410765"/>
                </a:lnTo>
                <a:lnTo>
                  <a:pt x="223242" y="419695"/>
                </a:lnTo>
                <a:lnTo>
                  <a:pt x="276820" y="428625"/>
                </a:lnTo>
                <a:lnTo>
                  <a:pt x="276820" y="42862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642938" y="3000375"/>
            <a:ext cx="223243" cy="1276946"/>
          </a:xfrm>
          <a:custGeom>
            <a:avLst/>
            <a:gdLst/>
            <a:ahLst/>
            <a:cxnLst/>
            <a:rect l="0" t="0" r="0" b="0"/>
            <a:pathLst>
              <a:path w="223243" h="1276946">
                <a:moveTo>
                  <a:pt x="223242" y="17859"/>
                </a:moveTo>
                <a:lnTo>
                  <a:pt x="223242" y="17859"/>
                </a:lnTo>
                <a:lnTo>
                  <a:pt x="223242" y="17859"/>
                </a:lnTo>
                <a:lnTo>
                  <a:pt x="223242" y="8929"/>
                </a:lnTo>
                <a:lnTo>
                  <a:pt x="214312" y="8929"/>
                </a:lnTo>
                <a:lnTo>
                  <a:pt x="205382" y="8929"/>
                </a:lnTo>
                <a:lnTo>
                  <a:pt x="196453" y="0"/>
                </a:lnTo>
                <a:lnTo>
                  <a:pt x="178593" y="0"/>
                </a:lnTo>
                <a:lnTo>
                  <a:pt x="169664" y="0"/>
                </a:lnTo>
                <a:lnTo>
                  <a:pt x="160734" y="8929"/>
                </a:lnTo>
                <a:lnTo>
                  <a:pt x="151804" y="8929"/>
                </a:lnTo>
                <a:lnTo>
                  <a:pt x="142875" y="17859"/>
                </a:lnTo>
                <a:lnTo>
                  <a:pt x="133945" y="17859"/>
                </a:lnTo>
                <a:lnTo>
                  <a:pt x="125015" y="26789"/>
                </a:lnTo>
                <a:lnTo>
                  <a:pt x="116086" y="35718"/>
                </a:lnTo>
                <a:lnTo>
                  <a:pt x="107156" y="44648"/>
                </a:lnTo>
                <a:lnTo>
                  <a:pt x="98226" y="53578"/>
                </a:lnTo>
                <a:lnTo>
                  <a:pt x="89296" y="62507"/>
                </a:lnTo>
                <a:lnTo>
                  <a:pt x="80367" y="62507"/>
                </a:lnTo>
                <a:lnTo>
                  <a:pt x="71437" y="71437"/>
                </a:lnTo>
                <a:lnTo>
                  <a:pt x="62507" y="80367"/>
                </a:lnTo>
                <a:lnTo>
                  <a:pt x="53578" y="80367"/>
                </a:lnTo>
                <a:lnTo>
                  <a:pt x="53578" y="89296"/>
                </a:lnTo>
                <a:lnTo>
                  <a:pt x="44648" y="89296"/>
                </a:lnTo>
                <a:lnTo>
                  <a:pt x="44648" y="98226"/>
                </a:lnTo>
                <a:lnTo>
                  <a:pt x="44648" y="107156"/>
                </a:lnTo>
                <a:lnTo>
                  <a:pt x="44648" y="116086"/>
                </a:lnTo>
                <a:lnTo>
                  <a:pt x="44648" y="133945"/>
                </a:lnTo>
                <a:lnTo>
                  <a:pt x="53578" y="160734"/>
                </a:lnTo>
                <a:lnTo>
                  <a:pt x="53578" y="187523"/>
                </a:lnTo>
                <a:lnTo>
                  <a:pt x="62507" y="214312"/>
                </a:lnTo>
                <a:lnTo>
                  <a:pt x="71437" y="241101"/>
                </a:lnTo>
                <a:lnTo>
                  <a:pt x="71437" y="276820"/>
                </a:lnTo>
                <a:lnTo>
                  <a:pt x="80367" y="303609"/>
                </a:lnTo>
                <a:lnTo>
                  <a:pt x="80367" y="339328"/>
                </a:lnTo>
                <a:lnTo>
                  <a:pt x="80367" y="375046"/>
                </a:lnTo>
                <a:lnTo>
                  <a:pt x="80367" y="410765"/>
                </a:lnTo>
                <a:lnTo>
                  <a:pt x="71437" y="455414"/>
                </a:lnTo>
                <a:lnTo>
                  <a:pt x="71437" y="508992"/>
                </a:lnTo>
                <a:lnTo>
                  <a:pt x="62507" y="562570"/>
                </a:lnTo>
                <a:lnTo>
                  <a:pt x="53578" y="616148"/>
                </a:lnTo>
                <a:lnTo>
                  <a:pt x="44648" y="678656"/>
                </a:lnTo>
                <a:lnTo>
                  <a:pt x="35718" y="741164"/>
                </a:lnTo>
                <a:lnTo>
                  <a:pt x="26789" y="812601"/>
                </a:lnTo>
                <a:lnTo>
                  <a:pt x="17859" y="875109"/>
                </a:lnTo>
                <a:lnTo>
                  <a:pt x="8929" y="937617"/>
                </a:lnTo>
                <a:lnTo>
                  <a:pt x="8929" y="991195"/>
                </a:lnTo>
                <a:lnTo>
                  <a:pt x="8929" y="1035843"/>
                </a:lnTo>
                <a:lnTo>
                  <a:pt x="17859" y="1071562"/>
                </a:lnTo>
                <a:lnTo>
                  <a:pt x="8929" y="1098351"/>
                </a:lnTo>
                <a:lnTo>
                  <a:pt x="8929" y="1125140"/>
                </a:lnTo>
                <a:lnTo>
                  <a:pt x="8929" y="1151929"/>
                </a:lnTo>
                <a:lnTo>
                  <a:pt x="8929" y="1187648"/>
                </a:lnTo>
                <a:lnTo>
                  <a:pt x="0" y="1214437"/>
                </a:lnTo>
                <a:lnTo>
                  <a:pt x="0" y="1241226"/>
                </a:lnTo>
                <a:lnTo>
                  <a:pt x="0" y="1276945"/>
                </a:lnTo>
                <a:lnTo>
                  <a:pt x="0" y="127694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 name="Freeform 10"/>
          <p:cNvSpPr/>
          <p:nvPr/>
        </p:nvSpPr>
        <p:spPr bwMode="auto">
          <a:xfrm>
            <a:off x="642938" y="4384476"/>
            <a:ext cx="1" cy="53579"/>
          </a:xfrm>
          <a:custGeom>
            <a:avLst/>
            <a:gdLst/>
            <a:ahLst/>
            <a:cxnLst/>
            <a:rect l="0" t="0" r="0" b="0"/>
            <a:pathLst>
              <a:path w="1" h="53579">
                <a:moveTo>
                  <a:pt x="0" y="0"/>
                </a:moveTo>
                <a:lnTo>
                  <a:pt x="0" y="26789"/>
                </a:lnTo>
                <a:lnTo>
                  <a:pt x="0" y="53578"/>
                </a:lnTo>
                <a:lnTo>
                  <a:pt x="0" y="5357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 name="Freeform 11"/>
          <p:cNvSpPr/>
          <p:nvPr/>
        </p:nvSpPr>
        <p:spPr bwMode="auto">
          <a:xfrm>
            <a:off x="642938" y="4473773"/>
            <a:ext cx="98227" cy="205384"/>
          </a:xfrm>
          <a:custGeom>
            <a:avLst/>
            <a:gdLst/>
            <a:ahLst/>
            <a:cxnLst/>
            <a:rect l="0" t="0" r="0" b="0"/>
            <a:pathLst>
              <a:path w="98227" h="205384">
                <a:moveTo>
                  <a:pt x="0" y="0"/>
                </a:moveTo>
                <a:lnTo>
                  <a:pt x="0" y="17859"/>
                </a:lnTo>
                <a:lnTo>
                  <a:pt x="0" y="35719"/>
                </a:lnTo>
                <a:lnTo>
                  <a:pt x="8929" y="44648"/>
                </a:lnTo>
                <a:lnTo>
                  <a:pt x="17859" y="62508"/>
                </a:lnTo>
                <a:lnTo>
                  <a:pt x="17859" y="80367"/>
                </a:lnTo>
                <a:lnTo>
                  <a:pt x="26789" y="98227"/>
                </a:lnTo>
                <a:lnTo>
                  <a:pt x="26789" y="107156"/>
                </a:lnTo>
                <a:lnTo>
                  <a:pt x="35718" y="125016"/>
                </a:lnTo>
                <a:lnTo>
                  <a:pt x="35718" y="133945"/>
                </a:lnTo>
                <a:lnTo>
                  <a:pt x="44648" y="151805"/>
                </a:lnTo>
                <a:lnTo>
                  <a:pt x="44648" y="160734"/>
                </a:lnTo>
                <a:lnTo>
                  <a:pt x="44648" y="169664"/>
                </a:lnTo>
                <a:lnTo>
                  <a:pt x="53578" y="178594"/>
                </a:lnTo>
                <a:lnTo>
                  <a:pt x="53578" y="187523"/>
                </a:lnTo>
                <a:lnTo>
                  <a:pt x="53578" y="196453"/>
                </a:lnTo>
                <a:lnTo>
                  <a:pt x="62507" y="205383"/>
                </a:lnTo>
                <a:lnTo>
                  <a:pt x="71437" y="205383"/>
                </a:lnTo>
                <a:lnTo>
                  <a:pt x="80367" y="205383"/>
                </a:lnTo>
                <a:lnTo>
                  <a:pt x="89296" y="196453"/>
                </a:lnTo>
                <a:lnTo>
                  <a:pt x="98226" y="187523"/>
                </a:lnTo>
                <a:lnTo>
                  <a:pt x="98226" y="18752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 name="Freeform 12"/>
          <p:cNvSpPr/>
          <p:nvPr/>
        </p:nvSpPr>
        <p:spPr bwMode="auto">
          <a:xfrm>
            <a:off x="2759273" y="3929062"/>
            <a:ext cx="2857501" cy="89298"/>
          </a:xfrm>
          <a:custGeom>
            <a:avLst/>
            <a:gdLst/>
            <a:ahLst/>
            <a:cxnLst/>
            <a:rect l="0" t="0" r="0" b="0"/>
            <a:pathLst>
              <a:path w="2857501" h="89298">
                <a:moveTo>
                  <a:pt x="0" y="44649"/>
                </a:moveTo>
                <a:lnTo>
                  <a:pt x="0" y="44649"/>
                </a:lnTo>
                <a:lnTo>
                  <a:pt x="0" y="44649"/>
                </a:lnTo>
                <a:lnTo>
                  <a:pt x="0" y="44649"/>
                </a:lnTo>
                <a:lnTo>
                  <a:pt x="0" y="53578"/>
                </a:lnTo>
                <a:lnTo>
                  <a:pt x="0" y="53578"/>
                </a:lnTo>
                <a:lnTo>
                  <a:pt x="0" y="53578"/>
                </a:lnTo>
                <a:lnTo>
                  <a:pt x="0" y="53578"/>
                </a:lnTo>
                <a:lnTo>
                  <a:pt x="0" y="53578"/>
                </a:lnTo>
                <a:lnTo>
                  <a:pt x="0" y="44649"/>
                </a:lnTo>
                <a:lnTo>
                  <a:pt x="0" y="44649"/>
                </a:lnTo>
                <a:lnTo>
                  <a:pt x="0" y="44649"/>
                </a:lnTo>
                <a:lnTo>
                  <a:pt x="0" y="44649"/>
                </a:lnTo>
                <a:lnTo>
                  <a:pt x="0" y="44649"/>
                </a:lnTo>
                <a:lnTo>
                  <a:pt x="0" y="44649"/>
                </a:lnTo>
                <a:lnTo>
                  <a:pt x="0" y="44649"/>
                </a:lnTo>
                <a:lnTo>
                  <a:pt x="0" y="44649"/>
                </a:lnTo>
                <a:lnTo>
                  <a:pt x="8930" y="44649"/>
                </a:lnTo>
                <a:lnTo>
                  <a:pt x="8930" y="44649"/>
                </a:lnTo>
                <a:lnTo>
                  <a:pt x="17860" y="35719"/>
                </a:lnTo>
                <a:lnTo>
                  <a:pt x="17860" y="35719"/>
                </a:lnTo>
                <a:lnTo>
                  <a:pt x="26790" y="35719"/>
                </a:lnTo>
                <a:lnTo>
                  <a:pt x="35719" y="35719"/>
                </a:lnTo>
                <a:lnTo>
                  <a:pt x="35719" y="35719"/>
                </a:lnTo>
                <a:lnTo>
                  <a:pt x="44649" y="35719"/>
                </a:lnTo>
                <a:lnTo>
                  <a:pt x="53579" y="35719"/>
                </a:lnTo>
                <a:lnTo>
                  <a:pt x="62508" y="35719"/>
                </a:lnTo>
                <a:lnTo>
                  <a:pt x="71438" y="35719"/>
                </a:lnTo>
                <a:lnTo>
                  <a:pt x="80368" y="44649"/>
                </a:lnTo>
                <a:lnTo>
                  <a:pt x="89297" y="44649"/>
                </a:lnTo>
                <a:lnTo>
                  <a:pt x="98227" y="44649"/>
                </a:lnTo>
                <a:lnTo>
                  <a:pt x="116086" y="44649"/>
                </a:lnTo>
                <a:lnTo>
                  <a:pt x="125016" y="53578"/>
                </a:lnTo>
                <a:lnTo>
                  <a:pt x="133946" y="53578"/>
                </a:lnTo>
                <a:lnTo>
                  <a:pt x="151805" y="53578"/>
                </a:lnTo>
                <a:lnTo>
                  <a:pt x="160735" y="53578"/>
                </a:lnTo>
                <a:lnTo>
                  <a:pt x="169665" y="53578"/>
                </a:lnTo>
                <a:lnTo>
                  <a:pt x="187524" y="53578"/>
                </a:lnTo>
                <a:lnTo>
                  <a:pt x="205383" y="62508"/>
                </a:lnTo>
                <a:lnTo>
                  <a:pt x="214313" y="62508"/>
                </a:lnTo>
                <a:lnTo>
                  <a:pt x="232172" y="62508"/>
                </a:lnTo>
                <a:lnTo>
                  <a:pt x="241102" y="71438"/>
                </a:lnTo>
                <a:lnTo>
                  <a:pt x="250032" y="71438"/>
                </a:lnTo>
                <a:lnTo>
                  <a:pt x="267891" y="71438"/>
                </a:lnTo>
                <a:lnTo>
                  <a:pt x="276821" y="71438"/>
                </a:lnTo>
                <a:lnTo>
                  <a:pt x="294680" y="80367"/>
                </a:lnTo>
                <a:lnTo>
                  <a:pt x="303610" y="80367"/>
                </a:lnTo>
                <a:lnTo>
                  <a:pt x="321469" y="89297"/>
                </a:lnTo>
                <a:lnTo>
                  <a:pt x="330399" y="89297"/>
                </a:lnTo>
                <a:lnTo>
                  <a:pt x="348258" y="89297"/>
                </a:lnTo>
                <a:lnTo>
                  <a:pt x="357188" y="89297"/>
                </a:lnTo>
                <a:lnTo>
                  <a:pt x="366118" y="80367"/>
                </a:lnTo>
                <a:lnTo>
                  <a:pt x="383977" y="80367"/>
                </a:lnTo>
                <a:lnTo>
                  <a:pt x="392907" y="80367"/>
                </a:lnTo>
                <a:lnTo>
                  <a:pt x="401836" y="80367"/>
                </a:lnTo>
                <a:lnTo>
                  <a:pt x="419696" y="80367"/>
                </a:lnTo>
                <a:lnTo>
                  <a:pt x="428625" y="80367"/>
                </a:lnTo>
                <a:lnTo>
                  <a:pt x="446485" y="71438"/>
                </a:lnTo>
                <a:lnTo>
                  <a:pt x="455415" y="71438"/>
                </a:lnTo>
                <a:lnTo>
                  <a:pt x="464344" y="71438"/>
                </a:lnTo>
                <a:lnTo>
                  <a:pt x="473274" y="71438"/>
                </a:lnTo>
                <a:lnTo>
                  <a:pt x="491133" y="71438"/>
                </a:lnTo>
                <a:lnTo>
                  <a:pt x="500063" y="71438"/>
                </a:lnTo>
                <a:lnTo>
                  <a:pt x="508993" y="71438"/>
                </a:lnTo>
                <a:lnTo>
                  <a:pt x="526852" y="71438"/>
                </a:lnTo>
                <a:lnTo>
                  <a:pt x="535782" y="71438"/>
                </a:lnTo>
                <a:lnTo>
                  <a:pt x="544711" y="71438"/>
                </a:lnTo>
                <a:lnTo>
                  <a:pt x="553641" y="71438"/>
                </a:lnTo>
                <a:lnTo>
                  <a:pt x="562571" y="80367"/>
                </a:lnTo>
                <a:lnTo>
                  <a:pt x="571500" y="80367"/>
                </a:lnTo>
                <a:lnTo>
                  <a:pt x="589360" y="80367"/>
                </a:lnTo>
                <a:lnTo>
                  <a:pt x="598290" y="80367"/>
                </a:lnTo>
                <a:lnTo>
                  <a:pt x="616149" y="80367"/>
                </a:lnTo>
                <a:lnTo>
                  <a:pt x="625079" y="80367"/>
                </a:lnTo>
                <a:lnTo>
                  <a:pt x="634008" y="71438"/>
                </a:lnTo>
                <a:lnTo>
                  <a:pt x="651868" y="71438"/>
                </a:lnTo>
                <a:lnTo>
                  <a:pt x="660797" y="71438"/>
                </a:lnTo>
                <a:lnTo>
                  <a:pt x="669727" y="71438"/>
                </a:lnTo>
                <a:lnTo>
                  <a:pt x="687586" y="62508"/>
                </a:lnTo>
                <a:lnTo>
                  <a:pt x="696516" y="62508"/>
                </a:lnTo>
                <a:lnTo>
                  <a:pt x="714375" y="71438"/>
                </a:lnTo>
                <a:lnTo>
                  <a:pt x="723305" y="62508"/>
                </a:lnTo>
                <a:lnTo>
                  <a:pt x="732235" y="62508"/>
                </a:lnTo>
                <a:lnTo>
                  <a:pt x="741165" y="62508"/>
                </a:lnTo>
                <a:lnTo>
                  <a:pt x="759024" y="62508"/>
                </a:lnTo>
                <a:lnTo>
                  <a:pt x="767954" y="62508"/>
                </a:lnTo>
                <a:lnTo>
                  <a:pt x="776883" y="62508"/>
                </a:lnTo>
                <a:lnTo>
                  <a:pt x="794743" y="62508"/>
                </a:lnTo>
                <a:lnTo>
                  <a:pt x="803672" y="62508"/>
                </a:lnTo>
                <a:lnTo>
                  <a:pt x="812602" y="62508"/>
                </a:lnTo>
                <a:lnTo>
                  <a:pt x="821532" y="62508"/>
                </a:lnTo>
                <a:lnTo>
                  <a:pt x="830461" y="62508"/>
                </a:lnTo>
                <a:lnTo>
                  <a:pt x="839391" y="62508"/>
                </a:lnTo>
                <a:lnTo>
                  <a:pt x="848321" y="53578"/>
                </a:lnTo>
                <a:lnTo>
                  <a:pt x="857250" y="53578"/>
                </a:lnTo>
                <a:lnTo>
                  <a:pt x="866180" y="53578"/>
                </a:lnTo>
                <a:lnTo>
                  <a:pt x="875110" y="62508"/>
                </a:lnTo>
                <a:lnTo>
                  <a:pt x="884040" y="62508"/>
                </a:lnTo>
                <a:lnTo>
                  <a:pt x="884040" y="53578"/>
                </a:lnTo>
                <a:lnTo>
                  <a:pt x="901899" y="53578"/>
                </a:lnTo>
                <a:lnTo>
                  <a:pt x="910829" y="53578"/>
                </a:lnTo>
                <a:lnTo>
                  <a:pt x="910829" y="53578"/>
                </a:lnTo>
                <a:lnTo>
                  <a:pt x="928688" y="44649"/>
                </a:lnTo>
                <a:lnTo>
                  <a:pt x="937618" y="44649"/>
                </a:lnTo>
                <a:lnTo>
                  <a:pt x="937618" y="53578"/>
                </a:lnTo>
                <a:lnTo>
                  <a:pt x="955477" y="53578"/>
                </a:lnTo>
                <a:lnTo>
                  <a:pt x="955477" y="62508"/>
                </a:lnTo>
                <a:lnTo>
                  <a:pt x="973336" y="62508"/>
                </a:lnTo>
                <a:lnTo>
                  <a:pt x="982266" y="62508"/>
                </a:lnTo>
                <a:lnTo>
                  <a:pt x="991196" y="53578"/>
                </a:lnTo>
                <a:lnTo>
                  <a:pt x="1000125" y="53578"/>
                </a:lnTo>
                <a:lnTo>
                  <a:pt x="1009055" y="44649"/>
                </a:lnTo>
                <a:lnTo>
                  <a:pt x="1017985" y="44649"/>
                </a:lnTo>
                <a:lnTo>
                  <a:pt x="1026915" y="44649"/>
                </a:lnTo>
                <a:lnTo>
                  <a:pt x="1035844" y="44649"/>
                </a:lnTo>
                <a:lnTo>
                  <a:pt x="1044774" y="44649"/>
                </a:lnTo>
                <a:lnTo>
                  <a:pt x="1053704" y="53578"/>
                </a:lnTo>
                <a:lnTo>
                  <a:pt x="1062633" y="53578"/>
                </a:lnTo>
                <a:lnTo>
                  <a:pt x="1071563" y="53578"/>
                </a:lnTo>
                <a:lnTo>
                  <a:pt x="1080493" y="53578"/>
                </a:lnTo>
                <a:lnTo>
                  <a:pt x="1098352" y="53578"/>
                </a:lnTo>
                <a:lnTo>
                  <a:pt x="1107282" y="44649"/>
                </a:lnTo>
                <a:lnTo>
                  <a:pt x="1125141" y="44649"/>
                </a:lnTo>
                <a:lnTo>
                  <a:pt x="1134071" y="44649"/>
                </a:lnTo>
                <a:lnTo>
                  <a:pt x="1151930" y="35719"/>
                </a:lnTo>
                <a:lnTo>
                  <a:pt x="1169790" y="35719"/>
                </a:lnTo>
                <a:lnTo>
                  <a:pt x="1178719" y="35719"/>
                </a:lnTo>
                <a:lnTo>
                  <a:pt x="1196579" y="35719"/>
                </a:lnTo>
                <a:lnTo>
                  <a:pt x="1214438" y="35719"/>
                </a:lnTo>
                <a:lnTo>
                  <a:pt x="1223368" y="35719"/>
                </a:lnTo>
                <a:lnTo>
                  <a:pt x="1241227" y="35719"/>
                </a:lnTo>
                <a:lnTo>
                  <a:pt x="1259086" y="35719"/>
                </a:lnTo>
                <a:lnTo>
                  <a:pt x="1276946" y="35719"/>
                </a:lnTo>
                <a:lnTo>
                  <a:pt x="1294805" y="26789"/>
                </a:lnTo>
                <a:lnTo>
                  <a:pt x="1312665" y="26789"/>
                </a:lnTo>
                <a:lnTo>
                  <a:pt x="1321594" y="26789"/>
                </a:lnTo>
                <a:lnTo>
                  <a:pt x="1339454" y="26789"/>
                </a:lnTo>
                <a:lnTo>
                  <a:pt x="1348383" y="26789"/>
                </a:lnTo>
                <a:lnTo>
                  <a:pt x="1366243" y="26789"/>
                </a:lnTo>
                <a:lnTo>
                  <a:pt x="1384102" y="26789"/>
                </a:lnTo>
                <a:lnTo>
                  <a:pt x="1401961" y="26789"/>
                </a:lnTo>
                <a:lnTo>
                  <a:pt x="1410891" y="26789"/>
                </a:lnTo>
                <a:lnTo>
                  <a:pt x="1428750" y="26789"/>
                </a:lnTo>
                <a:lnTo>
                  <a:pt x="1437680" y="26789"/>
                </a:lnTo>
                <a:lnTo>
                  <a:pt x="1446610" y="26789"/>
                </a:lnTo>
                <a:lnTo>
                  <a:pt x="1464469" y="26789"/>
                </a:lnTo>
                <a:lnTo>
                  <a:pt x="1464469" y="26789"/>
                </a:lnTo>
                <a:lnTo>
                  <a:pt x="1482329" y="26789"/>
                </a:lnTo>
                <a:lnTo>
                  <a:pt x="1491258" y="26789"/>
                </a:lnTo>
                <a:lnTo>
                  <a:pt x="1500188" y="26789"/>
                </a:lnTo>
                <a:lnTo>
                  <a:pt x="1509118" y="26789"/>
                </a:lnTo>
                <a:lnTo>
                  <a:pt x="1518047" y="26789"/>
                </a:lnTo>
                <a:lnTo>
                  <a:pt x="1526977" y="26789"/>
                </a:lnTo>
                <a:lnTo>
                  <a:pt x="1535907" y="26789"/>
                </a:lnTo>
                <a:lnTo>
                  <a:pt x="1553766" y="26789"/>
                </a:lnTo>
                <a:lnTo>
                  <a:pt x="1562696" y="26789"/>
                </a:lnTo>
                <a:lnTo>
                  <a:pt x="1571625" y="26789"/>
                </a:lnTo>
                <a:lnTo>
                  <a:pt x="1580555" y="26789"/>
                </a:lnTo>
                <a:lnTo>
                  <a:pt x="1589485" y="26789"/>
                </a:lnTo>
                <a:lnTo>
                  <a:pt x="1598415" y="26789"/>
                </a:lnTo>
                <a:lnTo>
                  <a:pt x="1607344" y="26789"/>
                </a:lnTo>
                <a:lnTo>
                  <a:pt x="1616274" y="26789"/>
                </a:lnTo>
                <a:lnTo>
                  <a:pt x="1625204" y="26789"/>
                </a:lnTo>
                <a:lnTo>
                  <a:pt x="1634133" y="26789"/>
                </a:lnTo>
                <a:lnTo>
                  <a:pt x="1643063" y="26789"/>
                </a:lnTo>
                <a:lnTo>
                  <a:pt x="1651993" y="26789"/>
                </a:lnTo>
                <a:lnTo>
                  <a:pt x="1651993" y="26789"/>
                </a:lnTo>
                <a:lnTo>
                  <a:pt x="1660922" y="26789"/>
                </a:lnTo>
                <a:lnTo>
                  <a:pt x="1669852" y="26789"/>
                </a:lnTo>
                <a:lnTo>
                  <a:pt x="1678782" y="26789"/>
                </a:lnTo>
                <a:lnTo>
                  <a:pt x="1678782" y="26789"/>
                </a:lnTo>
                <a:lnTo>
                  <a:pt x="1687711" y="26789"/>
                </a:lnTo>
                <a:lnTo>
                  <a:pt x="1687711" y="26789"/>
                </a:lnTo>
                <a:lnTo>
                  <a:pt x="1696641" y="26789"/>
                </a:lnTo>
                <a:lnTo>
                  <a:pt x="1705571" y="26789"/>
                </a:lnTo>
                <a:lnTo>
                  <a:pt x="1705571" y="26789"/>
                </a:lnTo>
                <a:lnTo>
                  <a:pt x="1714500" y="26789"/>
                </a:lnTo>
                <a:lnTo>
                  <a:pt x="1723430" y="26789"/>
                </a:lnTo>
                <a:lnTo>
                  <a:pt x="1732360" y="26789"/>
                </a:lnTo>
                <a:lnTo>
                  <a:pt x="1741290" y="26789"/>
                </a:lnTo>
                <a:lnTo>
                  <a:pt x="1750219" y="26789"/>
                </a:lnTo>
                <a:lnTo>
                  <a:pt x="1759149" y="26789"/>
                </a:lnTo>
                <a:lnTo>
                  <a:pt x="1768079" y="26789"/>
                </a:lnTo>
                <a:lnTo>
                  <a:pt x="1777008" y="26789"/>
                </a:lnTo>
                <a:lnTo>
                  <a:pt x="1785938" y="26789"/>
                </a:lnTo>
                <a:lnTo>
                  <a:pt x="1803797" y="26789"/>
                </a:lnTo>
                <a:lnTo>
                  <a:pt x="1812727" y="35719"/>
                </a:lnTo>
                <a:lnTo>
                  <a:pt x="1830586" y="35719"/>
                </a:lnTo>
                <a:lnTo>
                  <a:pt x="1848446" y="35719"/>
                </a:lnTo>
                <a:lnTo>
                  <a:pt x="1866305" y="26789"/>
                </a:lnTo>
                <a:lnTo>
                  <a:pt x="1875235" y="26789"/>
                </a:lnTo>
                <a:lnTo>
                  <a:pt x="1893094" y="35719"/>
                </a:lnTo>
                <a:lnTo>
                  <a:pt x="1902024" y="35719"/>
                </a:lnTo>
                <a:lnTo>
                  <a:pt x="1919883" y="35719"/>
                </a:lnTo>
                <a:lnTo>
                  <a:pt x="1937743" y="35719"/>
                </a:lnTo>
                <a:lnTo>
                  <a:pt x="1946672" y="35719"/>
                </a:lnTo>
                <a:lnTo>
                  <a:pt x="1964532" y="35719"/>
                </a:lnTo>
                <a:lnTo>
                  <a:pt x="1982391" y="35719"/>
                </a:lnTo>
                <a:lnTo>
                  <a:pt x="2000250" y="35719"/>
                </a:lnTo>
                <a:lnTo>
                  <a:pt x="2009180" y="35719"/>
                </a:lnTo>
                <a:lnTo>
                  <a:pt x="2027040" y="35719"/>
                </a:lnTo>
                <a:lnTo>
                  <a:pt x="2035969" y="35719"/>
                </a:lnTo>
                <a:lnTo>
                  <a:pt x="2044899" y="35719"/>
                </a:lnTo>
                <a:lnTo>
                  <a:pt x="2062758" y="35719"/>
                </a:lnTo>
                <a:lnTo>
                  <a:pt x="2071688" y="26789"/>
                </a:lnTo>
                <a:lnTo>
                  <a:pt x="2080618" y="26789"/>
                </a:lnTo>
                <a:lnTo>
                  <a:pt x="2098477" y="26789"/>
                </a:lnTo>
                <a:lnTo>
                  <a:pt x="2116336" y="26789"/>
                </a:lnTo>
                <a:lnTo>
                  <a:pt x="2125266" y="26789"/>
                </a:lnTo>
                <a:lnTo>
                  <a:pt x="2143125" y="26789"/>
                </a:lnTo>
                <a:lnTo>
                  <a:pt x="2152055" y="26789"/>
                </a:lnTo>
                <a:lnTo>
                  <a:pt x="2169915" y="26789"/>
                </a:lnTo>
                <a:lnTo>
                  <a:pt x="2187774" y="26789"/>
                </a:lnTo>
                <a:lnTo>
                  <a:pt x="2196704" y="26789"/>
                </a:lnTo>
                <a:lnTo>
                  <a:pt x="2214563" y="26789"/>
                </a:lnTo>
                <a:lnTo>
                  <a:pt x="2232422" y="26789"/>
                </a:lnTo>
                <a:lnTo>
                  <a:pt x="2250282" y="26789"/>
                </a:lnTo>
                <a:lnTo>
                  <a:pt x="2259211" y="26789"/>
                </a:lnTo>
                <a:lnTo>
                  <a:pt x="2268141" y="26789"/>
                </a:lnTo>
                <a:lnTo>
                  <a:pt x="2286000" y="26789"/>
                </a:lnTo>
                <a:lnTo>
                  <a:pt x="2294930" y="26789"/>
                </a:lnTo>
                <a:lnTo>
                  <a:pt x="2312790" y="26789"/>
                </a:lnTo>
                <a:lnTo>
                  <a:pt x="2330649" y="26789"/>
                </a:lnTo>
                <a:lnTo>
                  <a:pt x="2339579" y="26789"/>
                </a:lnTo>
                <a:lnTo>
                  <a:pt x="2357438" y="26789"/>
                </a:lnTo>
                <a:lnTo>
                  <a:pt x="2375297" y="35719"/>
                </a:lnTo>
                <a:lnTo>
                  <a:pt x="2393157" y="35719"/>
                </a:lnTo>
                <a:lnTo>
                  <a:pt x="2411016" y="35719"/>
                </a:lnTo>
                <a:lnTo>
                  <a:pt x="2428875" y="35719"/>
                </a:lnTo>
                <a:lnTo>
                  <a:pt x="2446735" y="35719"/>
                </a:lnTo>
                <a:lnTo>
                  <a:pt x="2464594" y="35719"/>
                </a:lnTo>
                <a:lnTo>
                  <a:pt x="2482454" y="35719"/>
                </a:lnTo>
                <a:lnTo>
                  <a:pt x="2491383" y="35719"/>
                </a:lnTo>
                <a:lnTo>
                  <a:pt x="2509243" y="35719"/>
                </a:lnTo>
                <a:lnTo>
                  <a:pt x="2518172" y="35719"/>
                </a:lnTo>
                <a:lnTo>
                  <a:pt x="2536032" y="35719"/>
                </a:lnTo>
                <a:lnTo>
                  <a:pt x="2544961" y="35719"/>
                </a:lnTo>
                <a:lnTo>
                  <a:pt x="2562821" y="26789"/>
                </a:lnTo>
                <a:lnTo>
                  <a:pt x="2571750" y="26789"/>
                </a:lnTo>
                <a:lnTo>
                  <a:pt x="2580680" y="26789"/>
                </a:lnTo>
                <a:lnTo>
                  <a:pt x="2598540" y="26789"/>
                </a:lnTo>
                <a:lnTo>
                  <a:pt x="2616399" y="26789"/>
                </a:lnTo>
                <a:lnTo>
                  <a:pt x="2634258" y="26789"/>
                </a:lnTo>
                <a:lnTo>
                  <a:pt x="2652118" y="26789"/>
                </a:lnTo>
                <a:lnTo>
                  <a:pt x="2661047" y="26789"/>
                </a:lnTo>
                <a:lnTo>
                  <a:pt x="2678907" y="26789"/>
                </a:lnTo>
                <a:lnTo>
                  <a:pt x="2696766" y="17859"/>
                </a:lnTo>
                <a:lnTo>
                  <a:pt x="2714625" y="17859"/>
                </a:lnTo>
                <a:lnTo>
                  <a:pt x="2732485" y="17859"/>
                </a:lnTo>
                <a:lnTo>
                  <a:pt x="2759274" y="17859"/>
                </a:lnTo>
                <a:lnTo>
                  <a:pt x="2768204" y="17859"/>
                </a:lnTo>
                <a:lnTo>
                  <a:pt x="2786063" y="17859"/>
                </a:lnTo>
                <a:lnTo>
                  <a:pt x="2794993" y="17859"/>
                </a:lnTo>
                <a:lnTo>
                  <a:pt x="2803922" y="17859"/>
                </a:lnTo>
                <a:lnTo>
                  <a:pt x="2812852" y="17859"/>
                </a:lnTo>
                <a:lnTo>
                  <a:pt x="2812852" y="17859"/>
                </a:lnTo>
                <a:lnTo>
                  <a:pt x="2821782" y="17859"/>
                </a:lnTo>
                <a:lnTo>
                  <a:pt x="2830711" y="17859"/>
                </a:lnTo>
                <a:lnTo>
                  <a:pt x="2839641" y="17859"/>
                </a:lnTo>
                <a:lnTo>
                  <a:pt x="2839641" y="17859"/>
                </a:lnTo>
                <a:lnTo>
                  <a:pt x="2839641" y="17859"/>
                </a:lnTo>
                <a:lnTo>
                  <a:pt x="2839641" y="17859"/>
                </a:lnTo>
                <a:lnTo>
                  <a:pt x="2839641" y="17859"/>
                </a:lnTo>
                <a:lnTo>
                  <a:pt x="2830711" y="17859"/>
                </a:lnTo>
                <a:lnTo>
                  <a:pt x="2830711" y="17859"/>
                </a:lnTo>
                <a:lnTo>
                  <a:pt x="2839641" y="8930"/>
                </a:lnTo>
                <a:lnTo>
                  <a:pt x="2839641" y="8930"/>
                </a:lnTo>
                <a:lnTo>
                  <a:pt x="2839641" y="8930"/>
                </a:lnTo>
                <a:lnTo>
                  <a:pt x="2839641" y="17859"/>
                </a:lnTo>
                <a:lnTo>
                  <a:pt x="2839641" y="17859"/>
                </a:lnTo>
                <a:lnTo>
                  <a:pt x="2839641" y="17859"/>
                </a:lnTo>
                <a:lnTo>
                  <a:pt x="2839641" y="17859"/>
                </a:lnTo>
                <a:lnTo>
                  <a:pt x="2848571" y="17859"/>
                </a:lnTo>
                <a:lnTo>
                  <a:pt x="2848571" y="17859"/>
                </a:lnTo>
                <a:lnTo>
                  <a:pt x="2857500" y="8930"/>
                </a:lnTo>
                <a:lnTo>
                  <a:pt x="2857500" y="0"/>
                </a:lnTo>
                <a:lnTo>
                  <a:pt x="285750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 name="Freeform 13"/>
          <p:cNvSpPr/>
          <p:nvPr/>
        </p:nvSpPr>
        <p:spPr bwMode="auto">
          <a:xfrm>
            <a:off x="2580680" y="4277320"/>
            <a:ext cx="1643063" cy="107157"/>
          </a:xfrm>
          <a:custGeom>
            <a:avLst/>
            <a:gdLst/>
            <a:ahLst/>
            <a:cxnLst/>
            <a:rect l="0" t="0" r="0" b="0"/>
            <a:pathLst>
              <a:path w="1643063" h="107157">
                <a:moveTo>
                  <a:pt x="26789" y="53578"/>
                </a:moveTo>
                <a:lnTo>
                  <a:pt x="26789" y="53578"/>
                </a:lnTo>
                <a:lnTo>
                  <a:pt x="17859" y="62508"/>
                </a:lnTo>
                <a:lnTo>
                  <a:pt x="17859" y="62508"/>
                </a:lnTo>
                <a:lnTo>
                  <a:pt x="8929" y="62508"/>
                </a:lnTo>
                <a:lnTo>
                  <a:pt x="8929" y="71437"/>
                </a:lnTo>
                <a:lnTo>
                  <a:pt x="8929" y="71437"/>
                </a:lnTo>
                <a:lnTo>
                  <a:pt x="8929" y="71437"/>
                </a:lnTo>
                <a:lnTo>
                  <a:pt x="8929" y="71437"/>
                </a:lnTo>
                <a:lnTo>
                  <a:pt x="8929" y="71437"/>
                </a:lnTo>
                <a:lnTo>
                  <a:pt x="0" y="71437"/>
                </a:lnTo>
                <a:lnTo>
                  <a:pt x="0" y="71437"/>
                </a:lnTo>
                <a:lnTo>
                  <a:pt x="0" y="71437"/>
                </a:lnTo>
                <a:lnTo>
                  <a:pt x="0" y="71437"/>
                </a:lnTo>
                <a:lnTo>
                  <a:pt x="0" y="71437"/>
                </a:lnTo>
                <a:lnTo>
                  <a:pt x="0" y="71437"/>
                </a:lnTo>
                <a:lnTo>
                  <a:pt x="8929" y="71437"/>
                </a:lnTo>
                <a:lnTo>
                  <a:pt x="8929" y="71437"/>
                </a:lnTo>
                <a:lnTo>
                  <a:pt x="17859" y="71437"/>
                </a:lnTo>
                <a:lnTo>
                  <a:pt x="26789" y="71437"/>
                </a:lnTo>
                <a:lnTo>
                  <a:pt x="35718" y="80367"/>
                </a:lnTo>
                <a:lnTo>
                  <a:pt x="53578" y="80367"/>
                </a:lnTo>
                <a:lnTo>
                  <a:pt x="71437" y="80367"/>
                </a:lnTo>
                <a:lnTo>
                  <a:pt x="98226" y="89297"/>
                </a:lnTo>
                <a:lnTo>
                  <a:pt x="125015" y="89297"/>
                </a:lnTo>
                <a:lnTo>
                  <a:pt x="142875" y="89297"/>
                </a:lnTo>
                <a:lnTo>
                  <a:pt x="169664" y="89297"/>
                </a:lnTo>
                <a:lnTo>
                  <a:pt x="196453" y="89297"/>
                </a:lnTo>
                <a:lnTo>
                  <a:pt x="223242" y="98226"/>
                </a:lnTo>
                <a:lnTo>
                  <a:pt x="250031" y="98226"/>
                </a:lnTo>
                <a:lnTo>
                  <a:pt x="267890" y="98226"/>
                </a:lnTo>
                <a:lnTo>
                  <a:pt x="303609" y="107156"/>
                </a:lnTo>
                <a:lnTo>
                  <a:pt x="330398" y="107156"/>
                </a:lnTo>
                <a:lnTo>
                  <a:pt x="357187" y="98226"/>
                </a:lnTo>
                <a:lnTo>
                  <a:pt x="383976" y="98226"/>
                </a:lnTo>
                <a:lnTo>
                  <a:pt x="419695" y="98226"/>
                </a:lnTo>
                <a:lnTo>
                  <a:pt x="446484" y="89297"/>
                </a:lnTo>
                <a:lnTo>
                  <a:pt x="482203" y="89297"/>
                </a:lnTo>
                <a:lnTo>
                  <a:pt x="517922" y="89297"/>
                </a:lnTo>
                <a:lnTo>
                  <a:pt x="544711" y="89297"/>
                </a:lnTo>
                <a:lnTo>
                  <a:pt x="580429" y="89297"/>
                </a:lnTo>
                <a:lnTo>
                  <a:pt x="607218" y="89297"/>
                </a:lnTo>
                <a:lnTo>
                  <a:pt x="642937" y="98226"/>
                </a:lnTo>
                <a:lnTo>
                  <a:pt x="669726" y="98226"/>
                </a:lnTo>
                <a:lnTo>
                  <a:pt x="696515" y="98226"/>
                </a:lnTo>
                <a:lnTo>
                  <a:pt x="714375" y="98226"/>
                </a:lnTo>
                <a:lnTo>
                  <a:pt x="741164" y="107156"/>
                </a:lnTo>
                <a:lnTo>
                  <a:pt x="759023" y="107156"/>
                </a:lnTo>
                <a:lnTo>
                  <a:pt x="785812" y="107156"/>
                </a:lnTo>
                <a:lnTo>
                  <a:pt x="812601" y="107156"/>
                </a:lnTo>
                <a:lnTo>
                  <a:pt x="830461" y="98226"/>
                </a:lnTo>
                <a:lnTo>
                  <a:pt x="857250" y="98226"/>
                </a:lnTo>
                <a:lnTo>
                  <a:pt x="866179" y="89297"/>
                </a:lnTo>
                <a:lnTo>
                  <a:pt x="892968" y="89297"/>
                </a:lnTo>
                <a:lnTo>
                  <a:pt x="901898" y="89297"/>
                </a:lnTo>
                <a:lnTo>
                  <a:pt x="919758" y="89297"/>
                </a:lnTo>
                <a:lnTo>
                  <a:pt x="937617" y="89297"/>
                </a:lnTo>
                <a:lnTo>
                  <a:pt x="946547" y="89297"/>
                </a:lnTo>
                <a:lnTo>
                  <a:pt x="964406" y="89297"/>
                </a:lnTo>
                <a:lnTo>
                  <a:pt x="982265" y="89297"/>
                </a:lnTo>
                <a:lnTo>
                  <a:pt x="1000125" y="89297"/>
                </a:lnTo>
                <a:lnTo>
                  <a:pt x="1017984" y="89297"/>
                </a:lnTo>
                <a:lnTo>
                  <a:pt x="1044773" y="80367"/>
                </a:lnTo>
                <a:lnTo>
                  <a:pt x="1071562" y="80367"/>
                </a:lnTo>
                <a:lnTo>
                  <a:pt x="1089422" y="71437"/>
                </a:lnTo>
                <a:lnTo>
                  <a:pt x="1125140" y="62508"/>
                </a:lnTo>
                <a:lnTo>
                  <a:pt x="1151929" y="53578"/>
                </a:lnTo>
                <a:lnTo>
                  <a:pt x="1178718" y="44648"/>
                </a:lnTo>
                <a:lnTo>
                  <a:pt x="1205508" y="44648"/>
                </a:lnTo>
                <a:lnTo>
                  <a:pt x="1232297" y="35719"/>
                </a:lnTo>
                <a:lnTo>
                  <a:pt x="1259086" y="35719"/>
                </a:lnTo>
                <a:lnTo>
                  <a:pt x="1285875" y="35719"/>
                </a:lnTo>
                <a:lnTo>
                  <a:pt x="1312664" y="26789"/>
                </a:lnTo>
                <a:lnTo>
                  <a:pt x="1339453" y="26789"/>
                </a:lnTo>
                <a:lnTo>
                  <a:pt x="1357312" y="26789"/>
                </a:lnTo>
                <a:lnTo>
                  <a:pt x="1384101" y="17859"/>
                </a:lnTo>
                <a:lnTo>
                  <a:pt x="1401961" y="17859"/>
                </a:lnTo>
                <a:lnTo>
                  <a:pt x="1428750" y="8930"/>
                </a:lnTo>
                <a:lnTo>
                  <a:pt x="1446609" y="8930"/>
                </a:lnTo>
                <a:lnTo>
                  <a:pt x="1473398" y="8930"/>
                </a:lnTo>
                <a:lnTo>
                  <a:pt x="1491258" y="8930"/>
                </a:lnTo>
                <a:lnTo>
                  <a:pt x="1509117" y="0"/>
                </a:lnTo>
                <a:lnTo>
                  <a:pt x="1518047" y="8930"/>
                </a:lnTo>
                <a:lnTo>
                  <a:pt x="1535906" y="8930"/>
                </a:lnTo>
                <a:lnTo>
                  <a:pt x="1544836" y="8930"/>
                </a:lnTo>
                <a:lnTo>
                  <a:pt x="1553765" y="8930"/>
                </a:lnTo>
                <a:lnTo>
                  <a:pt x="1553765" y="8930"/>
                </a:lnTo>
                <a:lnTo>
                  <a:pt x="1562695" y="8930"/>
                </a:lnTo>
                <a:lnTo>
                  <a:pt x="1571625" y="8930"/>
                </a:lnTo>
                <a:lnTo>
                  <a:pt x="1571625" y="8930"/>
                </a:lnTo>
                <a:lnTo>
                  <a:pt x="1580554" y="8930"/>
                </a:lnTo>
                <a:lnTo>
                  <a:pt x="1589484" y="8930"/>
                </a:lnTo>
                <a:lnTo>
                  <a:pt x="1598414" y="8930"/>
                </a:lnTo>
                <a:lnTo>
                  <a:pt x="1598414" y="8930"/>
                </a:lnTo>
                <a:lnTo>
                  <a:pt x="1607343" y="8930"/>
                </a:lnTo>
                <a:lnTo>
                  <a:pt x="1607343" y="8930"/>
                </a:lnTo>
                <a:lnTo>
                  <a:pt x="1616273" y="8930"/>
                </a:lnTo>
                <a:lnTo>
                  <a:pt x="1616273" y="8930"/>
                </a:lnTo>
                <a:lnTo>
                  <a:pt x="1616273" y="8930"/>
                </a:lnTo>
                <a:lnTo>
                  <a:pt x="1616273" y="8930"/>
                </a:lnTo>
                <a:lnTo>
                  <a:pt x="1625203" y="8930"/>
                </a:lnTo>
                <a:lnTo>
                  <a:pt x="1625203" y="8930"/>
                </a:lnTo>
                <a:lnTo>
                  <a:pt x="1625203" y="8930"/>
                </a:lnTo>
                <a:lnTo>
                  <a:pt x="1634133" y="8930"/>
                </a:lnTo>
                <a:lnTo>
                  <a:pt x="1634133" y="8930"/>
                </a:lnTo>
                <a:lnTo>
                  <a:pt x="1643062" y="8930"/>
                </a:lnTo>
                <a:lnTo>
                  <a:pt x="1643062" y="8930"/>
                </a:lnTo>
                <a:lnTo>
                  <a:pt x="1643062" y="8930"/>
                </a:lnTo>
                <a:lnTo>
                  <a:pt x="1643062" y="8930"/>
                </a:lnTo>
                <a:lnTo>
                  <a:pt x="1643062" y="17859"/>
                </a:lnTo>
                <a:lnTo>
                  <a:pt x="1643062" y="17859"/>
                </a:lnTo>
                <a:lnTo>
                  <a:pt x="1643062" y="8930"/>
                </a:lnTo>
                <a:lnTo>
                  <a:pt x="1643062"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 name="Freeform 14"/>
          <p:cNvSpPr/>
          <p:nvPr/>
        </p:nvSpPr>
        <p:spPr bwMode="auto">
          <a:xfrm>
            <a:off x="875109" y="4732734"/>
            <a:ext cx="8931" cy="17860"/>
          </a:xfrm>
          <a:custGeom>
            <a:avLst/>
            <a:gdLst/>
            <a:ahLst/>
            <a:cxnLst/>
            <a:rect l="0" t="0" r="0" b="0"/>
            <a:pathLst>
              <a:path w="8931" h="17860">
                <a:moveTo>
                  <a:pt x="0" y="8930"/>
                </a:moveTo>
                <a:lnTo>
                  <a:pt x="0" y="17859"/>
                </a:lnTo>
                <a:lnTo>
                  <a:pt x="0" y="17859"/>
                </a:lnTo>
                <a:lnTo>
                  <a:pt x="0" y="17859"/>
                </a:lnTo>
                <a:lnTo>
                  <a:pt x="0" y="17859"/>
                </a:lnTo>
                <a:lnTo>
                  <a:pt x="0" y="8930"/>
                </a:lnTo>
                <a:lnTo>
                  <a:pt x="8930" y="8930"/>
                </a:lnTo>
                <a:lnTo>
                  <a:pt x="8930" y="8930"/>
                </a:lnTo>
                <a:lnTo>
                  <a:pt x="8930" y="8930"/>
                </a:lnTo>
                <a:lnTo>
                  <a:pt x="0" y="8930"/>
                </a:lnTo>
                <a:lnTo>
                  <a:pt x="0" y="8930"/>
                </a:lnTo>
                <a:lnTo>
                  <a:pt x="8930" y="0"/>
                </a:lnTo>
                <a:lnTo>
                  <a:pt x="893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 name="Freeform 15"/>
          <p:cNvSpPr/>
          <p:nvPr/>
        </p:nvSpPr>
        <p:spPr bwMode="auto">
          <a:xfrm>
            <a:off x="750094" y="4741664"/>
            <a:ext cx="187524" cy="991196"/>
          </a:xfrm>
          <a:custGeom>
            <a:avLst/>
            <a:gdLst/>
            <a:ahLst/>
            <a:cxnLst/>
            <a:rect l="0" t="0" r="0" b="0"/>
            <a:pathLst>
              <a:path w="187524" h="991196">
                <a:moveTo>
                  <a:pt x="187523" y="0"/>
                </a:moveTo>
                <a:lnTo>
                  <a:pt x="187523" y="0"/>
                </a:lnTo>
                <a:lnTo>
                  <a:pt x="178594" y="0"/>
                </a:lnTo>
                <a:lnTo>
                  <a:pt x="178594" y="0"/>
                </a:lnTo>
                <a:lnTo>
                  <a:pt x="169664" y="8929"/>
                </a:lnTo>
                <a:lnTo>
                  <a:pt x="160734" y="8929"/>
                </a:lnTo>
                <a:lnTo>
                  <a:pt x="151805" y="17859"/>
                </a:lnTo>
                <a:lnTo>
                  <a:pt x="133945" y="26789"/>
                </a:lnTo>
                <a:lnTo>
                  <a:pt x="116086" y="35718"/>
                </a:lnTo>
                <a:lnTo>
                  <a:pt x="98226" y="35718"/>
                </a:lnTo>
                <a:lnTo>
                  <a:pt x="80367" y="35718"/>
                </a:lnTo>
                <a:lnTo>
                  <a:pt x="62508" y="26789"/>
                </a:lnTo>
                <a:lnTo>
                  <a:pt x="35719" y="26789"/>
                </a:lnTo>
                <a:lnTo>
                  <a:pt x="26789" y="26789"/>
                </a:lnTo>
                <a:lnTo>
                  <a:pt x="8930" y="26789"/>
                </a:lnTo>
                <a:lnTo>
                  <a:pt x="0" y="17859"/>
                </a:lnTo>
                <a:lnTo>
                  <a:pt x="0" y="17859"/>
                </a:lnTo>
                <a:lnTo>
                  <a:pt x="0" y="8929"/>
                </a:lnTo>
                <a:lnTo>
                  <a:pt x="0" y="8929"/>
                </a:lnTo>
                <a:lnTo>
                  <a:pt x="8930" y="8929"/>
                </a:lnTo>
                <a:lnTo>
                  <a:pt x="17859" y="17859"/>
                </a:lnTo>
                <a:lnTo>
                  <a:pt x="26789" y="17859"/>
                </a:lnTo>
                <a:lnTo>
                  <a:pt x="26789" y="26789"/>
                </a:lnTo>
                <a:lnTo>
                  <a:pt x="35719" y="35718"/>
                </a:lnTo>
                <a:lnTo>
                  <a:pt x="35719" y="35718"/>
                </a:lnTo>
                <a:lnTo>
                  <a:pt x="26789" y="44648"/>
                </a:lnTo>
                <a:lnTo>
                  <a:pt x="26789" y="53578"/>
                </a:lnTo>
                <a:lnTo>
                  <a:pt x="26789" y="62507"/>
                </a:lnTo>
                <a:lnTo>
                  <a:pt x="26789" y="80367"/>
                </a:lnTo>
                <a:lnTo>
                  <a:pt x="26789" y="98226"/>
                </a:lnTo>
                <a:lnTo>
                  <a:pt x="17859" y="125015"/>
                </a:lnTo>
                <a:lnTo>
                  <a:pt x="17859" y="151805"/>
                </a:lnTo>
                <a:lnTo>
                  <a:pt x="8930" y="178594"/>
                </a:lnTo>
                <a:lnTo>
                  <a:pt x="8930" y="205383"/>
                </a:lnTo>
                <a:lnTo>
                  <a:pt x="8930" y="241102"/>
                </a:lnTo>
                <a:lnTo>
                  <a:pt x="8930" y="276820"/>
                </a:lnTo>
                <a:lnTo>
                  <a:pt x="17859" y="312539"/>
                </a:lnTo>
                <a:lnTo>
                  <a:pt x="17859" y="348258"/>
                </a:lnTo>
                <a:lnTo>
                  <a:pt x="17859" y="383977"/>
                </a:lnTo>
                <a:lnTo>
                  <a:pt x="17859" y="419695"/>
                </a:lnTo>
                <a:lnTo>
                  <a:pt x="26789" y="455414"/>
                </a:lnTo>
                <a:lnTo>
                  <a:pt x="26789" y="491133"/>
                </a:lnTo>
                <a:lnTo>
                  <a:pt x="26789" y="544711"/>
                </a:lnTo>
                <a:lnTo>
                  <a:pt x="26789" y="598289"/>
                </a:lnTo>
                <a:lnTo>
                  <a:pt x="17859" y="660797"/>
                </a:lnTo>
                <a:lnTo>
                  <a:pt x="26789" y="723305"/>
                </a:lnTo>
                <a:lnTo>
                  <a:pt x="26789" y="785813"/>
                </a:lnTo>
                <a:lnTo>
                  <a:pt x="26789" y="839390"/>
                </a:lnTo>
                <a:lnTo>
                  <a:pt x="26789" y="884038"/>
                </a:lnTo>
                <a:lnTo>
                  <a:pt x="26789" y="919757"/>
                </a:lnTo>
                <a:lnTo>
                  <a:pt x="26789" y="955476"/>
                </a:lnTo>
                <a:lnTo>
                  <a:pt x="26789" y="991195"/>
                </a:lnTo>
                <a:lnTo>
                  <a:pt x="26789" y="99119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7" name="Freeform 16"/>
          <p:cNvSpPr/>
          <p:nvPr/>
        </p:nvSpPr>
        <p:spPr bwMode="auto">
          <a:xfrm>
            <a:off x="723305" y="5804296"/>
            <a:ext cx="35720" cy="937618"/>
          </a:xfrm>
          <a:custGeom>
            <a:avLst/>
            <a:gdLst/>
            <a:ahLst/>
            <a:cxnLst/>
            <a:rect l="0" t="0" r="0" b="0"/>
            <a:pathLst>
              <a:path w="35720" h="937618">
                <a:moveTo>
                  <a:pt x="35719" y="0"/>
                </a:moveTo>
                <a:lnTo>
                  <a:pt x="35719" y="44649"/>
                </a:lnTo>
                <a:lnTo>
                  <a:pt x="26789" y="89297"/>
                </a:lnTo>
                <a:lnTo>
                  <a:pt x="17859" y="142875"/>
                </a:lnTo>
                <a:lnTo>
                  <a:pt x="17859" y="187524"/>
                </a:lnTo>
                <a:lnTo>
                  <a:pt x="8929" y="241102"/>
                </a:lnTo>
                <a:lnTo>
                  <a:pt x="8929" y="276820"/>
                </a:lnTo>
                <a:lnTo>
                  <a:pt x="0" y="303609"/>
                </a:lnTo>
                <a:lnTo>
                  <a:pt x="0" y="339328"/>
                </a:lnTo>
                <a:lnTo>
                  <a:pt x="0" y="366117"/>
                </a:lnTo>
                <a:lnTo>
                  <a:pt x="0" y="392906"/>
                </a:lnTo>
                <a:lnTo>
                  <a:pt x="0" y="419695"/>
                </a:lnTo>
                <a:lnTo>
                  <a:pt x="0" y="437555"/>
                </a:lnTo>
                <a:lnTo>
                  <a:pt x="0" y="464344"/>
                </a:lnTo>
                <a:lnTo>
                  <a:pt x="0" y="500063"/>
                </a:lnTo>
                <a:lnTo>
                  <a:pt x="0" y="535781"/>
                </a:lnTo>
                <a:lnTo>
                  <a:pt x="0" y="571500"/>
                </a:lnTo>
                <a:lnTo>
                  <a:pt x="0" y="607219"/>
                </a:lnTo>
                <a:lnTo>
                  <a:pt x="0" y="642938"/>
                </a:lnTo>
                <a:lnTo>
                  <a:pt x="0" y="678656"/>
                </a:lnTo>
                <a:lnTo>
                  <a:pt x="0" y="705445"/>
                </a:lnTo>
                <a:lnTo>
                  <a:pt x="0" y="723305"/>
                </a:lnTo>
                <a:lnTo>
                  <a:pt x="8929" y="741164"/>
                </a:lnTo>
                <a:lnTo>
                  <a:pt x="8929" y="759024"/>
                </a:lnTo>
                <a:lnTo>
                  <a:pt x="8929" y="767953"/>
                </a:lnTo>
                <a:lnTo>
                  <a:pt x="8929" y="776883"/>
                </a:lnTo>
                <a:lnTo>
                  <a:pt x="17859" y="794742"/>
                </a:lnTo>
                <a:lnTo>
                  <a:pt x="17859" y="812602"/>
                </a:lnTo>
                <a:lnTo>
                  <a:pt x="17859" y="830461"/>
                </a:lnTo>
                <a:lnTo>
                  <a:pt x="26789" y="857250"/>
                </a:lnTo>
                <a:lnTo>
                  <a:pt x="26789" y="884039"/>
                </a:lnTo>
                <a:lnTo>
                  <a:pt x="26789" y="901899"/>
                </a:lnTo>
                <a:lnTo>
                  <a:pt x="26789" y="919758"/>
                </a:lnTo>
                <a:lnTo>
                  <a:pt x="26789" y="928688"/>
                </a:lnTo>
                <a:lnTo>
                  <a:pt x="26789" y="937617"/>
                </a:lnTo>
                <a:lnTo>
                  <a:pt x="26789" y="937617"/>
                </a:lnTo>
                <a:lnTo>
                  <a:pt x="26789" y="93761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8" name="Freeform 17"/>
          <p:cNvSpPr/>
          <p:nvPr/>
        </p:nvSpPr>
        <p:spPr bwMode="auto">
          <a:xfrm>
            <a:off x="750094" y="6750843"/>
            <a:ext cx="53579" cy="17860"/>
          </a:xfrm>
          <a:custGeom>
            <a:avLst/>
            <a:gdLst/>
            <a:ahLst/>
            <a:cxnLst/>
            <a:rect l="0" t="0" r="0" b="0"/>
            <a:pathLst>
              <a:path w="53579" h="17860">
                <a:moveTo>
                  <a:pt x="0" y="0"/>
                </a:moveTo>
                <a:lnTo>
                  <a:pt x="0" y="0"/>
                </a:lnTo>
                <a:lnTo>
                  <a:pt x="0" y="0"/>
                </a:lnTo>
                <a:lnTo>
                  <a:pt x="0" y="0"/>
                </a:lnTo>
                <a:lnTo>
                  <a:pt x="0" y="0"/>
                </a:lnTo>
                <a:lnTo>
                  <a:pt x="8930" y="0"/>
                </a:lnTo>
                <a:lnTo>
                  <a:pt x="8930" y="0"/>
                </a:lnTo>
                <a:lnTo>
                  <a:pt x="8930" y="8930"/>
                </a:lnTo>
                <a:lnTo>
                  <a:pt x="17859" y="8930"/>
                </a:lnTo>
                <a:lnTo>
                  <a:pt x="35719" y="17859"/>
                </a:lnTo>
                <a:lnTo>
                  <a:pt x="35719" y="8930"/>
                </a:lnTo>
                <a:lnTo>
                  <a:pt x="53578" y="8930"/>
                </a:lnTo>
                <a:lnTo>
                  <a:pt x="53578"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9" name="Freeform 18"/>
          <p:cNvSpPr/>
          <p:nvPr/>
        </p:nvSpPr>
        <p:spPr bwMode="auto">
          <a:xfrm>
            <a:off x="3545086" y="5688210"/>
            <a:ext cx="759024" cy="26790"/>
          </a:xfrm>
          <a:custGeom>
            <a:avLst/>
            <a:gdLst/>
            <a:ahLst/>
            <a:cxnLst/>
            <a:rect l="0" t="0" r="0" b="0"/>
            <a:pathLst>
              <a:path w="759024" h="26790">
                <a:moveTo>
                  <a:pt x="0" y="17860"/>
                </a:moveTo>
                <a:lnTo>
                  <a:pt x="0" y="17860"/>
                </a:lnTo>
                <a:lnTo>
                  <a:pt x="0" y="17860"/>
                </a:lnTo>
                <a:lnTo>
                  <a:pt x="0" y="26789"/>
                </a:lnTo>
                <a:lnTo>
                  <a:pt x="0" y="26789"/>
                </a:lnTo>
                <a:lnTo>
                  <a:pt x="0" y="26789"/>
                </a:lnTo>
                <a:lnTo>
                  <a:pt x="8930" y="26789"/>
                </a:lnTo>
                <a:lnTo>
                  <a:pt x="8930" y="26789"/>
                </a:lnTo>
                <a:lnTo>
                  <a:pt x="8930" y="26789"/>
                </a:lnTo>
                <a:lnTo>
                  <a:pt x="8930" y="26789"/>
                </a:lnTo>
                <a:lnTo>
                  <a:pt x="8930" y="26789"/>
                </a:lnTo>
                <a:lnTo>
                  <a:pt x="8930" y="26789"/>
                </a:lnTo>
                <a:lnTo>
                  <a:pt x="8930" y="26789"/>
                </a:lnTo>
                <a:lnTo>
                  <a:pt x="8930" y="26789"/>
                </a:lnTo>
                <a:lnTo>
                  <a:pt x="8930" y="26789"/>
                </a:lnTo>
                <a:lnTo>
                  <a:pt x="17859" y="26789"/>
                </a:lnTo>
                <a:lnTo>
                  <a:pt x="17859" y="26789"/>
                </a:lnTo>
                <a:lnTo>
                  <a:pt x="26789" y="26789"/>
                </a:lnTo>
                <a:lnTo>
                  <a:pt x="35719" y="26789"/>
                </a:lnTo>
                <a:lnTo>
                  <a:pt x="44648" y="26789"/>
                </a:lnTo>
                <a:lnTo>
                  <a:pt x="53578" y="17860"/>
                </a:lnTo>
                <a:lnTo>
                  <a:pt x="62508" y="17860"/>
                </a:lnTo>
                <a:lnTo>
                  <a:pt x="80367" y="17860"/>
                </a:lnTo>
                <a:lnTo>
                  <a:pt x="89297" y="17860"/>
                </a:lnTo>
                <a:lnTo>
                  <a:pt x="107156" y="17860"/>
                </a:lnTo>
                <a:lnTo>
                  <a:pt x="116086" y="17860"/>
                </a:lnTo>
                <a:lnTo>
                  <a:pt x="133945" y="17860"/>
                </a:lnTo>
                <a:lnTo>
                  <a:pt x="142875" y="17860"/>
                </a:lnTo>
                <a:lnTo>
                  <a:pt x="160734" y="17860"/>
                </a:lnTo>
                <a:lnTo>
                  <a:pt x="169664" y="17860"/>
                </a:lnTo>
                <a:lnTo>
                  <a:pt x="187523" y="17860"/>
                </a:lnTo>
                <a:lnTo>
                  <a:pt x="205383" y="17860"/>
                </a:lnTo>
                <a:lnTo>
                  <a:pt x="223242" y="17860"/>
                </a:lnTo>
                <a:lnTo>
                  <a:pt x="232172" y="17860"/>
                </a:lnTo>
                <a:lnTo>
                  <a:pt x="250031" y="17860"/>
                </a:lnTo>
                <a:lnTo>
                  <a:pt x="267891" y="17860"/>
                </a:lnTo>
                <a:lnTo>
                  <a:pt x="285750" y="8930"/>
                </a:lnTo>
                <a:lnTo>
                  <a:pt x="303609" y="8930"/>
                </a:lnTo>
                <a:lnTo>
                  <a:pt x="321469" y="8930"/>
                </a:lnTo>
                <a:lnTo>
                  <a:pt x="339328" y="8930"/>
                </a:lnTo>
                <a:lnTo>
                  <a:pt x="366117" y="8930"/>
                </a:lnTo>
                <a:lnTo>
                  <a:pt x="383977" y="8930"/>
                </a:lnTo>
                <a:lnTo>
                  <a:pt x="401836" y="8930"/>
                </a:lnTo>
                <a:lnTo>
                  <a:pt x="428625" y="8930"/>
                </a:lnTo>
                <a:lnTo>
                  <a:pt x="446484" y="0"/>
                </a:lnTo>
                <a:lnTo>
                  <a:pt x="473273" y="8930"/>
                </a:lnTo>
                <a:lnTo>
                  <a:pt x="500062" y="8930"/>
                </a:lnTo>
                <a:lnTo>
                  <a:pt x="517922" y="8930"/>
                </a:lnTo>
                <a:lnTo>
                  <a:pt x="544711" y="17860"/>
                </a:lnTo>
                <a:lnTo>
                  <a:pt x="562570" y="17860"/>
                </a:lnTo>
                <a:lnTo>
                  <a:pt x="589359" y="17860"/>
                </a:lnTo>
                <a:lnTo>
                  <a:pt x="607219" y="17860"/>
                </a:lnTo>
                <a:lnTo>
                  <a:pt x="625078" y="17860"/>
                </a:lnTo>
                <a:lnTo>
                  <a:pt x="642937" y="17860"/>
                </a:lnTo>
                <a:lnTo>
                  <a:pt x="660797" y="17860"/>
                </a:lnTo>
                <a:lnTo>
                  <a:pt x="678656" y="8930"/>
                </a:lnTo>
                <a:lnTo>
                  <a:pt x="687586" y="8930"/>
                </a:lnTo>
                <a:lnTo>
                  <a:pt x="705445" y="8930"/>
                </a:lnTo>
                <a:lnTo>
                  <a:pt x="723305" y="8930"/>
                </a:lnTo>
                <a:lnTo>
                  <a:pt x="741164" y="8930"/>
                </a:lnTo>
                <a:lnTo>
                  <a:pt x="759023" y="8930"/>
                </a:lnTo>
                <a:lnTo>
                  <a:pt x="759023"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0" name="Freeform 19"/>
          <p:cNvSpPr/>
          <p:nvPr/>
        </p:nvSpPr>
        <p:spPr bwMode="auto">
          <a:xfrm>
            <a:off x="4339828" y="5643562"/>
            <a:ext cx="2187775" cy="53579"/>
          </a:xfrm>
          <a:custGeom>
            <a:avLst/>
            <a:gdLst/>
            <a:ahLst/>
            <a:cxnLst/>
            <a:rect l="0" t="0" r="0" b="0"/>
            <a:pathLst>
              <a:path w="2187775" h="53579">
                <a:moveTo>
                  <a:pt x="0" y="53578"/>
                </a:moveTo>
                <a:lnTo>
                  <a:pt x="17860" y="53578"/>
                </a:lnTo>
                <a:lnTo>
                  <a:pt x="35719" y="53578"/>
                </a:lnTo>
                <a:lnTo>
                  <a:pt x="53578" y="53578"/>
                </a:lnTo>
                <a:lnTo>
                  <a:pt x="71438" y="53578"/>
                </a:lnTo>
                <a:lnTo>
                  <a:pt x="98227" y="53578"/>
                </a:lnTo>
                <a:lnTo>
                  <a:pt x="116086" y="53578"/>
                </a:lnTo>
                <a:lnTo>
                  <a:pt x="133945" y="53578"/>
                </a:lnTo>
                <a:lnTo>
                  <a:pt x="151805" y="53578"/>
                </a:lnTo>
                <a:lnTo>
                  <a:pt x="178594" y="44648"/>
                </a:lnTo>
                <a:lnTo>
                  <a:pt x="205383" y="44648"/>
                </a:lnTo>
                <a:lnTo>
                  <a:pt x="223242" y="44648"/>
                </a:lnTo>
                <a:lnTo>
                  <a:pt x="250031" y="35718"/>
                </a:lnTo>
                <a:lnTo>
                  <a:pt x="276820" y="44648"/>
                </a:lnTo>
                <a:lnTo>
                  <a:pt x="294680" y="44648"/>
                </a:lnTo>
                <a:lnTo>
                  <a:pt x="321469" y="44648"/>
                </a:lnTo>
                <a:lnTo>
                  <a:pt x="348258" y="44648"/>
                </a:lnTo>
                <a:lnTo>
                  <a:pt x="375047" y="44648"/>
                </a:lnTo>
                <a:lnTo>
                  <a:pt x="392906" y="44648"/>
                </a:lnTo>
                <a:lnTo>
                  <a:pt x="419695" y="35718"/>
                </a:lnTo>
                <a:lnTo>
                  <a:pt x="446485" y="35718"/>
                </a:lnTo>
                <a:lnTo>
                  <a:pt x="473274" y="35718"/>
                </a:lnTo>
                <a:lnTo>
                  <a:pt x="491133" y="35718"/>
                </a:lnTo>
                <a:lnTo>
                  <a:pt x="517922" y="35718"/>
                </a:lnTo>
                <a:lnTo>
                  <a:pt x="535781" y="35718"/>
                </a:lnTo>
                <a:lnTo>
                  <a:pt x="562570" y="35718"/>
                </a:lnTo>
                <a:lnTo>
                  <a:pt x="589360" y="35718"/>
                </a:lnTo>
                <a:lnTo>
                  <a:pt x="616149" y="35718"/>
                </a:lnTo>
                <a:lnTo>
                  <a:pt x="642938" y="26789"/>
                </a:lnTo>
                <a:lnTo>
                  <a:pt x="669727" y="26789"/>
                </a:lnTo>
                <a:lnTo>
                  <a:pt x="696516" y="26789"/>
                </a:lnTo>
                <a:lnTo>
                  <a:pt x="714375" y="26789"/>
                </a:lnTo>
                <a:lnTo>
                  <a:pt x="741164" y="17859"/>
                </a:lnTo>
                <a:lnTo>
                  <a:pt x="767953" y="17859"/>
                </a:lnTo>
                <a:lnTo>
                  <a:pt x="794742" y="17859"/>
                </a:lnTo>
                <a:lnTo>
                  <a:pt x="812602" y="17859"/>
                </a:lnTo>
                <a:lnTo>
                  <a:pt x="839391" y="17859"/>
                </a:lnTo>
                <a:lnTo>
                  <a:pt x="866180" y="17859"/>
                </a:lnTo>
                <a:lnTo>
                  <a:pt x="892969" y="17859"/>
                </a:lnTo>
                <a:lnTo>
                  <a:pt x="919758" y="17859"/>
                </a:lnTo>
                <a:lnTo>
                  <a:pt x="937617" y="8929"/>
                </a:lnTo>
                <a:lnTo>
                  <a:pt x="964406" y="8929"/>
                </a:lnTo>
                <a:lnTo>
                  <a:pt x="991195" y="8929"/>
                </a:lnTo>
                <a:lnTo>
                  <a:pt x="1017985" y="8929"/>
                </a:lnTo>
                <a:lnTo>
                  <a:pt x="1035844" y="8929"/>
                </a:lnTo>
                <a:lnTo>
                  <a:pt x="1062633" y="0"/>
                </a:lnTo>
                <a:lnTo>
                  <a:pt x="1089422" y="0"/>
                </a:lnTo>
                <a:lnTo>
                  <a:pt x="1107281" y="0"/>
                </a:lnTo>
                <a:lnTo>
                  <a:pt x="1125141" y="0"/>
                </a:lnTo>
                <a:lnTo>
                  <a:pt x="1151930" y="0"/>
                </a:lnTo>
                <a:lnTo>
                  <a:pt x="1178719" y="8929"/>
                </a:lnTo>
                <a:lnTo>
                  <a:pt x="1196578" y="8929"/>
                </a:lnTo>
                <a:lnTo>
                  <a:pt x="1223367" y="8929"/>
                </a:lnTo>
                <a:lnTo>
                  <a:pt x="1241227" y="8929"/>
                </a:lnTo>
                <a:lnTo>
                  <a:pt x="1259086" y="8929"/>
                </a:lnTo>
                <a:lnTo>
                  <a:pt x="1285875" y="8929"/>
                </a:lnTo>
                <a:lnTo>
                  <a:pt x="1303735" y="8929"/>
                </a:lnTo>
                <a:lnTo>
                  <a:pt x="1321594" y="8929"/>
                </a:lnTo>
                <a:lnTo>
                  <a:pt x="1339453" y="17859"/>
                </a:lnTo>
                <a:lnTo>
                  <a:pt x="1357313" y="17859"/>
                </a:lnTo>
                <a:lnTo>
                  <a:pt x="1375172" y="26789"/>
                </a:lnTo>
                <a:lnTo>
                  <a:pt x="1384102" y="26789"/>
                </a:lnTo>
                <a:lnTo>
                  <a:pt x="1401961" y="35718"/>
                </a:lnTo>
                <a:lnTo>
                  <a:pt x="1419820" y="35718"/>
                </a:lnTo>
                <a:lnTo>
                  <a:pt x="1437680" y="44648"/>
                </a:lnTo>
                <a:lnTo>
                  <a:pt x="1455539" y="44648"/>
                </a:lnTo>
                <a:lnTo>
                  <a:pt x="1473399" y="44648"/>
                </a:lnTo>
                <a:lnTo>
                  <a:pt x="1491258" y="44648"/>
                </a:lnTo>
                <a:lnTo>
                  <a:pt x="1509117" y="44648"/>
                </a:lnTo>
                <a:lnTo>
                  <a:pt x="1518047" y="44648"/>
                </a:lnTo>
                <a:lnTo>
                  <a:pt x="1535906" y="44648"/>
                </a:lnTo>
                <a:lnTo>
                  <a:pt x="1544836" y="44648"/>
                </a:lnTo>
                <a:lnTo>
                  <a:pt x="1553766" y="44648"/>
                </a:lnTo>
                <a:lnTo>
                  <a:pt x="1571625" y="44648"/>
                </a:lnTo>
                <a:lnTo>
                  <a:pt x="1580555" y="44648"/>
                </a:lnTo>
                <a:lnTo>
                  <a:pt x="1589485" y="35718"/>
                </a:lnTo>
                <a:lnTo>
                  <a:pt x="1607344" y="35718"/>
                </a:lnTo>
                <a:lnTo>
                  <a:pt x="1625203" y="35718"/>
                </a:lnTo>
                <a:lnTo>
                  <a:pt x="1634133" y="35718"/>
                </a:lnTo>
                <a:lnTo>
                  <a:pt x="1651992" y="35718"/>
                </a:lnTo>
                <a:lnTo>
                  <a:pt x="1669852" y="44648"/>
                </a:lnTo>
                <a:lnTo>
                  <a:pt x="1678781" y="44648"/>
                </a:lnTo>
                <a:lnTo>
                  <a:pt x="1687711" y="44648"/>
                </a:lnTo>
                <a:lnTo>
                  <a:pt x="1705570" y="44648"/>
                </a:lnTo>
                <a:lnTo>
                  <a:pt x="1723430" y="44648"/>
                </a:lnTo>
                <a:lnTo>
                  <a:pt x="1741289" y="35718"/>
                </a:lnTo>
                <a:lnTo>
                  <a:pt x="1759149" y="35718"/>
                </a:lnTo>
                <a:lnTo>
                  <a:pt x="1785938" y="35718"/>
                </a:lnTo>
                <a:lnTo>
                  <a:pt x="1794867" y="35718"/>
                </a:lnTo>
                <a:lnTo>
                  <a:pt x="1812727" y="35718"/>
                </a:lnTo>
                <a:lnTo>
                  <a:pt x="1830586" y="35718"/>
                </a:lnTo>
                <a:lnTo>
                  <a:pt x="1848445" y="35718"/>
                </a:lnTo>
                <a:lnTo>
                  <a:pt x="1857375" y="35718"/>
                </a:lnTo>
                <a:lnTo>
                  <a:pt x="1884164" y="35718"/>
                </a:lnTo>
                <a:lnTo>
                  <a:pt x="1893094" y="26789"/>
                </a:lnTo>
                <a:lnTo>
                  <a:pt x="1910953" y="26789"/>
                </a:lnTo>
                <a:lnTo>
                  <a:pt x="1928813" y="26789"/>
                </a:lnTo>
                <a:lnTo>
                  <a:pt x="1937742" y="35718"/>
                </a:lnTo>
                <a:lnTo>
                  <a:pt x="1955602" y="35718"/>
                </a:lnTo>
                <a:lnTo>
                  <a:pt x="1964531" y="26789"/>
                </a:lnTo>
                <a:lnTo>
                  <a:pt x="1973461" y="26789"/>
                </a:lnTo>
                <a:lnTo>
                  <a:pt x="1982391" y="26789"/>
                </a:lnTo>
                <a:lnTo>
                  <a:pt x="1991320" y="26789"/>
                </a:lnTo>
                <a:lnTo>
                  <a:pt x="2000250" y="26789"/>
                </a:lnTo>
                <a:lnTo>
                  <a:pt x="2009180" y="26789"/>
                </a:lnTo>
                <a:lnTo>
                  <a:pt x="2018110" y="17859"/>
                </a:lnTo>
                <a:lnTo>
                  <a:pt x="2035969" y="17859"/>
                </a:lnTo>
                <a:lnTo>
                  <a:pt x="2053828" y="17859"/>
                </a:lnTo>
                <a:lnTo>
                  <a:pt x="2062758" y="17859"/>
                </a:lnTo>
                <a:lnTo>
                  <a:pt x="2071688" y="26789"/>
                </a:lnTo>
                <a:lnTo>
                  <a:pt x="2089547" y="17859"/>
                </a:lnTo>
                <a:lnTo>
                  <a:pt x="2089547" y="17859"/>
                </a:lnTo>
                <a:lnTo>
                  <a:pt x="2098477" y="26789"/>
                </a:lnTo>
                <a:lnTo>
                  <a:pt x="2107406" y="26789"/>
                </a:lnTo>
                <a:lnTo>
                  <a:pt x="2116336" y="26789"/>
                </a:lnTo>
                <a:lnTo>
                  <a:pt x="2134195" y="26789"/>
                </a:lnTo>
                <a:lnTo>
                  <a:pt x="2143125" y="26789"/>
                </a:lnTo>
                <a:lnTo>
                  <a:pt x="2152055" y="26789"/>
                </a:lnTo>
                <a:lnTo>
                  <a:pt x="2160985" y="17859"/>
                </a:lnTo>
                <a:lnTo>
                  <a:pt x="2169914" y="17859"/>
                </a:lnTo>
                <a:lnTo>
                  <a:pt x="2178844" y="17859"/>
                </a:lnTo>
                <a:lnTo>
                  <a:pt x="2178844" y="17859"/>
                </a:lnTo>
                <a:lnTo>
                  <a:pt x="2187774" y="17859"/>
                </a:lnTo>
                <a:lnTo>
                  <a:pt x="2187774" y="17859"/>
                </a:lnTo>
                <a:lnTo>
                  <a:pt x="2178844" y="8929"/>
                </a:lnTo>
                <a:lnTo>
                  <a:pt x="2169914" y="8929"/>
                </a:lnTo>
                <a:lnTo>
                  <a:pt x="2169914" y="892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1" name="Freeform 20"/>
          <p:cNvSpPr/>
          <p:nvPr/>
        </p:nvSpPr>
        <p:spPr bwMode="auto">
          <a:xfrm>
            <a:off x="3643313" y="6054327"/>
            <a:ext cx="410766" cy="35720"/>
          </a:xfrm>
          <a:custGeom>
            <a:avLst/>
            <a:gdLst/>
            <a:ahLst/>
            <a:cxnLst/>
            <a:rect l="0" t="0" r="0" b="0"/>
            <a:pathLst>
              <a:path w="410766" h="35720">
                <a:moveTo>
                  <a:pt x="8929" y="35719"/>
                </a:moveTo>
                <a:lnTo>
                  <a:pt x="8929" y="26789"/>
                </a:lnTo>
                <a:lnTo>
                  <a:pt x="8929" y="35719"/>
                </a:lnTo>
                <a:lnTo>
                  <a:pt x="8929" y="35719"/>
                </a:lnTo>
                <a:lnTo>
                  <a:pt x="8929" y="26789"/>
                </a:lnTo>
                <a:lnTo>
                  <a:pt x="0" y="35719"/>
                </a:lnTo>
                <a:lnTo>
                  <a:pt x="0" y="35719"/>
                </a:lnTo>
                <a:lnTo>
                  <a:pt x="0" y="35719"/>
                </a:lnTo>
                <a:lnTo>
                  <a:pt x="0" y="35719"/>
                </a:lnTo>
                <a:lnTo>
                  <a:pt x="0" y="26789"/>
                </a:lnTo>
                <a:lnTo>
                  <a:pt x="0" y="26789"/>
                </a:lnTo>
                <a:lnTo>
                  <a:pt x="0" y="26789"/>
                </a:lnTo>
                <a:lnTo>
                  <a:pt x="8929" y="26789"/>
                </a:lnTo>
                <a:lnTo>
                  <a:pt x="8929" y="17860"/>
                </a:lnTo>
                <a:lnTo>
                  <a:pt x="0" y="26789"/>
                </a:lnTo>
                <a:lnTo>
                  <a:pt x="0" y="26789"/>
                </a:lnTo>
                <a:lnTo>
                  <a:pt x="0" y="26789"/>
                </a:lnTo>
                <a:lnTo>
                  <a:pt x="0" y="26789"/>
                </a:lnTo>
                <a:lnTo>
                  <a:pt x="8929" y="26789"/>
                </a:lnTo>
                <a:lnTo>
                  <a:pt x="8929" y="26789"/>
                </a:lnTo>
                <a:lnTo>
                  <a:pt x="17859" y="26789"/>
                </a:lnTo>
                <a:lnTo>
                  <a:pt x="17859" y="26789"/>
                </a:lnTo>
                <a:lnTo>
                  <a:pt x="17859" y="26789"/>
                </a:lnTo>
                <a:lnTo>
                  <a:pt x="26789" y="17860"/>
                </a:lnTo>
                <a:lnTo>
                  <a:pt x="35718" y="17860"/>
                </a:lnTo>
                <a:lnTo>
                  <a:pt x="44648" y="26789"/>
                </a:lnTo>
                <a:lnTo>
                  <a:pt x="53578" y="26789"/>
                </a:lnTo>
                <a:lnTo>
                  <a:pt x="53578" y="26789"/>
                </a:lnTo>
                <a:lnTo>
                  <a:pt x="62507" y="26789"/>
                </a:lnTo>
                <a:lnTo>
                  <a:pt x="71437" y="26789"/>
                </a:lnTo>
                <a:lnTo>
                  <a:pt x="80367" y="26789"/>
                </a:lnTo>
                <a:lnTo>
                  <a:pt x="89296" y="17860"/>
                </a:lnTo>
                <a:lnTo>
                  <a:pt x="107156" y="17860"/>
                </a:lnTo>
                <a:lnTo>
                  <a:pt x="116085" y="17860"/>
                </a:lnTo>
                <a:lnTo>
                  <a:pt x="125015" y="26789"/>
                </a:lnTo>
                <a:lnTo>
                  <a:pt x="133945" y="26789"/>
                </a:lnTo>
                <a:lnTo>
                  <a:pt x="151804" y="17860"/>
                </a:lnTo>
                <a:lnTo>
                  <a:pt x="160734" y="17860"/>
                </a:lnTo>
                <a:lnTo>
                  <a:pt x="169664" y="17860"/>
                </a:lnTo>
                <a:lnTo>
                  <a:pt x="178593" y="8930"/>
                </a:lnTo>
                <a:lnTo>
                  <a:pt x="196453" y="17860"/>
                </a:lnTo>
                <a:lnTo>
                  <a:pt x="214312" y="17860"/>
                </a:lnTo>
                <a:lnTo>
                  <a:pt x="232171" y="17860"/>
                </a:lnTo>
                <a:lnTo>
                  <a:pt x="241101" y="17860"/>
                </a:lnTo>
                <a:lnTo>
                  <a:pt x="258960" y="17860"/>
                </a:lnTo>
                <a:lnTo>
                  <a:pt x="276820" y="17860"/>
                </a:lnTo>
                <a:lnTo>
                  <a:pt x="285750" y="8930"/>
                </a:lnTo>
                <a:lnTo>
                  <a:pt x="294679" y="0"/>
                </a:lnTo>
                <a:lnTo>
                  <a:pt x="303609" y="0"/>
                </a:lnTo>
                <a:lnTo>
                  <a:pt x="321468" y="0"/>
                </a:lnTo>
                <a:lnTo>
                  <a:pt x="330398" y="8930"/>
                </a:lnTo>
                <a:lnTo>
                  <a:pt x="339328" y="8930"/>
                </a:lnTo>
                <a:lnTo>
                  <a:pt x="348257" y="8930"/>
                </a:lnTo>
                <a:lnTo>
                  <a:pt x="357187" y="8930"/>
                </a:lnTo>
                <a:lnTo>
                  <a:pt x="375046" y="8930"/>
                </a:lnTo>
                <a:lnTo>
                  <a:pt x="383976" y="8930"/>
                </a:lnTo>
                <a:lnTo>
                  <a:pt x="401835" y="0"/>
                </a:lnTo>
                <a:lnTo>
                  <a:pt x="410765" y="0"/>
                </a:lnTo>
                <a:lnTo>
                  <a:pt x="410765"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2" name="Freeform 21"/>
          <p:cNvSpPr/>
          <p:nvPr/>
        </p:nvSpPr>
        <p:spPr bwMode="auto">
          <a:xfrm>
            <a:off x="4080867" y="6018609"/>
            <a:ext cx="1678782" cy="44649"/>
          </a:xfrm>
          <a:custGeom>
            <a:avLst/>
            <a:gdLst/>
            <a:ahLst/>
            <a:cxnLst/>
            <a:rect l="0" t="0" r="0" b="0"/>
            <a:pathLst>
              <a:path w="1678782" h="44649">
                <a:moveTo>
                  <a:pt x="0" y="35718"/>
                </a:moveTo>
                <a:lnTo>
                  <a:pt x="17860" y="35718"/>
                </a:lnTo>
                <a:lnTo>
                  <a:pt x="26789" y="35718"/>
                </a:lnTo>
                <a:lnTo>
                  <a:pt x="44649" y="35718"/>
                </a:lnTo>
                <a:lnTo>
                  <a:pt x="53578" y="35718"/>
                </a:lnTo>
                <a:lnTo>
                  <a:pt x="71438" y="35718"/>
                </a:lnTo>
                <a:lnTo>
                  <a:pt x="80367" y="35718"/>
                </a:lnTo>
                <a:lnTo>
                  <a:pt x="98227" y="35718"/>
                </a:lnTo>
                <a:lnTo>
                  <a:pt x="116086" y="35718"/>
                </a:lnTo>
                <a:lnTo>
                  <a:pt x="133946" y="26789"/>
                </a:lnTo>
                <a:lnTo>
                  <a:pt x="151805" y="26789"/>
                </a:lnTo>
                <a:lnTo>
                  <a:pt x="169664" y="26789"/>
                </a:lnTo>
                <a:lnTo>
                  <a:pt x="178594" y="17859"/>
                </a:lnTo>
                <a:lnTo>
                  <a:pt x="196453" y="17859"/>
                </a:lnTo>
                <a:lnTo>
                  <a:pt x="205383" y="17859"/>
                </a:lnTo>
                <a:lnTo>
                  <a:pt x="223242" y="8929"/>
                </a:lnTo>
                <a:lnTo>
                  <a:pt x="250031" y="8929"/>
                </a:lnTo>
                <a:lnTo>
                  <a:pt x="267891" y="8929"/>
                </a:lnTo>
                <a:lnTo>
                  <a:pt x="285750" y="8929"/>
                </a:lnTo>
                <a:lnTo>
                  <a:pt x="303610" y="17859"/>
                </a:lnTo>
                <a:lnTo>
                  <a:pt x="321469" y="17859"/>
                </a:lnTo>
                <a:lnTo>
                  <a:pt x="339328" y="17859"/>
                </a:lnTo>
                <a:lnTo>
                  <a:pt x="357188" y="17859"/>
                </a:lnTo>
                <a:lnTo>
                  <a:pt x="375047" y="17859"/>
                </a:lnTo>
                <a:lnTo>
                  <a:pt x="392906" y="26789"/>
                </a:lnTo>
                <a:lnTo>
                  <a:pt x="410766" y="26789"/>
                </a:lnTo>
                <a:lnTo>
                  <a:pt x="428625" y="35718"/>
                </a:lnTo>
                <a:lnTo>
                  <a:pt x="446485" y="35718"/>
                </a:lnTo>
                <a:lnTo>
                  <a:pt x="464344" y="35718"/>
                </a:lnTo>
                <a:lnTo>
                  <a:pt x="473274" y="35718"/>
                </a:lnTo>
                <a:lnTo>
                  <a:pt x="491133" y="35718"/>
                </a:lnTo>
                <a:lnTo>
                  <a:pt x="508992" y="35718"/>
                </a:lnTo>
                <a:lnTo>
                  <a:pt x="517922" y="26789"/>
                </a:lnTo>
                <a:lnTo>
                  <a:pt x="535781" y="26789"/>
                </a:lnTo>
                <a:lnTo>
                  <a:pt x="553641" y="26789"/>
                </a:lnTo>
                <a:lnTo>
                  <a:pt x="571500" y="26789"/>
                </a:lnTo>
                <a:lnTo>
                  <a:pt x="589360" y="26789"/>
                </a:lnTo>
                <a:lnTo>
                  <a:pt x="598289" y="26789"/>
                </a:lnTo>
                <a:lnTo>
                  <a:pt x="616149" y="26789"/>
                </a:lnTo>
                <a:lnTo>
                  <a:pt x="634008" y="26789"/>
                </a:lnTo>
                <a:lnTo>
                  <a:pt x="642938" y="26789"/>
                </a:lnTo>
                <a:lnTo>
                  <a:pt x="660797" y="26789"/>
                </a:lnTo>
                <a:lnTo>
                  <a:pt x="669727" y="26789"/>
                </a:lnTo>
                <a:lnTo>
                  <a:pt x="687586" y="26789"/>
                </a:lnTo>
                <a:lnTo>
                  <a:pt x="705446" y="26789"/>
                </a:lnTo>
                <a:lnTo>
                  <a:pt x="723305" y="35718"/>
                </a:lnTo>
                <a:lnTo>
                  <a:pt x="741164" y="26789"/>
                </a:lnTo>
                <a:lnTo>
                  <a:pt x="767953" y="26789"/>
                </a:lnTo>
                <a:lnTo>
                  <a:pt x="776883" y="35718"/>
                </a:lnTo>
                <a:lnTo>
                  <a:pt x="794742" y="26789"/>
                </a:lnTo>
                <a:lnTo>
                  <a:pt x="812602" y="26789"/>
                </a:lnTo>
                <a:lnTo>
                  <a:pt x="821531" y="26789"/>
                </a:lnTo>
                <a:lnTo>
                  <a:pt x="839391" y="26789"/>
                </a:lnTo>
                <a:lnTo>
                  <a:pt x="848321" y="17859"/>
                </a:lnTo>
                <a:lnTo>
                  <a:pt x="866180" y="17859"/>
                </a:lnTo>
                <a:lnTo>
                  <a:pt x="884039" y="26789"/>
                </a:lnTo>
                <a:lnTo>
                  <a:pt x="892969" y="26789"/>
                </a:lnTo>
                <a:lnTo>
                  <a:pt x="910828" y="17859"/>
                </a:lnTo>
                <a:lnTo>
                  <a:pt x="928688" y="17859"/>
                </a:lnTo>
                <a:lnTo>
                  <a:pt x="946547" y="8929"/>
                </a:lnTo>
                <a:lnTo>
                  <a:pt x="964406" y="8929"/>
                </a:lnTo>
                <a:lnTo>
                  <a:pt x="973336" y="0"/>
                </a:lnTo>
                <a:lnTo>
                  <a:pt x="991196" y="0"/>
                </a:lnTo>
                <a:lnTo>
                  <a:pt x="1000125" y="0"/>
                </a:lnTo>
                <a:lnTo>
                  <a:pt x="1009055" y="0"/>
                </a:lnTo>
                <a:lnTo>
                  <a:pt x="1026914" y="8929"/>
                </a:lnTo>
                <a:lnTo>
                  <a:pt x="1044774" y="8929"/>
                </a:lnTo>
                <a:lnTo>
                  <a:pt x="1053703" y="8929"/>
                </a:lnTo>
                <a:lnTo>
                  <a:pt x="1071563" y="8929"/>
                </a:lnTo>
                <a:lnTo>
                  <a:pt x="1080492" y="8929"/>
                </a:lnTo>
                <a:lnTo>
                  <a:pt x="1089422" y="8929"/>
                </a:lnTo>
                <a:lnTo>
                  <a:pt x="1098352" y="8929"/>
                </a:lnTo>
                <a:lnTo>
                  <a:pt x="1116211" y="8929"/>
                </a:lnTo>
                <a:lnTo>
                  <a:pt x="1125141" y="8929"/>
                </a:lnTo>
                <a:lnTo>
                  <a:pt x="1143000" y="8929"/>
                </a:lnTo>
                <a:lnTo>
                  <a:pt x="1160860" y="8929"/>
                </a:lnTo>
                <a:lnTo>
                  <a:pt x="1178719" y="8929"/>
                </a:lnTo>
                <a:lnTo>
                  <a:pt x="1187649" y="8929"/>
                </a:lnTo>
                <a:lnTo>
                  <a:pt x="1196578" y="17859"/>
                </a:lnTo>
                <a:lnTo>
                  <a:pt x="1214438" y="17859"/>
                </a:lnTo>
                <a:lnTo>
                  <a:pt x="1223367" y="17859"/>
                </a:lnTo>
                <a:lnTo>
                  <a:pt x="1241227" y="8929"/>
                </a:lnTo>
                <a:lnTo>
                  <a:pt x="1250156" y="8929"/>
                </a:lnTo>
                <a:lnTo>
                  <a:pt x="1268016" y="8929"/>
                </a:lnTo>
                <a:lnTo>
                  <a:pt x="1285875" y="0"/>
                </a:lnTo>
                <a:lnTo>
                  <a:pt x="1294805" y="8929"/>
                </a:lnTo>
                <a:lnTo>
                  <a:pt x="1312664" y="8929"/>
                </a:lnTo>
                <a:lnTo>
                  <a:pt x="1330524" y="8929"/>
                </a:lnTo>
                <a:lnTo>
                  <a:pt x="1339453" y="17859"/>
                </a:lnTo>
                <a:lnTo>
                  <a:pt x="1357313" y="8929"/>
                </a:lnTo>
                <a:lnTo>
                  <a:pt x="1375172" y="17859"/>
                </a:lnTo>
                <a:lnTo>
                  <a:pt x="1393031" y="26789"/>
                </a:lnTo>
                <a:lnTo>
                  <a:pt x="1401961" y="26789"/>
                </a:lnTo>
                <a:lnTo>
                  <a:pt x="1410891" y="26789"/>
                </a:lnTo>
                <a:lnTo>
                  <a:pt x="1428750" y="26789"/>
                </a:lnTo>
                <a:lnTo>
                  <a:pt x="1437680" y="35718"/>
                </a:lnTo>
                <a:lnTo>
                  <a:pt x="1446610" y="35718"/>
                </a:lnTo>
                <a:lnTo>
                  <a:pt x="1455539" y="35718"/>
                </a:lnTo>
                <a:lnTo>
                  <a:pt x="1464469" y="26789"/>
                </a:lnTo>
                <a:lnTo>
                  <a:pt x="1482328" y="17859"/>
                </a:lnTo>
                <a:lnTo>
                  <a:pt x="1482328" y="17859"/>
                </a:lnTo>
                <a:lnTo>
                  <a:pt x="1491258" y="17859"/>
                </a:lnTo>
                <a:lnTo>
                  <a:pt x="1491258" y="17859"/>
                </a:lnTo>
                <a:lnTo>
                  <a:pt x="1491258" y="17859"/>
                </a:lnTo>
                <a:lnTo>
                  <a:pt x="1491258" y="17859"/>
                </a:lnTo>
                <a:lnTo>
                  <a:pt x="1500188" y="17859"/>
                </a:lnTo>
                <a:lnTo>
                  <a:pt x="1500188" y="17859"/>
                </a:lnTo>
                <a:lnTo>
                  <a:pt x="1509117" y="17859"/>
                </a:lnTo>
                <a:lnTo>
                  <a:pt x="1518047" y="26789"/>
                </a:lnTo>
                <a:lnTo>
                  <a:pt x="1518047" y="26789"/>
                </a:lnTo>
                <a:lnTo>
                  <a:pt x="1526977" y="26789"/>
                </a:lnTo>
                <a:lnTo>
                  <a:pt x="1535906" y="35718"/>
                </a:lnTo>
                <a:lnTo>
                  <a:pt x="1544836" y="35718"/>
                </a:lnTo>
                <a:lnTo>
                  <a:pt x="1553766" y="44648"/>
                </a:lnTo>
                <a:lnTo>
                  <a:pt x="1571625" y="44648"/>
                </a:lnTo>
                <a:lnTo>
                  <a:pt x="1571625" y="44648"/>
                </a:lnTo>
                <a:lnTo>
                  <a:pt x="1580555" y="44648"/>
                </a:lnTo>
                <a:lnTo>
                  <a:pt x="1589485" y="35718"/>
                </a:lnTo>
                <a:lnTo>
                  <a:pt x="1598414" y="35718"/>
                </a:lnTo>
                <a:lnTo>
                  <a:pt x="1607344" y="35718"/>
                </a:lnTo>
                <a:lnTo>
                  <a:pt x="1616274" y="35718"/>
                </a:lnTo>
                <a:lnTo>
                  <a:pt x="1634133" y="35718"/>
                </a:lnTo>
                <a:lnTo>
                  <a:pt x="1643063" y="35718"/>
                </a:lnTo>
                <a:lnTo>
                  <a:pt x="1651992" y="35718"/>
                </a:lnTo>
                <a:lnTo>
                  <a:pt x="1660922" y="35718"/>
                </a:lnTo>
                <a:lnTo>
                  <a:pt x="1669852" y="35718"/>
                </a:lnTo>
                <a:lnTo>
                  <a:pt x="1678781" y="35718"/>
                </a:lnTo>
                <a:lnTo>
                  <a:pt x="1678781" y="26789"/>
                </a:lnTo>
                <a:lnTo>
                  <a:pt x="1678781" y="26789"/>
                </a:lnTo>
                <a:lnTo>
                  <a:pt x="1669852" y="26789"/>
                </a:lnTo>
                <a:lnTo>
                  <a:pt x="1669852" y="26789"/>
                </a:lnTo>
                <a:lnTo>
                  <a:pt x="1669852" y="26789"/>
                </a:lnTo>
                <a:lnTo>
                  <a:pt x="1669852" y="26789"/>
                </a:lnTo>
                <a:lnTo>
                  <a:pt x="1669852" y="26789"/>
                </a:lnTo>
                <a:lnTo>
                  <a:pt x="1669852" y="35718"/>
                </a:lnTo>
                <a:lnTo>
                  <a:pt x="1669852" y="35718"/>
                </a:lnTo>
                <a:lnTo>
                  <a:pt x="1669852" y="26789"/>
                </a:lnTo>
                <a:lnTo>
                  <a:pt x="1669852" y="2678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3" name="Freeform 22"/>
          <p:cNvSpPr/>
          <p:nvPr/>
        </p:nvSpPr>
        <p:spPr bwMode="auto">
          <a:xfrm>
            <a:off x="5866805" y="5643562"/>
            <a:ext cx="642938" cy="473274"/>
          </a:xfrm>
          <a:custGeom>
            <a:avLst/>
            <a:gdLst/>
            <a:ahLst/>
            <a:cxnLst/>
            <a:rect l="0" t="0" r="0" b="0"/>
            <a:pathLst>
              <a:path w="642938" h="473274">
                <a:moveTo>
                  <a:pt x="535781" y="160734"/>
                </a:moveTo>
                <a:lnTo>
                  <a:pt x="535781" y="160734"/>
                </a:lnTo>
                <a:lnTo>
                  <a:pt x="526851" y="160734"/>
                </a:lnTo>
                <a:lnTo>
                  <a:pt x="526851" y="160734"/>
                </a:lnTo>
                <a:lnTo>
                  <a:pt x="526851" y="151804"/>
                </a:lnTo>
                <a:lnTo>
                  <a:pt x="517922" y="151804"/>
                </a:lnTo>
                <a:lnTo>
                  <a:pt x="517922" y="151804"/>
                </a:lnTo>
                <a:lnTo>
                  <a:pt x="517922" y="142875"/>
                </a:lnTo>
                <a:lnTo>
                  <a:pt x="517922" y="142875"/>
                </a:lnTo>
                <a:lnTo>
                  <a:pt x="526851" y="133945"/>
                </a:lnTo>
                <a:lnTo>
                  <a:pt x="526851" y="125015"/>
                </a:lnTo>
                <a:lnTo>
                  <a:pt x="526851" y="116086"/>
                </a:lnTo>
                <a:lnTo>
                  <a:pt x="526851" y="107156"/>
                </a:lnTo>
                <a:lnTo>
                  <a:pt x="517922" y="98226"/>
                </a:lnTo>
                <a:lnTo>
                  <a:pt x="517922" y="89297"/>
                </a:lnTo>
                <a:lnTo>
                  <a:pt x="517922" y="89297"/>
                </a:lnTo>
                <a:lnTo>
                  <a:pt x="517922" y="80367"/>
                </a:lnTo>
                <a:lnTo>
                  <a:pt x="508992" y="80367"/>
                </a:lnTo>
                <a:lnTo>
                  <a:pt x="500062" y="71437"/>
                </a:lnTo>
                <a:lnTo>
                  <a:pt x="482203" y="62508"/>
                </a:lnTo>
                <a:lnTo>
                  <a:pt x="473273" y="44648"/>
                </a:lnTo>
                <a:lnTo>
                  <a:pt x="473273" y="35718"/>
                </a:lnTo>
                <a:lnTo>
                  <a:pt x="455414" y="35718"/>
                </a:lnTo>
                <a:lnTo>
                  <a:pt x="446484" y="26789"/>
                </a:lnTo>
                <a:lnTo>
                  <a:pt x="428625" y="17859"/>
                </a:lnTo>
                <a:lnTo>
                  <a:pt x="410765" y="17859"/>
                </a:lnTo>
                <a:lnTo>
                  <a:pt x="401836" y="8929"/>
                </a:lnTo>
                <a:lnTo>
                  <a:pt x="383976" y="8929"/>
                </a:lnTo>
                <a:lnTo>
                  <a:pt x="375047" y="0"/>
                </a:lnTo>
                <a:lnTo>
                  <a:pt x="357187" y="0"/>
                </a:lnTo>
                <a:lnTo>
                  <a:pt x="339328" y="0"/>
                </a:lnTo>
                <a:lnTo>
                  <a:pt x="321468" y="0"/>
                </a:lnTo>
                <a:lnTo>
                  <a:pt x="303609" y="0"/>
                </a:lnTo>
                <a:lnTo>
                  <a:pt x="285750" y="0"/>
                </a:lnTo>
                <a:lnTo>
                  <a:pt x="267890" y="8929"/>
                </a:lnTo>
                <a:lnTo>
                  <a:pt x="250031" y="8929"/>
                </a:lnTo>
                <a:lnTo>
                  <a:pt x="232172" y="8929"/>
                </a:lnTo>
                <a:lnTo>
                  <a:pt x="214312" y="8929"/>
                </a:lnTo>
                <a:lnTo>
                  <a:pt x="196453" y="8929"/>
                </a:lnTo>
                <a:lnTo>
                  <a:pt x="178593" y="17859"/>
                </a:lnTo>
                <a:lnTo>
                  <a:pt x="169664" y="17859"/>
                </a:lnTo>
                <a:lnTo>
                  <a:pt x="160734" y="26789"/>
                </a:lnTo>
                <a:lnTo>
                  <a:pt x="142875" y="35718"/>
                </a:lnTo>
                <a:lnTo>
                  <a:pt x="133945" y="44648"/>
                </a:lnTo>
                <a:lnTo>
                  <a:pt x="125015" y="53578"/>
                </a:lnTo>
                <a:lnTo>
                  <a:pt x="107156" y="53578"/>
                </a:lnTo>
                <a:lnTo>
                  <a:pt x="98226" y="62508"/>
                </a:lnTo>
                <a:lnTo>
                  <a:pt x="89297" y="71437"/>
                </a:lnTo>
                <a:lnTo>
                  <a:pt x="80367" y="80367"/>
                </a:lnTo>
                <a:lnTo>
                  <a:pt x="71437" y="80367"/>
                </a:lnTo>
                <a:lnTo>
                  <a:pt x="62508" y="89297"/>
                </a:lnTo>
                <a:lnTo>
                  <a:pt x="44648" y="107156"/>
                </a:lnTo>
                <a:lnTo>
                  <a:pt x="35718" y="116086"/>
                </a:lnTo>
                <a:lnTo>
                  <a:pt x="26789" y="133945"/>
                </a:lnTo>
                <a:lnTo>
                  <a:pt x="26789" y="151804"/>
                </a:lnTo>
                <a:lnTo>
                  <a:pt x="17859" y="169664"/>
                </a:lnTo>
                <a:lnTo>
                  <a:pt x="17859" y="187523"/>
                </a:lnTo>
                <a:lnTo>
                  <a:pt x="8929" y="205383"/>
                </a:lnTo>
                <a:lnTo>
                  <a:pt x="8929" y="223242"/>
                </a:lnTo>
                <a:lnTo>
                  <a:pt x="0" y="241101"/>
                </a:lnTo>
                <a:lnTo>
                  <a:pt x="0" y="250031"/>
                </a:lnTo>
                <a:lnTo>
                  <a:pt x="0" y="258961"/>
                </a:lnTo>
                <a:lnTo>
                  <a:pt x="0" y="276820"/>
                </a:lnTo>
                <a:lnTo>
                  <a:pt x="0" y="285750"/>
                </a:lnTo>
                <a:lnTo>
                  <a:pt x="8929" y="303609"/>
                </a:lnTo>
                <a:lnTo>
                  <a:pt x="8929" y="312539"/>
                </a:lnTo>
                <a:lnTo>
                  <a:pt x="17859" y="330398"/>
                </a:lnTo>
                <a:lnTo>
                  <a:pt x="17859" y="339328"/>
                </a:lnTo>
                <a:lnTo>
                  <a:pt x="26789" y="357187"/>
                </a:lnTo>
                <a:lnTo>
                  <a:pt x="35718" y="366117"/>
                </a:lnTo>
                <a:lnTo>
                  <a:pt x="44648" y="375047"/>
                </a:lnTo>
                <a:lnTo>
                  <a:pt x="53578" y="383976"/>
                </a:lnTo>
                <a:lnTo>
                  <a:pt x="53578" y="392906"/>
                </a:lnTo>
                <a:lnTo>
                  <a:pt x="71437" y="410765"/>
                </a:lnTo>
                <a:lnTo>
                  <a:pt x="80367" y="410765"/>
                </a:lnTo>
                <a:lnTo>
                  <a:pt x="89297" y="428625"/>
                </a:lnTo>
                <a:lnTo>
                  <a:pt x="107156" y="437554"/>
                </a:lnTo>
                <a:lnTo>
                  <a:pt x="125015" y="446484"/>
                </a:lnTo>
                <a:lnTo>
                  <a:pt x="151804" y="455414"/>
                </a:lnTo>
                <a:lnTo>
                  <a:pt x="169664" y="455414"/>
                </a:lnTo>
                <a:lnTo>
                  <a:pt x="187523" y="464343"/>
                </a:lnTo>
                <a:lnTo>
                  <a:pt x="205383" y="464343"/>
                </a:lnTo>
                <a:lnTo>
                  <a:pt x="223242" y="464343"/>
                </a:lnTo>
                <a:lnTo>
                  <a:pt x="241101" y="464343"/>
                </a:lnTo>
                <a:lnTo>
                  <a:pt x="258961" y="473273"/>
                </a:lnTo>
                <a:lnTo>
                  <a:pt x="276820" y="473273"/>
                </a:lnTo>
                <a:lnTo>
                  <a:pt x="294679" y="473273"/>
                </a:lnTo>
                <a:lnTo>
                  <a:pt x="303609" y="473273"/>
                </a:lnTo>
                <a:lnTo>
                  <a:pt x="330398" y="473273"/>
                </a:lnTo>
                <a:lnTo>
                  <a:pt x="348258" y="473273"/>
                </a:lnTo>
                <a:lnTo>
                  <a:pt x="366117" y="473273"/>
                </a:lnTo>
                <a:lnTo>
                  <a:pt x="383976" y="473273"/>
                </a:lnTo>
                <a:lnTo>
                  <a:pt x="401836" y="464343"/>
                </a:lnTo>
                <a:lnTo>
                  <a:pt x="419695" y="455414"/>
                </a:lnTo>
                <a:lnTo>
                  <a:pt x="437554" y="455414"/>
                </a:lnTo>
                <a:lnTo>
                  <a:pt x="455414" y="446484"/>
                </a:lnTo>
                <a:lnTo>
                  <a:pt x="473273" y="437554"/>
                </a:lnTo>
                <a:lnTo>
                  <a:pt x="491133" y="437554"/>
                </a:lnTo>
                <a:lnTo>
                  <a:pt x="517922" y="437554"/>
                </a:lnTo>
                <a:lnTo>
                  <a:pt x="535781" y="428625"/>
                </a:lnTo>
                <a:lnTo>
                  <a:pt x="562570" y="419695"/>
                </a:lnTo>
                <a:lnTo>
                  <a:pt x="580429" y="410765"/>
                </a:lnTo>
                <a:lnTo>
                  <a:pt x="589359" y="392906"/>
                </a:lnTo>
                <a:lnTo>
                  <a:pt x="607218" y="383976"/>
                </a:lnTo>
                <a:lnTo>
                  <a:pt x="616148" y="366117"/>
                </a:lnTo>
                <a:lnTo>
                  <a:pt x="625078" y="348258"/>
                </a:lnTo>
                <a:lnTo>
                  <a:pt x="634008" y="330398"/>
                </a:lnTo>
                <a:lnTo>
                  <a:pt x="634008" y="312539"/>
                </a:lnTo>
                <a:lnTo>
                  <a:pt x="634008" y="294679"/>
                </a:lnTo>
                <a:lnTo>
                  <a:pt x="642937" y="276820"/>
                </a:lnTo>
                <a:lnTo>
                  <a:pt x="642937" y="258961"/>
                </a:lnTo>
                <a:lnTo>
                  <a:pt x="642937" y="241101"/>
                </a:lnTo>
                <a:lnTo>
                  <a:pt x="642937" y="223242"/>
                </a:lnTo>
                <a:lnTo>
                  <a:pt x="642937" y="205383"/>
                </a:lnTo>
                <a:lnTo>
                  <a:pt x="642937" y="196453"/>
                </a:lnTo>
                <a:lnTo>
                  <a:pt x="634008" y="178593"/>
                </a:lnTo>
                <a:lnTo>
                  <a:pt x="625078" y="160734"/>
                </a:lnTo>
                <a:lnTo>
                  <a:pt x="616148" y="142875"/>
                </a:lnTo>
                <a:lnTo>
                  <a:pt x="598289" y="116086"/>
                </a:lnTo>
                <a:lnTo>
                  <a:pt x="580429" y="98226"/>
                </a:lnTo>
                <a:lnTo>
                  <a:pt x="562570" y="71437"/>
                </a:lnTo>
                <a:lnTo>
                  <a:pt x="535781" y="62508"/>
                </a:lnTo>
                <a:lnTo>
                  <a:pt x="517922" y="44648"/>
                </a:lnTo>
                <a:lnTo>
                  <a:pt x="508992" y="44648"/>
                </a:lnTo>
                <a:lnTo>
                  <a:pt x="482203" y="35718"/>
                </a:lnTo>
                <a:lnTo>
                  <a:pt x="464343" y="26789"/>
                </a:lnTo>
                <a:lnTo>
                  <a:pt x="446484" y="26789"/>
                </a:lnTo>
                <a:lnTo>
                  <a:pt x="428625" y="17859"/>
                </a:lnTo>
                <a:lnTo>
                  <a:pt x="428625"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4" name="Freeform 23"/>
          <p:cNvSpPr/>
          <p:nvPr/>
        </p:nvSpPr>
        <p:spPr bwMode="auto">
          <a:xfrm>
            <a:off x="651867" y="973336"/>
            <a:ext cx="26790" cy="35720"/>
          </a:xfrm>
          <a:custGeom>
            <a:avLst/>
            <a:gdLst/>
            <a:ahLst/>
            <a:cxnLst/>
            <a:rect l="0" t="0" r="0" b="0"/>
            <a:pathLst>
              <a:path w="26790" h="35720">
                <a:moveTo>
                  <a:pt x="26789" y="35719"/>
                </a:moveTo>
                <a:lnTo>
                  <a:pt x="26789" y="26789"/>
                </a:lnTo>
                <a:lnTo>
                  <a:pt x="17860" y="26789"/>
                </a:lnTo>
                <a:lnTo>
                  <a:pt x="17860" y="17859"/>
                </a:lnTo>
                <a:lnTo>
                  <a:pt x="8930" y="8930"/>
                </a:lnTo>
                <a:lnTo>
                  <a:pt x="8930" y="8930"/>
                </a:lnTo>
                <a:lnTo>
                  <a:pt x="0" y="0"/>
                </a:ln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5" name="Freeform 24"/>
          <p:cNvSpPr/>
          <p:nvPr/>
        </p:nvSpPr>
        <p:spPr bwMode="auto">
          <a:xfrm>
            <a:off x="616149" y="964406"/>
            <a:ext cx="526852" cy="89298"/>
          </a:xfrm>
          <a:custGeom>
            <a:avLst/>
            <a:gdLst/>
            <a:ahLst/>
            <a:cxnLst/>
            <a:rect l="0" t="0" r="0" b="0"/>
            <a:pathLst>
              <a:path w="526852" h="89298">
                <a:moveTo>
                  <a:pt x="8929" y="0"/>
                </a:moveTo>
                <a:lnTo>
                  <a:pt x="8929" y="0"/>
                </a:lnTo>
                <a:lnTo>
                  <a:pt x="8929" y="0"/>
                </a:lnTo>
                <a:lnTo>
                  <a:pt x="8929" y="8930"/>
                </a:lnTo>
                <a:lnTo>
                  <a:pt x="0" y="8930"/>
                </a:lnTo>
                <a:lnTo>
                  <a:pt x="0" y="17860"/>
                </a:lnTo>
                <a:lnTo>
                  <a:pt x="8929" y="17860"/>
                </a:lnTo>
                <a:lnTo>
                  <a:pt x="8929" y="26789"/>
                </a:lnTo>
                <a:lnTo>
                  <a:pt x="8929" y="26789"/>
                </a:lnTo>
                <a:lnTo>
                  <a:pt x="8929" y="35719"/>
                </a:lnTo>
                <a:lnTo>
                  <a:pt x="17859" y="44649"/>
                </a:lnTo>
                <a:lnTo>
                  <a:pt x="26789" y="44649"/>
                </a:lnTo>
                <a:lnTo>
                  <a:pt x="35718" y="44649"/>
                </a:lnTo>
                <a:lnTo>
                  <a:pt x="53578" y="44649"/>
                </a:lnTo>
                <a:lnTo>
                  <a:pt x="71437" y="44649"/>
                </a:lnTo>
                <a:lnTo>
                  <a:pt x="89296" y="44649"/>
                </a:lnTo>
                <a:lnTo>
                  <a:pt x="107156" y="44649"/>
                </a:lnTo>
                <a:lnTo>
                  <a:pt x="125015" y="44649"/>
                </a:lnTo>
                <a:lnTo>
                  <a:pt x="151804" y="44649"/>
                </a:lnTo>
                <a:lnTo>
                  <a:pt x="169664" y="53578"/>
                </a:lnTo>
                <a:lnTo>
                  <a:pt x="196453" y="53578"/>
                </a:lnTo>
                <a:lnTo>
                  <a:pt x="223242" y="53578"/>
                </a:lnTo>
                <a:lnTo>
                  <a:pt x="250031" y="53578"/>
                </a:lnTo>
                <a:lnTo>
                  <a:pt x="276820" y="53578"/>
                </a:lnTo>
                <a:lnTo>
                  <a:pt x="294679" y="53578"/>
                </a:lnTo>
                <a:lnTo>
                  <a:pt x="321468" y="53578"/>
                </a:lnTo>
                <a:lnTo>
                  <a:pt x="339328" y="53578"/>
                </a:lnTo>
                <a:lnTo>
                  <a:pt x="357187" y="44649"/>
                </a:lnTo>
                <a:lnTo>
                  <a:pt x="375046" y="44649"/>
                </a:lnTo>
                <a:lnTo>
                  <a:pt x="392906" y="44649"/>
                </a:lnTo>
                <a:lnTo>
                  <a:pt x="401835" y="44649"/>
                </a:lnTo>
                <a:lnTo>
                  <a:pt x="419695" y="44649"/>
                </a:lnTo>
                <a:lnTo>
                  <a:pt x="437554" y="35719"/>
                </a:lnTo>
                <a:lnTo>
                  <a:pt x="455414" y="35719"/>
                </a:lnTo>
                <a:lnTo>
                  <a:pt x="473273" y="35719"/>
                </a:lnTo>
                <a:lnTo>
                  <a:pt x="491132" y="35719"/>
                </a:lnTo>
                <a:lnTo>
                  <a:pt x="500062" y="35719"/>
                </a:lnTo>
                <a:lnTo>
                  <a:pt x="508992" y="35719"/>
                </a:lnTo>
                <a:lnTo>
                  <a:pt x="517921" y="35719"/>
                </a:lnTo>
                <a:lnTo>
                  <a:pt x="526851" y="44649"/>
                </a:lnTo>
                <a:lnTo>
                  <a:pt x="526851" y="44649"/>
                </a:lnTo>
                <a:lnTo>
                  <a:pt x="526851" y="53578"/>
                </a:lnTo>
                <a:lnTo>
                  <a:pt x="526851" y="62508"/>
                </a:lnTo>
                <a:lnTo>
                  <a:pt x="526851" y="71438"/>
                </a:lnTo>
                <a:lnTo>
                  <a:pt x="526851" y="80367"/>
                </a:lnTo>
                <a:lnTo>
                  <a:pt x="526851" y="80367"/>
                </a:lnTo>
                <a:lnTo>
                  <a:pt x="526851" y="80367"/>
                </a:lnTo>
                <a:lnTo>
                  <a:pt x="526851" y="80367"/>
                </a:lnTo>
                <a:lnTo>
                  <a:pt x="526851" y="80367"/>
                </a:lnTo>
                <a:lnTo>
                  <a:pt x="526851" y="89297"/>
                </a:lnTo>
                <a:lnTo>
                  <a:pt x="526851" y="89297"/>
                </a:lnTo>
                <a:lnTo>
                  <a:pt x="517921" y="89297"/>
                </a:lnTo>
                <a:lnTo>
                  <a:pt x="517921" y="8929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6" name="Freeform 25"/>
          <p:cNvSpPr/>
          <p:nvPr/>
        </p:nvSpPr>
        <p:spPr bwMode="auto">
          <a:xfrm>
            <a:off x="428625" y="776883"/>
            <a:ext cx="53579" cy="8930"/>
          </a:xfrm>
          <a:custGeom>
            <a:avLst/>
            <a:gdLst/>
            <a:ahLst/>
            <a:cxnLst/>
            <a:rect l="0" t="0" r="0" b="0"/>
            <a:pathLst>
              <a:path w="53579" h="8930">
                <a:moveTo>
                  <a:pt x="0" y="0"/>
                </a:moveTo>
                <a:lnTo>
                  <a:pt x="26789" y="8929"/>
                </a:lnTo>
                <a:lnTo>
                  <a:pt x="35719" y="8929"/>
                </a:lnTo>
                <a:lnTo>
                  <a:pt x="53578" y="8929"/>
                </a:lnTo>
                <a:lnTo>
                  <a:pt x="53578" y="892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7" name="Freeform 26"/>
          <p:cNvSpPr/>
          <p:nvPr/>
        </p:nvSpPr>
        <p:spPr bwMode="auto">
          <a:xfrm>
            <a:off x="214313" y="616148"/>
            <a:ext cx="392907" cy="482204"/>
          </a:xfrm>
          <a:custGeom>
            <a:avLst/>
            <a:gdLst/>
            <a:ahLst/>
            <a:cxnLst/>
            <a:rect l="0" t="0" r="0" b="0"/>
            <a:pathLst>
              <a:path w="392907" h="482204">
                <a:moveTo>
                  <a:pt x="26789" y="133946"/>
                </a:moveTo>
                <a:lnTo>
                  <a:pt x="26789" y="151805"/>
                </a:lnTo>
                <a:lnTo>
                  <a:pt x="17859" y="169664"/>
                </a:lnTo>
                <a:lnTo>
                  <a:pt x="8929" y="187524"/>
                </a:lnTo>
                <a:lnTo>
                  <a:pt x="8929" y="187524"/>
                </a:lnTo>
                <a:lnTo>
                  <a:pt x="8929" y="196453"/>
                </a:lnTo>
                <a:lnTo>
                  <a:pt x="0" y="205383"/>
                </a:lnTo>
                <a:lnTo>
                  <a:pt x="0" y="205383"/>
                </a:lnTo>
                <a:lnTo>
                  <a:pt x="8929" y="205383"/>
                </a:lnTo>
                <a:lnTo>
                  <a:pt x="8929" y="205383"/>
                </a:lnTo>
                <a:lnTo>
                  <a:pt x="17859" y="196453"/>
                </a:lnTo>
                <a:lnTo>
                  <a:pt x="53578" y="187524"/>
                </a:lnTo>
                <a:lnTo>
                  <a:pt x="80367" y="169664"/>
                </a:lnTo>
                <a:lnTo>
                  <a:pt x="125015" y="142875"/>
                </a:lnTo>
                <a:lnTo>
                  <a:pt x="178593" y="116086"/>
                </a:lnTo>
                <a:lnTo>
                  <a:pt x="214312" y="80368"/>
                </a:lnTo>
                <a:lnTo>
                  <a:pt x="250031" y="62508"/>
                </a:lnTo>
                <a:lnTo>
                  <a:pt x="285750" y="35719"/>
                </a:lnTo>
                <a:lnTo>
                  <a:pt x="321468" y="17860"/>
                </a:lnTo>
                <a:lnTo>
                  <a:pt x="339328" y="8930"/>
                </a:lnTo>
                <a:lnTo>
                  <a:pt x="357187" y="0"/>
                </a:lnTo>
                <a:lnTo>
                  <a:pt x="366117" y="0"/>
                </a:lnTo>
                <a:lnTo>
                  <a:pt x="383976" y="0"/>
                </a:lnTo>
                <a:lnTo>
                  <a:pt x="383976" y="17860"/>
                </a:lnTo>
                <a:lnTo>
                  <a:pt x="392906" y="26790"/>
                </a:lnTo>
                <a:lnTo>
                  <a:pt x="383976" y="53579"/>
                </a:lnTo>
                <a:lnTo>
                  <a:pt x="375046" y="71438"/>
                </a:lnTo>
                <a:lnTo>
                  <a:pt x="366117" y="89297"/>
                </a:lnTo>
                <a:lnTo>
                  <a:pt x="339328" y="116086"/>
                </a:lnTo>
                <a:lnTo>
                  <a:pt x="321468" y="151805"/>
                </a:lnTo>
                <a:lnTo>
                  <a:pt x="285750" y="187524"/>
                </a:lnTo>
                <a:lnTo>
                  <a:pt x="258961" y="214313"/>
                </a:lnTo>
                <a:lnTo>
                  <a:pt x="241101" y="232172"/>
                </a:lnTo>
                <a:lnTo>
                  <a:pt x="223242" y="250032"/>
                </a:lnTo>
                <a:lnTo>
                  <a:pt x="214312" y="267891"/>
                </a:lnTo>
                <a:lnTo>
                  <a:pt x="196453" y="285750"/>
                </a:lnTo>
                <a:lnTo>
                  <a:pt x="178593" y="303610"/>
                </a:lnTo>
                <a:lnTo>
                  <a:pt x="169664" y="321469"/>
                </a:lnTo>
                <a:lnTo>
                  <a:pt x="169664" y="330399"/>
                </a:lnTo>
                <a:lnTo>
                  <a:pt x="178593" y="339328"/>
                </a:lnTo>
                <a:lnTo>
                  <a:pt x="187523" y="348258"/>
                </a:lnTo>
                <a:lnTo>
                  <a:pt x="196453" y="366118"/>
                </a:lnTo>
                <a:lnTo>
                  <a:pt x="205382" y="383977"/>
                </a:lnTo>
                <a:lnTo>
                  <a:pt x="214312" y="410766"/>
                </a:lnTo>
                <a:lnTo>
                  <a:pt x="223242" y="446485"/>
                </a:lnTo>
                <a:lnTo>
                  <a:pt x="223242" y="482203"/>
                </a:lnTo>
                <a:lnTo>
                  <a:pt x="223242" y="48220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8" name="Freeform 27"/>
          <p:cNvSpPr/>
          <p:nvPr/>
        </p:nvSpPr>
        <p:spPr bwMode="auto">
          <a:xfrm>
            <a:off x="321469" y="1160859"/>
            <a:ext cx="26790" cy="26790"/>
          </a:xfrm>
          <a:custGeom>
            <a:avLst/>
            <a:gdLst/>
            <a:ahLst/>
            <a:cxnLst/>
            <a:rect l="0" t="0" r="0" b="0"/>
            <a:pathLst>
              <a:path w="26790" h="26790">
                <a:moveTo>
                  <a:pt x="26789" y="17860"/>
                </a:moveTo>
                <a:lnTo>
                  <a:pt x="17859" y="17860"/>
                </a:lnTo>
                <a:lnTo>
                  <a:pt x="8930" y="26789"/>
                </a:lnTo>
                <a:lnTo>
                  <a:pt x="8930" y="26789"/>
                </a:lnTo>
                <a:lnTo>
                  <a:pt x="8930" y="17860"/>
                </a:ln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9" name="Freeform 28"/>
          <p:cNvSpPr/>
          <p:nvPr/>
        </p:nvSpPr>
        <p:spPr bwMode="auto">
          <a:xfrm>
            <a:off x="5598914" y="1607344"/>
            <a:ext cx="1276946" cy="1330524"/>
          </a:xfrm>
          <a:custGeom>
            <a:avLst/>
            <a:gdLst/>
            <a:ahLst/>
            <a:cxnLst/>
            <a:rect l="0" t="0" r="0" b="0"/>
            <a:pathLst>
              <a:path w="1276946" h="1330524">
                <a:moveTo>
                  <a:pt x="0" y="8929"/>
                </a:moveTo>
                <a:lnTo>
                  <a:pt x="0" y="0"/>
                </a:lnTo>
                <a:lnTo>
                  <a:pt x="0" y="0"/>
                </a:lnTo>
                <a:lnTo>
                  <a:pt x="0" y="0"/>
                </a:lnTo>
                <a:lnTo>
                  <a:pt x="8930" y="0"/>
                </a:lnTo>
                <a:lnTo>
                  <a:pt x="8930" y="0"/>
                </a:lnTo>
                <a:lnTo>
                  <a:pt x="8930" y="0"/>
                </a:lnTo>
                <a:lnTo>
                  <a:pt x="17859" y="0"/>
                </a:lnTo>
                <a:lnTo>
                  <a:pt x="17859" y="0"/>
                </a:lnTo>
                <a:lnTo>
                  <a:pt x="26789" y="0"/>
                </a:lnTo>
                <a:lnTo>
                  <a:pt x="35719" y="0"/>
                </a:lnTo>
                <a:lnTo>
                  <a:pt x="44649" y="0"/>
                </a:lnTo>
                <a:lnTo>
                  <a:pt x="53578" y="0"/>
                </a:lnTo>
                <a:lnTo>
                  <a:pt x="71438" y="0"/>
                </a:lnTo>
                <a:lnTo>
                  <a:pt x="89297" y="0"/>
                </a:lnTo>
                <a:lnTo>
                  <a:pt x="116086" y="0"/>
                </a:lnTo>
                <a:lnTo>
                  <a:pt x="142875" y="0"/>
                </a:lnTo>
                <a:lnTo>
                  <a:pt x="169664" y="8929"/>
                </a:lnTo>
                <a:lnTo>
                  <a:pt x="205383" y="8929"/>
                </a:lnTo>
                <a:lnTo>
                  <a:pt x="250031" y="8929"/>
                </a:lnTo>
                <a:lnTo>
                  <a:pt x="294680" y="8929"/>
                </a:lnTo>
                <a:lnTo>
                  <a:pt x="330399" y="8929"/>
                </a:lnTo>
                <a:lnTo>
                  <a:pt x="375047" y="8929"/>
                </a:lnTo>
                <a:lnTo>
                  <a:pt x="410766" y="8929"/>
                </a:lnTo>
                <a:lnTo>
                  <a:pt x="437555" y="8929"/>
                </a:lnTo>
                <a:lnTo>
                  <a:pt x="473274" y="8929"/>
                </a:lnTo>
                <a:lnTo>
                  <a:pt x="491133" y="17859"/>
                </a:lnTo>
                <a:lnTo>
                  <a:pt x="517922" y="17859"/>
                </a:lnTo>
                <a:lnTo>
                  <a:pt x="535781" y="17859"/>
                </a:lnTo>
                <a:lnTo>
                  <a:pt x="544711" y="26789"/>
                </a:lnTo>
                <a:lnTo>
                  <a:pt x="562570" y="35718"/>
                </a:lnTo>
                <a:lnTo>
                  <a:pt x="571500" y="44648"/>
                </a:lnTo>
                <a:lnTo>
                  <a:pt x="580430" y="53578"/>
                </a:lnTo>
                <a:lnTo>
                  <a:pt x="580430" y="71437"/>
                </a:lnTo>
                <a:lnTo>
                  <a:pt x="589359" y="80367"/>
                </a:lnTo>
                <a:lnTo>
                  <a:pt x="589359" y="98226"/>
                </a:lnTo>
                <a:lnTo>
                  <a:pt x="598289" y="116085"/>
                </a:lnTo>
                <a:lnTo>
                  <a:pt x="616149" y="133945"/>
                </a:lnTo>
                <a:lnTo>
                  <a:pt x="625078" y="151804"/>
                </a:lnTo>
                <a:lnTo>
                  <a:pt x="634008" y="178593"/>
                </a:lnTo>
                <a:lnTo>
                  <a:pt x="651867" y="205382"/>
                </a:lnTo>
                <a:lnTo>
                  <a:pt x="669727" y="241101"/>
                </a:lnTo>
                <a:lnTo>
                  <a:pt x="687586" y="276820"/>
                </a:lnTo>
                <a:lnTo>
                  <a:pt x="705445" y="321468"/>
                </a:lnTo>
                <a:lnTo>
                  <a:pt x="732234" y="357187"/>
                </a:lnTo>
                <a:lnTo>
                  <a:pt x="759024" y="392906"/>
                </a:lnTo>
                <a:lnTo>
                  <a:pt x="785813" y="419695"/>
                </a:lnTo>
                <a:lnTo>
                  <a:pt x="812602" y="455414"/>
                </a:lnTo>
                <a:lnTo>
                  <a:pt x="839391" y="482203"/>
                </a:lnTo>
                <a:lnTo>
                  <a:pt x="857250" y="517921"/>
                </a:lnTo>
                <a:lnTo>
                  <a:pt x="884039" y="544710"/>
                </a:lnTo>
                <a:lnTo>
                  <a:pt x="901899" y="571500"/>
                </a:lnTo>
                <a:lnTo>
                  <a:pt x="928688" y="607218"/>
                </a:lnTo>
                <a:lnTo>
                  <a:pt x="946547" y="634007"/>
                </a:lnTo>
                <a:lnTo>
                  <a:pt x="964406" y="660796"/>
                </a:lnTo>
                <a:lnTo>
                  <a:pt x="973336" y="687585"/>
                </a:lnTo>
                <a:lnTo>
                  <a:pt x="991195" y="714375"/>
                </a:lnTo>
                <a:lnTo>
                  <a:pt x="1009055" y="741164"/>
                </a:lnTo>
                <a:lnTo>
                  <a:pt x="1035844" y="767953"/>
                </a:lnTo>
                <a:lnTo>
                  <a:pt x="1053703" y="785812"/>
                </a:lnTo>
                <a:lnTo>
                  <a:pt x="1071563" y="803671"/>
                </a:lnTo>
                <a:lnTo>
                  <a:pt x="1098352" y="821531"/>
                </a:lnTo>
                <a:lnTo>
                  <a:pt x="1116211" y="839390"/>
                </a:lnTo>
                <a:lnTo>
                  <a:pt x="1125141" y="848320"/>
                </a:lnTo>
                <a:lnTo>
                  <a:pt x="1134070" y="866179"/>
                </a:lnTo>
                <a:lnTo>
                  <a:pt x="1143000" y="884039"/>
                </a:lnTo>
                <a:lnTo>
                  <a:pt x="1151930" y="901898"/>
                </a:lnTo>
                <a:lnTo>
                  <a:pt x="1160859" y="919758"/>
                </a:lnTo>
                <a:lnTo>
                  <a:pt x="1160859" y="946547"/>
                </a:lnTo>
                <a:lnTo>
                  <a:pt x="1169789" y="964406"/>
                </a:lnTo>
                <a:lnTo>
                  <a:pt x="1169789" y="982265"/>
                </a:lnTo>
                <a:lnTo>
                  <a:pt x="1178719" y="1000125"/>
                </a:lnTo>
                <a:lnTo>
                  <a:pt x="1178719" y="1017984"/>
                </a:lnTo>
                <a:lnTo>
                  <a:pt x="1178719" y="1035844"/>
                </a:lnTo>
                <a:lnTo>
                  <a:pt x="1178719" y="1053703"/>
                </a:lnTo>
                <a:lnTo>
                  <a:pt x="1187649" y="1062633"/>
                </a:lnTo>
                <a:lnTo>
                  <a:pt x="1187649" y="1080492"/>
                </a:lnTo>
                <a:lnTo>
                  <a:pt x="1196578" y="1098351"/>
                </a:lnTo>
                <a:lnTo>
                  <a:pt x="1205508" y="1107281"/>
                </a:lnTo>
                <a:lnTo>
                  <a:pt x="1205508" y="1125140"/>
                </a:lnTo>
                <a:lnTo>
                  <a:pt x="1214438" y="1143000"/>
                </a:lnTo>
                <a:lnTo>
                  <a:pt x="1214438" y="1151929"/>
                </a:lnTo>
                <a:lnTo>
                  <a:pt x="1223367" y="1169789"/>
                </a:lnTo>
                <a:lnTo>
                  <a:pt x="1232297" y="1178719"/>
                </a:lnTo>
                <a:lnTo>
                  <a:pt x="1232297" y="1187648"/>
                </a:lnTo>
                <a:lnTo>
                  <a:pt x="1241227" y="1205507"/>
                </a:lnTo>
                <a:lnTo>
                  <a:pt x="1250156" y="1205507"/>
                </a:lnTo>
                <a:lnTo>
                  <a:pt x="1259086" y="1214437"/>
                </a:lnTo>
                <a:lnTo>
                  <a:pt x="1259086" y="1223367"/>
                </a:lnTo>
                <a:lnTo>
                  <a:pt x="1268016" y="1232296"/>
                </a:lnTo>
                <a:lnTo>
                  <a:pt x="1268016" y="1232296"/>
                </a:lnTo>
                <a:lnTo>
                  <a:pt x="1276945" y="1232296"/>
                </a:lnTo>
                <a:lnTo>
                  <a:pt x="1276945" y="1232296"/>
                </a:lnTo>
                <a:lnTo>
                  <a:pt x="1276945" y="1232296"/>
                </a:lnTo>
                <a:lnTo>
                  <a:pt x="1268016" y="1232296"/>
                </a:lnTo>
                <a:lnTo>
                  <a:pt x="1259086" y="1232296"/>
                </a:lnTo>
                <a:lnTo>
                  <a:pt x="1250156" y="1232296"/>
                </a:lnTo>
                <a:lnTo>
                  <a:pt x="1232297" y="1223367"/>
                </a:lnTo>
                <a:lnTo>
                  <a:pt x="1196578" y="1232296"/>
                </a:lnTo>
                <a:lnTo>
                  <a:pt x="1169789" y="1232296"/>
                </a:lnTo>
                <a:lnTo>
                  <a:pt x="1143000" y="1250156"/>
                </a:lnTo>
                <a:lnTo>
                  <a:pt x="1125141" y="1268015"/>
                </a:lnTo>
                <a:lnTo>
                  <a:pt x="1107281" y="1303734"/>
                </a:lnTo>
                <a:lnTo>
                  <a:pt x="1107281" y="1330523"/>
                </a:lnTo>
                <a:lnTo>
                  <a:pt x="1107281" y="133052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0" name="Freeform 29"/>
          <p:cNvSpPr/>
          <p:nvPr/>
        </p:nvSpPr>
        <p:spPr bwMode="auto">
          <a:xfrm>
            <a:off x="6965156" y="3107531"/>
            <a:ext cx="1473399" cy="2991446"/>
          </a:xfrm>
          <a:custGeom>
            <a:avLst/>
            <a:gdLst/>
            <a:ahLst/>
            <a:cxnLst/>
            <a:rect l="0" t="0" r="0" b="0"/>
            <a:pathLst>
              <a:path w="1473399" h="2991446">
                <a:moveTo>
                  <a:pt x="0" y="26789"/>
                </a:moveTo>
                <a:lnTo>
                  <a:pt x="0" y="17859"/>
                </a:lnTo>
                <a:lnTo>
                  <a:pt x="0" y="8930"/>
                </a:lnTo>
                <a:lnTo>
                  <a:pt x="0" y="0"/>
                </a:lnTo>
                <a:lnTo>
                  <a:pt x="0" y="0"/>
                </a:lnTo>
                <a:lnTo>
                  <a:pt x="0" y="0"/>
                </a:lnTo>
                <a:lnTo>
                  <a:pt x="0" y="0"/>
                </a:lnTo>
                <a:lnTo>
                  <a:pt x="17860" y="0"/>
                </a:lnTo>
                <a:lnTo>
                  <a:pt x="35719" y="8930"/>
                </a:lnTo>
                <a:lnTo>
                  <a:pt x="71438" y="17859"/>
                </a:lnTo>
                <a:lnTo>
                  <a:pt x="107157" y="26789"/>
                </a:lnTo>
                <a:lnTo>
                  <a:pt x="151805" y="26789"/>
                </a:lnTo>
                <a:lnTo>
                  <a:pt x="187524" y="35719"/>
                </a:lnTo>
                <a:lnTo>
                  <a:pt x="232172" y="35719"/>
                </a:lnTo>
                <a:lnTo>
                  <a:pt x="276821" y="26789"/>
                </a:lnTo>
                <a:lnTo>
                  <a:pt x="321469" y="26789"/>
                </a:lnTo>
                <a:lnTo>
                  <a:pt x="366117" y="17859"/>
                </a:lnTo>
                <a:lnTo>
                  <a:pt x="410766" y="17859"/>
                </a:lnTo>
                <a:lnTo>
                  <a:pt x="437555" y="8930"/>
                </a:lnTo>
                <a:lnTo>
                  <a:pt x="473274" y="8930"/>
                </a:lnTo>
                <a:lnTo>
                  <a:pt x="491133" y="8930"/>
                </a:lnTo>
                <a:lnTo>
                  <a:pt x="517922" y="17859"/>
                </a:lnTo>
                <a:lnTo>
                  <a:pt x="544711" y="26789"/>
                </a:lnTo>
                <a:lnTo>
                  <a:pt x="571500" y="35719"/>
                </a:lnTo>
                <a:lnTo>
                  <a:pt x="598289" y="53578"/>
                </a:lnTo>
                <a:lnTo>
                  <a:pt x="616149" y="71437"/>
                </a:lnTo>
                <a:lnTo>
                  <a:pt x="642938" y="98226"/>
                </a:lnTo>
                <a:lnTo>
                  <a:pt x="660797" y="125015"/>
                </a:lnTo>
                <a:lnTo>
                  <a:pt x="678657" y="151805"/>
                </a:lnTo>
                <a:lnTo>
                  <a:pt x="687586" y="187523"/>
                </a:lnTo>
                <a:lnTo>
                  <a:pt x="705446" y="232172"/>
                </a:lnTo>
                <a:lnTo>
                  <a:pt x="714375" y="276820"/>
                </a:lnTo>
                <a:lnTo>
                  <a:pt x="723305" y="339328"/>
                </a:lnTo>
                <a:lnTo>
                  <a:pt x="741164" y="401836"/>
                </a:lnTo>
                <a:lnTo>
                  <a:pt x="750094" y="464344"/>
                </a:lnTo>
                <a:lnTo>
                  <a:pt x="759024" y="535781"/>
                </a:lnTo>
                <a:lnTo>
                  <a:pt x="776883" y="607219"/>
                </a:lnTo>
                <a:lnTo>
                  <a:pt x="794742" y="678656"/>
                </a:lnTo>
                <a:lnTo>
                  <a:pt x="830461" y="759023"/>
                </a:lnTo>
                <a:lnTo>
                  <a:pt x="857250" y="848320"/>
                </a:lnTo>
                <a:lnTo>
                  <a:pt x="884039" y="937617"/>
                </a:lnTo>
                <a:lnTo>
                  <a:pt x="910828" y="1035844"/>
                </a:lnTo>
                <a:lnTo>
                  <a:pt x="946547" y="1134070"/>
                </a:lnTo>
                <a:lnTo>
                  <a:pt x="982266" y="1241226"/>
                </a:lnTo>
                <a:lnTo>
                  <a:pt x="1009055" y="1339453"/>
                </a:lnTo>
                <a:lnTo>
                  <a:pt x="1044774" y="1428750"/>
                </a:lnTo>
                <a:lnTo>
                  <a:pt x="1071563" y="1526976"/>
                </a:lnTo>
                <a:lnTo>
                  <a:pt x="1098352" y="1616273"/>
                </a:lnTo>
                <a:lnTo>
                  <a:pt x="1125141" y="1714500"/>
                </a:lnTo>
                <a:lnTo>
                  <a:pt x="1151930" y="1812727"/>
                </a:lnTo>
                <a:lnTo>
                  <a:pt x="1178719" y="1910953"/>
                </a:lnTo>
                <a:lnTo>
                  <a:pt x="1196578" y="2000250"/>
                </a:lnTo>
                <a:lnTo>
                  <a:pt x="1205508" y="2089547"/>
                </a:lnTo>
                <a:lnTo>
                  <a:pt x="1232296" y="2169914"/>
                </a:lnTo>
                <a:lnTo>
                  <a:pt x="1250156" y="2250282"/>
                </a:lnTo>
                <a:lnTo>
                  <a:pt x="1276945" y="2321719"/>
                </a:lnTo>
                <a:lnTo>
                  <a:pt x="1303734" y="2393157"/>
                </a:lnTo>
                <a:lnTo>
                  <a:pt x="1321593" y="2455664"/>
                </a:lnTo>
                <a:lnTo>
                  <a:pt x="1339453" y="2518171"/>
                </a:lnTo>
                <a:lnTo>
                  <a:pt x="1348382" y="2580679"/>
                </a:lnTo>
                <a:lnTo>
                  <a:pt x="1366242" y="2634257"/>
                </a:lnTo>
                <a:lnTo>
                  <a:pt x="1384101" y="2687835"/>
                </a:lnTo>
                <a:lnTo>
                  <a:pt x="1401960" y="2741414"/>
                </a:lnTo>
                <a:lnTo>
                  <a:pt x="1437679" y="2786062"/>
                </a:lnTo>
                <a:lnTo>
                  <a:pt x="1464468" y="2839640"/>
                </a:lnTo>
                <a:lnTo>
                  <a:pt x="1473398" y="2884289"/>
                </a:lnTo>
                <a:lnTo>
                  <a:pt x="1473398" y="2920007"/>
                </a:lnTo>
                <a:lnTo>
                  <a:pt x="1446609" y="2946796"/>
                </a:lnTo>
                <a:lnTo>
                  <a:pt x="1428749" y="2955726"/>
                </a:lnTo>
                <a:lnTo>
                  <a:pt x="1428749" y="2973585"/>
                </a:lnTo>
                <a:lnTo>
                  <a:pt x="1437679" y="2982515"/>
                </a:lnTo>
                <a:lnTo>
                  <a:pt x="1446609" y="2991445"/>
                </a:lnTo>
                <a:lnTo>
                  <a:pt x="1437679" y="2991445"/>
                </a:lnTo>
                <a:lnTo>
                  <a:pt x="1455539" y="2991445"/>
                </a:lnTo>
                <a:lnTo>
                  <a:pt x="1455539" y="2991445"/>
                </a:lnTo>
                <a:lnTo>
                  <a:pt x="1455539" y="2982515"/>
                </a:lnTo>
                <a:lnTo>
                  <a:pt x="1455539" y="2982515"/>
                </a:lnTo>
                <a:lnTo>
                  <a:pt x="1428749" y="2973585"/>
                </a:lnTo>
                <a:lnTo>
                  <a:pt x="1419820" y="2973585"/>
                </a:lnTo>
                <a:lnTo>
                  <a:pt x="1410890" y="2964656"/>
                </a:lnTo>
                <a:lnTo>
                  <a:pt x="1375171" y="2955726"/>
                </a:lnTo>
                <a:lnTo>
                  <a:pt x="1321593" y="2955726"/>
                </a:lnTo>
                <a:lnTo>
                  <a:pt x="1232296" y="2964656"/>
                </a:lnTo>
                <a:lnTo>
                  <a:pt x="1116211" y="2964656"/>
                </a:lnTo>
                <a:lnTo>
                  <a:pt x="991196" y="2964656"/>
                </a:lnTo>
                <a:lnTo>
                  <a:pt x="857250" y="2955726"/>
                </a:lnTo>
                <a:lnTo>
                  <a:pt x="750094" y="2946796"/>
                </a:lnTo>
                <a:lnTo>
                  <a:pt x="660797" y="2937867"/>
                </a:lnTo>
                <a:lnTo>
                  <a:pt x="598289" y="2928937"/>
                </a:lnTo>
                <a:lnTo>
                  <a:pt x="571500" y="2928937"/>
                </a:lnTo>
                <a:lnTo>
                  <a:pt x="580430" y="2920007"/>
                </a:lnTo>
                <a:lnTo>
                  <a:pt x="598289" y="2911078"/>
                </a:lnTo>
                <a:lnTo>
                  <a:pt x="598289" y="291107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1" name="Freeform 30"/>
          <p:cNvSpPr/>
          <p:nvPr/>
        </p:nvSpPr>
        <p:spPr bwMode="auto">
          <a:xfrm>
            <a:off x="7858125" y="4116586"/>
            <a:ext cx="759024" cy="160735"/>
          </a:xfrm>
          <a:custGeom>
            <a:avLst/>
            <a:gdLst/>
            <a:ahLst/>
            <a:cxnLst/>
            <a:rect l="0" t="0" r="0" b="0"/>
            <a:pathLst>
              <a:path w="759024" h="160735">
                <a:moveTo>
                  <a:pt x="8930" y="160734"/>
                </a:moveTo>
                <a:lnTo>
                  <a:pt x="8930" y="160734"/>
                </a:lnTo>
                <a:lnTo>
                  <a:pt x="8930" y="151804"/>
                </a:lnTo>
                <a:lnTo>
                  <a:pt x="0" y="151804"/>
                </a:lnTo>
                <a:lnTo>
                  <a:pt x="0" y="151804"/>
                </a:lnTo>
                <a:lnTo>
                  <a:pt x="0" y="151804"/>
                </a:lnTo>
                <a:lnTo>
                  <a:pt x="8930" y="151804"/>
                </a:lnTo>
                <a:lnTo>
                  <a:pt x="26789" y="142875"/>
                </a:lnTo>
                <a:lnTo>
                  <a:pt x="62508" y="133945"/>
                </a:lnTo>
                <a:lnTo>
                  <a:pt x="107156" y="125015"/>
                </a:lnTo>
                <a:lnTo>
                  <a:pt x="178594" y="116085"/>
                </a:lnTo>
                <a:lnTo>
                  <a:pt x="258961" y="107156"/>
                </a:lnTo>
                <a:lnTo>
                  <a:pt x="339327" y="98226"/>
                </a:lnTo>
                <a:lnTo>
                  <a:pt x="419695" y="89296"/>
                </a:lnTo>
                <a:lnTo>
                  <a:pt x="482202" y="80367"/>
                </a:lnTo>
                <a:lnTo>
                  <a:pt x="553640" y="62507"/>
                </a:lnTo>
                <a:lnTo>
                  <a:pt x="625077" y="44648"/>
                </a:lnTo>
                <a:lnTo>
                  <a:pt x="678655" y="26789"/>
                </a:lnTo>
                <a:lnTo>
                  <a:pt x="723304" y="17859"/>
                </a:lnTo>
                <a:lnTo>
                  <a:pt x="759023" y="0"/>
                </a:lnTo>
                <a:lnTo>
                  <a:pt x="759023"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4259946093"/>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HelloController.java</a:t>
            </a:r>
            <a:endParaRPr lang="en-US" dirty="0"/>
          </a:p>
        </p:txBody>
      </p:sp>
      <p:sp>
        <p:nvSpPr>
          <p:cNvPr id="3" name="Content Placeholder 2"/>
          <p:cNvSpPr>
            <a:spLocks noGrp="1"/>
          </p:cNvSpPr>
          <p:nvPr>
            <p:ph idx="1"/>
          </p:nvPr>
        </p:nvSpPr>
        <p:spPr>
          <a:xfrm>
            <a:off x="290513" y="1220788"/>
            <a:ext cx="8777287" cy="5224462"/>
          </a:xfrm>
        </p:spPr>
        <p:txBody>
          <a:bodyPr/>
          <a:lstStyle/>
          <a:p>
            <a:pPr>
              <a:spcBef>
                <a:spcPts val="400"/>
              </a:spcBef>
            </a:pPr>
            <a:r>
              <a:rPr lang="en-US" sz="2000" dirty="0"/>
              <a:t>package </a:t>
            </a:r>
            <a:r>
              <a:rPr lang="en-US" sz="2000" dirty="0" err="1"/>
              <a:t>edu.sc.cse.matthews.hello</a:t>
            </a:r>
            <a:r>
              <a:rPr lang="en-US" sz="2000" dirty="0"/>
              <a:t>;</a:t>
            </a:r>
          </a:p>
          <a:p>
            <a:pPr>
              <a:spcBef>
                <a:spcPts val="400"/>
              </a:spcBef>
            </a:pPr>
            <a:endParaRPr lang="en-US" sz="2000" dirty="0"/>
          </a:p>
          <a:p>
            <a:pPr>
              <a:spcBef>
                <a:spcPts val="400"/>
              </a:spcBef>
            </a:pPr>
            <a:r>
              <a:rPr lang="en-US" sz="2000" dirty="0"/>
              <a:t>import </a:t>
            </a:r>
            <a:r>
              <a:rPr lang="en-US" sz="2000" dirty="0" err="1"/>
              <a:t>org.springframework.web.bind.annotation.RequestMapping</a:t>
            </a:r>
            <a:r>
              <a:rPr lang="en-US" sz="2000" dirty="0"/>
              <a:t>;</a:t>
            </a:r>
          </a:p>
          <a:p>
            <a:pPr>
              <a:spcBef>
                <a:spcPts val="400"/>
              </a:spcBef>
            </a:pPr>
            <a:r>
              <a:rPr lang="en-US" sz="2000" dirty="0"/>
              <a:t>import </a:t>
            </a:r>
            <a:r>
              <a:rPr lang="en-US" sz="2000" dirty="0" err="1"/>
              <a:t>org.springframework.web.bind.annotation.RestController</a:t>
            </a:r>
            <a:r>
              <a:rPr lang="en-US" sz="2000" dirty="0"/>
              <a:t>;</a:t>
            </a:r>
          </a:p>
          <a:p>
            <a:pPr>
              <a:spcBef>
                <a:spcPts val="400"/>
              </a:spcBef>
            </a:pPr>
            <a:endParaRPr lang="en-US" sz="2000" dirty="0"/>
          </a:p>
          <a:p>
            <a:pPr>
              <a:spcBef>
                <a:spcPts val="400"/>
              </a:spcBef>
            </a:pPr>
            <a:r>
              <a:rPr lang="en-US" sz="2000" dirty="0"/>
              <a:t>@</a:t>
            </a:r>
            <a:r>
              <a:rPr lang="en-US" sz="2000" dirty="0" err="1"/>
              <a:t>RestController</a:t>
            </a:r>
            <a:endParaRPr lang="en-US" sz="2000" dirty="0"/>
          </a:p>
          <a:p>
            <a:pPr>
              <a:spcBef>
                <a:spcPts val="400"/>
              </a:spcBef>
            </a:pPr>
            <a:r>
              <a:rPr lang="en-US" sz="2000" dirty="0"/>
              <a:t>public class </a:t>
            </a:r>
            <a:r>
              <a:rPr lang="en-US" sz="2000" dirty="0" err="1"/>
              <a:t>HelloController</a:t>
            </a:r>
            <a:r>
              <a:rPr lang="en-US" sz="2000" dirty="0"/>
              <a:t> {</a:t>
            </a:r>
          </a:p>
          <a:p>
            <a:pPr>
              <a:spcBef>
                <a:spcPts val="400"/>
              </a:spcBef>
            </a:pPr>
            <a:r>
              <a:rPr lang="en-US" sz="2000" dirty="0"/>
              <a:t>	</a:t>
            </a:r>
          </a:p>
          <a:p>
            <a:pPr>
              <a:spcBef>
                <a:spcPts val="400"/>
              </a:spcBef>
            </a:pPr>
            <a:r>
              <a:rPr lang="en-US" sz="2000" dirty="0"/>
              <a:t>	@</a:t>
            </a:r>
            <a:r>
              <a:rPr lang="en-US" sz="2000" dirty="0" err="1"/>
              <a:t>RequestMapping</a:t>
            </a:r>
            <a:r>
              <a:rPr lang="en-US" sz="2000" dirty="0"/>
              <a:t>("/hello")</a:t>
            </a:r>
          </a:p>
          <a:p>
            <a:pPr>
              <a:spcBef>
                <a:spcPts val="400"/>
              </a:spcBef>
            </a:pPr>
            <a:r>
              <a:rPr lang="en-US" sz="2000" dirty="0"/>
              <a:t>	public  String  </a:t>
            </a:r>
            <a:r>
              <a:rPr lang="en-US" sz="2000" dirty="0" err="1"/>
              <a:t>sayHi</a:t>
            </a:r>
            <a:r>
              <a:rPr lang="en-US" sz="2000" dirty="0"/>
              <a:t>(){</a:t>
            </a:r>
          </a:p>
          <a:p>
            <a:pPr>
              <a:spcBef>
                <a:spcPts val="400"/>
              </a:spcBef>
            </a:pPr>
            <a:r>
              <a:rPr lang="en-US" sz="2000" dirty="0"/>
              <a:t>		return("Hi");</a:t>
            </a:r>
          </a:p>
          <a:p>
            <a:pPr>
              <a:spcBef>
                <a:spcPts val="400"/>
              </a:spcBef>
            </a:pPr>
            <a:r>
              <a:rPr lang="en-US" sz="2000" dirty="0"/>
              <a:t>	}</a:t>
            </a:r>
          </a:p>
          <a:p>
            <a:pPr>
              <a:spcBef>
                <a:spcPts val="400"/>
              </a:spcBef>
            </a:pPr>
            <a:endParaRPr lang="en-US" sz="2000" dirty="0"/>
          </a:p>
          <a:p>
            <a:pPr>
              <a:spcBef>
                <a:spcPts val="400"/>
              </a:spcBef>
            </a:pPr>
            <a:r>
              <a:rPr lang="en-US" sz="2000" dirty="0"/>
              <a:t>}</a:t>
            </a:r>
          </a:p>
        </p:txBody>
      </p:sp>
    </p:spTree>
    <p:extLst>
      <p:ext uri="{BB962C8B-B14F-4D97-AF65-F5344CB8AC3E}">
        <p14:creationId xmlns:p14="http://schemas.microsoft.com/office/powerpoint/2010/main" val="2919301997"/>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http://localhost:8080/hello</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01982381"/>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599" y="247650"/>
            <a:ext cx="3559175" cy="781050"/>
          </a:xfrm>
        </p:spPr>
        <p:txBody>
          <a:bodyPr/>
          <a:lstStyle/>
          <a:p>
            <a:r>
              <a:rPr lang="en-US" dirty="0" smtClean="0"/>
              <a:t>Topics.java</a:t>
            </a:r>
            <a:endParaRPr lang="en-US" dirty="0"/>
          </a:p>
        </p:txBody>
      </p:sp>
      <p:sp>
        <p:nvSpPr>
          <p:cNvPr id="3" name="Content Placeholder 2"/>
          <p:cNvSpPr>
            <a:spLocks noGrp="1"/>
          </p:cNvSpPr>
          <p:nvPr>
            <p:ph idx="1"/>
          </p:nvPr>
        </p:nvSpPr>
        <p:spPr>
          <a:xfrm>
            <a:off x="290513" y="0"/>
            <a:ext cx="8307387" cy="6445250"/>
          </a:xfrm>
        </p:spPr>
        <p:txBody>
          <a:bodyPr/>
          <a:lstStyle/>
          <a:p>
            <a:pPr>
              <a:spcBef>
                <a:spcPts val="400"/>
              </a:spcBef>
            </a:pPr>
            <a:r>
              <a:rPr lang="en-US" sz="2000" dirty="0"/>
              <a:t>package </a:t>
            </a:r>
            <a:r>
              <a:rPr lang="en-US" sz="2000" dirty="0" err="1"/>
              <a:t>edu.sc.cse.matthews.topic</a:t>
            </a:r>
            <a:r>
              <a:rPr lang="en-US" sz="2000" dirty="0"/>
              <a:t>;</a:t>
            </a:r>
          </a:p>
          <a:p>
            <a:pPr>
              <a:spcBef>
                <a:spcPts val="400"/>
              </a:spcBef>
            </a:pPr>
            <a:endParaRPr lang="en-US" sz="2000" dirty="0"/>
          </a:p>
          <a:p>
            <a:pPr>
              <a:spcBef>
                <a:spcPts val="400"/>
              </a:spcBef>
            </a:pPr>
            <a:r>
              <a:rPr lang="en-US" sz="2000" dirty="0"/>
              <a:t>public class Topics {</a:t>
            </a:r>
          </a:p>
          <a:p>
            <a:pPr>
              <a:spcBef>
                <a:spcPts val="400"/>
              </a:spcBef>
            </a:pPr>
            <a:r>
              <a:rPr lang="en-US" sz="2000" dirty="0"/>
              <a:t>	private String id;</a:t>
            </a:r>
          </a:p>
          <a:p>
            <a:pPr>
              <a:spcBef>
                <a:spcPts val="400"/>
              </a:spcBef>
            </a:pPr>
            <a:r>
              <a:rPr lang="en-US" sz="2000" dirty="0"/>
              <a:t>	private String name;</a:t>
            </a:r>
          </a:p>
          <a:p>
            <a:pPr>
              <a:spcBef>
                <a:spcPts val="400"/>
              </a:spcBef>
            </a:pPr>
            <a:r>
              <a:rPr lang="en-US" sz="2000" dirty="0"/>
              <a:t>	private String description;</a:t>
            </a:r>
          </a:p>
          <a:p>
            <a:pPr>
              <a:spcBef>
                <a:spcPts val="400"/>
              </a:spcBef>
            </a:pPr>
            <a:r>
              <a:rPr lang="en-US" sz="2000" dirty="0"/>
              <a:t>	</a:t>
            </a:r>
          </a:p>
          <a:p>
            <a:pPr>
              <a:spcBef>
                <a:spcPts val="400"/>
              </a:spcBef>
            </a:pPr>
            <a:r>
              <a:rPr lang="en-US" sz="2000" dirty="0"/>
              <a:t>	public Topics() {</a:t>
            </a:r>
          </a:p>
          <a:p>
            <a:pPr>
              <a:spcBef>
                <a:spcPts val="400"/>
              </a:spcBef>
            </a:pPr>
            <a:r>
              <a:rPr lang="en-US" sz="2000" dirty="0"/>
              <a:t>		</a:t>
            </a:r>
          </a:p>
          <a:p>
            <a:pPr>
              <a:spcBef>
                <a:spcPts val="400"/>
              </a:spcBef>
            </a:pPr>
            <a:r>
              <a:rPr lang="en-US" sz="2000" dirty="0"/>
              <a:t>	</a:t>
            </a:r>
            <a:r>
              <a:rPr lang="en-US" sz="2000" dirty="0" smtClean="0"/>
              <a:t>}</a:t>
            </a:r>
            <a:endParaRPr lang="en-US" sz="2000" dirty="0"/>
          </a:p>
          <a:p>
            <a:pPr>
              <a:spcBef>
                <a:spcPts val="400"/>
              </a:spcBef>
            </a:pPr>
            <a:r>
              <a:rPr lang="en-US" sz="2000" dirty="0"/>
              <a:t>	public Topics(String id, String name, String description) {</a:t>
            </a:r>
          </a:p>
          <a:p>
            <a:pPr>
              <a:spcBef>
                <a:spcPts val="400"/>
              </a:spcBef>
            </a:pPr>
            <a:r>
              <a:rPr lang="en-US" sz="2000" dirty="0"/>
              <a:t>		super();</a:t>
            </a:r>
          </a:p>
          <a:p>
            <a:pPr>
              <a:spcBef>
                <a:spcPts val="400"/>
              </a:spcBef>
            </a:pPr>
            <a:r>
              <a:rPr lang="en-US" sz="2000" dirty="0"/>
              <a:t>		this.id = id;</a:t>
            </a:r>
          </a:p>
          <a:p>
            <a:pPr>
              <a:spcBef>
                <a:spcPts val="400"/>
              </a:spcBef>
            </a:pPr>
            <a:r>
              <a:rPr lang="en-US" sz="2000" dirty="0"/>
              <a:t>		this.name = name;</a:t>
            </a:r>
          </a:p>
          <a:p>
            <a:pPr>
              <a:spcBef>
                <a:spcPts val="400"/>
              </a:spcBef>
            </a:pPr>
            <a:r>
              <a:rPr lang="en-US" sz="2000" dirty="0"/>
              <a:t>		</a:t>
            </a:r>
            <a:r>
              <a:rPr lang="en-US" sz="2000" dirty="0" err="1"/>
              <a:t>this.description</a:t>
            </a:r>
            <a:r>
              <a:rPr lang="en-US" sz="2000" dirty="0"/>
              <a:t> = description;</a:t>
            </a:r>
          </a:p>
          <a:p>
            <a:pPr>
              <a:spcBef>
                <a:spcPts val="400"/>
              </a:spcBef>
            </a:pPr>
            <a:r>
              <a:rPr lang="en-US" sz="2000" dirty="0"/>
              <a:t>	</a:t>
            </a:r>
            <a:r>
              <a:rPr lang="en-US" sz="2000" dirty="0" smtClean="0"/>
              <a:t>}</a:t>
            </a:r>
            <a:endParaRPr lang="en-US" sz="2000" dirty="0"/>
          </a:p>
          <a:p>
            <a:pPr>
              <a:spcBef>
                <a:spcPts val="400"/>
              </a:spcBef>
            </a:pPr>
            <a:r>
              <a:rPr lang="en-US" sz="2000" dirty="0"/>
              <a:t>	public String </a:t>
            </a:r>
            <a:r>
              <a:rPr lang="en-US" sz="2000" dirty="0" err="1"/>
              <a:t>getId</a:t>
            </a:r>
            <a:r>
              <a:rPr lang="en-US" sz="2000" dirty="0"/>
              <a:t>() {</a:t>
            </a:r>
          </a:p>
          <a:p>
            <a:pPr>
              <a:spcBef>
                <a:spcPts val="400"/>
              </a:spcBef>
            </a:pPr>
            <a:r>
              <a:rPr lang="en-US" sz="2000" dirty="0"/>
              <a:t>		return id;</a:t>
            </a:r>
          </a:p>
          <a:p>
            <a:pPr>
              <a:spcBef>
                <a:spcPts val="400"/>
              </a:spcBef>
            </a:pPr>
            <a:r>
              <a:rPr lang="en-US" sz="2000" dirty="0"/>
              <a:t>	</a:t>
            </a:r>
            <a:r>
              <a:rPr lang="en-US" sz="2000" dirty="0" smtClean="0"/>
              <a:t>}</a:t>
            </a:r>
          </a:p>
          <a:p>
            <a:pPr>
              <a:spcBef>
                <a:spcPts val="400"/>
              </a:spcBef>
            </a:pPr>
            <a:r>
              <a:rPr lang="en-US" sz="2000" dirty="0" smtClean="0"/>
              <a:t>…</a:t>
            </a:r>
            <a:endParaRPr lang="en-US" sz="2000" dirty="0"/>
          </a:p>
        </p:txBody>
      </p:sp>
    </p:spTree>
    <p:extLst>
      <p:ext uri="{BB962C8B-B14F-4D97-AF65-F5344CB8AC3E}">
        <p14:creationId xmlns:p14="http://schemas.microsoft.com/office/powerpoint/2010/main" val="2672219339"/>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247650"/>
            <a:ext cx="4321174" cy="781050"/>
          </a:xfrm>
        </p:spPr>
        <p:txBody>
          <a:bodyPr/>
          <a:lstStyle/>
          <a:p>
            <a:r>
              <a:rPr lang="en-US" sz="4000" dirty="0" smtClean="0"/>
              <a:t>TopicsController.java</a:t>
            </a:r>
            <a:endParaRPr lang="en-US" dirty="0"/>
          </a:p>
        </p:txBody>
      </p:sp>
      <p:sp>
        <p:nvSpPr>
          <p:cNvPr id="3" name="Content Placeholder 2"/>
          <p:cNvSpPr>
            <a:spLocks noGrp="1"/>
          </p:cNvSpPr>
          <p:nvPr>
            <p:ph idx="1"/>
          </p:nvPr>
        </p:nvSpPr>
        <p:spPr>
          <a:xfrm>
            <a:off x="290513" y="247650"/>
            <a:ext cx="8701087" cy="6197600"/>
          </a:xfrm>
        </p:spPr>
        <p:txBody>
          <a:bodyPr/>
          <a:lstStyle/>
          <a:p>
            <a:pPr>
              <a:spcBef>
                <a:spcPts val="400"/>
              </a:spcBef>
            </a:pPr>
            <a:r>
              <a:rPr lang="en-US" sz="2000" dirty="0"/>
              <a:t>package </a:t>
            </a:r>
            <a:r>
              <a:rPr lang="en-US" sz="2000" dirty="0" err="1" smtClean="0"/>
              <a:t>edu.sc.cse.matthews.topic</a:t>
            </a:r>
            <a:r>
              <a:rPr lang="en-US" sz="2000" dirty="0" smtClean="0"/>
              <a:t>; </a:t>
            </a:r>
            <a:endParaRPr lang="en-US" sz="2000" dirty="0"/>
          </a:p>
          <a:p>
            <a:pPr>
              <a:spcBef>
                <a:spcPts val="400"/>
              </a:spcBef>
            </a:pPr>
            <a:r>
              <a:rPr lang="en-US" sz="2000" dirty="0"/>
              <a:t>import </a:t>
            </a:r>
            <a:r>
              <a:rPr lang="en-US" sz="2000" dirty="0" smtClean="0"/>
              <a:t>…</a:t>
            </a:r>
            <a:endParaRPr lang="en-US" sz="2000" dirty="0"/>
          </a:p>
          <a:p>
            <a:pPr>
              <a:spcBef>
                <a:spcPts val="400"/>
              </a:spcBef>
            </a:pPr>
            <a:endParaRPr lang="en-US" sz="2000" dirty="0"/>
          </a:p>
          <a:p>
            <a:pPr>
              <a:spcBef>
                <a:spcPts val="400"/>
              </a:spcBef>
            </a:pPr>
            <a:r>
              <a:rPr lang="en-US" sz="2000" dirty="0"/>
              <a:t>@</a:t>
            </a:r>
            <a:r>
              <a:rPr lang="en-US" sz="2000" dirty="0" err="1"/>
              <a:t>RestController</a:t>
            </a:r>
            <a:endParaRPr lang="en-US" sz="2000" dirty="0"/>
          </a:p>
          <a:p>
            <a:pPr>
              <a:spcBef>
                <a:spcPts val="400"/>
              </a:spcBef>
            </a:pPr>
            <a:r>
              <a:rPr lang="en-US" sz="2000" dirty="0"/>
              <a:t>public class </a:t>
            </a:r>
            <a:r>
              <a:rPr lang="en-US" sz="2000" dirty="0" err="1"/>
              <a:t>TopicController</a:t>
            </a:r>
            <a:r>
              <a:rPr lang="en-US" sz="2000" dirty="0"/>
              <a:t> {</a:t>
            </a:r>
          </a:p>
          <a:p>
            <a:pPr>
              <a:spcBef>
                <a:spcPts val="400"/>
              </a:spcBef>
            </a:pPr>
            <a:r>
              <a:rPr lang="en-US" sz="2000" dirty="0"/>
              <a:t>	</a:t>
            </a:r>
          </a:p>
          <a:p>
            <a:pPr>
              <a:spcBef>
                <a:spcPts val="400"/>
              </a:spcBef>
            </a:pPr>
            <a:r>
              <a:rPr lang="en-US" sz="2000" dirty="0"/>
              <a:t>	@</a:t>
            </a:r>
            <a:r>
              <a:rPr lang="en-US" sz="2000" dirty="0" err="1"/>
              <a:t>Autowired</a:t>
            </a:r>
            <a:endParaRPr lang="en-US" sz="2000" dirty="0"/>
          </a:p>
          <a:p>
            <a:pPr>
              <a:spcBef>
                <a:spcPts val="400"/>
              </a:spcBef>
            </a:pPr>
            <a:r>
              <a:rPr lang="en-US" sz="2000" dirty="0"/>
              <a:t>	private </a:t>
            </a:r>
            <a:r>
              <a:rPr lang="en-US" sz="2000" dirty="0" err="1"/>
              <a:t>TopicService</a:t>
            </a:r>
            <a:r>
              <a:rPr lang="en-US" sz="2000" dirty="0"/>
              <a:t> </a:t>
            </a:r>
            <a:r>
              <a:rPr lang="en-US" sz="2000" dirty="0" err="1"/>
              <a:t>topicService</a:t>
            </a:r>
            <a:r>
              <a:rPr lang="en-US" sz="2000" dirty="0"/>
              <a:t>;</a:t>
            </a:r>
          </a:p>
          <a:p>
            <a:pPr>
              <a:spcBef>
                <a:spcPts val="400"/>
              </a:spcBef>
            </a:pPr>
            <a:r>
              <a:rPr lang="en-US" sz="2000" dirty="0"/>
              <a:t>	</a:t>
            </a:r>
          </a:p>
          <a:p>
            <a:pPr>
              <a:spcBef>
                <a:spcPts val="400"/>
              </a:spcBef>
            </a:pPr>
            <a:r>
              <a:rPr lang="en-US" sz="2000" dirty="0"/>
              <a:t>	@</a:t>
            </a:r>
            <a:r>
              <a:rPr lang="en-US" sz="2000" dirty="0" err="1"/>
              <a:t>RequestMapping</a:t>
            </a:r>
            <a:r>
              <a:rPr lang="en-US" sz="2000" dirty="0"/>
              <a:t>("/topics")</a:t>
            </a:r>
          </a:p>
          <a:p>
            <a:pPr>
              <a:spcBef>
                <a:spcPts val="400"/>
              </a:spcBef>
            </a:pPr>
            <a:r>
              <a:rPr lang="en-US" sz="2000" dirty="0"/>
              <a:t>	public List&lt;Topics&gt;  </a:t>
            </a:r>
            <a:r>
              <a:rPr lang="en-US" sz="2000" dirty="0" err="1"/>
              <a:t>getAllTopics</a:t>
            </a:r>
            <a:r>
              <a:rPr lang="en-US" sz="2000" dirty="0"/>
              <a:t>(){</a:t>
            </a:r>
          </a:p>
          <a:p>
            <a:pPr>
              <a:spcBef>
                <a:spcPts val="400"/>
              </a:spcBef>
            </a:pPr>
            <a:r>
              <a:rPr lang="en-US" sz="2000" dirty="0"/>
              <a:t>		return </a:t>
            </a:r>
            <a:r>
              <a:rPr lang="en-US" sz="2000" dirty="0" err="1"/>
              <a:t>topicService.getAllTopics</a:t>
            </a:r>
            <a:r>
              <a:rPr lang="en-US" sz="2000" dirty="0"/>
              <a:t>();</a:t>
            </a:r>
          </a:p>
          <a:p>
            <a:pPr>
              <a:spcBef>
                <a:spcPts val="400"/>
              </a:spcBef>
            </a:pPr>
            <a:r>
              <a:rPr lang="en-US" sz="2000" dirty="0"/>
              <a:t>	}</a:t>
            </a:r>
          </a:p>
          <a:p>
            <a:pPr>
              <a:spcBef>
                <a:spcPts val="400"/>
              </a:spcBef>
            </a:pPr>
            <a:r>
              <a:rPr lang="en-US" sz="2000" dirty="0"/>
              <a:t>	</a:t>
            </a:r>
          </a:p>
          <a:p>
            <a:pPr>
              <a:spcBef>
                <a:spcPts val="400"/>
              </a:spcBef>
            </a:pPr>
            <a:r>
              <a:rPr lang="en-US" sz="2000" dirty="0"/>
              <a:t>	@</a:t>
            </a:r>
            <a:r>
              <a:rPr lang="en-US" sz="2000" dirty="0" err="1"/>
              <a:t>RequestMapping</a:t>
            </a:r>
            <a:r>
              <a:rPr lang="en-US" sz="2000" dirty="0"/>
              <a:t>("/topics/{id}")</a:t>
            </a:r>
          </a:p>
          <a:p>
            <a:pPr>
              <a:spcBef>
                <a:spcPts val="400"/>
              </a:spcBef>
            </a:pPr>
            <a:r>
              <a:rPr lang="en-US" sz="2000" dirty="0"/>
              <a:t>	public Topics </a:t>
            </a:r>
            <a:r>
              <a:rPr lang="en-US" sz="2000" dirty="0" err="1"/>
              <a:t>getTopic</a:t>
            </a:r>
            <a:r>
              <a:rPr lang="en-US" sz="2000" dirty="0"/>
              <a:t>(@</a:t>
            </a:r>
            <a:r>
              <a:rPr lang="en-US" sz="2000" dirty="0" err="1"/>
              <a:t>PathVariable</a:t>
            </a:r>
            <a:r>
              <a:rPr lang="en-US" sz="2000" dirty="0"/>
              <a:t> String id){</a:t>
            </a:r>
          </a:p>
          <a:p>
            <a:pPr>
              <a:spcBef>
                <a:spcPts val="400"/>
              </a:spcBef>
            </a:pPr>
            <a:r>
              <a:rPr lang="en-US" sz="2000" dirty="0"/>
              <a:t>		return </a:t>
            </a:r>
            <a:r>
              <a:rPr lang="en-US" sz="2000" dirty="0" err="1"/>
              <a:t>topicService.getTopic</a:t>
            </a:r>
            <a:r>
              <a:rPr lang="en-US" sz="2000" dirty="0"/>
              <a:t>(id);</a:t>
            </a:r>
          </a:p>
          <a:p>
            <a:pPr>
              <a:spcBef>
                <a:spcPts val="400"/>
              </a:spcBef>
            </a:pPr>
            <a:r>
              <a:rPr lang="en-US" sz="2000" dirty="0"/>
              <a:t>	</a:t>
            </a:r>
            <a:r>
              <a:rPr lang="en-US" sz="2000" dirty="0" smtClean="0"/>
              <a:t>} …</a:t>
            </a:r>
            <a:endParaRPr lang="en-US" sz="2000" dirty="0"/>
          </a:p>
        </p:txBody>
      </p:sp>
    </p:spTree>
    <p:extLst>
      <p:ext uri="{BB962C8B-B14F-4D97-AF65-F5344CB8AC3E}">
        <p14:creationId xmlns:p14="http://schemas.microsoft.com/office/powerpoint/2010/main" val="4118075956"/>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8400" y="247650"/>
            <a:ext cx="2971800" cy="781050"/>
          </a:xfrm>
        </p:spPr>
        <p:txBody>
          <a:bodyPr/>
          <a:lstStyle/>
          <a:p>
            <a:r>
              <a:rPr lang="en-US" sz="3200" dirty="0" smtClean="0"/>
              <a:t>TopicsService.java</a:t>
            </a:r>
            <a:r>
              <a:rPr lang="en-US" sz="3200" dirty="0"/>
              <a:t/>
            </a:r>
            <a:br>
              <a:rPr lang="en-US" sz="3200" dirty="0"/>
            </a:br>
            <a:endParaRPr lang="en-US" sz="3200" dirty="0"/>
          </a:p>
        </p:txBody>
      </p:sp>
      <p:sp>
        <p:nvSpPr>
          <p:cNvPr id="3" name="Content Placeholder 2"/>
          <p:cNvSpPr>
            <a:spLocks noGrp="1"/>
          </p:cNvSpPr>
          <p:nvPr>
            <p:ph idx="1"/>
          </p:nvPr>
        </p:nvSpPr>
        <p:spPr>
          <a:xfrm>
            <a:off x="290513" y="247650"/>
            <a:ext cx="8701087" cy="6197600"/>
          </a:xfrm>
        </p:spPr>
        <p:txBody>
          <a:bodyPr/>
          <a:lstStyle/>
          <a:p>
            <a:r>
              <a:rPr lang="en-US" sz="2000" dirty="0"/>
              <a:t>@Service</a:t>
            </a:r>
          </a:p>
          <a:p>
            <a:r>
              <a:rPr lang="en-US" sz="2000" dirty="0"/>
              <a:t>public class </a:t>
            </a:r>
            <a:r>
              <a:rPr lang="en-US" sz="2000" dirty="0" err="1"/>
              <a:t>TopicService</a:t>
            </a:r>
            <a:r>
              <a:rPr lang="en-US" sz="2000" dirty="0"/>
              <a:t> </a:t>
            </a:r>
            <a:r>
              <a:rPr lang="en-US" sz="2000" dirty="0" smtClean="0"/>
              <a:t>{</a:t>
            </a:r>
            <a:r>
              <a:rPr lang="en-US" sz="2000" dirty="0"/>
              <a:t>	 private List&lt;Topics&gt; topics = new </a:t>
            </a:r>
            <a:r>
              <a:rPr lang="en-US" sz="2000" dirty="0" err="1"/>
              <a:t>ArrayList</a:t>
            </a:r>
            <a:r>
              <a:rPr lang="en-US" sz="2000" dirty="0"/>
              <a:t> &lt;&gt; (</a:t>
            </a:r>
            <a:r>
              <a:rPr lang="en-US" sz="2000" dirty="0" err="1"/>
              <a:t>Arrays.asList</a:t>
            </a:r>
            <a:r>
              <a:rPr lang="en-US" sz="2000" dirty="0"/>
              <a:t>(</a:t>
            </a:r>
          </a:p>
          <a:p>
            <a:r>
              <a:rPr lang="en-US" sz="2000" dirty="0"/>
              <a:t>	</a:t>
            </a:r>
            <a:r>
              <a:rPr lang="en-US" sz="2000" dirty="0" smtClean="0"/>
              <a:t>new </a:t>
            </a:r>
            <a:r>
              <a:rPr lang="en-US" sz="2000" dirty="0"/>
              <a:t>Topics("spring", "Spring </a:t>
            </a:r>
            <a:r>
              <a:rPr lang="en-US" sz="2000" dirty="0" err="1"/>
              <a:t>Frameowrk</a:t>
            </a:r>
            <a:r>
              <a:rPr lang="en-US" sz="2000" dirty="0"/>
              <a:t>", "SF description"),</a:t>
            </a:r>
          </a:p>
          <a:p>
            <a:r>
              <a:rPr lang="en-US" sz="2000" dirty="0"/>
              <a:t>	</a:t>
            </a:r>
            <a:r>
              <a:rPr lang="en-US" sz="2000" dirty="0" smtClean="0"/>
              <a:t>new </a:t>
            </a:r>
            <a:r>
              <a:rPr lang="en-US" sz="2000" dirty="0"/>
              <a:t>Topics("spring2", "Spring Frameowrk2", "SF description2"),</a:t>
            </a:r>
          </a:p>
          <a:p>
            <a:r>
              <a:rPr lang="en-US" sz="2000" dirty="0"/>
              <a:t>	</a:t>
            </a:r>
            <a:r>
              <a:rPr lang="en-US" sz="2000" dirty="0" smtClean="0"/>
              <a:t>new </a:t>
            </a:r>
            <a:r>
              <a:rPr lang="en-US" sz="2000" dirty="0"/>
              <a:t>Topics("spring3", "Spring Frameowrk3", "SF description3"),</a:t>
            </a:r>
          </a:p>
          <a:p>
            <a:r>
              <a:rPr lang="en-US" sz="2000" dirty="0"/>
              <a:t>	</a:t>
            </a:r>
            <a:r>
              <a:rPr lang="en-US" sz="2000" dirty="0" smtClean="0"/>
              <a:t>new </a:t>
            </a:r>
            <a:r>
              <a:rPr lang="en-US" sz="2000" dirty="0"/>
              <a:t>Topics("spring4", "Spring Framework4", "SF description4")</a:t>
            </a:r>
          </a:p>
          <a:p>
            <a:r>
              <a:rPr lang="en-US" sz="2000" dirty="0"/>
              <a:t>	</a:t>
            </a:r>
            <a:r>
              <a:rPr lang="en-US" sz="2000" dirty="0" smtClean="0"/>
              <a:t>));</a:t>
            </a:r>
            <a:endParaRPr lang="en-US" sz="2000" dirty="0"/>
          </a:p>
          <a:p>
            <a:r>
              <a:rPr lang="en-US" sz="2000" dirty="0"/>
              <a:t>	 public List&lt;Topics&gt; </a:t>
            </a:r>
            <a:r>
              <a:rPr lang="en-US" sz="2000" dirty="0" err="1"/>
              <a:t>getAllTopics</a:t>
            </a:r>
            <a:r>
              <a:rPr lang="en-US" sz="2000" dirty="0"/>
              <a:t>(){</a:t>
            </a:r>
          </a:p>
          <a:p>
            <a:r>
              <a:rPr lang="en-US" sz="2000" dirty="0"/>
              <a:t>		 return topics;</a:t>
            </a:r>
          </a:p>
          <a:p>
            <a:r>
              <a:rPr lang="en-US" sz="2000" dirty="0"/>
              <a:t>	 </a:t>
            </a:r>
            <a:r>
              <a:rPr lang="en-US" sz="2000" dirty="0" smtClean="0"/>
              <a:t>}</a:t>
            </a:r>
            <a:endParaRPr lang="en-US" sz="2000" dirty="0"/>
          </a:p>
          <a:p>
            <a:r>
              <a:rPr lang="en-US" sz="2000" dirty="0"/>
              <a:t>	 public Topics </a:t>
            </a:r>
            <a:r>
              <a:rPr lang="en-US" sz="2000" dirty="0" err="1"/>
              <a:t>getTopic</a:t>
            </a:r>
            <a:r>
              <a:rPr lang="en-US" sz="2000" dirty="0"/>
              <a:t>(String id){</a:t>
            </a:r>
          </a:p>
          <a:p>
            <a:r>
              <a:rPr lang="en-US" sz="2000" dirty="0"/>
              <a:t>	</a:t>
            </a:r>
            <a:r>
              <a:rPr lang="en-US" sz="2000" dirty="0" smtClean="0"/>
              <a:t>return </a:t>
            </a:r>
            <a:r>
              <a:rPr lang="en-US" sz="2000" dirty="0" err="1"/>
              <a:t>topics.stream</a:t>
            </a:r>
            <a:r>
              <a:rPr lang="en-US" sz="2000" dirty="0"/>
              <a:t>().filter(t-&gt;</a:t>
            </a:r>
            <a:r>
              <a:rPr lang="en-US" sz="2000" dirty="0" err="1"/>
              <a:t>t.getId</a:t>
            </a:r>
            <a:r>
              <a:rPr lang="en-US" sz="2000" dirty="0"/>
              <a:t>().equals(id)).</a:t>
            </a:r>
            <a:r>
              <a:rPr lang="en-US" sz="2000" dirty="0" err="1"/>
              <a:t>findFirst</a:t>
            </a:r>
            <a:r>
              <a:rPr lang="en-US" sz="2000" dirty="0"/>
              <a:t>().get();</a:t>
            </a:r>
          </a:p>
          <a:p>
            <a:r>
              <a:rPr lang="en-US" sz="2000" dirty="0"/>
              <a:t>	 </a:t>
            </a:r>
            <a:r>
              <a:rPr lang="en-US" sz="2000" dirty="0" smtClean="0"/>
              <a:t>}</a:t>
            </a:r>
          </a:p>
          <a:p>
            <a:r>
              <a:rPr lang="en-US" sz="2000" dirty="0" smtClean="0"/>
              <a:t>……</a:t>
            </a:r>
            <a:endParaRPr lang="en-US" sz="2000" dirty="0"/>
          </a:p>
          <a:p>
            <a:endParaRPr lang="en-US" sz="2000" dirty="0"/>
          </a:p>
        </p:txBody>
      </p:sp>
    </p:spTree>
    <p:extLst>
      <p:ext uri="{BB962C8B-B14F-4D97-AF65-F5344CB8AC3E}">
        <p14:creationId xmlns:p14="http://schemas.microsoft.com/office/powerpoint/2010/main" val="2155780529"/>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220788"/>
            <a:ext cx="8969375" cy="5224462"/>
          </a:xfrm>
        </p:spPr>
        <p:txBody>
          <a:bodyPr/>
          <a:lstStyle/>
          <a:p>
            <a:r>
              <a:rPr lang="en-US" b="0" dirty="0" smtClean="0">
                <a:effectLst/>
                <a:hlinkClick r:id="rId2"/>
              </a:rPr>
              <a:t>Spring </a:t>
            </a:r>
            <a:r>
              <a:rPr lang="en-US" b="0" dirty="0">
                <a:effectLst/>
                <a:hlinkClick r:id="rId2"/>
              </a:rPr>
              <a:t>Boot </a:t>
            </a:r>
            <a:r>
              <a:rPr lang="en-US" b="0" dirty="0" smtClean="0">
                <a:effectLst/>
                <a:hlinkClick r:id="rId2"/>
              </a:rPr>
              <a:t>– YouTube</a:t>
            </a:r>
            <a:endParaRPr lang="en-US" b="0" dirty="0" smtClean="0">
              <a:effectLst/>
            </a:endParaRPr>
          </a:p>
          <a:p>
            <a:pPr lvl="1">
              <a:buFont typeface="Wingdings" panose="05000000000000000000" pitchFamily="2" charset="2"/>
              <a:buChar char="§"/>
            </a:pPr>
            <a:r>
              <a:rPr lang="en-US" sz="1600" b="0" dirty="0">
                <a:effectLst/>
              </a:rPr>
              <a:t>https://www.youtube.com/playlist?list=PLhd_vL3a3i7ooy1uGc_mz5C4s9Y1Pt7WZ</a:t>
            </a:r>
          </a:p>
          <a:p>
            <a:r>
              <a:rPr lang="en-US" b="0" dirty="0">
                <a:effectLst/>
                <a:hlinkClick r:id="rId3"/>
              </a:rPr>
              <a:t>Spring Boot - JSP </a:t>
            </a:r>
            <a:r>
              <a:rPr lang="en-US" b="0" dirty="0" smtClean="0">
                <a:effectLst/>
                <a:hlinkClick r:id="rId3"/>
              </a:rPr>
              <a:t>– YouTube</a:t>
            </a:r>
            <a:endParaRPr lang="en-US" b="0" dirty="0" smtClean="0">
              <a:effectLst/>
            </a:endParaRPr>
          </a:p>
          <a:p>
            <a:pPr lvl="1">
              <a:buFont typeface="Wingdings" panose="05000000000000000000" pitchFamily="2" charset="2"/>
              <a:buChar char="§"/>
            </a:pPr>
            <a:r>
              <a:rPr lang="en-US" sz="1600" b="0" dirty="0">
                <a:effectLst/>
              </a:rPr>
              <a:t>https://www.youtube.com/playlist?list=PLhd_vL3a3i7om8OkPSr0flhVgSY0aS2QR</a:t>
            </a:r>
          </a:p>
          <a:p>
            <a:r>
              <a:rPr lang="en-US" b="0" dirty="0">
                <a:effectLst/>
                <a:hlinkClick r:id="rId4"/>
              </a:rPr>
              <a:t>Spring Boot - Bootstrap </a:t>
            </a:r>
            <a:r>
              <a:rPr lang="en-US" b="0" dirty="0" smtClean="0">
                <a:effectLst/>
                <a:hlinkClick r:id="rId4"/>
              </a:rPr>
              <a:t>– YouTube</a:t>
            </a:r>
            <a:endParaRPr lang="en-US" b="0" dirty="0" smtClean="0">
              <a:effectLst/>
            </a:endParaRPr>
          </a:p>
          <a:p>
            <a:pPr lvl="1">
              <a:buFont typeface="Wingdings" panose="05000000000000000000" pitchFamily="2" charset="2"/>
              <a:buChar char="§"/>
            </a:pPr>
            <a:r>
              <a:rPr lang="en-US" sz="1600" b="0" dirty="0">
                <a:effectLst/>
              </a:rPr>
              <a:t>https://www.youtube.com/playlist?list=PLhd_vL3a3i7oAygrG9hVRRXADWyAwYdE1</a:t>
            </a:r>
          </a:p>
          <a:p>
            <a:endParaRPr lang="en-US" dirty="0"/>
          </a:p>
        </p:txBody>
      </p:sp>
    </p:spTree>
    <p:extLst>
      <p:ext uri="{BB962C8B-B14F-4D97-AF65-F5344CB8AC3E}">
        <p14:creationId xmlns:p14="http://schemas.microsoft.com/office/powerpoint/2010/main" val="3634717552"/>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a:t>
            </a:r>
            <a:endParaRPr lang="en-US" dirty="0"/>
          </a:p>
        </p:txBody>
      </p:sp>
      <p:sp>
        <p:nvSpPr>
          <p:cNvPr id="3" name="Content Placeholder 2"/>
          <p:cNvSpPr>
            <a:spLocks noGrp="1"/>
          </p:cNvSpPr>
          <p:nvPr>
            <p:ph idx="1"/>
          </p:nvPr>
        </p:nvSpPr>
        <p:spPr>
          <a:xfrm>
            <a:off x="290513" y="1220788"/>
            <a:ext cx="8853487" cy="5224462"/>
          </a:xfrm>
        </p:spPr>
        <p:txBody>
          <a:bodyPr/>
          <a:lstStyle/>
          <a:p>
            <a:r>
              <a:rPr lang="en-US" sz="2000" b="0" dirty="0">
                <a:effectLst/>
                <a:hlinkClick r:id="rId2" tooltip="Roy Fielding"/>
              </a:rPr>
              <a:t>Roy Fielding</a:t>
            </a:r>
            <a:r>
              <a:rPr lang="en-US" sz="2000" b="0" dirty="0">
                <a:effectLst/>
              </a:rPr>
              <a:t> defined REST in his 2000 PhD dissertation "Architectural Styles and the Design of Network-based Software Architectures" at </a:t>
            </a:r>
            <a:r>
              <a:rPr lang="en-US" sz="2000" b="0" dirty="0">
                <a:effectLst/>
                <a:hlinkClick r:id="rId3" tooltip="University of California, Irvine"/>
              </a:rPr>
              <a:t>UC Irvine</a:t>
            </a:r>
            <a:r>
              <a:rPr lang="en-US" sz="2000" b="0" dirty="0" smtClean="0">
                <a:effectLst/>
              </a:rPr>
              <a:t>.</a:t>
            </a:r>
          </a:p>
          <a:p>
            <a:r>
              <a:rPr lang="en-US" sz="2000" b="0" dirty="0">
                <a:effectLst/>
              </a:rPr>
              <a:t>Architectural </a:t>
            </a:r>
            <a:r>
              <a:rPr lang="en-US" sz="2000" b="0" dirty="0" smtClean="0">
                <a:effectLst/>
              </a:rPr>
              <a:t>properties</a:t>
            </a:r>
            <a:endParaRPr lang="en-US" sz="2000" b="0" dirty="0">
              <a:effectLst/>
            </a:endParaRPr>
          </a:p>
          <a:p>
            <a:pPr>
              <a:buFont typeface="Wingdings" panose="05000000000000000000" pitchFamily="2" charset="2"/>
              <a:buChar char="§"/>
            </a:pPr>
            <a:r>
              <a:rPr lang="en-US" sz="2000" b="0" dirty="0">
                <a:effectLst/>
              </a:rPr>
              <a:t>Performance - component interactions can be the dominant factor in user-perceived performance and network </a:t>
            </a:r>
            <a:r>
              <a:rPr lang="en-US" sz="2000" b="0" dirty="0" smtClean="0">
                <a:effectLst/>
              </a:rPr>
              <a:t>efficiency[9]</a:t>
            </a:r>
          </a:p>
          <a:p>
            <a:pPr>
              <a:buFont typeface="Wingdings" panose="05000000000000000000" pitchFamily="2" charset="2"/>
              <a:buChar char="§"/>
            </a:pPr>
            <a:r>
              <a:rPr lang="en-US" sz="2000" b="0" dirty="0" smtClean="0">
                <a:effectLst/>
              </a:rPr>
              <a:t>Scalability </a:t>
            </a:r>
            <a:r>
              <a:rPr lang="en-US" sz="2000" b="0" dirty="0">
                <a:effectLst/>
              </a:rPr>
              <a:t>to support large numbers of components and interactions among components. </a:t>
            </a:r>
            <a:endParaRPr lang="en-US" sz="2000" b="0" dirty="0" smtClean="0">
              <a:effectLst/>
            </a:endParaRPr>
          </a:p>
          <a:p>
            <a:pPr>
              <a:buFont typeface="Wingdings" panose="05000000000000000000" pitchFamily="2" charset="2"/>
              <a:buChar char="§"/>
            </a:pPr>
            <a:r>
              <a:rPr lang="en-US" sz="2000" b="0" dirty="0" smtClean="0">
                <a:effectLst/>
              </a:rPr>
              <a:t>Simplicity </a:t>
            </a:r>
            <a:r>
              <a:rPr lang="en-US" sz="2000" b="0" dirty="0">
                <a:effectLst/>
              </a:rPr>
              <a:t>of a uniform </a:t>
            </a:r>
            <a:r>
              <a:rPr lang="en-US" sz="2000" b="0" dirty="0" smtClean="0">
                <a:effectLst/>
              </a:rPr>
              <a:t>Interface</a:t>
            </a:r>
          </a:p>
          <a:p>
            <a:pPr>
              <a:buFont typeface="Wingdings" panose="05000000000000000000" pitchFamily="2" charset="2"/>
              <a:buChar char="§"/>
            </a:pPr>
            <a:r>
              <a:rPr lang="en-US" sz="2000" b="0" dirty="0" smtClean="0">
                <a:effectLst/>
              </a:rPr>
              <a:t>Modifiability </a:t>
            </a:r>
            <a:r>
              <a:rPr lang="en-US" sz="2000" b="0" dirty="0">
                <a:effectLst/>
              </a:rPr>
              <a:t>of components to meet changing needs (even while the application is </a:t>
            </a:r>
            <a:r>
              <a:rPr lang="en-US" sz="2000" b="0" dirty="0" smtClean="0">
                <a:effectLst/>
              </a:rPr>
              <a:t>running)</a:t>
            </a:r>
          </a:p>
          <a:p>
            <a:pPr>
              <a:buFont typeface="Wingdings" panose="05000000000000000000" pitchFamily="2" charset="2"/>
              <a:buChar char="§"/>
            </a:pPr>
            <a:r>
              <a:rPr lang="en-US" sz="2000" b="0" dirty="0" smtClean="0">
                <a:effectLst/>
              </a:rPr>
              <a:t>Visibility </a:t>
            </a:r>
            <a:r>
              <a:rPr lang="en-US" sz="2000" b="0" dirty="0">
                <a:effectLst/>
              </a:rPr>
              <a:t>of communication between components by service </a:t>
            </a:r>
            <a:r>
              <a:rPr lang="en-US" sz="2000" b="0" dirty="0" smtClean="0">
                <a:effectLst/>
              </a:rPr>
              <a:t>agents</a:t>
            </a:r>
          </a:p>
          <a:p>
            <a:pPr>
              <a:buFont typeface="Wingdings" panose="05000000000000000000" pitchFamily="2" charset="2"/>
              <a:buChar char="§"/>
            </a:pPr>
            <a:r>
              <a:rPr lang="en-US" sz="2000" b="0" dirty="0" smtClean="0">
                <a:effectLst/>
              </a:rPr>
              <a:t>Portability </a:t>
            </a:r>
            <a:r>
              <a:rPr lang="en-US" sz="2000" b="0" dirty="0">
                <a:effectLst/>
              </a:rPr>
              <a:t>of components by moving program code with the </a:t>
            </a:r>
            <a:r>
              <a:rPr lang="en-US" sz="2000" b="0" dirty="0" smtClean="0">
                <a:effectLst/>
              </a:rPr>
              <a:t>data</a:t>
            </a:r>
          </a:p>
          <a:p>
            <a:pPr>
              <a:buFont typeface="Wingdings" panose="05000000000000000000" pitchFamily="2" charset="2"/>
              <a:buChar char="§"/>
            </a:pPr>
            <a:r>
              <a:rPr lang="en-US" sz="2000" b="0" dirty="0" smtClean="0">
                <a:effectLst/>
              </a:rPr>
              <a:t>Reliability </a:t>
            </a:r>
            <a:r>
              <a:rPr lang="en-US" sz="2000" b="0" dirty="0">
                <a:effectLst/>
              </a:rPr>
              <a:t>is the resistance to failure at the system level in the presence of failures within components, connectors, or data[9]</a:t>
            </a:r>
            <a:endParaRPr lang="en-US" sz="2000" b="0" dirty="0" smtClean="0">
              <a:effectLst/>
            </a:endParaRPr>
          </a:p>
          <a:p>
            <a:endParaRPr lang="en-US" sz="2000" dirty="0"/>
          </a:p>
        </p:txBody>
      </p:sp>
      <p:sp>
        <p:nvSpPr>
          <p:cNvPr id="4" name="TextBox 3"/>
          <p:cNvSpPr txBox="1"/>
          <p:nvPr/>
        </p:nvSpPr>
        <p:spPr>
          <a:xfrm>
            <a:off x="914400" y="6519446"/>
            <a:ext cx="6120586" cy="338554"/>
          </a:xfrm>
          <a:prstGeom prst="rect">
            <a:avLst/>
          </a:prstGeom>
          <a:noFill/>
        </p:spPr>
        <p:txBody>
          <a:bodyPr wrap="none" rtlCol="0">
            <a:spAutoFit/>
          </a:bodyPr>
          <a:lstStyle/>
          <a:p>
            <a:r>
              <a:rPr lang="en-US" sz="1600" dirty="0"/>
              <a:t>https://en.wikipedia.org/wiki/Representational_state_transfer</a:t>
            </a:r>
          </a:p>
        </p:txBody>
      </p:sp>
      <p:sp>
        <p:nvSpPr>
          <p:cNvPr id="5" name="Freeform 4"/>
          <p:cNvSpPr/>
          <p:nvPr/>
        </p:nvSpPr>
        <p:spPr bwMode="auto">
          <a:xfrm>
            <a:off x="4071938" y="6563320"/>
            <a:ext cx="1" cy="1"/>
          </a:xfrm>
          <a:custGeom>
            <a:avLst/>
            <a:gdLst/>
            <a:ahLst/>
            <a:cxnLst/>
            <a:rect l="0" t="0" r="0" b="0"/>
            <a:pathLst>
              <a:path w="1" h="1">
                <a:moveTo>
                  <a:pt x="0" y="0"/>
                </a:moveTo>
                <a:lnTo>
                  <a:pt x="0" y="0"/>
                </a:lnTo>
                <a:lnTo>
                  <a:pt x="0" y="0"/>
                </a:lnTo>
                <a:lnTo>
                  <a:pt x="0" y="0"/>
                </a:lnTo>
                <a:close/>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3804047" y="6438304"/>
            <a:ext cx="321470" cy="410767"/>
          </a:xfrm>
          <a:custGeom>
            <a:avLst/>
            <a:gdLst/>
            <a:ahLst/>
            <a:cxnLst/>
            <a:rect l="0" t="0" r="0" b="0"/>
            <a:pathLst>
              <a:path w="321470" h="410767">
                <a:moveTo>
                  <a:pt x="285750" y="142875"/>
                </a:moveTo>
                <a:lnTo>
                  <a:pt x="285750" y="142875"/>
                </a:lnTo>
                <a:lnTo>
                  <a:pt x="285750" y="142875"/>
                </a:lnTo>
                <a:lnTo>
                  <a:pt x="285750" y="133945"/>
                </a:lnTo>
                <a:lnTo>
                  <a:pt x="285750" y="133945"/>
                </a:lnTo>
                <a:lnTo>
                  <a:pt x="285750" y="133945"/>
                </a:lnTo>
                <a:lnTo>
                  <a:pt x="276820" y="133945"/>
                </a:lnTo>
                <a:lnTo>
                  <a:pt x="267891" y="133945"/>
                </a:lnTo>
                <a:lnTo>
                  <a:pt x="267891" y="133945"/>
                </a:lnTo>
                <a:lnTo>
                  <a:pt x="258961" y="125016"/>
                </a:lnTo>
                <a:lnTo>
                  <a:pt x="250031" y="116086"/>
                </a:lnTo>
                <a:lnTo>
                  <a:pt x="241101" y="107156"/>
                </a:lnTo>
                <a:lnTo>
                  <a:pt x="241101" y="89297"/>
                </a:lnTo>
                <a:lnTo>
                  <a:pt x="232172" y="89297"/>
                </a:lnTo>
                <a:lnTo>
                  <a:pt x="223242" y="71437"/>
                </a:lnTo>
                <a:lnTo>
                  <a:pt x="214312" y="62508"/>
                </a:lnTo>
                <a:lnTo>
                  <a:pt x="205383" y="53578"/>
                </a:lnTo>
                <a:lnTo>
                  <a:pt x="196453" y="44648"/>
                </a:lnTo>
                <a:lnTo>
                  <a:pt x="187523" y="35719"/>
                </a:lnTo>
                <a:lnTo>
                  <a:pt x="178594" y="26789"/>
                </a:lnTo>
                <a:lnTo>
                  <a:pt x="169664" y="17859"/>
                </a:lnTo>
                <a:lnTo>
                  <a:pt x="160734" y="17859"/>
                </a:lnTo>
                <a:lnTo>
                  <a:pt x="142875" y="17859"/>
                </a:lnTo>
                <a:lnTo>
                  <a:pt x="133945" y="17859"/>
                </a:lnTo>
                <a:lnTo>
                  <a:pt x="116086" y="26789"/>
                </a:lnTo>
                <a:lnTo>
                  <a:pt x="107156" y="26789"/>
                </a:lnTo>
                <a:lnTo>
                  <a:pt x="89297" y="26789"/>
                </a:lnTo>
                <a:lnTo>
                  <a:pt x="80367" y="35719"/>
                </a:lnTo>
                <a:lnTo>
                  <a:pt x="71437" y="44648"/>
                </a:lnTo>
                <a:lnTo>
                  <a:pt x="62508" y="44648"/>
                </a:lnTo>
                <a:lnTo>
                  <a:pt x="62508" y="44648"/>
                </a:lnTo>
                <a:lnTo>
                  <a:pt x="53578" y="44648"/>
                </a:lnTo>
                <a:lnTo>
                  <a:pt x="44648" y="53578"/>
                </a:lnTo>
                <a:lnTo>
                  <a:pt x="44648" y="62508"/>
                </a:lnTo>
                <a:lnTo>
                  <a:pt x="35719" y="71437"/>
                </a:lnTo>
                <a:lnTo>
                  <a:pt x="26789" y="80367"/>
                </a:lnTo>
                <a:lnTo>
                  <a:pt x="26789" y="89297"/>
                </a:lnTo>
                <a:lnTo>
                  <a:pt x="26789" y="98226"/>
                </a:lnTo>
                <a:lnTo>
                  <a:pt x="17859" y="107156"/>
                </a:lnTo>
                <a:lnTo>
                  <a:pt x="17859" y="125016"/>
                </a:lnTo>
                <a:lnTo>
                  <a:pt x="8930" y="133945"/>
                </a:lnTo>
                <a:lnTo>
                  <a:pt x="8930" y="151805"/>
                </a:lnTo>
                <a:lnTo>
                  <a:pt x="8930" y="160734"/>
                </a:lnTo>
                <a:lnTo>
                  <a:pt x="8930" y="169664"/>
                </a:lnTo>
                <a:lnTo>
                  <a:pt x="0" y="178594"/>
                </a:lnTo>
                <a:lnTo>
                  <a:pt x="0" y="178594"/>
                </a:lnTo>
                <a:lnTo>
                  <a:pt x="0" y="187523"/>
                </a:lnTo>
                <a:lnTo>
                  <a:pt x="0" y="196453"/>
                </a:lnTo>
                <a:lnTo>
                  <a:pt x="0" y="205383"/>
                </a:lnTo>
                <a:lnTo>
                  <a:pt x="0" y="223242"/>
                </a:lnTo>
                <a:lnTo>
                  <a:pt x="0" y="232172"/>
                </a:lnTo>
                <a:lnTo>
                  <a:pt x="0" y="250031"/>
                </a:lnTo>
                <a:lnTo>
                  <a:pt x="8930" y="267891"/>
                </a:lnTo>
                <a:lnTo>
                  <a:pt x="8930" y="276820"/>
                </a:lnTo>
                <a:lnTo>
                  <a:pt x="8930" y="285750"/>
                </a:lnTo>
                <a:lnTo>
                  <a:pt x="8930" y="303609"/>
                </a:lnTo>
                <a:lnTo>
                  <a:pt x="8930" y="312539"/>
                </a:lnTo>
                <a:lnTo>
                  <a:pt x="8930" y="321469"/>
                </a:lnTo>
                <a:lnTo>
                  <a:pt x="17859" y="321469"/>
                </a:lnTo>
                <a:lnTo>
                  <a:pt x="17859" y="330398"/>
                </a:lnTo>
                <a:lnTo>
                  <a:pt x="17859" y="339328"/>
                </a:lnTo>
                <a:lnTo>
                  <a:pt x="17859" y="339328"/>
                </a:lnTo>
                <a:lnTo>
                  <a:pt x="26789" y="348258"/>
                </a:lnTo>
                <a:lnTo>
                  <a:pt x="26789" y="348258"/>
                </a:lnTo>
                <a:lnTo>
                  <a:pt x="26789" y="357187"/>
                </a:lnTo>
                <a:lnTo>
                  <a:pt x="26789" y="366117"/>
                </a:lnTo>
                <a:lnTo>
                  <a:pt x="35719" y="366117"/>
                </a:lnTo>
                <a:lnTo>
                  <a:pt x="35719" y="366117"/>
                </a:lnTo>
                <a:lnTo>
                  <a:pt x="35719" y="366117"/>
                </a:lnTo>
                <a:lnTo>
                  <a:pt x="35719" y="366117"/>
                </a:lnTo>
                <a:lnTo>
                  <a:pt x="35719" y="375047"/>
                </a:lnTo>
                <a:lnTo>
                  <a:pt x="44648" y="383976"/>
                </a:lnTo>
                <a:lnTo>
                  <a:pt x="44648" y="383976"/>
                </a:lnTo>
                <a:lnTo>
                  <a:pt x="44648" y="392906"/>
                </a:lnTo>
                <a:lnTo>
                  <a:pt x="53578" y="392906"/>
                </a:lnTo>
                <a:lnTo>
                  <a:pt x="53578" y="401836"/>
                </a:lnTo>
                <a:lnTo>
                  <a:pt x="62508" y="410766"/>
                </a:lnTo>
                <a:lnTo>
                  <a:pt x="62508" y="410766"/>
                </a:lnTo>
                <a:lnTo>
                  <a:pt x="71437" y="410766"/>
                </a:lnTo>
                <a:lnTo>
                  <a:pt x="71437" y="410766"/>
                </a:lnTo>
                <a:lnTo>
                  <a:pt x="80367" y="410766"/>
                </a:lnTo>
                <a:lnTo>
                  <a:pt x="89297" y="410766"/>
                </a:lnTo>
                <a:lnTo>
                  <a:pt x="89297" y="410766"/>
                </a:lnTo>
                <a:lnTo>
                  <a:pt x="98226" y="410766"/>
                </a:lnTo>
                <a:lnTo>
                  <a:pt x="107156" y="410766"/>
                </a:lnTo>
                <a:lnTo>
                  <a:pt x="116086" y="410766"/>
                </a:lnTo>
                <a:lnTo>
                  <a:pt x="125016" y="410766"/>
                </a:lnTo>
                <a:lnTo>
                  <a:pt x="125016" y="410766"/>
                </a:lnTo>
                <a:lnTo>
                  <a:pt x="142875" y="410766"/>
                </a:lnTo>
                <a:lnTo>
                  <a:pt x="151805" y="410766"/>
                </a:lnTo>
                <a:lnTo>
                  <a:pt x="160734" y="410766"/>
                </a:lnTo>
                <a:lnTo>
                  <a:pt x="169664" y="410766"/>
                </a:lnTo>
                <a:lnTo>
                  <a:pt x="178594" y="410766"/>
                </a:lnTo>
                <a:lnTo>
                  <a:pt x="187523" y="410766"/>
                </a:lnTo>
                <a:lnTo>
                  <a:pt x="196453" y="410766"/>
                </a:lnTo>
                <a:lnTo>
                  <a:pt x="214312" y="410766"/>
                </a:lnTo>
                <a:lnTo>
                  <a:pt x="214312" y="410766"/>
                </a:lnTo>
                <a:lnTo>
                  <a:pt x="232172" y="410766"/>
                </a:lnTo>
                <a:lnTo>
                  <a:pt x="241101" y="410766"/>
                </a:lnTo>
                <a:lnTo>
                  <a:pt x="241101" y="410766"/>
                </a:lnTo>
                <a:lnTo>
                  <a:pt x="250031" y="410766"/>
                </a:lnTo>
                <a:lnTo>
                  <a:pt x="258961" y="410766"/>
                </a:lnTo>
                <a:lnTo>
                  <a:pt x="267891" y="410766"/>
                </a:lnTo>
                <a:lnTo>
                  <a:pt x="276820" y="401836"/>
                </a:lnTo>
                <a:lnTo>
                  <a:pt x="276820" y="392906"/>
                </a:lnTo>
                <a:lnTo>
                  <a:pt x="285750" y="375047"/>
                </a:lnTo>
                <a:lnTo>
                  <a:pt x="294680" y="366117"/>
                </a:lnTo>
                <a:lnTo>
                  <a:pt x="294680" y="357187"/>
                </a:lnTo>
                <a:lnTo>
                  <a:pt x="303609" y="348258"/>
                </a:lnTo>
                <a:lnTo>
                  <a:pt x="303609" y="330398"/>
                </a:lnTo>
                <a:lnTo>
                  <a:pt x="303609" y="321469"/>
                </a:lnTo>
                <a:lnTo>
                  <a:pt x="312539" y="312539"/>
                </a:lnTo>
                <a:lnTo>
                  <a:pt x="312539" y="303609"/>
                </a:lnTo>
                <a:lnTo>
                  <a:pt x="312539" y="294680"/>
                </a:lnTo>
                <a:lnTo>
                  <a:pt x="312539" y="285750"/>
                </a:lnTo>
                <a:lnTo>
                  <a:pt x="321469" y="267891"/>
                </a:lnTo>
                <a:lnTo>
                  <a:pt x="321469" y="258961"/>
                </a:lnTo>
                <a:lnTo>
                  <a:pt x="321469" y="250031"/>
                </a:lnTo>
                <a:lnTo>
                  <a:pt x="321469" y="241101"/>
                </a:lnTo>
                <a:lnTo>
                  <a:pt x="321469" y="223242"/>
                </a:lnTo>
                <a:lnTo>
                  <a:pt x="321469" y="214312"/>
                </a:lnTo>
                <a:lnTo>
                  <a:pt x="321469" y="187523"/>
                </a:lnTo>
                <a:lnTo>
                  <a:pt x="312539" y="169664"/>
                </a:lnTo>
                <a:lnTo>
                  <a:pt x="312539" y="151805"/>
                </a:lnTo>
                <a:lnTo>
                  <a:pt x="303609" y="133945"/>
                </a:lnTo>
                <a:lnTo>
                  <a:pt x="294680" y="125016"/>
                </a:lnTo>
                <a:lnTo>
                  <a:pt x="285750" y="107156"/>
                </a:lnTo>
                <a:lnTo>
                  <a:pt x="267891" y="89297"/>
                </a:lnTo>
                <a:lnTo>
                  <a:pt x="250031" y="71437"/>
                </a:lnTo>
                <a:lnTo>
                  <a:pt x="232172" y="53578"/>
                </a:lnTo>
                <a:lnTo>
                  <a:pt x="214312" y="44648"/>
                </a:lnTo>
                <a:lnTo>
                  <a:pt x="196453" y="26789"/>
                </a:lnTo>
                <a:lnTo>
                  <a:pt x="178594" y="8930"/>
                </a:lnTo>
                <a:lnTo>
                  <a:pt x="160734" y="0"/>
                </a:lnTo>
                <a:lnTo>
                  <a:pt x="160734"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5661422" y="6572249"/>
            <a:ext cx="8931" cy="71439"/>
          </a:xfrm>
          <a:custGeom>
            <a:avLst/>
            <a:gdLst/>
            <a:ahLst/>
            <a:cxnLst/>
            <a:rect l="0" t="0" r="0" b="0"/>
            <a:pathLst>
              <a:path w="8931" h="71439">
                <a:moveTo>
                  <a:pt x="0" y="62508"/>
                </a:moveTo>
                <a:lnTo>
                  <a:pt x="0" y="71438"/>
                </a:lnTo>
                <a:lnTo>
                  <a:pt x="8930" y="71438"/>
                </a:lnTo>
                <a:lnTo>
                  <a:pt x="8930" y="71438"/>
                </a:lnTo>
                <a:lnTo>
                  <a:pt x="8930" y="62508"/>
                </a:lnTo>
                <a:lnTo>
                  <a:pt x="8930" y="53578"/>
                </a:lnTo>
                <a:lnTo>
                  <a:pt x="8930" y="44649"/>
                </a:lnTo>
                <a:lnTo>
                  <a:pt x="8930" y="35719"/>
                </a:lnTo>
                <a:lnTo>
                  <a:pt x="8930" y="26789"/>
                </a:lnTo>
                <a:lnTo>
                  <a:pt x="8930" y="17860"/>
                </a:lnTo>
                <a:lnTo>
                  <a:pt x="8930" y="17860"/>
                </a:lnTo>
                <a:lnTo>
                  <a:pt x="8930" y="8930"/>
                </a:lnTo>
                <a:lnTo>
                  <a:pt x="8930" y="8930"/>
                </a:lnTo>
                <a:lnTo>
                  <a:pt x="8930" y="0"/>
                </a:lnTo>
                <a:lnTo>
                  <a:pt x="893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5625703" y="6509741"/>
            <a:ext cx="35720" cy="44650"/>
          </a:xfrm>
          <a:custGeom>
            <a:avLst/>
            <a:gdLst/>
            <a:ahLst/>
            <a:cxnLst/>
            <a:rect l="0" t="0" r="0" b="0"/>
            <a:pathLst>
              <a:path w="35720" h="44650">
                <a:moveTo>
                  <a:pt x="35719" y="44649"/>
                </a:moveTo>
                <a:lnTo>
                  <a:pt x="26789" y="35719"/>
                </a:lnTo>
                <a:lnTo>
                  <a:pt x="17860" y="17860"/>
                </a:lnTo>
                <a:lnTo>
                  <a:pt x="17860" y="8930"/>
                </a:lnTo>
                <a:lnTo>
                  <a:pt x="8930" y="0"/>
                </a:ln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5581055" y="6500812"/>
            <a:ext cx="26790" cy="8930"/>
          </a:xfrm>
          <a:custGeom>
            <a:avLst/>
            <a:gdLst/>
            <a:ahLst/>
            <a:cxnLst/>
            <a:rect l="0" t="0" r="0" b="0"/>
            <a:pathLst>
              <a:path w="26790" h="8930">
                <a:moveTo>
                  <a:pt x="26789" y="0"/>
                </a:moveTo>
                <a:lnTo>
                  <a:pt x="17859" y="0"/>
                </a:lnTo>
                <a:lnTo>
                  <a:pt x="8929" y="0"/>
                </a:lnTo>
                <a:lnTo>
                  <a:pt x="0" y="8929"/>
                </a:lnTo>
                <a:lnTo>
                  <a:pt x="0" y="892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5545336" y="6465093"/>
            <a:ext cx="142876" cy="357188"/>
          </a:xfrm>
          <a:custGeom>
            <a:avLst/>
            <a:gdLst/>
            <a:ahLst/>
            <a:cxnLst/>
            <a:rect l="0" t="0" r="0" b="0"/>
            <a:pathLst>
              <a:path w="142876" h="357188">
                <a:moveTo>
                  <a:pt x="17859" y="62508"/>
                </a:moveTo>
                <a:lnTo>
                  <a:pt x="17859" y="71437"/>
                </a:lnTo>
                <a:lnTo>
                  <a:pt x="8930" y="80367"/>
                </a:lnTo>
                <a:lnTo>
                  <a:pt x="0" y="98227"/>
                </a:lnTo>
                <a:lnTo>
                  <a:pt x="0" y="116086"/>
                </a:lnTo>
                <a:lnTo>
                  <a:pt x="0" y="142875"/>
                </a:lnTo>
                <a:lnTo>
                  <a:pt x="0" y="169664"/>
                </a:lnTo>
                <a:lnTo>
                  <a:pt x="0" y="205383"/>
                </a:lnTo>
                <a:lnTo>
                  <a:pt x="0" y="214312"/>
                </a:lnTo>
                <a:lnTo>
                  <a:pt x="0" y="241102"/>
                </a:lnTo>
                <a:lnTo>
                  <a:pt x="8930" y="267891"/>
                </a:lnTo>
                <a:lnTo>
                  <a:pt x="8930" y="285750"/>
                </a:lnTo>
                <a:lnTo>
                  <a:pt x="17859" y="312539"/>
                </a:lnTo>
                <a:lnTo>
                  <a:pt x="26789" y="330398"/>
                </a:lnTo>
                <a:lnTo>
                  <a:pt x="26789" y="339328"/>
                </a:lnTo>
                <a:lnTo>
                  <a:pt x="35719" y="348258"/>
                </a:lnTo>
                <a:lnTo>
                  <a:pt x="44648" y="357187"/>
                </a:lnTo>
                <a:lnTo>
                  <a:pt x="53578" y="357187"/>
                </a:lnTo>
                <a:lnTo>
                  <a:pt x="71437" y="348258"/>
                </a:lnTo>
                <a:lnTo>
                  <a:pt x="80367" y="339328"/>
                </a:lnTo>
                <a:lnTo>
                  <a:pt x="89297" y="330398"/>
                </a:lnTo>
                <a:lnTo>
                  <a:pt x="107156" y="321469"/>
                </a:lnTo>
                <a:lnTo>
                  <a:pt x="116086" y="303609"/>
                </a:lnTo>
                <a:lnTo>
                  <a:pt x="125016" y="285750"/>
                </a:lnTo>
                <a:lnTo>
                  <a:pt x="133945" y="267891"/>
                </a:lnTo>
                <a:lnTo>
                  <a:pt x="133945" y="241102"/>
                </a:lnTo>
                <a:lnTo>
                  <a:pt x="142875" y="223242"/>
                </a:lnTo>
                <a:lnTo>
                  <a:pt x="142875" y="178594"/>
                </a:lnTo>
                <a:lnTo>
                  <a:pt x="133945" y="142875"/>
                </a:lnTo>
                <a:lnTo>
                  <a:pt x="125016" y="98227"/>
                </a:lnTo>
                <a:lnTo>
                  <a:pt x="116086" y="62508"/>
                </a:lnTo>
                <a:lnTo>
                  <a:pt x="89297" y="26789"/>
                </a:lnTo>
                <a:lnTo>
                  <a:pt x="71437" y="8930"/>
                </a:lnTo>
                <a:lnTo>
                  <a:pt x="53578" y="0"/>
                </a:lnTo>
                <a:lnTo>
                  <a:pt x="44648" y="8930"/>
                </a:lnTo>
                <a:lnTo>
                  <a:pt x="35719" y="35719"/>
                </a:lnTo>
                <a:lnTo>
                  <a:pt x="26789" y="53578"/>
                </a:lnTo>
                <a:lnTo>
                  <a:pt x="26789" y="5357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 name="Freeform 10"/>
          <p:cNvSpPr/>
          <p:nvPr/>
        </p:nvSpPr>
        <p:spPr bwMode="auto">
          <a:xfrm>
            <a:off x="6241852" y="6545460"/>
            <a:ext cx="1" cy="1"/>
          </a:xfrm>
          <a:custGeom>
            <a:avLst/>
            <a:gdLst/>
            <a:ahLst/>
            <a:cxnLst/>
            <a:rect l="0" t="0" r="0" b="0"/>
            <a:pathLst>
              <a:path w="1" h="1">
                <a:moveTo>
                  <a:pt x="0" y="0"/>
                </a:moveTo>
                <a:lnTo>
                  <a:pt x="0" y="0"/>
                </a:lnTo>
                <a:lnTo>
                  <a:pt x="0" y="0"/>
                </a:lnTo>
                <a:close/>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 name="Freeform 11"/>
          <p:cNvSpPr/>
          <p:nvPr/>
        </p:nvSpPr>
        <p:spPr bwMode="auto">
          <a:xfrm>
            <a:off x="6107906" y="6438304"/>
            <a:ext cx="151806" cy="357188"/>
          </a:xfrm>
          <a:custGeom>
            <a:avLst/>
            <a:gdLst/>
            <a:ahLst/>
            <a:cxnLst/>
            <a:rect l="0" t="0" r="0" b="0"/>
            <a:pathLst>
              <a:path w="151806" h="357188">
                <a:moveTo>
                  <a:pt x="142875" y="98226"/>
                </a:moveTo>
                <a:lnTo>
                  <a:pt x="142875" y="89297"/>
                </a:lnTo>
                <a:lnTo>
                  <a:pt x="142875" y="80367"/>
                </a:lnTo>
                <a:lnTo>
                  <a:pt x="142875" y="71437"/>
                </a:lnTo>
                <a:lnTo>
                  <a:pt x="142875" y="53578"/>
                </a:lnTo>
                <a:lnTo>
                  <a:pt x="142875" y="44648"/>
                </a:lnTo>
                <a:lnTo>
                  <a:pt x="133946" y="26789"/>
                </a:lnTo>
                <a:lnTo>
                  <a:pt x="133946" y="26789"/>
                </a:lnTo>
                <a:lnTo>
                  <a:pt x="125016" y="26789"/>
                </a:lnTo>
                <a:lnTo>
                  <a:pt x="125016" y="26789"/>
                </a:lnTo>
                <a:lnTo>
                  <a:pt x="116086" y="26789"/>
                </a:lnTo>
                <a:lnTo>
                  <a:pt x="107157" y="26789"/>
                </a:lnTo>
                <a:lnTo>
                  <a:pt x="98227" y="17859"/>
                </a:lnTo>
                <a:lnTo>
                  <a:pt x="89297" y="17859"/>
                </a:lnTo>
                <a:lnTo>
                  <a:pt x="80367" y="8930"/>
                </a:lnTo>
                <a:lnTo>
                  <a:pt x="71438" y="8930"/>
                </a:lnTo>
                <a:lnTo>
                  <a:pt x="62508" y="17859"/>
                </a:lnTo>
                <a:lnTo>
                  <a:pt x="53578" y="26789"/>
                </a:lnTo>
                <a:lnTo>
                  <a:pt x="44649" y="44648"/>
                </a:lnTo>
                <a:lnTo>
                  <a:pt x="35719" y="62508"/>
                </a:lnTo>
                <a:lnTo>
                  <a:pt x="35719" y="80367"/>
                </a:lnTo>
                <a:lnTo>
                  <a:pt x="26789" y="107156"/>
                </a:lnTo>
                <a:lnTo>
                  <a:pt x="17860" y="133945"/>
                </a:lnTo>
                <a:lnTo>
                  <a:pt x="17860" y="169664"/>
                </a:lnTo>
                <a:lnTo>
                  <a:pt x="8930" y="205383"/>
                </a:lnTo>
                <a:lnTo>
                  <a:pt x="0" y="232172"/>
                </a:lnTo>
                <a:lnTo>
                  <a:pt x="0" y="267891"/>
                </a:lnTo>
                <a:lnTo>
                  <a:pt x="0" y="276820"/>
                </a:lnTo>
                <a:lnTo>
                  <a:pt x="0" y="294680"/>
                </a:lnTo>
                <a:lnTo>
                  <a:pt x="0" y="312539"/>
                </a:lnTo>
                <a:lnTo>
                  <a:pt x="0" y="321469"/>
                </a:lnTo>
                <a:lnTo>
                  <a:pt x="8930" y="330398"/>
                </a:lnTo>
                <a:lnTo>
                  <a:pt x="17860" y="339328"/>
                </a:lnTo>
                <a:lnTo>
                  <a:pt x="35719" y="348258"/>
                </a:lnTo>
                <a:lnTo>
                  <a:pt x="44649" y="357187"/>
                </a:lnTo>
                <a:lnTo>
                  <a:pt x="53578" y="357187"/>
                </a:lnTo>
                <a:lnTo>
                  <a:pt x="71438" y="357187"/>
                </a:lnTo>
                <a:lnTo>
                  <a:pt x="89297" y="357187"/>
                </a:lnTo>
                <a:lnTo>
                  <a:pt x="98227" y="348258"/>
                </a:lnTo>
                <a:lnTo>
                  <a:pt x="116086" y="339328"/>
                </a:lnTo>
                <a:lnTo>
                  <a:pt x="125016" y="339328"/>
                </a:lnTo>
                <a:lnTo>
                  <a:pt x="133946" y="321469"/>
                </a:lnTo>
                <a:lnTo>
                  <a:pt x="142875" y="312539"/>
                </a:lnTo>
                <a:lnTo>
                  <a:pt x="151805" y="294680"/>
                </a:lnTo>
                <a:lnTo>
                  <a:pt x="151805" y="276820"/>
                </a:lnTo>
                <a:lnTo>
                  <a:pt x="151805" y="250031"/>
                </a:lnTo>
                <a:lnTo>
                  <a:pt x="142875" y="205383"/>
                </a:lnTo>
                <a:lnTo>
                  <a:pt x="125016" y="151805"/>
                </a:lnTo>
                <a:lnTo>
                  <a:pt x="98227" y="98226"/>
                </a:lnTo>
                <a:lnTo>
                  <a:pt x="71438" y="62508"/>
                </a:lnTo>
                <a:lnTo>
                  <a:pt x="53578" y="26789"/>
                </a:lnTo>
                <a:lnTo>
                  <a:pt x="44649" y="8930"/>
                </a:lnTo>
                <a:lnTo>
                  <a:pt x="26789" y="8930"/>
                </a:lnTo>
                <a:lnTo>
                  <a:pt x="17860" y="0"/>
                </a:lnTo>
                <a:lnTo>
                  <a:pt x="1786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1812603296"/>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5" name="Rectangle 3"/>
          <p:cNvSpPr>
            <a:spLocks noGrp="1" noChangeArrowheads="1"/>
          </p:cNvSpPr>
          <p:nvPr>
            <p:ph type="body" idx="1"/>
          </p:nvPr>
        </p:nvSpPr>
        <p:spPr>
          <a:xfrm>
            <a:off x="290513" y="76200"/>
            <a:ext cx="8624887" cy="6369050"/>
          </a:xfrm>
        </p:spPr>
        <p:txBody>
          <a:bodyPr/>
          <a:lstStyle/>
          <a:p>
            <a:pPr eaLnBrk="1" hangingPunct="1">
              <a:defRPr/>
            </a:pPr>
            <a:r>
              <a:rPr lang="en-US" dirty="0" smtClean="0"/>
              <a:t>Last Time</a:t>
            </a:r>
          </a:p>
          <a:p>
            <a:pPr lvl="1" eaLnBrk="1" hangingPunct="1">
              <a:defRPr/>
            </a:pPr>
            <a:r>
              <a:rPr lang="en-US" dirty="0" smtClean="0"/>
              <a:t>Sprints &lt;ES=Essential Scrum chapter 4&gt;</a:t>
            </a:r>
          </a:p>
          <a:p>
            <a:pPr lvl="1" eaLnBrk="1" hangingPunct="1">
              <a:defRPr/>
            </a:pPr>
            <a:endParaRPr lang="en-US" dirty="0" smtClean="0"/>
          </a:p>
          <a:p>
            <a:pPr eaLnBrk="1" hangingPunct="1">
              <a:defRPr/>
            </a:pPr>
            <a:r>
              <a:rPr lang="en-US" dirty="0" smtClean="0"/>
              <a:t>Abbreviations</a:t>
            </a:r>
          </a:p>
          <a:p>
            <a:pPr lvl="1" eaLnBrk="1" hangingPunct="1">
              <a:defRPr/>
            </a:pPr>
            <a:r>
              <a:rPr lang="en-US" dirty="0" smtClean="0"/>
              <a:t>ES for Essential Scrum = Rubin</a:t>
            </a:r>
            <a:r>
              <a:rPr lang="en-US" dirty="0"/>
              <a:t>, Kenneth S.. Essential Scrum: A Practical Guide to the Most Popular Agile Process (Addison-Wesley Signature Series (Cohn)) (p. 61). Pearson Education. Kindle Edition. </a:t>
            </a:r>
          </a:p>
          <a:p>
            <a:pPr lvl="1" eaLnBrk="1" hangingPunct="1">
              <a:defRPr/>
            </a:pPr>
            <a:endParaRPr lang="en-US" dirty="0" smtClean="0"/>
          </a:p>
          <a:p>
            <a:pPr eaLnBrk="1" hangingPunct="1">
              <a:defRPr/>
            </a:pPr>
            <a:r>
              <a:rPr lang="en-US" dirty="0" smtClean="0"/>
              <a:t>New</a:t>
            </a:r>
          </a:p>
          <a:p>
            <a:pPr lvl="1" eaLnBrk="1" hangingPunct="1">
              <a:defRPr/>
            </a:pPr>
            <a:r>
              <a:rPr lang="en-US" dirty="0" err="1" smtClean="0"/>
              <a:t>yyy</a:t>
            </a:r>
            <a:endParaRPr lang="en-US" dirty="0" smtClean="0"/>
          </a:p>
          <a:p>
            <a:pPr lvl="1" eaLnBrk="1" hangingPunct="1">
              <a:defRPr/>
            </a:pPr>
            <a:endParaRPr lang="en-US" dirty="0" smtClean="0"/>
          </a:p>
        </p:txBody>
      </p:sp>
    </p:spTree>
    <p:extLst>
      <p:ext uri="{BB962C8B-B14F-4D97-AF65-F5344CB8AC3E}">
        <p14:creationId xmlns:p14="http://schemas.microsoft.com/office/powerpoint/2010/main" val="3587851726"/>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Architectural </a:t>
            </a:r>
            <a:r>
              <a:rPr lang="en-US" b="0" dirty="0" smtClean="0"/>
              <a:t>constraints - Six </a:t>
            </a:r>
            <a:r>
              <a:rPr lang="en-US" b="0" dirty="0"/>
              <a:t>guiding constraints define a RESTful system</a:t>
            </a:r>
            <a:br>
              <a:rPr lang="en-US" b="0" dirty="0"/>
            </a:b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a:effectLst/>
              </a:rPr>
              <a:t>Client-server architecture</a:t>
            </a:r>
          </a:p>
          <a:p>
            <a:pPr marL="457200" indent="-457200">
              <a:buFont typeface="+mj-lt"/>
              <a:buAutoNum type="arabicPeriod"/>
            </a:pPr>
            <a:r>
              <a:rPr lang="en-US" dirty="0">
                <a:effectLst/>
              </a:rPr>
              <a:t>Statelessness</a:t>
            </a:r>
          </a:p>
          <a:p>
            <a:pPr marL="457200" indent="-457200">
              <a:buFont typeface="+mj-lt"/>
              <a:buAutoNum type="arabicPeriod"/>
            </a:pPr>
            <a:r>
              <a:rPr lang="en-US" dirty="0" err="1">
                <a:effectLst/>
              </a:rPr>
              <a:t>Cacheability</a:t>
            </a:r>
            <a:endParaRPr lang="en-US" dirty="0">
              <a:effectLst/>
            </a:endParaRPr>
          </a:p>
          <a:p>
            <a:pPr marL="457200" indent="-457200">
              <a:buFont typeface="+mj-lt"/>
              <a:buAutoNum type="arabicPeriod"/>
            </a:pPr>
            <a:r>
              <a:rPr lang="en-US" dirty="0">
                <a:effectLst/>
              </a:rPr>
              <a:t>Layered system</a:t>
            </a:r>
          </a:p>
          <a:p>
            <a:pPr marL="457200" indent="-457200">
              <a:buFont typeface="+mj-lt"/>
              <a:buAutoNum type="arabicPeriod"/>
            </a:pPr>
            <a:r>
              <a:rPr lang="en-US" dirty="0">
                <a:effectLst/>
              </a:rPr>
              <a:t>Code on demand (optional)</a:t>
            </a:r>
          </a:p>
          <a:p>
            <a:pPr marL="457200" indent="-457200">
              <a:buFont typeface="+mj-lt"/>
              <a:buAutoNum type="arabicPeriod"/>
            </a:pPr>
            <a:r>
              <a:rPr lang="en-US" dirty="0">
                <a:effectLst/>
              </a:rPr>
              <a:t>Uniform interface</a:t>
            </a:r>
          </a:p>
          <a:p>
            <a:pPr marL="0" indent="0"/>
            <a:endParaRPr lang="en-US" dirty="0" smtClean="0"/>
          </a:p>
          <a:p>
            <a:pPr marL="457200" indent="-457200">
              <a:buFont typeface="+mj-lt"/>
              <a:buAutoNum type="arabicPeriod"/>
            </a:pPr>
            <a:endParaRPr lang="en-US" dirty="0"/>
          </a:p>
        </p:txBody>
      </p:sp>
      <p:sp>
        <p:nvSpPr>
          <p:cNvPr id="4" name="TextBox 3"/>
          <p:cNvSpPr txBox="1"/>
          <p:nvPr/>
        </p:nvSpPr>
        <p:spPr>
          <a:xfrm>
            <a:off x="685800" y="6058723"/>
            <a:ext cx="6853158" cy="369332"/>
          </a:xfrm>
          <a:prstGeom prst="rect">
            <a:avLst/>
          </a:prstGeom>
          <a:noFill/>
        </p:spPr>
        <p:txBody>
          <a:bodyPr wrap="none" rtlCol="0">
            <a:spAutoFit/>
          </a:bodyPr>
          <a:lstStyle/>
          <a:p>
            <a:r>
              <a:rPr lang="en-US" dirty="0"/>
              <a:t>https://en.wikipedia.org/wiki/Representational_state_transfer</a:t>
            </a:r>
          </a:p>
        </p:txBody>
      </p:sp>
      <p:sp>
        <p:nvSpPr>
          <p:cNvPr id="5" name="Freeform 4"/>
          <p:cNvSpPr/>
          <p:nvPr/>
        </p:nvSpPr>
        <p:spPr bwMode="auto">
          <a:xfrm>
            <a:off x="4759523" y="1276945"/>
            <a:ext cx="125017" cy="160735"/>
          </a:xfrm>
          <a:custGeom>
            <a:avLst/>
            <a:gdLst/>
            <a:ahLst/>
            <a:cxnLst/>
            <a:rect l="0" t="0" r="0" b="0"/>
            <a:pathLst>
              <a:path w="125017" h="160735">
                <a:moveTo>
                  <a:pt x="125016" y="0"/>
                </a:moveTo>
                <a:lnTo>
                  <a:pt x="125016" y="0"/>
                </a:lnTo>
                <a:lnTo>
                  <a:pt x="116086" y="8930"/>
                </a:lnTo>
                <a:lnTo>
                  <a:pt x="116086" y="8930"/>
                </a:lnTo>
                <a:lnTo>
                  <a:pt x="107157" y="8930"/>
                </a:lnTo>
                <a:lnTo>
                  <a:pt x="98227" y="8930"/>
                </a:lnTo>
                <a:lnTo>
                  <a:pt x="89297" y="8930"/>
                </a:lnTo>
                <a:lnTo>
                  <a:pt x="89297" y="17860"/>
                </a:lnTo>
                <a:lnTo>
                  <a:pt x="80368" y="26789"/>
                </a:lnTo>
                <a:lnTo>
                  <a:pt x="80368" y="26789"/>
                </a:lnTo>
                <a:lnTo>
                  <a:pt x="80368" y="35719"/>
                </a:lnTo>
                <a:lnTo>
                  <a:pt x="71438" y="44649"/>
                </a:lnTo>
                <a:lnTo>
                  <a:pt x="62508" y="53578"/>
                </a:lnTo>
                <a:lnTo>
                  <a:pt x="62508" y="62508"/>
                </a:lnTo>
                <a:lnTo>
                  <a:pt x="53579" y="80368"/>
                </a:lnTo>
                <a:lnTo>
                  <a:pt x="44649" y="89297"/>
                </a:lnTo>
                <a:lnTo>
                  <a:pt x="35719" y="107157"/>
                </a:lnTo>
                <a:lnTo>
                  <a:pt x="26790" y="125016"/>
                </a:lnTo>
                <a:lnTo>
                  <a:pt x="17860" y="142875"/>
                </a:lnTo>
                <a:lnTo>
                  <a:pt x="0" y="160734"/>
                </a:lnTo>
                <a:lnTo>
                  <a:pt x="0" y="16073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4679156" y="1044773"/>
            <a:ext cx="1151931" cy="1276947"/>
          </a:xfrm>
          <a:custGeom>
            <a:avLst/>
            <a:gdLst/>
            <a:ahLst/>
            <a:cxnLst/>
            <a:rect l="0" t="0" r="0" b="0"/>
            <a:pathLst>
              <a:path w="1151931" h="1276947">
                <a:moveTo>
                  <a:pt x="53578" y="437555"/>
                </a:moveTo>
                <a:lnTo>
                  <a:pt x="44649" y="455414"/>
                </a:lnTo>
                <a:lnTo>
                  <a:pt x="35719" y="482203"/>
                </a:lnTo>
                <a:lnTo>
                  <a:pt x="26789" y="500063"/>
                </a:lnTo>
                <a:lnTo>
                  <a:pt x="17860" y="526852"/>
                </a:lnTo>
                <a:lnTo>
                  <a:pt x="8930" y="544711"/>
                </a:lnTo>
                <a:lnTo>
                  <a:pt x="8930" y="571500"/>
                </a:lnTo>
                <a:lnTo>
                  <a:pt x="0" y="589360"/>
                </a:lnTo>
                <a:lnTo>
                  <a:pt x="8930" y="616149"/>
                </a:lnTo>
                <a:lnTo>
                  <a:pt x="8930" y="642938"/>
                </a:lnTo>
                <a:lnTo>
                  <a:pt x="0" y="669727"/>
                </a:lnTo>
                <a:lnTo>
                  <a:pt x="0" y="696516"/>
                </a:lnTo>
                <a:lnTo>
                  <a:pt x="0" y="723305"/>
                </a:lnTo>
                <a:lnTo>
                  <a:pt x="0" y="750094"/>
                </a:lnTo>
                <a:lnTo>
                  <a:pt x="0" y="776883"/>
                </a:lnTo>
                <a:lnTo>
                  <a:pt x="8930" y="803672"/>
                </a:lnTo>
                <a:lnTo>
                  <a:pt x="8930" y="821531"/>
                </a:lnTo>
                <a:lnTo>
                  <a:pt x="17860" y="848321"/>
                </a:lnTo>
                <a:lnTo>
                  <a:pt x="26789" y="875110"/>
                </a:lnTo>
                <a:lnTo>
                  <a:pt x="35719" y="901899"/>
                </a:lnTo>
                <a:lnTo>
                  <a:pt x="44649" y="928688"/>
                </a:lnTo>
                <a:lnTo>
                  <a:pt x="62508" y="955477"/>
                </a:lnTo>
                <a:lnTo>
                  <a:pt x="62508" y="973336"/>
                </a:lnTo>
                <a:lnTo>
                  <a:pt x="71438" y="1000125"/>
                </a:lnTo>
                <a:lnTo>
                  <a:pt x="80367" y="1017985"/>
                </a:lnTo>
                <a:lnTo>
                  <a:pt x="89297" y="1035844"/>
                </a:lnTo>
                <a:lnTo>
                  <a:pt x="98227" y="1053703"/>
                </a:lnTo>
                <a:lnTo>
                  <a:pt x="116086" y="1071563"/>
                </a:lnTo>
                <a:lnTo>
                  <a:pt x="125016" y="1089422"/>
                </a:lnTo>
                <a:lnTo>
                  <a:pt x="142875" y="1107281"/>
                </a:lnTo>
                <a:lnTo>
                  <a:pt x="169664" y="1125141"/>
                </a:lnTo>
                <a:lnTo>
                  <a:pt x="187524" y="1143000"/>
                </a:lnTo>
                <a:lnTo>
                  <a:pt x="205383" y="1151930"/>
                </a:lnTo>
                <a:lnTo>
                  <a:pt x="214313" y="1169789"/>
                </a:lnTo>
                <a:lnTo>
                  <a:pt x="232172" y="1178719"/>
                </a:lnTo>
                <a:lnTo>
                  <a:pt x="250032" y="1196578"/>
                </a:lnTo>
                <a:lnTo>
                  <a:pt x="267891" y="1205508"/>
                </a:lnTo>
                <a:lnTo>
                  <a:pt x="294680" y="1214438"/>
                </a:lnTo>
                <a:lnTo>
                  <a:pt x="321469" y="1232297"/>
                </a:lnTo>
                <a:lnTo>
                  <a:pt x="348258" y="1241227"/>
                </a:lnTo>
                <a:lnTo>
                  <a:pt x="375047" y="1250156"/>
                </a:lnTo>
                <a:lnTo>
                  <a:pt x="401836" y="1259086"/>
                </a:lnTo>
                <a:lnTo>
                  <a:pt x="428625" y="1268016"/>
                </a:lnTo>
                <a:lnTo>
                  <a:pt x="455414" y="1268016"/>
                </a:lnTo>
                <a:lnTo>
                  <a:pt x="482203" y="1276946"/>
                </a:lnTo>
                <a:lnTo>
                  <a:pt x="508992" y="1268016"/>
                </a:lnTo>
                <a:lnTo>
                  <a:pt x="535782" y="1268016"/>
                </a:lnTo>
                <a:lnTo>
                  <a:pt x="553641" y="1259086"/>
                </a:lnTo>
                <a:lnTo>
                  <a:pt x="580430" y="1259086"/>
                </a:lnTo>
                <a:lnTo>
                  <a:pt x="607219" y="1250156"/>
                </a:lnTo>
                <a:lnTo>
                  <a:pt x="634008" y="1241227"/>
                </a:lnTo>
                <a:lnTo>
                  <a:pt x="660797" y="1223367"/>
                </a:lnTo>
                <a:lnTo>
                  <a:pt x="687586" y="1214438"/>
                </a:lnTo>
                <a:lnTo>
                  <a:pt x="714375" y="1196578"/>
                </a:lnTo>
                <a:lnTo>
                  <a:pt x="741164" y="1187649"/>
                </a:lnTo>
                <a:lnTo>
                  <a:pt x="767953" y="1169789"/>
                </a:lnTo>
                <a:lnTo>
                  <a:pt x="794742" y="1151930"/>
                </a:lnTo>
                <a:lnTo>
                  <a:pt x="821532" y="1134071"/>
                </a:lnTo>
                <a:lnTo>
                  <a:pt x="848321" y="1116211"/>
                </a:lnTo>
                <a:lnTo>
                  <a:pt x="884039" y="1098352"/>
                </a:lnTo>
                <a:lnTo>
                  <a:pt x="901899" y="1080492"/>
                </a:lnTo>
                <a:lnTo>
                  <a:pt x="928688" y="1053703"/>
                </a:lnTo>
                <a:lnTo>
                  <a:pt x="955477" y="1035844"/>
                </a:lnTo>
                <a:lnTo>
                  <a:pt x="973336" y="1017985"/>
                </a:lnTo>
                <a:lnTo>
                  <a:pt x="1000125" y="1000125"/>
                </a:lnTo>
                <a:lnTo>
                  <a:pt x="1017985" y="982266"/>
                </a:lnTo>
                <a:lnTo>
                  <a:pt x="1044774" y="964406"/>
                </a:lnTo>
                <a:lnTo>
                  <a:pt x="1062633" y="946547"/>
                </a:lnTo>
                <a:lnTo>
                  <a:pt x="1071563" y="919758"/>
                </a:lnTo>
                <a:lnTo>
                  <a:pt x="1089422" y="901899"/>
                </a:lnTo>
                <a:lnTo>
                  <a:pt x="1107282" y="875110"/>
                </a:lnTo>
                <a:lnTo>
                  <a:pt x="1125141" y="839391"/>
                </a:lnTo>
                <a:lnTo>
                  <a:pt x="1134071" y="812602"/>
                </a:lnTo>
                <a:lnTo>
                  <a:pt x="1143000" y="776883"/>
                </a:lnTo>
                <a:lnTo>
                  <a:pt x="1151930" y="750094"/>
                </a:lnTo>
                <a:lnTo>
                  <a:pt x="1151930" y="714375"/>
                </a:lnTo>
                <a:lnTo>
                  <a:pt x="1151930" y="687586"/>
                </a:lnTo>
                <a:lnTo>
                  <a:pt x="1151930" y="660797"/>
                </a:lnTo>
                <a:lnTo>
                  <a:pt x="1151930" y="634008"/>
                </a:lnTo>
                <a:lnTo>
                  <a:pt x="1151930" y="598289"/>
                </a:lnTo>
                <a:lnTo>
                  <a:pt x="1143000" y="571500"/>
                </a:lnTo>
                <a:lnTo>
                  <a:pt x="1134071" y="535781"/>
                </a:lnTo>
                <a:lnTo>
                  <a:pt x="1125141" y="500063"/>
                </a:lnTo>
                <a:lnTo>
                  <a:pt x="1116211" y="464344"/>
                </a:lnTo>
                <a:lnTo>
                  <a:pt x="1107282" y="419696"/>
                </a:lnTo>
                <a:lnTo>
                  <a:pt x="1098352" y="383977"/>
                </a:lnTo>
                <a:lnTo>
                  <a:pt x="1089422" y="348258"/>
                </a:lnTo>
                <a:lnTo>
                  <a:pt x="1080492" y="321469"/>
                </a:lnTo>
                <a:lnTo>
                  <a:pt x="1062633" y="294680"/>
                </a:lnTo>
                <a:lnTo>
                  <a:pt x="1044774" y="267891"/>
                </a:lnTo>
                <a:lnTo>
                  <a:pt x="1035844" y="250032"/>
                </a:lnTo>
                <a:lnTo>
                  <a:pt x="1017985" y="232172"/>
                </a:lnTo>
                <a:lnTo>
                  <a:pt x="1009055" y="205383"/>
                </a:lnTo>
                <a:lnTo>
                  <a:pt x="991196" y="187524"/>
                </a:lnTo>
                <a:lnTo>
                  <a:pt x="973336" y="160735"/>
                </a:lnTo>
                <a:lnTo>
                  <a:pt x="955477" y="142875"/>
                </a:lnTo>
                <a:lnTo>
                  <a:pt x="937617" y="116086"/>
                </a:lnTo>
                <a:lnTo>
                  <a:pt x="910828" y="107157"/>
                </a:lnTo>
                <a:lnTo>
                  <a:pt x="892969" y="89297"/>
                </a:lnTo>
                <a:lnTo>
                  <a:pt x="866180" y="71438"/>
                </a:lnTo>
                <a:lnTo>
                  <a:pt x="848321" y="62508"/>
                </a:lnTo>
                <a:lnTo>
                  <a:pt x="821532" y="53578"/>
                </a:lnTo>
                <a:lnTo>
                  <a:pt x="794742" y="53578"/>
                </a:lnTo>
                <a:lnTo>
                  <a:pt x="776883" y="44649"/>
                </a:lnTo>
                <a:lnTo>
                  <a:pt x="750094" y="35719"/>
                </a:lnTo>
                <a:lnTo>
                  <a:pt x="732235" y="35719"/>
                </a:lnTo>
                <a:lnTo>
                  <a:pt x="714375" y="26789"/>
                </a:lnTo>
                <a:lnTo>
                  <a:pt x="687586" y="17860"/>
                </a:lnTo>
                <a:lnTo>
                  <a:pt x="660797" y="8930"/>
                </a:lnTo>
                <a:lnTo>
                  <a:pt x="634008" y="0"/>
                </a:lnTo>
                <a:lnTo>
                  <a:pt x="598289" y="0"/>
                </a:lnTo>
                <a:lnTo>
                  <a:pt x="571500" y="0"/>
                </a:lnTo>
                <a:lnTo>
                  <a:pt x="544711" y="0"/>
                </a:lnTo>
                <a:lnTo>
                  <a:pt x="508992" y="8930"/>
                </a:lnTo>
                <a:lnTo>
                  <a:pt x="491133" y="8930"/>
                </a:lnTo>
                <a:lnTo>
                  <a:pt x="455414" y="17860"/>
                </a:lnTo>
                <a:lnTo>
                  <a:pt x="437555" y="26789"/>
                </a:lnTo>
                <a:lnTo>
                  <a:pt x="419696" y="26789"/>
                </a:lnTo>
                <a:lnTo>
                  <a:pt x="401836" y="26789"/>
                </a:lnTo>
                <a:lnTo>
                  <a:pt x="383977" y="35719"/>
                </a:lnTo>
                <a:lnTo>
                  <a:pt x="357188" y="35719"/>
                </a:lnTo>
                <a:lnTo>
                  <a:pt x="339328" y="35719"/>
                </a:lnTo>
                <a:lnTo>
                  <a:pt x="312539" y="44649"/>
                </a:lnTo>
                <a:lnTo>
                  <a:pt x="285750" y="44649"/>
                </a:lnTo>
                <a:lnTo>
                  <a:pt x="258961" y="53578"/>
                </a:lnTo>
                <a:lnTo>
                  <a:pt x="241102" y="71438"/>
                </a:lnTo>
                <a:lnTo>
                  <a:pt x="214313" y="98227"/>
                </a:lnTo>
                <a:lnTo>
                  <a:pt x="187524" y="125016"/>
                </a:lnTo>
                <a:lnTo>
                  <a:pt x="160735" y="151805"/>
                </a:lnTo>
                <a:lnTo>
                  <a:pt x="142875" y="187524"/>
                </a:lnTo>
                <a:lnTo>
                  <a:pt x="116086" y="214313"/>
                </a:lnTo>
                <a:lnTo>
                  <a:pt x="89297" y="241102"/>
                </a:lnTo>
                <a:lnTo>
                  <a:pt x="71438" y="258961"/>
                </a:lnTo>
                <a:lnTo>
                  <a:pt x="53578" y="258961"/>
                </a:lnTo>
                <a:lnTo>
                  <a:pt x="35719" y="250032"/>
                </a:lnTo>
                <a:lnTo>
                  <a:pt x="35719" y="25003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4786313" y="1455539"/>
            <a:ext cx="241102" cy="357188"/>
          </a:xfrm>
          <a:custGeom>
            <a:avLst/>
            <a:gdLst/>
            <a:ahLst/>
            <a:cxnLst/>
            <a:rect l="0" t="0" r="0" b="0"/>
            <a:pathLst>
              <a:path w="241102" h="357188">
                <a:moveTo>
                  <a:pt x="232171" y="35719"/>
                </a:moveTo>
                <a:lnTo>
                  <a:pt x="223242" y="35719"/>
                </a:lnTo>
                <a:lnTo>
                  <a:pt x="214312" y="26789"/>
                </a:lnTo>
                <a:lnTo>
                  <a:pt x="205382" y="17859"/>
                </a:lnTo>
                <a:lnTo>
                  <a:pt x="187523" y="8930"/>
                </a:lnTo>
                <a:lnTo>
                  <a:pt x="169664" y="8930"/>
                </a:lnTo>
                <a:lnTo>
                  <a:pt x="160734" y="0"/>
                </a:lnTo>
                <a:lnTo>
                  <a:pt x="142875" y="0"/>
                </a:lnTo>
                <a:lnTo>
                  <a:pt x="133945" y="8930"/>
                </a:lnTo>
                <a:lnTo>
                  <a:pt x="116085" y="17859"/>
                </a:lnTo>
                <a:lnTo>
                  <a:pt x="98226" y="26789"/>
                </a:lnTo>
                <a:lnTo>
                  <a:pt x="80367" y="44648"/>
                </a:lnTo>
                <a:lnTo>
                  <a:pt x="71437" y="53578"/>
                </a:lnTo>
                <a:lnTo>
                  <a:pt x="44648" y="71437"/>
                </a:lnTo>
                <a:lnTo>
                  <a:pt x="35718" y="89297"/>
                </a:lnTo>
                <a:lnTo>
                  <a:pt x="17859" y="116086"/>
                </a:lnTo>
                <a:lnTo>
                  <a:pt x="8929" y="133945"/>
                </a:lnTo>
                <a:lnTo>
                  <a:pt x="0" y="160734"/>
                </a:lnTo>
                <a:lnTo>
                  <a:pt x="0" y="187523"/>
                </a:lnTo>
                <a:lnTo>
                  <a:pt x="8929" y="223242"/>
                </a:lnTo>
                <a:lnTo>
                  <a:pt x="17859" y="250031"/>
                </a:lnTo>
                <a:lnTo>
                  <a:pt x="35718" y="285750"/>
                </a:lnTo>
                <a:lnTo>
                  <a:pt x="53578" y="312539"/>
                </a:lnTo>
                <a:lnTo>
                  <a:pt x="71437" y="330398"/>
                </a:lnTo>
                <a:lnTo>
                  <a:pt x="89296" y="339328"/>
                </a:lnTo>
                <a:lnTo>
                  <a:pt x="107156" y="348258"/>
                </a:lnTo>
                <a:lnTo>
                  <a:pt x="125015" y="357187"/>
                </a:lnTo>
                <a:lnTo>
                  <a:pt x="151804" y="357187"/>
                </a:lnTo>
                <a:lnTo>
                  <a:pt x="169664" y="348258"/>
                </a:lnTo>
                <a:lnTo>
                  <a:pt x="187523" y="339328"/>
                </a:lnTo>
                <a:lnTo>
                  <a:pt x="205382" y="330398"/>
                </a:lnTo>
                <a:lnTo>
                  <a:pt x="223242" y="312539"/>
                </a:lnTo>
                <a:lnTo>
                  <a:pt x="232171" y="294680"/>
                </a:lnTo>
                <a:lnTo>
                  <a:pt x="232171" y="276820"/>
                </a:lnTo>
                <a:lnTo>
                  <a:pt x="241101" y="258961"/>
                </a:lnTo>
                <a:lnTo>
                  <a:pt x="241101" y="232172"/>
                </a:lnTo>
                <a:lnTo>
                  <a:pt x="241101" y="23217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5089922" y="1339453"/>
            <a:ext cx="71438" cy="410767"/>
          </a:xfrm>
          <a:custGeom>
            <a:avLst/>
            <a:gdLst/>
            <a:ahLst/>
            <a:cxnLst/>
            <a:rect l="0" t="0" r="0" b="0"/>
            <a:pathLst>
              <a:path w="71438" h="410767">
                <a:moveTo>
                  <a:pt x="8930" y="0"/>
                </a:moveTo>
                <a:lnTo>
                  <a:pt x="8930" y="0"/>
                </a:lnTo>
                <a:lnTo>
                  <a:pt x="8930" y="0"/>
                </a:lnTo>
                <a:lnTo>
                  <a:pt x="0" y="0"/>
                </a:lnTo>
                <a:lnTo>
                  <a:pt x="0" y="0"/>
                </a:lnTo>
                <a:lnTo>
                  <a:pt x="0" y="8930"/>
                </a:lnTo>
                <a:lnTo>
                  <a:pt x="0" y="17860"/>
                </a:lnTo>
                <a:lnTo>
                  <a:pt x="8930" y="35719"/>
                </a:lnTo>
                <a:lnTo>
                  <a:pt x="8930" y="62508"/>
                </a:lnTo>
                <a:lnTo>
                  <a:pt x="8930" y="89297"/>
                </a:lnTo>
                <a:lnTo>
                  <a:pt x="17859" y="125016"/>
                </a:lnTo>
                <a:lnTo>
                  <a:pt x="26789" y="169664"/>
                </a:lnTo>
                <a:lnTo>
                  <a:pt x="35719" y="205383"/>
                </a:lnTo>
                <a:lnTo>
                  <a:pt x="44648" y="241101"/>
                </a:lnTo>
                <a:lnTo>
                  <a:pt x="44648" y="285750"/>
                </a:lnTo>
                <a:lnTo>
                  <a:pt x="44648" y="312539"/>
                </a:lnTo>
                <a:lnTo>
                  <a:pt x="44648" y="339328"/>
                </a:lnTo>
                <a:lnTo>
                  <a:pt x="44648" y="357187"/>
                </a:lnTo>
                <a:lnTo>
                  <a:pt x="44648" y="383976"/>
                </a:lnTo>
                <a:lnTo>
                  <a:pt x="44648" y="401836"/>
                </a:lnTo>
                <a:lnTo>
                  <a:pt x="44648" y="410766"/>
                </a:lnTo>
                <a:lnTo>
                  <a:pt x="53578" y="410766"/>
                </a:lnTo>
                <a:lnTo>
                  <a:pt x="62508" y="410766"/>
                </a:lnTo>
                <a:lnTo>
                  <a:pt x="71437" y="401836"/>
                </a:lnTo>
                <a:lnTo>
                  <a:pt x="71437" y="40183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5197078" y="1500187"/>
            <a:ext cx="44650" cy="169665"/>
          </a:xfrm>
          <a:custGeom>
            <a:avLst/>
            <a:gdLst/>
            <a:ahLst/>
            <a:cxnLst/>
            <a:rect l="0" t="0" r="0" b="0"/>
            <a:pathLst>
              <a:path w="44650" h="169665">
                <a:moveTo>
                  <a:pt x="8930" y="0"/>
                </a:moveTo>
                <a:lnTo>
                  <a:pt x="8930" y="8930"/>
                </a:lnTo>
                <a:lnTo>
                  <a:pt x="8930" y="26789"/>
                </a:lnTo>
                <a:lnTo>
                  <a:pt x="8930" y="53578"/>
                </a:lnTo>
                <a:lnTo>
                  <a:pt x="0" y="80367"/>
                </a:lnTo>
                <a:lnTo>
                  <a:pt x="8930" y="98227"/>
                </a:lnTo>
                <a:lnTo>
                  <a:pt x="8930" y="125016"/>
                </a:lnTo>
                <a:lnTo>
                  <a:pt x="17860" y="133946"/>
                </a:lnTo>
                <a:lnTo>
                  <a:pt x="26789" y="151805"/>
                </a:lnTo>
                <a:lnTo>
                  <a:pt x="35719" y="160735"/>
                </a:lnTo>
                <a:lnTo>
                  <a:pt x="35719" y="160735"/>
                </a:lnTo>
                <a:lnTo>
                  <a:pt x="44649" y="169664"/>
                </a:lnTo>
                <a:lnTo>
                  <a:pt x="44649" y="16966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5188148" y="1303734"/>
            <a:ext cx="35720" cy="8931"/>
          </a:xfrm>
          <a:custGeom>
            <a:avLst/>
            <a:gdLst/>
            <a:ahLst/>
            <a:cxnLst/>
            <a:rect l="0" t="0" r="0" b="0"/>
            <a:pathLst>
              <a:path w="35720" h="8931">
                <a:moveTo>
                  <a:pt x="8930" y="0"/>
                </a:moveTo>
                <a:lnTo>
                  <a:pt x="8930" y="0"/>
                </a:lnTo>
                <a:lnTo>
                  <a:pt x="8930" y="0"/>
                </a:lnTo>
                <a:lnTo>
                  <a:pt x="0" y="0"/>
                </a:lnTo>
                <a:lnTo>
                  <a:pt x="8930" y="0"/>
                </a:lnTo>
                <a:lnTo>
                  <a:pt x="8930" y="8930"/>
                </a:lnTo>
                <a:lnTo>
                  <a:pt x="17860" y="8930"/>
                </a:lnTo>
                <a:lnTo>
                  <a:pt x="26790" y="8930"/>
                </a:lnTo>
                <a:lnTo>
                  <a:pt x="35719" y="8930"/>
                </a:lnTo>
                <a:lnTo>
                  <a:pt x="35719" y="8930"/>
                </a:lnTo>
                <a:lnTo>
                  <a:pt x="35719"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 name="Freeform 10"/>
          <p:cNvSpPr/>
          <p:nvPr/>
        </p:nvSpPr>
        <p:spPr bwMode="auto">
          <a:xfrm>
            <a:off x="5304234" y="1437679"/>
            <a:ext cx="80369" cy="160736"/>
          </a:xfrm>
          <a:custGeom>
            <a:avLst/>
            <a:gdLst/>
            <a:ahLst/>
            <a:cxnLst/>
            <a:rect l="0" t="0" r="0" b="0"/>
            <a:pathLst>
              <a:path w="80369" h="160736">
                <a:moveTo>
                  <a:pt x="0" y="160735"/>
                </a:moveTo>
                <a:lnTo>
                  <a:pt x="0" y="160735"/>
                </a:lnTo>
                <a:lnTo>
                  <a:pt x="0" y="160735"/>
                </a:lnTo>
                <a:lnTo>
                  <a:pt x="0" y="160735"/>
                </a:lnTo>
                <a:lnTo>
                  <a:pt x="8930" y="160735"/>
                </a:lnTo>
                <a:lnTo>
                  <a:pt x="17860" y="142875"/>
                </a:lnTo>
                <a:lnTo>
                  <a:pt x="35719" y="133946"/>
                </a:lnTo>
                <a:lnTo>
                  <a:pt x="44649" y="116086"/>
                </a:lnTo>
                <a:lnTo>
                  <a:pt x="53579" y="98227"/>
                </a:lnTo>
                <a:lnTo>
                  <a:pt x="62508" y="71438"/>
                </a:lnTo>
                <a:lnTo>
                  <a:pt x="71438" y="53579"/>
                </a:lnTo>
                <a:lnTo>
                  <a:pt x="71438" y="35719"/>
                </a:lnTo>
                <a:lnTo>
                  <a:pt x="71438" y="17860"/>
                </a:lnTo>
                <a:lnTo>
                  <a:pt x="62508" y="8930"/>
                </a:lnTo>
                <a:lnTo>
                  <a:pt x="53579" y="0"/>
                </a:lnTo>
                <a:lnTo>
                  <a:pt x="44649" y="0"/>
                </a:lnTo>
                <a:lnTo>
                  <a:pt x="35719" y="8930"/>
                </a:lnTo>
                <a:lnTo>
                  <a:pt x="26789" y="35719"/>
                </a:lnTo>
                <a:lnTo>
                  <a:pt x="26789" y="53579"/>
                </a:lnTo>
                <a:lnTo>
                  <a:pt x="17860" y="89297"/>
                </a:lnTo>
                <a:lnTo>
                  <a:pt x="17860" y="116086"/>
                </a:lnTo>
                <a:lnTo>
                  <a:pt x="17860" y="133946"/>
                </a:lnTo>
                <a:lnTo>
                  <a:pt x="26789" y="151805"/>
                </a:lnTo>
                <a:lnTo>
                  <a:pt x="35719" y="160735"/>
                </a:lnTo>
                <a:lnTo>
                  <a:pt x="44649" y="160735"/>
                </a:lnTo>
                <a:lnTo>
                  <a:pt x="62508" y="160735"/>
                </a:lnTo>
                <a:lnTo>
                  <a:pt x="80368" y="160735"/>
                </a:lnTo>
                <a:lnTo>
                  <a:pt x="80368" y="151805"/>
                </a:lnTo>
                <a:lnTo>
                  <a:pt x="80368" y="15180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 name="Freeform 11"/>
          <p:cNvSpPr/>
          <p:nvPr/>
        </p:nvSpPr>
        <p:spPr bwMode="auto">
          <a:xfrm>
            <a:off x="5429250" y="1446609"/>
            <a:ext cx="133946" cy="160736"/>
          </a:xfrm>
          <a:custGeom>
            <a:avLst/>
            <a:gdLst/>
            <a:ahLst/>
            <a:cxnLst/>
            <a:rect l="0" t="0" r="0" b="0"/>
            <a:pathLst>
              <a:path w="133946" h="160736">
                <a:moveTo>
                  <a:pt x="0" y="62508"/>
                </a:moveTo>
                <a:lnTo>
                  <a:pt x="0" y="62508"/>
                </a:lnTo>
                <a:lnTo>
                  <a:pt x="0" y="71438"/>
                </a:lnTo>
                <a:lnTo>
                  <a:pt x="0" y="89297"/>
                </a:lnTo>
                <a:lnTo>
                  <a:pt x="0" y="107156"/>
                </a:lnTo>
                <a:lnTo>
                  <a:pt x="0" y="116086"/>
                </a:lnTo>
                <a:lnTo>
                  <a:pt x="8930" y="125016"/>
                </a:lnTo>
                <a:lnTo>
                  <a:pt x="17859" y="125016"/>
                </a:lnTo>
                <a:lnTo>
                  <a:pt x="17859" y="125016"/>
                </a:lnTo>
                <a:lnTo>
                  <a:pt x="17859" y="116086"/>
                </a:lnTo>
                <a:lnTo>
                  <a:pt x="17859" y="107156"/>
                </a:lnTo>
                <a:lnTo>
                  <a:pt x="26789" y="98227"/>
                </a:lnTo>
                <a:lnTo>
                  <a:pt x="26789" y="80367"/>
                </a:lnTo>
                <a:lnTo>
                  <a:pt x="26789" y="62508"/>
                </a:lnTo>
                <a:lnTo>
                  <a:pt x="26789" y="35719"/>
                </a:lnTo>
                <a:lnTo>
                  <a:pt x="26789" y="17860"/>
                </a:lnTo>
                <a:lnTo>
                  <a:pt x="35719" y="8930"/>
                </a:lnTo>
                <a:lnTo>
                  <a:pt x="35719" y="0"/>
                </a:lnTo>
                <a:lnTo>
                  <a:pt x="35719" y="0"/>
                </a:lnTo>
                <a:lnTo>
                  <a:pt x="44648" y="8930"/>
                </a:lnTo>
                <a:lnTo>
                  <a:pt x="53578" y="17860"/>
                </a:lnTo>
                <a:lnTo>
                  <a:pt x="53578" y="35719"/>
                </a:lnTo>
                <a:lnTo>
                  <a:pt x="62508" y="53578"/>
                </a:lnTo>
                <a:lnTo>
                  <a:pt x="71438" y="71438"/>
                </a:lnTo>
                <a:lnTo>
                  <a:pt x="80367" y="98227"/>
                </a:lnTo>
                <a:lnTo>
                  <a:pt x="89297" y="125016"/>
                </a:lnTo>
                <a:lnTo>
                  <a:pt x="89297" y="142875"/>
                </a:lnTo>
                <a:lnTo>
                  <a:pt x="89297" y="151805"/>
                </a:lnTo>
                <a:lnTo>
                  <a:pt x="98227" y="160735"/>
                </a:lnTo>
                <a:lnTo>
                  <a:pt x="107156" y="151805"/>
                </a:lnTo>
                <a:lnTo>
                  <a:pt x="107156" y="151805"/>
                </a:lnTo>
                <a:lnTo>
                  <a:pt x="116086" y="142875"/>
                </a:lnTo>
                <a:lnTo>
                  <a:pt x="125016" y="125016"/>
                </a:lnTo>
                <a:lnTo>
                  <a:pt x="125016" y="116086"/>
                </a:lnTo>
                <a:lnTo>
                  <a:pt x="133945" y="98227"/>
                </a:lnTo>
                <a:lnTo>
                  <a:pt x="125016" y="80367"/>
                </a:lnTo>
                <a:lnTo>
                  <a:pt x="125016" y="8036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 name="Freeform 12"/>
          <p:cNvSpPr/>
          <p:nvPr/>
        </p:nvSpPr>
        <p:spPr bwMode="auto">
          <a:xfrm>
            <a:off x="5518547" y="1241227"/>
            <a:ext cx="125017" cy="294680"/>
          </a:xfrm>
          <a:custGeom>
            <a:avLst/>
            <a:gdLst/>
            <a:ahLst/>
            <a:cxnLst/>
            <a:rect l="0" t="0" r="0" b="0"/>
            <a:pathLst>
              <a:path w="125017" h="294680">
                <a:moveTo>
                  <a:pt x="0" y="0"/>
                </a:moveTo>
                <a:lnTo>
                  <a:pt x="0" y="0"/>
                </a:lnTo>
                <a:lnTo>
                  <a:pt x="0" y="0"/>
                </a:lnTo>
                <a:lnTo>
                  <a:pt x="8930" y="17859"/>
                </a:lnTo>
                <a:lnTo>
                  <a:pt x="8930" y="26789"/>
                </a:lnTo>
                <a:lnTo>
                  <a:pt x="17859" y="44648"/>
                </a:lnTo>
                <a:lnTo>
                  <a:pt x="17859" y="62507"/>
                </a:lnTo>
                <a:lnTo>
                  <a:pt x="26789" y="89296"/>
                </a:lnTo>
                <a:lnTo>
                  <a:pt x="35719" y="116086"/>
                </a:lnTo>
                <a:lnTo>
                  <a:pt x="44648" y="142875"/>
                </a:lnTo>
                <a:lnTo>
                  <a:pt x="44648" y="169663"/>
                </a:lnTo>
                <a:lnTo>
                  <a:pt x="53578" y="196452"/>
                </a:lnTo>
                <a:lnTo>
                  <a:pt x="62508" y="214312"/>
                </a:lnTo>
                <a:lnTo>
                  <a:pt x="80367" y="232171"/>
                </a:lnTo>
                <a:lnTo>
                  <a:pt x="89297" y="250031"/>
                </a:lnTo>
                <a:lnTo>
                  <a:pt x="107156" y="258960"/>
                </a:lnTo>
                <a:lnTo>
                  <a:pt x="116086" y="267890"/>
                </a:lnTo>
                <a:lnTo>
                  <a:pt x="116086" y="276820"/>
                </a:lnTo>
                <a:lnTo>
                  <a:pt x="125016" y="285749"/>
                </a:lnTo>
                <a:lnTo>
                  <a:pt x="125016" y="294679"/>
                </a:lnTo>
                <a:lnTo>
                  <a:pt x="125016" y="29467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 name="Freeform 13"/>
          <p:cNvSpPr/>
          <p:nvPr/>
        </p:nvSpPr>
        <p:spPr bwMode="auto">
          <a:xfrm>
            <a:off x="5473898" y="1330523"/>
            <a:ext cx="151806" cy="26791"/>
          </a:xfrm>
          <a:custGeom>
            <a:avLst/>
            <a:gdLst/>
            <a:ahLst/>
            <a:cxnLst/>
            <a:rect l="0" t="0" r="0" b="0"/>
            <a:pathLst>
              <a:path w="151806" h="26791">
                <a:moveTo>
                  <a:pt x="0" y="26790"/>
                </a:moveTo>
                <a:lnTo>
                  <a:pt x="8930" y="26790"/>
                </a:lnTo>
                <a:lnTo>
                  <a:pt x="26790" y="26790"/>
                </a:lnTo>
                <a:lnTo>
                  <a:pt x="44649" y="26790"/>
                </a:lnTo>
                <a:lnTo>
                  <a:pt x="71438" y="26790"/>
                </a:lnTo>
                <a:lnTo>
                  <a:pt x="98227" y="17860"/>
                </a:lnTo>
                <a:lnTo>
                  <a:pt x="125016" y="8930"/>
                </a:lnTo>
                <a:lnTo>
                  <a:pt x="151805" y="0"/>
                </a:lnTo>
                <a:lnTo>
                  <a:pt x="151805"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 name="Freeform 14"/>
          <p:cNvSpPr/>
          <p:nvPr/>
        </p:nvSpPr>
        <p:spPr bwMode="auto">
          <a:xfrm>
            <a:off x="5822156" y="1196578"/>
            <a:ext cx="1375173" cy="321470"/>
          </a:xfrm>
          <a:custGeom>
            <a:avLst/>
            <a:gdLst/>
            <a:ahLst/>
            <a:cxnLst/>
            <a:rect l="0" t="0" r="0" b="0"/>
            <a:pathLst>
              <a:path w="1375173" h="321470">
                <a:moveTo>
                  <a:pt x="8930" y="321469"/>
                </a:moveTo>
                <a:lnTo>
                  <a:pt x="8930" y="312539"/>
                </a:lnTo>
                <a:lnTo>
                  <a:pt x="8930" y="312539"/>
                </a:lnTo>
                <a:lnTo>
                  <a:pt x="0" y="303609"/>
                </a:lnTo>
                <a:lnTo>
                  <a:pt x="0" y="303609"/>
                </a:lnTo>
                <a:lnTo>
                  <a:pt x="8930" y="303609"/>
                </a:lnTo>
                <a:lnTo>
                  <a:pt x="8930" y="303609"/>
                </a:lnTo>
                <a:lnTo>
                  <a:pt x="8930" y="303609"/>
                </a:lnTo>
                <a:lnTo>
                  <a:pt x="17860" y="294680"/>
                </a:lnTo>
                <a:lnTo>
                  <a:pt x="17860" y="285750"/>
                </a:lnTo>
                <a:lnTo>
                  <a:pt x="26789" y="276820"/>
                </a:lnTo>
                <a:lnTo>
                  <a:pt x="35719" y="250031"/>
                </a:lnTo>
                <a:lnTo>
                  <a:pt x="35719" y="232172"/>
                </a:lnTo>
                <a:lnTo>
                  <a:pt x="44649" y="214312"/>
                </a:lnTo>
                <a:lnTo>
                  <a:pt x="62508" y="196453"/>
                </a:lnTo>
                <a:lnTo>
                  <a:pt x="71438" y="178594"/>
                </a:lnTo>
                <a:lnTo>
                  <a:pt x="89297" y="160735"/>
                </a:lnTo>
                <a:lnTo>
                  <a:pt x="107157" y="142875"/>
                </a:lnTo>
                <a:lnTo>
                  <a:pt x="133946" y="133945"/>
                </a:lnTo>
                <a:lnTo>
                  <a:pt x="160735" y="116086"/>
                </a:lnTo>
                <a:lnTo>
                  <a:pt x="187524" y="107156"/>
                </a:lnTo>
                <a:lnTo>
                  <a:pt x="214313" y="89297"/>
                </a:lnTo>
                <a:lnTo>
                  <a:pt x="258961" y="80367"/>
                </a:lnTo>
                <a:lnTo>
                  <a:pt x="294680" y="62508"/>
                </a:lnTo>
                <a:lnTo>
                  <a:pt x="348258" y="53578"/>
                </a:lnTo>
                <a:lnTo>
                  <a:pt x="401836" y="35719"/>
                </a:lnTo>
                <a:lnTo>
                  <a:pt x="446485" y="35719"/>
                </a:lnTo>
                <a:lnTo>
                  <a:pt x="500063" y="26789"/>
                </a:lnTo>
                <a:lnTo>
                  <a:pt x="544711" y="17859"/>
                </a:lnTo>
                <a:lnTo>
                  <a:pt x="589360" y="8930"/>
                </a:lnTo>
                <a:lnTo>
                  <a:pt x="634008" y="8930"/>
                </a:lnTo>
                <a:lnTo>
                  <a:pt x="678657" y="8930"/>
                </a:lnTo>
                <a:lnTo>
                  <a:pt x="723305" y="0"/>
                </a:lnTo>
                <a:lnTo>
                  <a:pt x="776883" y="0"/>
                </a:lnTo>
                <a:lnTo>
                  <a:pt x="821532" y="8930"/>
                </a:lnTo>
                <a:lnTo>
                  <a:pt x="866180" y="8930"/>
                </a:lnTo>
                <a:lnTo>
                  <a:pt x="901899" y="8930"/>
                </a:lnTo>
                <a:lnTo>
                  <a:pt x="937617" y="17859"/>
                </a:lnTo>
                <a:lnTo>
                  <a:pt x="982266" y="17859"/>
                </a:lnTo>
                <a:lnTo>
                  <a:pt x="1017985" y="26789"/>
                </a:lnTo>
                <a:lnTo>
                  <a:pt x="1062633" y="35719"/>
                </a:lnTo>
                <a:lnTo>
                  <a:pt x="1098352" y="44649"/>
                </a:lnTo>
                <a:lnTo>
                  <a:pt x="1134071" y="53578"/>
                </a:lnTo>
                <a:lnTo>
                  <a:pt x="1169789" y="62508"/>
                </a:lnTo>
                <a:lnTo>
                  <a:pt x="1196578" y="71438"/>
                </a:lnTo>
                <a:lnTo>
                  <a:pt x="1214438" y="89297"/>
                </a:lnTo>
                <a:lnTo>
                  <a:pt x="1241227" y="98227"/>
                </a:lnTo>
                <a:lnTo>
                  <a:pt x="1259086" y="107156"/>
                </a:lnTo>
                <a:lnTo>
                  <a:pt x="1276946" y="125016"/>
                </a:lnTo>
                <a:lnTo>
                  <a:pt x="1294805" y="133945"/>
                </a:lnTo>
                <a:lnTo>
                  <a:pt x="1312664" y="142875"/>
                </a:lnTo>
                <a:lnTo>
                  <a:pt x="1321594" y="160735"/>
                </a:lnTo>
                <a:lnTo>
                  <a:pt x="1330524" y="169664"/>
                </a:lnTo>
                <a:lnTo>
                  <a:pt x="1348383" y="178594"/>
                </a:lnTo>
                <a:lnTo>
                  <a:pt x="1348383" y="187524"/>
                </a:lnTo>
                <a:lnTo>
                  <a:pt x="1357313" y="196453"/>
                </a:lnTo>
                <a:lnTo>
                  <a:pt x="1366242" y="205383"/>
                </a:lnTo>
                <a:lnTo>
                  <a:pt x="1366242" y="214312"/>
                </a:lnTo>
                <a:lnTo>
                  <a:pt x="1375172" y="214312"/>
                </a:lnTo>
                <a:lnTo>
                  <a:pt x="1375172" y="223242"/>
                </a:lnTo>
                <a:lnTo>
                  <a:pt x="1375172" y="223242"/>
                </a:lnTo>
                <a:lnTo>
                  <a:pt x="1375172" y="223242"/>
                </a:lnTo>
                <a:lnTo>
                  <a:pt x="1375172" y="223242"/>
                </a:lnTo>
                <a:lnTo>
                  <a:pt x="1375172" y="223242"/>
                </a:lnTo>
                <a:lnTo>
                  <a:pt x="1375172" y="214312"/>
                </a:lnTo>
                <a:lnTo>
                  <a:pt x="1375172" y="214312"/>
                </a:lnTo>
                <a:lnTo>
                  <a:pt x="1375172" y="205383"/>
                </a:lnTo>
                <a:lnTo>
                  <a:pt x="1366242" y="205383"/>
                </a:lnTo>
                <a:lnTo>
                  <a:pt x="1357313" y="205383"/>
                </a:lnTo>
                <a:lnTo>
                  <a:pt x="1348383" y="196453"/>
                </a:lnTo>
                <a:lnTo>
                  <a:pt x="1348383" y="19645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 name="Freeform 15"/>
          <p:cNvSpPr/>
          <p:nvPr/>
        </p:nvSpPr>
        <p:spPr bwMode="auto">
          <a:xfrm>
            <a:off x="7009805" y="1366242"/>
            <a:ext cx="205384" cy="89298"/>
          </a:xfrm>
          <a:custGeom>
            <a:avLst/>
            <a:gdLst/>
            <a:ahLst/>
            <a:cxnLst/>
            <a:rect l="0" t="0" r="0" b="0"/>
            <a:pathLst>
              <a:path w="205384" h="89298">
                <a:moveTo>
                  <a:pt x="8929" y="0"/>
                </a:moveTo>
                <a:lnTo>
                  <a:pt x="0" y="0"/>
                </a:lnTo>
                <a:lnTo>
                  <a:pt x="0" y="0"/>
                </a:lnTo>
                <a:lnTo>
                  <a:pt x="0" y="0"/>
                </a:lnTo>
                <a:lnTo>
                  <a:pt x="8929" y="8930"/>
                </a:lnTo>
                <a:lnTo>
                  <a:pt x="17859" y="17860"/>
                </a:lnTo>
                <a:lnTo>
                  <a:pt x="26789" y="35719"/>
                </a:lnTo>
                <a:lnTo>
                  <a:pt x="44648" y="44648"/>
                </a:lnTo>
                <a:lnTo>
                  <a:pt x="62508" y="62508"/>
                </a:lnTo>
                <a:lnTo>
                  <a:pt x="80367" y="71437"/>
                </a:lnTo>
                <a:lnTo>
                  <a:pt x="98226" y="80367"/>
                </a:lnTo>
                <a:lnTo>
                  <a:pt x="107156" y="80367"/>
                </a:lnTo>
                <a:lnTo>
                  <a:pt x="125015" y="89297"/>
                </a:lnTo>
                <a:lnTo>
                  <a:pt x="142875" y="89297"/>
                </a:lnTo>
                <a:lnTo>
                  <a:pt x="151804" y="80367"/>
                </a:lnTo>
                <a:lnTo>
                  <a:pt x="169664" y="71437"/>
                </a:lnTo>
                <a:lnTo>
                  <a:pt x="178593" y="62508"/>
                </a:lnTo>
                <a:lnTo>
                  <a:pt x="187523" y="44648"/>
                </a:lnTo>
                <a:lnTo>
                  <a:pt x="196453" y="35719"/>
                </a:lnTo>
                <a:lnTo>
                  <a:pt x="205383" y="26789"/>
                </a:lnTo>
                <a:lnTo>
                  <a:pt x="205383" y="17860"/>
                </a:lnTo>
                <a:lnTo>
                  <a:pt x="205383" y="17860"/>
                </a:lnTo>
                <a:lnTo>
                  <a:pt x="205383" y="17860"/>
                </a:lnTo>
                <a:lnTo>
                  <a:pt x="196453" y="17860"/>
                </a:lnTo>
                <a:lnTo>
                  <a:pt x="187523" y="8930"/>
                </a:lnTo>
                <a:lnTo>
                  <a:pt x="178593" y="8930"/>
                </a:lnTo>
                <a:lnTo>
                  <a:pt x="178593"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7" name="Freeform 16"/>
          <p:cNvSpPr/>
          <p:nvPr/>
        </p:nvSpPr>
        <p:spPr bwMode="auto">
          <a:xfrm>
            <a:off x="7179469" y="1196578"/>
            <a:ext cx="1250156" cy="1080493"/>
          </a:xfrm>
          <a:custGeom>
            <a:avLst/>
            <a:gdLst/>
            <a:ahLst/>
            <a:cxnLst/>
            <a:rect l="0" t="0" r="0" b="0"/>
            <a:pathLst>
              <a:path w="1250156" h="1080493">
                <a:moveTo>
                  <a:pt x="544711" y="89297"/>
                </a:moveTo>
                <a:lnTo>
                  <a:pt x="544711" y="89297"/>
                </a:lnTo>
                <a:lnTo>
                  <a:pt x="544711" y="80367"/>
                </a:lnTo>
                <a:lnTo>
                  <a:pt x="544711" y="71438"/>
                </a:lnTo>
                <a:lnTo>
                  <a:pt x="526851" y="62508"/>
                </a:lnTo>
                <a:lnTo>
                  <a:pt x="517922" y="53578"/>
                </a:lnTo>
                <a:lnTo>
                  <a:pt x="500062" y="44649"/>
                </a:lnTo>
                <a:lnTo>
                  <a:pt x="482203" y="44649"/>
                </a:lnTo>
                <a:lnTo>
                  <a:pt x="464344" y="35719"/>
                </a:lnTo>
                <a:lnTo>
                  <a:pt x="437554" y="35719"/>
                </a:lnTo>
                <a:lnTo>
                  <a:pt x="419695" y="44649"/>
                </a:lnTo>
                <a:lnTo>
                  <a:pt x="392906" y="44649"/>
                </a:lnTo>
                <a:lnTo>
                  <a:pt x="375047" y="53578"/>
                </a:lnTo>
                <a:lnTo>
                  <a:pt x="348258" y="62508"/>
                </a:lnTo>
                <a:lnTo>
                  <a:pt x="321469" y="71438"/>
                </a:lnTo>
                <a:lnTo>
                  <a:pt x="303609" y="80367"/>
                </a:lnTo>
                <a:lnTo>
                  <a:pt x="276820" y="89297"/>
                </a:lnTo>
                <a:lnTo>
                  <a:pt x="258961" y="98227"/>
                </a:lnTo>
                <a:lnTo>
                  <a:pt x="232172" y="116086"/>
                </a:lnTo>
                <a:lnTo>
                  <a:pt x="214312" y="116086"/>
                </a:lnTo>
                <a:lnTo>
                  <a:pt x="187523" y="133945"/>
                </a:lnTo>
                <a:lnTo>
                  <a:pt x="160734" y="142875"/>
                </a:lnTo>
                <a:lnTo>
                  <a:pt x="142875" y="151805"/>
                </a:lnTo>
                <a:lnTo>
                  <a:pt x="116086" y="160735"/>
                </a:lnTo>
                <a:lnTo>
                  <a:pt x="98226" y="178594"/>
                </a:lnTo>
                <a:lnTo>
                  <a:pt x="80367" y="196453"/>
                </a:lnTo>
                <a:lnTo>
                  <a:pt x="62508" y="223242"/>
                </a:lnTo>
                <a:lnTo>
                  <a:pt x="53578" y="250031"/>
                </a:lnTo>
                <a:lnTo>
                  <a:pt x="53578" y="267891"/>
                </a:lnTo>
                <a:lnTo>
                  <a:pt x="44648" y="285750"/>
                </a:lnTo>
                <a:lnTo>
                  <a:pt x="35719" y="312539"/>
                </a:lnTo>
                <a:lnTo>
                  <a:pt x="35719" y="321469"/>
                </a:lnTo>
                <a:lnTo>
                  <a:pt x="35719" y="339328"/>
                </a:lnTo>
                <a:lnTo>
                  <a:pt x="26789" y="348258"/>
                </a:lnTo>
                <a:lnTo>
                  <a:pt x="26789" y="357187"/>
                </a:lnTo>
                <a:lnTo>
                  <a:pt x="17859" y="375047"/>
                </a:lnTo>
                <a:lnTo>
                  <a:pt x="17859" y="383976"/>
                </a:lnTo>
                <a:lnTo>
                  <a:pt x="8929" y="392906"/>
                </a:lnTo>
                <a:lnTo>
                  <a:pt x="8929" y="410766"/>
                </a:lnTo>
                <a:lnTo>
                  <a:pt x="0" y="437555"/>
                </a:lnTo>
                <a:lnTo>
                  <a:pt x="0" y="455414"/>
                </a:lnTo>
                <a:lnTo>
                  <a:pt x="0" y="473273"/>
                </a:lnTo>
                <a:lnTo>
                  <a:pt x="0" y="500062"/>
                </a:lnTo>
                <a:lnTo>
                  <a:pt x="0" y="517922"/>
                </a:lnTo>
                <a:lnTo>
                  <a:pt x="0" y="544711"/>
                </a:lnTo>
                <a:lnTo>
                  <a:pt x="0" y="562570"/>
                </a:lnTo>
                <a:lnTo>
                  <a:pt x="0" y="580430"/>
                </a:lnTo>
                <a:lnTo>
                  <a:pt x="0" y="607219"/>
                </a:lnTo>
                <a:lnTo>
                  <a:pt x="0" y="625078"/>
                </a:lnTo>
                <a:lnTo>
                  <a:pt x="8929" y="651867"/>
                </a:lnTo>
                <a:lnTo>
                  <a:pt x="8929" y="678656"/>
                </a:lnTo>
                <a:lnTo>
                  <a:pt x="8929" y="705445"/>
                </a:lnTo>
                <a:lnTo>
                  <a:pt x="17859" y="732234"/>
                </a:lnTo>
                <a:lnTo>
                  <a:pt x="35719" y="767953"/>
                </a:lnTo>
                <a:lnTo>
                  <a:pt x="44648" y="794742"/>
                </a:lnTo>
                <a:lnTo>
                  <a:pt x="53578" y="812601"/>
                </a:lnTo>
                <a:lnTo>
                  <a:pt x="71437" y="830461"/>
                </a:lnTo>
                <a:lnTo>
                  <a:pt x="80367" y="839391"/>
                </a:lnTo>
                <a:lnTo>
                  <a:pt x="98226" y="857250"/>
                </a:lnTo>
                <a:lnTo>
                  <a:pt x="116086" y="875109"/>
                </a:lnTo>
                <a:lnTo>
                  <a:pt x="133945" y="892969"/>
                </a:lnTo>
                <a:lnTo>
                  <a:pt x="160734" y="910828"/>
                </a:lnTo>
                <a:lnTo>
                  <a:pt x="187523" y="928687"/>
                </a:lnTo>
                <a:lnTo>
                  <a:pt x="214312" y="946547"/>
                </a:lnTo>
                <a:lnTo>
                  <a:pt x="241101" y="964406"/>
                </a:lnTo>
                <a:lnTo>
                  <a:pt x="258961" y="973336"/>
                </a:lnTo>
                <a:lnTo>
                  <a:pt x="285750" y="991195"/>
                </a:lnTo>
                <a:lnTo>
                  <a:pt x="312539" y="1000125"/>
                </a:lnTo>
                <a:lnTo>
                  <a:pt x="330398" y="1017984"/>
                </a:lnTo>
                <a:lnTo>
                  <a:pt x="357187" y="1026914"/>
                </a:lnTo>
                <a:lnTo>
                  <a:pt x="383976" y="1035844"/>
                </a:lnTo>
                <a:lnTo>
                  <a:pt x="410765" y="1053703"/>
                </a:lnTo>
                <a:lnTo>
                  <a:pt x="437554" y="1053703"/>
                </a:lnTo>
                <a:lnTo>
                  <a:pt x="464344" y="1062633"/>
                </a:lnTo>
                <a:lnTo>
                  <a:pt x="482203" y="1071562"/>
                </a:lnTo>
                <a:lnTo>
                  <a:pt x="508992" y="1080492"/>
                </a:lnTo>
                <a:lnTo>
                  <a:pt x="535781" y="1080492"/>
                </a:lnTo>
                <a:lnTo>
                  <a:pt x="553640" y="1080492"/>
                </a:lnTo>
                <a:lnTo>
                  <a:pt x="580429" y="1080492"/>
                </a:lnTo>
                <a:lnTo>
                  <a:pt x="607219" y="1080492"/>
                </a:lnTo>
                <a:lnTo>
                  <a:pt x="634008" y="1080492"/>
                </a:lnTo>
                <a:lnTo>
                  <a:pt x="669726" y="1080492"/>
                </a:lnTo>
                <a:lnTo>
                  <a:pt x="696515" y="1080492"/>
                </a:lnTo>
                <a:lnTo>
                  <a:pt x="732234" y="1080492"/>
                </a:lnTo>
                <a:lnTo>
                  <a:pt x="759023" y="1062633"/>
                </a:lnTo>
                <a:lnTo>
                  <a:pt x="803672" y="1053703"/>
                </a:lnTo>
                <a:lnTo>
                  <a:pt x="839390" y="1044773"/>
                </a:lnTo>
                <a:lnTo>
                  <a:pt x="875109" y="1026914"/>
                </a:lnTo>
                <a:lnTo>
                  <a:pt x="910828" y="1009055"/>
                </a:lnTo>
                <a:lnTo>
                  <a:pt x="946547" y="982266"/>
                </a:lnTo>
                <a:lnTo>
                  <a:pt x="973336" y="964406"/>
                </a:lnTo>
                <a:lnTo>
                  <a:pt x="1009054" y="937617"/>
                </a:lnTo>
                <a:lnTo>
                  <a:pt x="1035843" y="919758"/>
                </a:lnTo>
                <a:lnTo>
                  <a:pt x="1071561" y="892969"/>
                </a:lnTo>
                <a:lnTo>
                  <a:pt x="1098351" y="866180"/>
                </a:lnTo>
                <a:lnTo>
                  <a:pt x="1125140" y="821531"/>
                </a:lnTo>
                <a:lnTo>
                  <a:pt x="1151929" y="776883"/>
                </a:lnTo>
                <a:lnTo>
                  <a:pt x="1187647" y="732234"/>
                </a:lnTo>
                <a:lnTo>
                  <a:pt x="1205507" y="678656"/>
                </a:lnTo>
                <a:lnTo>
                  <a:pt x="1223366" y="634008"/>
                </a:lnTo>
                <a:lnTo>
                  <a:pt x="1241226" y="589359"/>
                </a:lnTo>
                <a:lnTo>
                  <a:pt x="1250155" y="553641"/>
                </a:lnTo>
                <a:lnTo>
                  <a:pt x="1250155" y="517922"/>
                </a:lnTo>
                <a:lnTo>
                  <a:pt x="1241226" y="491133"/>
                </a:lnTo>
                <a:lnTo>
                  <a:pt x="1223366" y="473273"/>
                </a:lnTo>
                <a:lnTo>
                  <a:pt x="1214436" y="455414"/>
                </a:lnTo>
                <a:lnTo>
                  <a:pt x="1205507" y="437555"/>
                </a:lnTo>
                <a:lnTo>
                  <a:pt x="1205507" y="419695"/>
                </a:lnTo>
                <a:lnTo>
                  <a:pt x="1205507" y="401836"/>
                </a:lnTo>
                <a:lnTo>
                  <a:pt x="1205507" y="383976"/>
                </a:lnTo>
                <a:lnTo>
                  <a:pt x="1196577" y="357187"/>
                </a:lnTo>
                <a:lnTo>
                  <a:pt x="1205507" y="330398"/>
                </a:lnTo>
                <a:lnTo>
                  <a:pt x="1196577" y="303609"/>
                </a:lnTo>
                <a:lnTo>
                  <a:pt x="1196577" y="276820"/>
                </a:lnTo>
                <a:lnTo>
                  <a:pt x="1187647" y="250031"/>
                </a:lnTo>
                <a:lnTo>
                  <a:pt x="1151929" y="232172"/>
                </a:lnTo>
                <a:lnTo>
                  <a:pt x="1134069" y="214312"/>
                </a:lnTo>
                <a:lnTo>
                  <a:pt x="1116210" y="196453"/>
                </a:lnTo>
                <a:lnTo>
                  <a:pt x="1089421" y="187524"/>
                </a:lnTo>
                <a:lnTo>
                  <a:pt x="1062632" y="169664"/>
                </a:lnTo>
                <a:lnTo>
                  <a:pt x="1035843" y="160735"/>
                </a:lnTo>
                <a:lnTo>
                  <a:pt x="1000125" y="142875"/>
                </a:lnTo>
                <a:lnTo>
                  <a:pt x="964406" y="133945"/>
                </a:lnTo>
                <a:lnTo>
                  <a:pt x="928687" y="116086"/>
                </a:lnTo>
                <a:lnTo>
                  <a:pt x="892969" y="107156"/>
                </a:lnTo>
                <a:lnTo>
                  <a:pt x="857250" y="89297"/>
                </a:lnTo>
                <a:lnTo>
                  <a:pt x="821531" y="71438"/>
                </a:lnTo>
                <a:lnTo>
                  <a:pt x="785812" y="62508"/>
                </a:lnTo>
                <a:lnTo>
                  <a:pt x="741164" y="53578"/>
                </a:lnTo>
                <a:lnTo>
                  <a:pt x="696515" y="44649"/>
                </a:lnTo>
                <a:lnTo>
                  <a:pt x="660797" y="35719"/>
                </a:lnTo>
                <a:lnTo>
                  <a:pt x="616148" y="26789"/>
                </a:lnTo>
                <a:lnTo>
                  <a:pt x="589359" y="26789"/>
                </a:lnTo>
                <a:lnTo>
                  <a:pt x="562570" y="17859"/>
                </a:lnTo>
                <a:lnTo>
                  <a:pt x="535781" y="17859"/>
                </a:lnTo>
                <a:lnTo>
                  <a:pt x="517922" y="17859"/>
                </a:lnTo>
                <a:lnTo>
                  <a:pt x="491133" y="8930"/>
                </a:lnTo>
                <a:lnTo>
                  <a:pt x="464344" y="8930"/>
                </a:lnTo>
                <a:lnTo>
                  <a:pt x="437554" y="0"/>
                </a:lnTo>
                <a:lnTo>
                  <a:pt x="410765" y="0"/>
                </a:lnTo>
                <a:lnTo>
                  <a:pt x="401836" y="0"/>
                </a:lnTo>
                <a:lnTo>
                  <a:pt x="375047" y="8930"/>
                </a:lnTo>
                <a:lnTo>
                  <a:pt x="366117" y="17859"/>
                </a:lnTo>
                <a:lnTo>
                  <a:pt x="357187" y="35719"/>
                </a:lnTo>
                <a:lnTo>
                  <a:pt x="357187" y="3571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8" name="Freeform 17"/>
          <p:cNvSpPr/>
          <p:nvPr/>
        </p:nvSpPr>
        <p:spPr bwMode="auto">
          <a:xfrm>
            <a:off x="7393781" y="1393031"/>
            <a:ext cx="241103" cy="232173"/>
          </a:xfrm>
          <a:custGeom>
            <a:avLst/>
            <a:gdLst/>
            <a:ahLst/>
            <a:cxnLst/>
            <a:rect l="0" t="0" r="0" b="0"/>
            <a:pathLst>
              <a:path w="241103" h="232173">
                <a:moveTo>
                  <a:pt x="241102" y="26789"/>
                </a:moveTo>
                <a:lnTo>
                  <a:pt x="241102" y="26789"/>
                </a:lnTo>
                <a:lnTo>
                  <a:pt x="232172" y="26789"/>
                </a:lnTo>
                <a:lnTo>
                  <a:pt x="232172" y="26789"/>
                </a:lnTo>
                <a:lnTo>
                  <a:pt x="232172" y="17859"/>
                </a:lnTo>
                <a:lnTo>
                  <a:pt x="223242" y="8930"/>
                </a:lnTo>
                <a:lnTo>
                  <a:pt x="205383" y="8930"/>
                </a:lnTo>
                <a:lnTo>
                  <a:pt x="187524" y="0"/>
                </a:lnTo>
                <a:lnTo>
                  <a:pt x="160735" y="0"/>
                </a:lnTo>
                <a:lnTo>
                  <a:pt x="133946" y="8930"/>
                </a:lnTo>
                <a:lnTo>
                  <a:pt x="116086" y="17859"/>
                </a:lnTo>
                <a:lnTo>
                  <a:pt x="89297" y="17859"/>
                </a:lnTo>
                <a:lnTo>
                  <a:pt x="80367" y="26789"/>
                </a:lnTo>
                <a:lnTo>
                  <a:pt x="62508" y="35719"/>
                </a:lnTo>
                <a:lnTo>
                  <a:pt x="62508" y="35719"/>
                </a:lnTo>
                <a:lnTo>
                  <a:pt x="62508" y="35719"/>
                </a:lnTo>
                <a:lnTo>
                  <a:pt x="71438" y="44648"/>
                </a:lnTo>
                <a:lnTo>
                  <a:pt x="89297" y="44648"/>
                </a:lnTo>
                <a:lnTo>
                  <a:pt x="107157" y="53578"/>
                </a:lnTo>
                <a:lnTo>
                  <a:pt x="125016" y="71438"/>
                </a:lnTo>
                <a:lnTo>
                  <a:pt x="151805" y="80367"/>
                </a:lnTo>
                <a:lnTo>
                  <a:pt x="178594" y="98227"/>
                </a:lnTo>
                <a:lnTo>
                  <a:pt x="205383" y="116086"/>
                </a:lnTo>
                <a:lnTo>
                  <a:pt x="223242" y="142875"/>
                </a:lnTo>
                <a:lnTo>
                  <a:pt x="232172" y="160734"/>
                </a:lnTo>
                <a:lnTo>
                  <a:pt x="232172" y="178594"/>
                </a:lnTo>
                <a:lnTo>
                  <a:pt x="223242" y="196453"/>
                </a:lnTo>
                <a:lnTo>
                  <a:pt x="205383" y="214313"/>
                </a:lnTo>
                <a:lnTo>
                  <a:pt x="187524" y="223242"/>
                </a:lnTo>
                <a:lnTo>
                  <a:pt x="169664" y="223242"/>
                </a:lnTo>
                <a:lnTo>
                  <a:pt x="142875" y="232172"/>
                </a:lnTo>
                <a:lnTo>
                  <a:pt x="116086" y="223242"/>
                </a:lnTo>
                <a:lnTo>
                  <a:pt x="89297" y="214313"/>
                </a:lnTo>
                <a:lnTo>
                  <a:pt x="62508" y="205383"/>
                </a:lnTo>
                <a:lnTo>
                  <a:pt x="44649" y="196453"/>
                </a:lnTo>
                <a:lnTo>
                  <a:pt x="17860" y="187523"/>
                </a:lnTo>
                <a:lnTo>
                  <a:pt x="8930" y="178594"/>
                </a:lnTo>
                <a:lnTo>
                  <a:pt x="0" y="169664"/>
                </a:lnTo>
                <a:lnTo>
                  <a:pt x="0" y="160734"/>
                </a:lnTo>
                <a:lnTo>
                  <a:pt x="8930" y="151805"/>
                </a:lnTo>
                <a:lnTo>
                  <a:pt x="8930" y="15180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9" name="Freeform 18"/>
          <p:cNvSpPr/>
          <p:nvPr/>
        </p:nvSpPr>
        <p:spPr bwMode="auto">
          <a:xfrm>
            <a:off x="7625953" y="1455539"/>
            <a:ext cx="116087" cy="187524"/>
          </a:xfrm>
          <a:custGeom>
            <a:avLst/>
            <a:gdLst/>
            <a:ahLst/>
            <a:cxnLst/>
            <a:rect l="0" t="0" r="0" b="0"/>
            <a:pathLst>
              <a:path w="116087" h="187524">
                <a:moveTo>
                  <a:pt x="0" y="107156"/>
                </a:moveTo>
                <a:lnTo>
                  <a:pt x="0" y="107156"/>
                </a:lnTo>
                <a:lnTo>
                  <a:pt x="8930" y="107156"/>
                </a:lnTo>
                <a:lnTo>
                  <a:pt x="17860" y="107156"/>
                </a:lnTo>
                <a:lnTo>
                  <a:pt x="35719" y="116086"/>
                </a:lnTo>
                <a:lnTo>
                  <a:pt x="53578" y="116086"/>
                </a:lnTo>
                <a:lnTo>
                  <a:pt x="71438" y="116086"/>
                </a:lnTo>
                <a:lnTo>
                  <a:pt x="89297" y="107156"/>
                </a:lnTo>
                <a:lnTo>
                  <a:pt x="98227" y="107156"/>
                </a:lnTo>
                <a:lnTo>
                  <a:pt x="98227" y="98226"/>
                </a:lnTo>
                <a:lnTo>
                  <a:pt x="98227" y="89297"/>
                </a:lnTo>
                <a:lnTo>
                  <a:pt x="98227" y="71437"/>
                </a:lnTo>
                <a:lnTo>
                  <a:pt x="98227" y="62508"/>
                </a:lnTo>
                <a:lnTo>
                  <a:pt x="89297" y="44648"/>
                </a:lnTo>
                <a:lnTo>
                  <a:pt x="80367" y="26789"/>
                </a:lnTo>
                <a:lnTo>
                  <a:pt x="80367" y="8930"/>
                </a:lnTo>
                <a:lnTo>
                  <a:pt x="71438" y="0"/>
                </a:lnTo>
                <a:lnTo>
                  <a:pt x="71438" y="8930"/>
                </a:lnTo>
                <a:lnTo>
                  <a:pt x="62508" y="17859"/>
                </a:lnTo>
                <a:lnTo>
                  <a:pt x="53578" y="44648"/>
                </a:lnTo>
                <a:lnTo>
                  <a:pt x="53578" y="62508"/>
                </a:lnTo>
                <a:lnTo>
                  <a:pt x="44649" y="98226"/>
                </a:lnTo>
                <a:lnTo>
                  <a:pt x="44649" y="125015"/>
                </a:lnTo>
                <a:lnTo>
                  <a:pt x="53578" y="151805"/>
                </a:lnTo>
                <a:lnTo>
                  <a:pt x="62508" y="169664"/>
                </a:lnTo>
                <a:lnTo>
                  <a:pt x="71438" y="178594"/>
                </a:lnTo>
                <a:lnTo>
                  <a:pt x="89297" y="187523"/>
                </a:lnTo>
                <a:lnTo>
                  <a:pt x="107156" y="178594"/>
                </a:lnTo>
                <a:lnTo>
                  <a:pt x="116086" y="169664"/>
                </a:lnTo>
                <a:lnTo>
                  <a:pt x="116086" y="142875"/>
                </a:lnTo>
                <a:lnTo>
                  <a:pt x="116086" y="14287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0" name="Freeform 19"/>
          <p:cNvSpPr/>
          <p:nvPr/>
        </p:nvSpPr>
        <p:spPr bwMode="auto">
          <a:xfrm>
            <a:off x="7777758" y="1491258"/>
            <a:ext cx="160735" cy="107157"/>
          </a:xfrm>
          <a:custGeom>
            <a:avLst/>
            <a:gdLst/>
            <a:ahLst/>
            <a:cxnLst/>
            <a:rect l="0" t="0" r="0" b="0"/>
            <a:pathLst>
              <a:path w="160735" h="107157">
                <a:moveTo>
                  <a:pt x="0" y="62507"/>
                </a:moveTo>
                <a:lnTo>
                  <a:pt x="0" y="71437"/>
                </a:lnTo>
                <a:lnTo>
                  <a:pt x="0" y="80367"/>
                </a:lnTo>
                <a:lnTo>
                  <a:pt x="0" y="89296"/>
                </a:lnTo>
                <a:lnTo>
                  <a:pt x="0" y="98226"/>
                </a:lnTo>
                <a:lnTo>
                  <a:pt x="8930" y="107156"/>
                </a:lnTo>
                <a:lnTo>
                  <a:pt x="17859" y="107156"/>
                </a:lnTo>
                <a:lnTo>
                  <a:pt x="26789" y="107156"/>
                </a:lnTo>
                <a:lnTo>
                  <a:pt x="35719" y="98226"/>
                </a:lnTo>
                <a:lnTo>
                  <a:pt x="44648" y="89296"/>
                </a:lnTo>
                <a:lnTo>
                  <a:pt x="53578" y="80367"/>
                </a:lnTo>
                <a:lnTo>
                  <a:pt x="62508" y="71437"/>
                </a:lnTo>
                <a:lnTo>
                  <a:pt x="80367" y="53578"/>
                </a:lnTo>
                <a:lnTo>
                  <a:pt x="89297" y="44648"/>
                </a:lnTo>
                <a:lnTo>
                  <a:pt x="107156" y="26789"/>
                </a:lnTo>
                <a:lnTo>
                  <a:pt x="116086" y="17859"/>
                </a:lnTo>
                <a:lnTo>
                  <a:pt x="125015" y="8929"/>
                </a:lnTo>
                <a:lnTo>
                  <a:pt x="133945" y="8929"/>
                </a:lnTo>
                <a:lnTo>
                  <a:pt x="142875" y="0"/>
                </a:lnTo>
                <a:lnTo>
                  <a:pt x="151805" y="0"/>
                </a:lnTo>
                <a:lnTo>
                  <a:pt x="160734" y="0"/>
                </a:lnTo>
                <a:lnTo>
                  <a:pt x="160734" y="8929"/>
                </a:lnTo>
                <a:lnTo>
                  <a:pt x="160734" y="892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1" name="Freeform 20"/>
          <p:cNvSpPr/>
          <p:nvPr/>
        </p:nvSpPr>
        <p:spPr bwMode="auto">
          <a:xfrm>
            <a:off x="7956352" y="1473398"/>
            <a:ext cx="160735" cy="142876"/>
          </a:xfrm>
          <a:custGeom>
            <a:avLst/>
            <a:gdLst/>
            <a:ahLst/>
            <a:cxnLst/>
            <a:rect l="0" t="0" r="0" b="0"/>
            <a:pathLst>
              <a:path w="160735" h="142876">
                <a:moveTo>
                  <a:pt x="0" y="53578"/>
                </a:moveTo>
                <a:lnTo>
                  <a:pt x="0" y="53578"/>
                </a:lnTo>
                <a:lnTo>
                  <a:pt x="0" y="53578"/>
                </a:lnTo>
                <a:lnTo>
                  <a:pt x="8929" y="62508"/>
                </a:lnTo>
                <a:lnTo>
                  <a:pt x="8929" y="62508"/>
                </a:lnTo>
                <a:lnTo>
                  <a:pt x="17859" y="71438"/>
                </a:lnTo>
                <a:lnTo>
                  <a:pt x="17859" y="89297"/>
                </a:lnTo>
                <a:lnTo>
                  <a:pt x="17859" y="98227"/>
                </a:lnTo>
                <a:lnTo>
                  <a:pt x="17859" y="116086"/>
                </a:lnTo>
                <a:lnTo>
                  <a:pt x="26789" y="125016"/>
                </a:lnTo>
                <a:lnTo>
                  <a:pt x="35718" y="133946"/>
                </a:lnTo>
                <a:lnTo>
                  <a:pt x="53578" y="142875"/>
                </a:lnTo>
                <a:lnTo>
                  <a:pt x="71437" y="142875"/>
                </a:lnTo>
                <a:lnTo>
                  <a:pt x="89296" y="142875"/>
                </a:lnTo>
                <a:lnTo>
                  <a:pt x="98226" y="133946"/>
                </a:lnTo>
                <a:lnTo>
                  <a:pt x="116086" y="116086"/>
                </a:lnTo>
                <a:lnTo>
                  <a:pt x="133945" y="98227"/>
                </a:lnTo>
                <a:lnTo>
                  <a:pt x="142875" y="80367"/>
                </a:lnTo>
                <a:lnTo>
                  <a:pt x="160734" y="53578"/>
                </a:lnTo>
                <a:lnTo>
                  <a:pt x="160734" y="35719"/>
                </a:lnTo>
                <a:lnTo>
                  <a:pt x="160734" y="26789"/>
                </a:lnTo>
                <a:lnTo>
                  <a:pt x="160734" y="17860"/>
                </a:lnTo>
                <a:lnTo>
                  <a:pt x="160734" y="8930"/>
                </a:lnTo>
                <a:lnTo>
                  <a:pt x="160734" y="0"/>
                </a:lnTo>
                <a:lnTo>
                  <a:pt x="160734" y="0"/>
                </a:lnTo>
                <a:lnTo>
                  <a:pt x="160734" y="0"/>
                </a:lnTo>
                <a:lnTo>
                  <a:pt x="160734"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2" name="Freeform 21"/>
          <p:cNvSpPr/>
          <p:nvPr/>
        </p:nvSpPr>
        <p:spPr bwMode="auto">
          <a:xfrm>
            <a:off x="8152805" y="1491258"/>
            <a:ext cx="196453" cy="142876"/>
          </a:xfrm>
          <a:custGeom>
            <a:avLst/>
            <a:gdLst/>
            <a:ahLst/>
            <a:cxnLst/>
            <a:rect l="0" t="0" r="0" b="0"/>
            <a:pathLst>
              <a:path w="196453" h="142876">
                <a:moveTo>
                  <a:pt x="0" y="71437"/>
                </a:moveTo>
                <a:lnTo>
                  <a:pt x="0" y="71437"/>
                </a:lnTo>
                <a:lnTo>
                  <a:pt x="0" y="71437"/>
                </a:lnTo>
                <a:lnTo>
                  <a:pt x="0" y="71437"/>
                </a:lnTo>
                <a:lnTo>
                  <a:pt x="8929" y="62507"/>
                </a:lnTo>
                <a:lnTo>
                  <a:pt x="17859" y="62507"/>
                </a:lnTo>
                <a:lnTo>
                  <a:pt x="26789" y="53578"/>
                </a:lnTo>
                <a:lnTo>
                  <a:pt x="44647" y="53578"/>
                </a:lnTo>
                <a:lnTo>
                  <a:pt x="62507" y="44648"/>
                </a:lnTo>
                <a:lnTo>
                  <a:pt x="80366" y="35718"/>
                </a:lnTo>
                <a:lnTo>
                  <a:pt x="89296" y="26789"/>
                </a:lnTo>
                <a:lnTo>
                  <a:pt x="98225" y="8929"/>
                </a:lnTo>
                <a:lnTo>
                  <a:pt x="89296" y="8929"/>
                </a:lnTo>
                <a:lnTo>
                  <a:pt x="80366" y="0"/>
                </a:lnTo>
                <a:lnTo>
                  <a:pt x="71436" y="0"/>
                </a:lnTo>
                <a:lnTo>
                  <a:pt x="62507" y="0"/>
                </a:lnTo>
                <a:lnTo>
                  <a:pt x="44647" y="0"/>
                </a:lnTo>
                <a:lnTo>
                  <a:pt x="35718" y="8929"/>
                </a:lnTo>
                <a:lnTo>
                  <a:pt x="26789" y="26789"/>
                </a:lnTo>
                <a:lnTo>
                  <a:pt x="26789" y="35718"/>
                </a:lnTo>
                <a:lnTo>
                  <a:pt x="26789" y="44648"/>
                </a:lnTo>
                <a:lnTo>
                  <a:pt x="26789" y="62507"/>
                </a:lnTo>
                <a:lnTo>
                  <a:pt x="17859" y="71437"/>
                </a:lnTo>
                <a:lnTo>
                  <a:pt x="26789" y="80367"/>
                </a:lnTo>
                <a:lnTo>
                  <a:pt x="26789" y="80367"/>
                </a:lnTo>
                <a:lnTo>
                  <a:pt x="35718" y="89296"/>
                </a:lnTo>
                <a:lnTo>
                  <a:pt x="44647" y="89296"/>
                </a:lnTo>
                <a:lnTo>
                  <a:pt x="44647" y="89296"/>
                </a:lnTo>
                <a:lnTo>
                  <a:pt x="53577" y="89296"/>
                </a:lnTo>
                <a:lnTo>
                  <a:pt x="62507" y="80367"/>
                </a:lnTo>
                <a:lnTo>
                  <a:pt x="71436" y="71437"/>
                </a:lnTo>
                <a:lnTo>
                  <a:pt x="89296" y="62507"/>
                </a:lnTo>
                <a:lnTo>
                  <a:pt x="107155" y="53578"/>
                </a:lnTo>
                <a:lnTo>
                  <a:pt x="125015" y="35718"/>
                </a:lnTo>
                <a:lnTo>
                  <a:pt x="142874" y="26789"/>
                </a:lnTo>
                <a:lnTo>
                  <a:pt x="160733" y="17859"/>
                </a:lnTo>
                <a:lnTo>
                  <a:pt x="160733" y="8929"/>
                </a:lnTo>
                <a:lnTo>
                  <a:pt x="151804" y="8929"/>
                </a:lnTo>
                <a:lnTo>
                  <a:pt x="142874" y="17859"/>
                </a:lnTo>
                <a:lnTo>
                  <a:pt x="133944" y="35718"/>
                </a:lnTo>
                <a:lnTo>
                  <a:pt x="125015" y="44648"/>
                </a:lnTo>
                <a:lnTo>
                  <a:pt x="133944" y="62507"/>
                </a:lnTo>
                <a:lnTo>
                  <a:pt x="133944" y="89296"/>
                </a:lnTo>
                <a:lnTo>
                  <a:pt x="125015" y="107156"/>
                </a:lnTo>
                <a:lnTo>
                  <a:pt x="125015" y="125015"/>
                </a:lnTo>
                <a:lnTo>
                  <a:pt x="133944" y="133945"/>
                </a:lnTo>
                <a:lnTo>
                  <a:pt x="133944" y="142875"/>
                </a:lnTo>
                <a:lnTo>
                  <a:pt x="142874" y="142875"/>
                </a:lnTo>
                <a:lnTo>
                  <a:pt x="142874" y="133945"/>
                </a:lnTo>
                <a:lnTo>
                  <a:pt x="142874" y="116086"/>
                </a:lnTo>
                <a:lnTo>
                  <a:pt x="142874" y="107156"/>
                </a:lnTo>
                <a:lnTo>
                  <a:pt x="133944" y="80367"/>
                </a:lnTo>
                <a:lnTo>
                  <a:pt x="142874" y="62507"/>
                </a:lnTo>
                <a:lnTo>
                  <a:pt x="160733" y="44648"/>
                </a:lnTo>
                <a:lnTo>
                  <a:pt x="169663" y="26789"/>
                </a:lnTo>
                <a:lnTo>
                  <a:pt x="187522" y="17859"/>
                </a:lnTo>
                <a:lnTo>
                  <a:pt x="196452" y="8929"/>
                </a:lnTo>
                <a:lnTo>
                  <a:pt x="187522" y="8929"/>
                </a:lnTo>
                <a:lnTo>
                  <a:pt x="187522" y="8929"/>
                </a:lnTo>
                <a:lnTo>
                  <a:pt x="178593" y="0"/>
                </a:lnTo>
                <a:lnTo>
                  <a:pt x="178593"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3" name="Freeform 22"/>
          <p:cNvSpPr/>
          <p:nvPr/>
        </p:nvSpPr>
        <p:spPr bwMode="auto">
          <a:xfrm>
            <a:off x="5795367" y="1750219"/>
            <a:ext cx="1366243" cy="276821"/>
          </a:xfrm>
          <a:custGeom>
            <a:avLst/>
            <a:gdLst/>
            <a:ahLst/>
            <a:cxnLst/>
            <a:rect l="0" t="0" r="0" b="0"/>
            <a:pathLst>
              <a:path w="1366243" h="276821">
                <a:moveTo>
                  <a:pt x="1366242" y="0"/>
                </a:moveTo>
                <a:lnTo>
                  <a:pt x="1366242" y="0"/>
                </a:lnTo>
                <a:lnTo>
                  <a:pt x="1357313" y="0"/>
                </a:lnTo>
                <a:lnTo>
                  <a:pt x="1357313" y="0"/>
                </a:lnTo>
                <a:lnTo>
                  <a:pt x="1348383" y="0"/>
                </a:lnTo>
                <a:lnTo>
                  <a:pt x="1348383" y="0"/>
                </a:lnTo>
                <a:lnTo>
                  <a:pt x="1348383" y="0"/>
                </a:lnTo>
                <a:lnTo>
                  <a:pt x="1348383" y="8929"/>
                </a:lnTo>
                <a:lnTo>
                  <a:pt x="1348383" y="8929"/>
                </a:lnTo>
                <a:lnTo>
                  <a:pt x="1348383" y="17859"/>
                </a:lnTo>
                <a:lnTo>
                  <a:pt x="1348383" y="17859"/>
                </a:lnTo>
                <a:lnTo>
                  <a:pt x="1348383" y="35718"/>
                </a:lnTo>
                <a:lnTo>
                  <a:pt x="1348383" y="44648"/>
                </a:lnTo>
                <a:lnTo>
                  <a:pt x="1348383" y="53578"/>
                </a:lnTo>
                <a:lnTo>
                  <a:pt x="1348383" y="71437"/>
                </a:lnTo>
                <a:lnTo>
                  <a:pt x="1348383" y="80367"/>
                </a:lnTo>
                <a:lnTo>
                  <a:pt x="1339453" y="89296"/>
                </a:lnTo>
                <a:lnTo>
                  <a:pt x="1330524" y="107156"/>
                </a:lnTo>
                <a:lnTo>
                  <a:pt x="1312664" y="116085"/>
                </a:lnTo>
                <a:lnTo>
                  <a:pt x="1294805" y="133945"/>
                </a:lnTo>
                <a:lnTo>
                  <a:pt x="1276946" y="142875"/>
                </a:lnTo>
                <a:lnTo>
                  <a:pt x="1259086" y="151804"/>
                </a:lnTo>
                <a:lnTo>
                  <a:pt x="1241227" y="169664"/>
                </a:lnTo>
                <a:lnTo>
                  <a:pt x="1214438" y="178593"/>
                </a:lnTo>
                <a:lnTo>
                  <a:pt x="1187649" y="187523"/>
                </a:lnTo>
                <a:lnTo>
                  <a:pt x="1169789" y="196453"/>
                </a:lnTo>
                <a:lnTo>
                  <a:pt x="1143000" y="205382"/>
                </a:lnTo>
                <a:lnTo>
                  <a:pt x="1107281" y="214312"/>
                </a:lnTo>
                <a:lnTo>
                  <a:pt x="1080492" y="223242"/>
                </a:lnTo>
                <a:lnTo>
                  <a:pt x="1044774" y="232171"/>
                </a:lnTo>
                <a:lnTo>
                  <a:pt x="1009055" y="241101"/>
                </a:lnTo>
                <a:lnTo>
                  <a:pt x="973336" y="250031"/>
                </a:lnTo>
                <a:lnTo>
                  <a:pt x="937617" y="258960"/>
                </a:lnTo>
                <a:lnTo>
                  <a:pt x="901899" y="267890"/>
                </a:lnTo>
                <a:lnTo>
                  <a:pt x="866180" y="267890"/>
                </a:lnTo>
                <a:lnTo>
                  <a:pt x="839391" y="276820"/>
                </a:lnTo>
                <a:lnTo>
                  <a:pt x="803672" y="276820"/>
                </a:lnTo>
                <a:lnTo>
                  <a:pt x="767953" y="276820"/>
                </a:lnTo>
                <a:lnTo>
                  <a:pt x="732235" y="276820"/>
                </a:lnTo>
                <a:lnTo>
                  <a:pt x="696516" y="267890"/>
                </a:lnTo>
                <a:lnTo>
                  <a:pt x="660797" y="267890"/>
                </a:lnTo>
                <a:lnTo>
                  <a:pt x="625078" y="258960"/>
                </a:lnTo>
                <a:lnTo>
                  <a:pt x="580430" y="258960"/>
                </a:lnTo>
                <a:lnTo>
                  <a:pt x="544711" y="250031"/>
                </a:lnTo>
                <a:lnTo>
                  <a:pt x="500063" y="241101"/>
                </a:lnTo>
                <a:lnTo>
                  <a:pt x="455414" y="232171"/>
                </a:lnTo>
                <a:lnTo>
                  <a:pt x="419696" y="223242"/>
                </a:lnTo>
                <a:lnTo>
                  <a:pt x="375047" y="214312"/>
                </a:lnTo>
                <a:lnTo>
                  <a:pt x="339328" y="196453"/>
                </a:lnTo>
                <a:lnTo>
                  <a:pt x="303610" y="187523"/>
                </a:lnTo>
                <a:lnTo>
                  <a:pt x="276821" y="169664"/>
                </a:lnTo>
                <a:lnTo>
                  <a:pt x="241102" y="151804"/>
                </a:lnTo>
                <a:lnTo>
                  <a:pt x="214313" y="142875"/>
                </a:lnTo>
                <a:lnTo>
                  <a:pt x="187524" y="125015"/>
                </a:lnTo>
                <a:lnTo>
                  <a:pt x="160735" y="116085"/>
                </a:lnTo>
                <a:lnTo>
                  <a:pt x="133946" y="107156"/>
                </a:lnTo>
                <a:lnTo>
                  <a:pt x="116086" y="98226"/>
                </a:lnTo>
                <a:lnTo>
                  <a:pt x="89297" y="98226"/>
                </a:lnTo>
                <a:lnTo>
                  <a:pt x="71438" y="98226"/>
                </a:lnTo>
                <a:lnTo>
                  <a:pt x="53578" y="89296"/>
                </a:lnTo>
                <a:lnTo>
                  <a:pt x="44649" y="89296"/>
                </a:lnTo>
                <a:lnTo>
                  <a:pt x="35719" y="89296"/>
                </a:lnTo>
                <a:lnTo>
                  <a:pt x="35719" y="89296"/>
                </a:lnTo>
                <a:lnTo>
                  <a:pt x="26789" y="80367"/>
                </a:lnTo>
                <a:lnTo>
                  <a:pt x="17860" y="80367"/>
                </a:lnTo>
                <a:lnTo>
                  <a:pt x="17860" y="71437"/>
                </a:lnTo>
                <a:lnTo>
                  <a:pt x="17860" y="71437"/>
                </a:lnTo>
                <a:lnTo>
                  <a:pt x="17860" y="71437"/>
                </a:lnTo>
                <a:lnTo>
                  <a:pt x="17860" y="71437"/>
                </a:lnTo>
                <a:lnTo>
                  <a:pt x="8930" y="62507"/>
                </a:lnTo>
                <a:lnTo>
                  <a:pt x="8930" y="62507"/>
                </a:lnTo>
                <a:lnTo>
                  <a:pt x="8930" y="62507"/>
                </a:lnTo>
                <a:lnTo>
                  <a:pt x="8930" y="62507"/>
                </a:lnTo>
                <a:lnTo>
                  <a:pt x="8930" y="62507"/>
                </a:lnTo>
                <a:lnTo>
                  <a:pt x="0" y="53578"/>
                </a:lnTo>
                <a:lnTo>
                  <a:pt x="0" y="62507"/>
                </a:lnTo>
                <a:lnTo>
                  <a:pt x="0" y="62507"/>
                </a:lnTo>
                <a:lnTo>
                  <a:pt x="0" y="62507"/>
                </a:lnTo>
                <a:lnTo>
                  <a:pt x="0" y="62507"/>
                </a:lnTo>
                <a:lnTo>
                  <a:pt x="0" y="62507"/>
                </a:lnTo>
                <a:lnTo>
                  <a:pt x="0" y="62507"/>
                </a:lnTo>
                <a:lnTo>
                  <a:pt x="8930" y="62507"/>
                </a:lnTo>
                <a:lnTo>
                  <a:pt x="8930" y="62507"/>
                </a:lnTo>
                <a:lnTo>
                  <a:pt x="8930" y="62507"/>
                </a:lnTo>
                <a:lnTo>
                  <a:pt x="8930" y="62507"/>
                </a:lnTo>
                <a:lnTo>
                  <a:pt x="8930" y="62507"/>
                </a:lnTo>
                <a:lnTo>
                  <a:pt x="17860" y="71437"/>
                </a:lnTo>
                <a:lnTo>
                  <a:pt x="17860" y="71437"/>
                </a:lnTo>
                <a:lnTo>
                  <a:pt x="26789" y="89296"/>
                </a:lnTo>
                <a:lnTo>
                  <a:pt x="26789" y="98226"/>
                </a:lnTo>
                <a:lnTo>
                  <a:pt x="35719" y="116085"/>
                </a:lnTo>
                <a:lnTo>
                  <a:pt x="44649" y="133945"/>
                </a:lnTo>
                <a:lnTo>
                  <a:pt x="53578" y="142875"/>
                </a:lnTo>
                <a:lnTo>
                  <a:pt x="53578" y="160734"/>
                </a:lnTo>
                <a:lnTo>
                  <a:pt x="62508" y="169664"/>
                </a:lnTo>
                <a:lnTo>
                  <a:pt x="71438" y="178593"/>
                </a:lnTo>
                <a:lnTo>
                  <a:pt x="80367" y="187523"/>
                </a:lnTo>
                <a:lnTo>
                  <a:pt x="89297" y="196453"/>
                </a:lnTo>
                <a:lnTo>
                  <a:pt x="98227" y="205382"/>
                </a:lnTo>
                <a:lnTo>
                  <a:pt x="98227" y="205382"/>
                </a:lnTo>
                <a:lnTo>
                  <a:pt x="107156" y="214312"/>
                </a:lnTo>
                <a:lnTo>
                  <a:pt x="107156" y="214312"/>
                </a:lnTo>
                <a:lnTo>
                  <a:pt x="107156" y="214312"/>
                </a:lnTo>
                <a:lnTo>
                  <a:pt x="107156" y="214312"/>
                </a:lnTo>
                <a:lnTo>
                  <a:pt x="107156" y="205382"/>
                </a:lnTo>
                <a:lnTo>
                  <a:pt x="107156" y="196453"/>
                </a:lnTo>
                <a:lnTo>
                  <a:pt x="107156" y="178593"/>
                </a:lnTo>
                <a:lnTo>
                  <a:pt x="98227" y="151804"/>
                </a:lnTo>
                <a:lnTo>
                  <a:pt x="89297" y="133945"/>
                </a:lnTo>
                <a:lnTo>
                  <a:pt x="80367" y="116085"/>
                </a:lnTo>
                <a:lnTo>
                  <a:pt x="71438" y="89296"/>
                </a:lnTo>
                <a:lnTo>
                  <a:pt x="62508" y="71437"/>
                </a:lnTo>
                <a:lnTo>
                  <a:pt x="44649" y="53578"/>
                </a:lnTo>
                <a:lnTo>
                  <a:pt x="35719" y="44648"/>
                </a:lnTo>
                <a:lnTo>
                  <a:pt x="35719" y="35718"/>
                </a:lnTo>
                <a:lnTo>
                  <a:pt x="26789" y="26789"/>
                </a:lnTo>
                <a:lnTo>
                  <a:pt x="26789" y="26789"/>
                </a:lnTo>
                <a:lnTo>
                  <a:pt x="26789" y="26789"/>
                </a:lnTo>
                <a:lnTo>
                  <a:pt x="26789" y="26789"/>
                </a:lnTo>
                <a:lnTo>
                  <a:pt x="26789" y="26789"/>
                </a:lnTo>
                <a:lnTo>
                  <a:pt x="26789" y="26789"/>
                </a:lnTo>
                <a:lnTo>
                  <a:pt x="26789" y="26789"/>
                </a:lnTo>
                <a:lnTo>
                  <a:pt x="35719" y="26789"/>
                </a:lnTo>
                <a:lnTo>
                  <a:pt x="35719" y="26789"/>
                </a:lnTo>
                <a:lnTo>
                  <a:pt x="35719" y="26789"/>
                </a:lnTo>
                <a:lnTo>
                  <a:pt x="44649" y="35718"/>
                </a:lnTo>
                <a:lnTo>
                  <a:pt x="53578" y="35718"/>
                </a:lnTo>
                <a:lnTo>
                  <a:pt x="71438" y="35718"/>
                </a:lnTo>
                <a:lnTo>
                  <a:pt x="89297" y="35718"/>
                </a:lnTo>
                <a:lnTo>
                  <a:pt x="107156" y="35718"/>
                </a:lnTo>
                <a:lnTo>
                  <a:pt x="133946" y="35718"/>
                </a:lnTo>
                <a:lnTo>
                  <a:pt x="151805" y="35718"/>
                </a:lnTo>
                <a:lnTo>
                  <a:pt x="178594" y="35718"/>
                </a:lnTo>
                <a:lnTo>
                  <a:pt x="205383" y="26789"/>
                </a:lnTo>
                <a:lnTo>
                  <a:pt x="223242" y="26789"/>
                </a:lnTo>
                <a:lnTo>
                  <a:pt x="250031" y="26789"/>
                </a:lnTo>
                <a:lnTo>
                  <a:pt x="267891" y="17859"/>
                </a:lnTo>
                <a:lnTo>
                  <a:pt x="276821" y="17859"/>
                </a:lnTo>
                <a:lnTo>
                  <a:pt x="285750" y="8929"/>
                </a:lnTo>
                <a:lnTo>
                  <a:pt x="303610" y="8929"/>
                </a:lnTo>
                <a:lnTo>
                  <a:pt x="303610" y="8929"/>
                </a:lnTo>
                <a:lnTo>
                  <a:pt x="312539" y="8929"/>
                </a:lnTo>
                <a:lnTo>
                  <a:pt x="321469" y="8929"/>
                </a:lnTo>
                <a:lnTo>
                  <a:pt x="321469" y="8929"/>
                </a:lnTo>
                <a:lnTo>
                  <a:pt x="321469" y="8929"/>
                </a:lnTo>
                <a:lnTo>
                  <a:pt x="312539" y="8929"/>
                </a:lnTo>
                <a:lnTo>
                  <a:pt x="303610" y="17859"/>
                </a:lnTo>
                <a:lnTo>
                  <a:pt x="285750" y="17859"/>
                </a:lnTo>
                <a:lnTo>
                  <a:pt x="276821" y="17859"/>
                </a:lnTo>
                <a:lnTo>
                  <a:pt x="258961" y="26789"/>
                </a:lnTo>
                <a:lnTo>
                  <a:pt x="241102" y="35718"/>
                </a:lnTo>
                <a:lnTo>
                  <a:pt x="214313" y="53578"/>
                </a:lnTo>
                <a:lnTo>
                  <a:pt x="187524" y="71437"/>
                </a:lnTo>
                <a:lnTo>
                  <a:pt x="169664" y="98226"/>
                </a:lnTo>
                <a:lnTo>
                  <a:pt x="151805" y="116085"/>
                </a:lnTo>
                <a:lnTo>
                  <a:pt x="133946" y="133945"/>
                </a:lnTo>
                <a:lnTo>
                  <a:pt x="125016" y="151804"/>
                </a:lnTo>
                <a:lnTo>
                  <a:pt x="125016" y="151804"/>
                </a:lnTo>
                <a:lnTo>
                  <a:pt x="125016" y="160734"/>
                </a:lnTo>
                <a:lnTo>
                  <a:pt x="133946" y="160734"/>
                </a:lnTo>
                <a:lnTo>
                  <a:pt x="133946" y="160734"/>
                </a:lnTo>
                <a:lnTo>
                  <a:pt x="133946" y="151804"/>
                </a:lnTo>
                <a:lnTo>
                  <a:pt x="133946" y="15180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4" name="Freeform 23"/>
          <p:cNvSpPr/>
          <p:nvPr/>
        </p:nvSpPr>
        <p:spPr bwMode="auto">
          <a:xfrm>
            <a:off x="6223992" y="892969"/>
            <a:ext cx="53579" cy="178594"/>
          </a:xfrm>
          <a:custGeom>
            <a:avLst/>
            <a:gdLst/>
            <a:ahLst/>
            <a:cxnLst/>
            <a:rect l="0" t="0" r="0" b="0"/>
            <a:pathLst>
              <a:path w="53579" h="178594">
                <a:moveTo>
                  <a:pt x="53578" y="8929"/>
                </a:moveTo>
                <a:lnTo>
                  <a:pt x="53578" y="17859"/>
                </a:lnTo>
                <a:lnTo>
                  <a:pt x="44649" y="17859"/>
                </a:lnTo>
                <a:lnTo>
                  <a:pt x="44649" y="26789"/>
                </a:lnTo>
                <a:lnTo>
                  <a:pt x="35719" y="17859"/>
                </a:lnTo>
                <a:lnTo>
                  <a:pt x="35719" y="17859"/>
                </a:lnTo>
                <a:lnTo>
                  <a:pt x="35719" y="17859"/>
                </a:lnTo>
                <a:lnTo>
                  <a:pt x="35719" y="17859"/>
                </a:lnTo>
                <a:lnTo>
                  <a:pt x="35719" y="17859"/>
                </a:lnTo>
                <a:lnTo>
                  <a:pt x="26789" y="8929"/>
                </a:lnTo>
                <a:lnTo>
                  <a:pt x="26789" y="0"/>
                </a:lnTo>
                <a:lnTo>
                  <a:pt x="26789" y="0"/>
                </a:lnTo>
                <a:lnTo>
                  <a:pt x="26789" y="0"/>
                </a:lnTo>
                <a:lnTo>
                  <a:pt x="26789" y="0"/>
                </a:lnTo>
                <a:lnTo>
                  <a:pt x="26789" y="8929"/>
                </a:lnTo>
                <a:lnTo>
                  <a:pt x="26789" y="26789"/>
                </a:lnTo>
                <a:lnTo>
                  <a:pt x="26789" y="44648"/>
                </a:lnTo>
                <a:lnTo>
                  <a:pt x="17860" y="71437"/>
                </a:lnTo>
                <a:lnTo>
                  <a:pt x="17860" y="98226"/>
                </a:lnTo>
                <a:lnTo>
                  <a:pt x="8930" y="125015"/>
                </a:lnTo>
                <a:lnTo>
                  <a:pt x="8930" y="151804"/>
                </a:lnTo>
                <a:lnTo>
                  <a:pt x="0" y="160734"/>
                </a:lnTo>
                <a:lnTo>
                  <a:pt x="8930" y="178593"/>
                </a:lnTo>
                <a:lnTo>
                  <a:pt x="8930" y="178593"/>
                </a:lnTo>
                <a:lnTo>
                  <a:pt x="17860" y="178593"/>
                </a:lnTo>
                <a:lnTo>
                  <a:pt x="17860" y="178593"/>
                </a:lnTo>
                <a:lnTo>
                  <a:pt x="17860" y="160734"/>
                </a:lnTo>
                <a:lnTo>
                  <a:pt x="17860" y="142875"/>
                </a:lnTo>
                <a:lnTo>
                  <a:pt x="17860" y="125015"/>
                </a:lnTo>
                <a:lnTo>
                  <a:pt x="17860" y="116086"/>
                </a:lnTo>
                <a:lnTo>
                  <a:pt x="17860" y="11608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5" name="Freeform 24"/>
          <p:cNvSpPr/>
          <p:nvPr/>
        </p:nvSpPr>
        <p:spPr bwMode="auto">
          <a:xfrm>
            <a:off x="6045398" y="830461"/>
            <a:ext cx="339330" cy="89298"/>
          </a:xfrm>
          <a:custGeom>
            <a:avLst/>
            <a:gdLst/>
            <a:ahLst/>
            <a:cxnLst/>
            <a:rect l="0" t="0" r="0" b="0"/>
            <a:pathLst>
              <a:path w="339330" h="89298">
                <a:moveTo>
                  <a:pt x="17860" y="89297"/>
                </a:moveTo>
                <a:lnTo>
                  <a:pt x="17860" y="80367"/>
                </a:lnTo>
                <a:lnTo>
                  <a:pt x="8930" y="80367"/>
                </a:lnTo>
                <a:lnTo>
                  <a:pt x="8930" y="80367"/>
                </a:lnTo>
                <a:lnTo>
                  <a:pt x="0" y="80367"/>
                </a:lnTo>
                <a:lnTo>
                  <a:pt x="0" y="80367"/>
                </a:lnTo>
                <a:lnTo>
                  <a:pt x="8930" y="71437"/>
                </a:lnTo>
                <a:lnTo>
                  <a:pt x="17860" y="62508"/>
                </a:lnTo>
                <a:lnTo>
                  <a:pt x="35719" y="62508"/>
                </a:lnTo>
                <a:lnTo>
                  <a:pt x="62508" y="53578"/>
                </a:lnTo>
                <a:lnTo>
                  <a:pt x="98227" y="44648"/>
                </a:lnTo>
                <a:lnTo>
                  <a:pt x="133946" y="35719"/>
                </a:lnTo>
                <a:lnTo>
                  <a:pt x="178594" y="17859"/>
                </a:lnTo>
                <a:lnTo>
                  <a:pt x="214313" y="8930"/>
                </a:lnTo>
                <a:lnTo>
                  <a:pt x="258961" y="8930"/>
                </a:lnTo>
                <a:lnTo>
                  <a:pt x="294680" y="0"/>
                </a:lnTo>
                <a:lnTo>
                  <a:pt x="312540" y="0"/>
                </a:lnTo>
                <a:lnTo>
                  <a:pt x="339329" y="8930"/>
                </a:lnTo>
                <a:lnTo>
                  <a:pt x="339329"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6" name="Freeform 25"/>
          <p:cNvSpPr/>
          <p:nvPr/>
        </p:nvSpPr>
        <p:spPr bwMode="auto">
          <a:xfrm>
            <a:off x="6313289" y="848320"/>
            <a:ext cx="187525" cy="151806"/>
          </a:xfrm>
          <a:custGeom>
            <a:avLst/>
            <a:gdLst/>
            <a:ahLst/>
            <a:cxnLst/>
            <a:rect l="0" t="0" r="0" b="0"/>
            <a:pathLst>
              <a:path w="187525" h="151806">
                <a:moveTo>
                  <a:pt x="107156" y="0"/>
                </a:moveTo>
                <a:lnTo>
                  <a:pt x="107156" y="0"/>
                </a:lnTo>
                <a:lnTo>
                  <a:pt x="107156" y="0"/>
                </a:lnTo>
                <a:lnTo>
                  <a:pt x="116086" y="0"/>
                </a:lnTo>
                <a:lnTo>
                  <a:pt x="116086" y="0"/>
                </a:lnTo>
                <a:lnTo>
                  <a:pt x="107156" y="8930"/>
                </a:lnTo>
                <a:lnTo>
                  <a:pt x="98227" y="8930"/>
                </a:lnTo>
                <a:lnTo>
                  <a:pt x="89297" y="17860"/>
                </a:lnTo>
                <a:lnTo>
                  <a:pt x="71438" y="35719"/>
                </a:lnTo>
                <a:lnTo>
                  <a:pt x="53578" y="62508"/>
                </a:lnTo>
                <a:lnTo>
                  <a:pt x="35719" y="89297"/>
                </a:lnTo>
                <a:lnTo>
                  <a:pt x="17859" y="107156"/>
                </a:lnTo>
                <a:lnTo>
                  <a:pt x="8930" y="125016"/>
                </a:lnTo>
                <a:lnTo>
                  <a:pt x="0" y="142875"/>
                </a:lnTo>
                <a:lnTo>
                  <a:pt x="8930" y="151805"/>
                </a:lnTo>
                <a:lnTo>
                  <a:pt x="17859" y="151805"/>
                </a:lnTo>
                <a:lnTo>
                  <a:pt x="44649" y="151805"/>
                </a:lnTo>
                <a:lnTo>
                  <a:pt x="71438" y="142875"/>
                </a:lnTo>
                <a:lnTo>
                  <a:pt x="98227" y="142875"/>
                </a:lnTo>
                <a:lnTo>
                  <a:pt x="133945" y="125016"/>
                </a:lnTo>
                <a:lnTo>
                  <a:pt x="169664" y="116086"/>
                </a:lnTo>
                <a:lnTo>
                  <a:pt x="187524" y="107156"/>
                </a:lnTo>
                <a:lnTo>
                  <a:pt x="187524" y="10715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7" name="Freeform 26"/>
          <p:cNvSpPr/>
          <p:nvPr/>
        </p:nvSpPr>
        <p:spPr bwMode="auto">
          <a:xfrm>
            <a:off x="6491883" y="848320"/>
            <a:ext cx="26790" cy="178595"/>
          </a:xfrm>
          <a:custGeom>
            <a:avLst/>
            <a:gdLst/>
            <a:ahLst/>
            <a:cxnLst/>
            <a:rect l="0" t="0" r="0" b="0"/>
            <a:pathLst>
              <a:path w="26790" h="178595">
                <a:moveTo>
                  <a:pt x="17859" y="17860"/>
                </a:moveTo>
                <a:lnTo>
                  <a:pt x="17859" y="17860"/>
                </a:lnTo>
                <a:lnTo>
                  <a:pt x="17859" y="8930"/>
                </a:lnTo>
                <a:lnTo>
                  <a:pt x="26789" y="8930"/>
                </a:lnTo>
                <a:lnTo>
                  <a:pt x="26789" y="0"/>
                </a:lnTo>
                <a:lnTo>
                  <a:pt x="26789" y="0"/>
                </a:lnTo>
                <a:lnTo>
                  <a:pt x="26789" y="0"/>
                </a:lnTo>
                <a:lnTo>
                  <a:pt x="26789" y="0"/>
                </a:lnTo>
                <a:lnTo>
                  <a:pt x="17859" y="0"/>
                </a:lnTo>
                <a:lnTo>
                  <a:pt x="17859" y="8930"/>
                </a:lnTo>
                <a:lnTo>
                  <a:pt x="17859" y="8930"/>
                </a:lnTo>
                <a:lnTo>
                  <a:pt x="17859" y="8930"/>
                </a:lnTo>
                <a:lnTo>
                  <a:pt x="17859" y="8930"/>
                </a:lnTo>
                <a:lnTo>
                  <a:pt x="17859" y="8930"/>
                </a:lnTo>
                <a:lnTo>
                  <a:pt x="17859" y="8930"/>
                </a:lnTo>
                <a:lnTo>
                  <a:pt x="26789" y="8930"/>
                </a:lnTo>
                <a:lnTo>
                  <a:pt x="26789" y="8930"/>
                </a:lnTo>
                <a:lnTo>
                  <a:pt x="26789" y="0"/>
                </a:lnTo>
                <a:lnTo>
                  <a:pt x="26789" y="0"/>
                </a:lnTo>
                <a:lnTo>
                  <a:pt x="26789" y="0"/>
                </a:lnTo>
                <a:lnTo>
                  <a:pt x="26789" y="8930"/>
                </a:lnTo>
                <a:lnTo>
                  <a:pt x="26789" y="17860"/>
                </a:lnTo>
                <a:lnTo>
                  <a:pt x="17859" y="35719"/>
                </a:lnTo>
                <a:lnTo>
                  <a:pt x="17859" y="62508"/>
                </a:lnTo>
                <a:lnTo>
                  <a:pt x="8930" y="89297"/>
                </a:lnTo>
                <a:lnTo>
                  <a:pt x="0" y="116086"/>
                </a:lnTo>
                <a:lnTo>
                  <a:pt x="0" y="142875"/>
                </a:lnTo>
                <a:lnTo>
                  <a:pt x="0" y="160735"/>
                </a:lnTo>
                <a:lnTo>
                  <a:pt x="0" y="178594"/>
                </a:lnTo>
                <a:lnTo>
                  <a:pt x="8930" y="178594"/>
                </a:lnTo>
                <a:lnTo>
                  <a:pt x="8930" y="169664"/>
                </a:lnTo>
                <a:lnTo>
                  <a:pt x="8930" y="160735"/>
                </a:lnTo>
                <a:lnTo>
                  <a:pt x="8930" y="142875"/>
                </a:lnTo>
                <a:lnTo>
                  <a:pt x="8930" y="116086"/>
                </a:lnTo>
                <a:lnTo>
                  <a:pt x="8930" y="89297"/>
                </a:lnTo>
                <a:lnTo>
                  <a:pt x="8930" y="71438"/>
                </a:lnTo>
                <a:lnTo>
                  <a:pt x="8930" y="7143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8" name="Freeform 27"/>
          <p:cNvSpPr/>
          <p:nvPr/>
        </p:nvSpPr>
        <p:spPr bwMode="auto">
          <a:xfrm>
            <a:off x="6474023" y="803672"/>
            <a:ext cx="196455" cy="107157"/>
          </a:xfrm>
          <a:custGeom>
            <a:avLst/>
            <a:gdLst/>
            <a:ahLst/>
            <a:cxnLst/>
            <a:rect l="0" t="0" r="0" b="0"/>
            <a:pathLst>
              <a:path w="196455" h="107157">
                <a:moveTo>
                  <a:pt x="0" y="17859"/>
                </a:moveTo>
                <a:lnTo>
                  <a:pt x="8930" y="17859"/>
                </a:lnTo>
                <a:lnTo>
                  <a:pt x="17860" y="8929"/>
                </a:lnTo>
                <a:lnTo>
                  <a:pt x="26790" y="8929"/>
                </a:lnTo>
                <a:lnTo>
                  <a:pt x="62508" y="0"/>
                </a:lnTo>
                <a:lnTo>
                  <a:pt x="89297" y="0"/>
                </a:lnTo>
                <a:lnTo>
                  <a:pt x="125016" y="0"/>
                </a:lnTo>
                <a:lnTo>
                  <a:pt x="160735" y="0"/>
                </a:lnTo>
                <a:lnTo>
                  <a:pt x="187524" y="8929"/>
                </a:lnTo>
                <a:lnTo>
                  <a:pt x="196454" y="17859"/>
                </a:lnTo>
                <a:lnTo>
                  <a:pt x="196454" y="35719"/>
                </a:lnTo>
                <a:lnTo>
                  <a:pt x="196454" y="53578"/>
                </a:lnTo>
                <a:lnTo>
                  <a:pt x="169665" y="71437"/>
                </a:lnTo>
                <a:lnTo>
                  <a:pt x="142875" y="80367"/>
                </a:lnTo>
                <a:lnTo>
                  <a:pt x="116086" y="89297"/>
                </a:lnTo>
                <a:lnTo>
                  <a:pt x="98227" y="98226"/>
                </a:lnTo>
                <a:lnTo>
                  <a:pt x="80368" y="107156"/>
                </a:lnTo>
                <a:lnTo>
                  <a:pt x="71438" y="107156"/>
                </a:lnTo>
                <a:lnTo>
                  <a:pt x="71438" y="107156"/>
                </a:lnTo>
                <a:lnTo>
                  <a:pt x="80368" y="98226"/>
                </a:lnTo>
                <a:lnTo>
                  <a:pt x="107157" y="89297"/>
                </a:lnTo>
                <a:lnTo>
                  <a:pt x="125016" y="80367"/>
                </a:lnTo>
                <a:lnTo>
                  <a:pt x="125016" y="8036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9" name="Freeform 28"/>
          <p:cNvSpPr/>
          <p:nvPr/>
        </p:nvSpPr>
        <p:spPr bwMode="auto">
          <a:xfrm>
            <a:off x="6616898" y="687586"/>
            <a:ext cx="241103" cy="401837"/>
          </a:xfrm>
          <a:custGeom>
            <a:avLst/>
            <a:gdLst/>
            <a:ahLst/>
            <a:cxnLst/>
            <a:rect l="0" t="0" r="0" b="0"/>
            <a:pathLst>
              <a:path w="241103" h="401837">
                <a:moveTo>
                  <a:pt x="241102" y="0"/>
                </a:moveTo>
                <a:lnTo>
                  <a:pt x="241102" y="0"/>
                </a:lnTo>
                <a:lnTo>
                  <a:pt x="241102" y="8930"/>
                </a:lnTo>
                <a:lnTo>
                  <a:pt x="232172" y="26789"/>
                </a:lnTo>
                <a:lnTo>
                  <a:pt x="223243" y="44648"/>
                </a:lnTo>
                <a:lnTo>
                  <a:pt x="196454" y="80367"/>
                </a:lnTo>
                <a:lnTo>
                  <a:pt x="160735" y="125015"/>
                </a:lnTo>
                <a:lnTo>
                  <a:pt x="125016" y="169664"/>
                </a:lnTo>
                <a:lnTo>
                  <a:pt x="89297" y="232172"/>
                </a:lnTo>
                <a:lnTo>
                  <a:pt x="53579" y="285750"/>
                </a:lnTo>
                <a:lnTo>
                  <a:pt x="26790" y="330398"/>
                </a:lnTo>
                <a:lnTo>
                  <a:pt x="8930" y="366117"/>
                </a:lnTo>
                <a:lnTo>
                  <a:pt x="0" y="392906"/>
                </a:lnTo>
                <a:lnTo>
                  <a:pt x="0" y="401836"/>
                </a:lnTo>
                <a:lnTo>
                  <a:pt x="0" y="401836"/>
                </a:lnTo>
                <a:lnTo>
                  <a:pt x="17860" y="383976"/>
                </a:lnTo>
                <a:lnTo>
                  <a:pt x="35719" y="366117"/>
                </a:lnTo>
                <a:lnTo>
                  <a:pt x="62508" y="339328"/>
                </a:lnTo>
                <a:lnTo>
                  <a:pt x="62508" y="33932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0" name="Freeform 29"/>
          <p:cNvSpPr/>
          <p:nvPr/>
        </p:nvSpPr>
        <p:spPr bwMode="auto">
          <a:xfrm>
            <a:off x="6813352" y="866180"/>
            <a:ext cx="44649" cy="205383"/>
          </a:xfrm>
          <a:custGeom>
            <a:avLst/>
            <a:gdLst/>
            <a:ahLst/>
            <a:cxnLst/>
            <a:rect l="0" t="0" r="0" b="0"/>
            <a:pathLst>
              <a:path w="44649" h="205383">
                <a:moveTo>
                  <a:pt x="44648" y="0"/>
                </a:moveTo>
                <a:lnTo>
                  <a:pt x="44648" y="0"/>
                </a:lnTo>
                <a:lnTo>
                  <a:pt x="35718" y="8929"/>
                </a:lnTo>
                <a:lnTo>
                  <a:pt x="35718" y="17859"/>
                </a:lnTo>
                <a:lnTo>
                  <a:pt x="35718" y="35718"/>
                </a:lnTo>
                <a:lnTo>
                  <a:pt x="35718" y="53578"/>
                </a:lnTo>
                <a:lnTo>
                  <a:pt x="35718" y="71437"/>
                </a:lnTo>
                <a:lnTo>
                  <a:pt x="26789" y="98226"/>
                </a:lnTo>
                <a:lnTo>
                  <a:pt x="26789" y="125015"/>
                </a:lnTo>
                <a:lnTo>
                  <a:pt x="26789" y="142875"/>
                </a:lnTo>
                <a:lnTo>
                  <a:pt x="17859" y="160734"/>
                </a:lnTo>
                <a:lnTo>
                  <a:pt x="17859" y="178593"/>
                </a:lnTo>
                <a:lnTo>
                  <a:pt x="17859" y="187523"/>
                </a:lnTo>
                <a:lnTo>
                  <a:pt x="8929" y="196453"/>
                </a:lnTo>
                <a:lnTo>
                  <a:pt x="8929" y="205382"/>
                </a:lnTo>
                <a:lnTo>
                  <a:pt x="0" y="196453"/>
                </a:lnTo>
                <a:lnTo>
                  <a:pt x="0" y="19645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1" name="Freeform 30"/>
          <p:cNvSpPr/>
          <p:nvPr/>
        </p:nvSpPr>
        <p:spPr bwMode="auto">
          <a:xfrm>
            <a:off x="6661547" y="1026914"/>
            <a:ext cx="267892" cy="35720"/>
          </a:xfrm>
          <a:custGeom>
            <a:avLst/>
            <a:gdLst/>
            <a:ahLst/>
            <a:cxnLst/>
            <a:rect l="0" t="0" r="0" b="0"/>
            <a:pathLst>
              <a:path w="267892" h="35720">
                <a:moveTo>
                  <a:pt x="0" y="35719"/>
                </a:moveTo>
                <a:lnTo>
                  <a:pt x="0" y="35719"/>
                </a:lnTo>
                <a:lnTo>
                  <a:pt x="0" y="35719"/>
                </a:lnTo>
                <a:lnTo>
                  <a:pt x="8930" y="35719"/>
                </a:lnTo>
                <a:lnTo>
                  <a:pt x="35719" y="35719"/>
                </a:lnTo>
                <a:lnTo>
                  <a:pt x="62508" y="35719"/>
                </a:lnTo>
                <a:lnTo>
                  <a:pt x="89297" y="26789"/>
                </a:lnTo>
                <a:lnTo>
                  <a:pt x="125016" y="26789"/>
                </a:lnTo>
                <a:lnTo>
                  <a:pt x="160734" y="17859"/>
                </a:lnTo>
                <a:lnTo>
                  <a:pt x="196453" y="17859"/>
                </a:lnTo>
                <a:lnTo>
                  <a:pt x="232172" y="8930"/>
                </a:lnTo>
                <a:lnTo>
                  <a:pt x="267891" y="0"/>
                </a:lnTo>
                <a:lnTo>
                  <a:pt x="267891"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2" name="Freeform 31"/>
          <p:cNvSpPr/>
          <p:nvPr/>
        </p:nvSpPr>
        <p:spPr bwMode="auto">
          <a:xfrm>
            <a:off x="6715125" y="821531"/>
            <a:ext cx="303610" cy="89298"/>
          </a:xfrm>
          <a:custGeom>
            <a:avLst/>
            <a:gdLst/>
            <a:ahLst/>
            <a:cxnLst/>
            <a:rect l="0" t="0" r="0" b="0"/>
            <a:pathLst>
              <a:path w="303610" h="89298">
                <a:moveTo>
                  <a:pt x="8930" y="89297"/>
                </a:moveTo>
                <a:lnTo>
                  <a:pt x="0" y="89297"/>
                </a:lnTo>
                <a:lnTo>
                  <a:pt x="0" y="80367"/>
                </a:lnTo>
                <a:lnTo>
                  <a:pt x="8930" y="80367"/>
                </a:lnTo>
                <a:lnTo>
                  <a:pt x="17859" y="62508"/>
                </a:lnTo>
                <a:lnTo>
                  <a:pt x="53578" y="53578"/>
                </a:lnTo>
                <a:lnTo>
                  <a:pt x="89297" y="44649"/>
                </a:lnTo>
                <a:lnTo>
                  <a:pt x="125016" y="35719"/>
                </a:lnTo>
                <a:lnTo>
                  <a:pt x="169664" y="26789"/>
                </a:lnTo>
                <a:lnTo>
                  <a:pt x="214313" y="17860"/>
                </a:lnTo>
                <a:lnTo>
                  <a:pt x="250031" y="8930"/>
                </a:lnTo>
                <a:lnTo>
                  <a:pt x="276820" y="8930"/>
                </a:lnTo>
                <a:lnTo>
                  <a:pt x="294680" y="8930"/>
                </a:lnTo>
                <a:lnTo>
                  <a:pt x="303609" y="0"/>
                </a:lnTo>
                <a:lnTo>
                  <a:pt x="303609"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3" name="Freeform 32"/>
          <p:cNvSpPr/>
          <p:nvPr/>
        </p:nvSpPr>
        <p:spPr bwMode="auto">
          <a:xfrm>
            <a:off x="6991945" y="884039"/>
            <a:ext cx="26790" cy="196454"/>
          </a:xfrm>
          <a:custGeom>
            <a:avLst/>
            <a:gdLst/>
            <a:ahLst/>
            <a:cxnLst/>
            <a:rect l="0" t="0" r="0" b="0"/>
            <a:pathLst>
              <a:path w="26790" h="196454">
                <a:moveTo>
                  <a:pt x="26789" y="0"/>
                </a:moveTo>
                <a:lnTo>
                  <a:pt x="26789" y="0"/>
                </a:lnTo>
                <a:lnTo>
                  <a:pt x="26789" y="0"/>
                </a:lnTo>
                <a:lnTo>
                  <a:pt x="17860" y="17859"/>
                </a:lnTo>
                <a:lnTo>
                  <a:pt x="17860" y="35719"/>
                </a:lnTo>
                <a:lnTo>
                  <a:pt x="17860" y="62508"/>
                </a:lnTo>
                <a:lnTo>
                  <a:pt x="26789" y="98227"/>
                </a:lnTo>
                <a:lnTo>
                  <a:pt x="26789" y="125016"/>
                </a:lnTo>
                <a:lnTo>
                  <a:pt x="26789" y="160734"/>
                </a:lnTo>
                <a:lnTo>
                  <a:pt x="17860" y="178594"/>
                </a:lnTo>
                <a:lnTo>
                  <a:pt x="8930" y="187523"/>
                </a:lnTo>
                <a:lnTo>
                  <a:pt x="0" y="196453"/>
                </a:lnTo>
                <a:lnTo>
                  <a:pt x="0" y="196453"/>
                </a:lnTo>
                <a:lnTo>
                  <a:pt x="0" y="196453"/>
                </a:lnTo>
                <a:lnTo>
                  <a:pt x="0" y="187523"/>
                </a:lnTo>
                <a:lnTo>
                  <a:pt x="0" y="169664"/>
                </a:lnTo>
                <a:lnTo>
                  <a:pt x="0" y="16966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4" name="Freeform 33"/>
          <p:cNvSpPr/>
          <p:nvPr/>
        </p:nvSpPr>
        <p:spPr bwMode="auto">
          <a:xfrm>
            <a:off x="7009805" y="848320"/>
            <a:ext cx="196454" cy="125017"/>
          </a:xfrm>
          <a:custGeom>
            <a:avLst/>
            <a:gdLst/>
            <a:ahLst/>
            <a:cxnLst/>
            <a:rect l="0" t="0" r="0" b="0"/>
            <a:pathLst>
              <a:path w="196454" h="125017">
                <a:moveTo>
                  <a:pt x="0" y="8930"/>
                </a:moveTo>
                <a:lnTo>
                  <a:pt x="0" y="8930"/>
                </a:lnTo>
                <a:lnTo>
                  <a:pt x="0" y="8930"/>
                </a:lnTo>
                <a:lnTo>
                  <a:pt x="0" y="8930"/>
                </a:lnTo>
                <a:lnTo>
                  <a:pt x="0" y="8930"/>
                </a:lnTo>
                <a:lnTo>
                  <a:pt x="26789" y="0"/>
                </a:lnTo>
                <a:lnTo>
                  <a:pt x="53578" y="0"/>
                </a:lnTo>
                <a:lnTo>
                  <a:pt x="89297" y="0"/>
                </a:lnTo>
                <a:lnTo>
                  <a:pt x="133945" y="8930"/>
                </a:lnTo>
                <a:lnTo>
                  <a:pt x="160734" y="8930"/>
                </a:lnTo>
                <a:lnTo>
                  <a:pt x="187523" y="26789"/>
                </a:lnTo>
                <a:lnTo>
                  <a:pt x="196453" y="53578"/>
                </a:lnTo>
                <a:lnTo>
                  <a:pt x="196453" y="71438"/>
                </a:lnTo>
                <a:lnTo>
                  <a:pt x="187523" y="89297"/>
                </a:lnTo>
                <a:lnTo>
                  <a:pt x="160734" y="107156"/>
                </a:lnTo>
                <a:lnTo>
                  <a:pt x="133945" y="116086"/>
                </a:lnTo>
                <a:lnTo>
                  <a:pt x="116086" y="125016"/>
                </a:lnTo>
                <a:lnTo>
                  <a:pt x="107156" y="116086"/>
                </a:lnTo>
                <a:lnTo>
                  <a:pt x="107156" y="98227"/>
                </a:lnTo>
                <a:lnTo>
                  <a:pt x="116086" y="80367"/>
                </a:lnTo>
                <a:lnTo>
                  <a:pt x="116086" y="8036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5" name="Freeform 34"/>
          <p:cNvSpPr/>
          <p:nvPr/>
        </p:nvSpPr>
        <p:spPr bwMode="auto">
          <a:xfrm>
            <a:off x="884039" y="2169914"/>
            <a:ext cx="2018110" cy="125016"/>
          </a:xfrm>
          <a:custGeom>
            <a:avLst/>
            <a:gdLst/>
            <a:ahLst/>
            <a:cxnLst/>
            <a:rect l="0" t="0" r="0" b="0"/>
            <a:pathLst>
              <a:path w="2018110" h="125016">
                <a:moveTo>
                  <a:pt x="0" y="125015"/>
                </a:moveTo>
                <a:lnTo>
                  <a:pt x="0" y="116086"/>
                </a:lnTo>
                <a:lnTo>
                  <a:pt x="8930" y="116086"/>
                </a:lnTo>
                <a:lnTo>
                  <a:pt x="17860" y="107156"/>
                </a:lnTo>
                <a:lnTo>
                  <a:pt x="26789" y="107156"/>
                </a:lnTo>
                <a:lnTo>
                  <a:pt x="35719" y="107156"/>
                </a:lnTo>
                <a:lnTo>
                  <a:pt x="44649" y="107156"/>
                </a:lnTo>
                <a:lnTo>
                  <a:pt x="62508" y="107156"/>
                </a:lnTo>
                <a:lnTo>
                  <a:pt x="71438" y="98226"/>
                </a:lnTo>
                <a:lnTo>
                  <a:pt x="89297" y="98226"/>
                </a:lnTo>
                <a:lnTo>
                  <a:pt x="116086" y="89297"/>
                </a:lnTo>
                <a:lnTo>
                  <a:pt x="133945" y="89297"/>
                </a:lnTo>
                <a:lnTo>
                  <a:pt x="160735" y="80367"/>
                </a:lnTo>
                <a:lnTo>
                  <a:pt x="187524" y="80367"/>
                </a:lnTo>
                <a:lnTo>
                  <a:pt x="214313" y="71437"/>
                </a:lnTo>
                <a:lnTo>
                  <a:pt x="241102" y="62508"/>
                </a:lnTo>
                <a:lnTo>
                  <a:pt x="267891" y="62508"/>
                </a:lnTo>
                <a:lnTo>
                  <a:pt x="303610" y="53578"/>
                </a:lnTo>
                <a:lnTo>
                  <a:pt x="330399" y="53578"/>
                </a:lnTo>
                <a:lnTo>
                  <a:pt x="357188" y="53578"/>
                </a:lnTo>
                <a:lnTo>
                  <a:pt x="392906" y="44648"/>
                </a:lnTo>
                <a:lnTo>
                  <a:pt x="419695" y="44648"/>
                </a:lnTo>
                <a:lnTo>
                  <a:pt x="446484" y="44648"/>
                </a:lnTo>
                <a:lnTo>
                  <a:pt x="482203" y="35719"/>
                </a:lnTo>
                <a:lnTo>
                  <a:pt x="508992" y="35719"/>
                </a:lnTo>
                <a:lnTo>
                  <a:pt x="535781" y="35719"/>
                </a:lnTo>
                <a:lnTo>
                  <a:pt x="562570" y="35719"/>
                </a:lnTo>
                <a:lnTo>
                  <a:pt x="580430" y="35719"/>
                </a:lnTo>
                <a:lnTo>
                  <a:pt x="607219" y="35719"/>
                </a:lnTo>
                <a:lnTo>
                  <a:pt x="625078" y="26789"/>
                </a:lnTo>
                <a:lnTo>
                  <a:pt x="651867" y="26789"/>
                </a:lnTo>
                <a:lnTo>
                  <a:pt x="678656" y="26789"/>
                </a:lnTo>
                <a:lnTo>
                  <a:pt x="705445" y="26789"/>
                </a:lnTo>
                <a:lnTo>
                  <a:pt x="732234" y="26789"/>
                </a:lnTo>
                <a:lnTo>
                  <a:pt x="759024" y="26789"/>
                </a:lnTo>
                <a:lnTo>
                  <a:pt x="785813" y="17859"/>
                </a:lnTo>
                <a:lnTo>
                  <a:pt x="812602" y="17859"/>
                </a:lnTo>
                <a:lnTo>
                  <a:pt x="839391" y="17859"/>
                </a:lnTo>
                <a:lnTo>
                  <a:pt x="875109" y="8930"/>
                </a:lnTo>
                <a:lnTo>
                  <a:pt x="901899" y="8930"/>
                </a:lnTo>
                <a:lnTo>
                  <a:pt x="928688" y="8930"/>
                </a:lnTo>
                <a:lnTo>
                  <a:pt x="955477" y="8930"/>
                </a:lnTo>
                <a:lnTo>
                  <a:pt x="991195" y="17859"/>
                </a:lnTo>
                <a:lnTo>
                  <a:pt x="1017984" y="8930"/>
                </a:lnTo>
                <a:lnTo>
                  <a:pt x="1044774" y="17859"/>
                </a:lnTo>
                <a:lnTo>
                  <a:pt x="1080492" y="8930"/>
                </a:lnTo>
                <a:lnTo>
                  <a:pt x="1116211" y="8930"/>
                </a:lnTo>
                <a:lnTo>
                  <a:pt x="1143000" y="8930"/>
                </a:lnTo>
                <a:lnTo>
                  <a:pt x="1178719" y="8930"/>
                </a:lnTo>
                <a:lnTo>
                  <a:pt x="1214438" y="0"/>
                </a:lnTo>
                <a:lnTo>
                  <a:pt x="1241227" y="0"/>
                </a:lnTo>
                <a:lnTo>
                  <a:pt x="1268016" y="0"/>
                </a:lnTo>
                <a:lnTo>
                  <a:pt x="1294805" y="0"/>
                </a:lnTo>
                <a:lnTo>
                  <a:pt x="1330524" y="0"/>
                </a:lnTo>
                <a:lnTo>
                  <a:pt x="1357313" y="0"/>
                </a:lnTo>
                <a:lnTo>
                  <a:pt x="1384102" y="8930"/>
                </a:lnTo>
                <a:lnTo>
                  <a:pt x="1410891" y="8930"/>
                </a:lnTo>
                <a:lnTo>
                  <a:pt x="1437680" y="17859"/>
                </a:lnTo>
                <a:lnTo>
                  <a:pt x="1473399" y="26789"/>
                </a:lnTo>
                <a:lnTo>
                  <a:pt x="1509117" y="26789"/>
                </a:lnTo>
                <a:lnTo>
                  <a:pt x="1544836" y="26789"/>
                </a:lnTo>
                <a:lnTo>
                  <a:pt x="1580555" y="35719"/>
                </a:lnTo>
                <a:lnTo>
                  <a:pt x="1616274" y="35719"/>
                </a:lnTo>
                <a:lnTo>
                  <a:pt x="1651992" y="44648"/>
                </a:lnTo>
                <a:lnTo>
                  <a:pt x="1687711" y="44648"/>
                </a:lnTo>
                <a:lnTo>
                  <a:pt x="1723430" y="53578"/>
                </a:lnTo>
                <a:lnTo>
                  <a:pt x="1759149" y="53578"/>
                </a:lnTo>
                <a:lnTo>
                  <a:pt x="1794867" y="62508"/>
                </a:lnTo>
                <a:lnTo>
                  <a:pt x="1830586" y="62508"/>
                </a:lnTo>
                <a:lnTo>
                  <a:pt x="1866305" y="62508"/>
                </a:lnTo>
                <a:lnTo>
                  <a:pt x="1902024" y="71437"/>
                </a:lnTo>
                <a:lnTo>
                  <a:pt x="1928813" y="71437"/>
                </a:lnTo>
                <a:lnTo>
                  <a:pt x="1946672" y="71437"/>
                </a:lnTo>
                <a:lnTo>
                  <a:pt x="1964531" y="71437"/>
                </a:lnTo>
                <a:lnTo>
                  <a:pt x="1982391" y="71437"/>
                </a:lnTo>
                <a:lnTo>
                  <a:pt x="2000250" y="71437"/>
                </a:lnTo>
                <a:lnTo>
                  <a:pt x="2009180" y="71437"/>
                </a:lnTo>
                <a:lnTo>
                  <a:pt x="2018109" y="71437"/>
                </a:lnTo>
                <a:lnTo>
                  <a:pt x="2018109" y="7143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6" name="Freeform 35"/>
          <p:cNvSpPr/>
          <p:nvPr/>
        </p:nvSpPr>
        <p:spPr bwMode="auto">
          <a:xfrm>
            <a:off x="5072063" y="3303984"/>
            <a:ext cx="303610" cy="330399"/>
          </a:xfrm>
          <a:custGeom>
            <a:avLst/>
            <a:gdLst/>
            <a:ahLst/>
            <a:cxnLst/>
            <a:rect l="0" t="0" r="0" b="0"/>
            <a:pathLst>
              <a:path w="303610" h="330399">
                <a:moveTo>
                  <a:pt x="303609" y="0"/>
                </a:moveTo>
                <a:lnTo>
                  <a:pt x="303609" y="8930"/>
                </a:lnTo>
                <a:lnTo>
                  <a:pt x="303609" y="8930"/>
                </a:lnTo>
                <a:lnTo>
                  <a:pt x="294679" y="8930"/>
                </a:lnTo>
                <a:lnTo>
                  <a:pt x="294679" y="17859"/>
                </a:lnTo>
                <a:lnTo>
                  <a:pt x="294679" y="17859"/>
                </a:lnTo>
                <a:lnTo>
                  <a:pt x="285750" y="17859"/>
                </a:lnTo>
                <a:lnTo>
                  <a:pt x="285750" y="26789"/>
                </a:lnTo>
                <a:lnTo>
                  <a:pt x="285750" y="44648"/>
                </a:lnTo>
                <a:lnTo>
                  <a:pt x="285750" y="62508"/>
                </a:lnTo>
                <a:lnTo>
                  <a:pt x="285750" y="89297"/>
                </a:lnTo>
                <a:lnTo>
                  <a:pt x="285750" y="125016"/>
                </a:lnTo>
                <a:lnTo>
                  <a:pt x="285750" y="160734"/>
                </a:lnTo>
                <a:lnTo>
                  <a:pt x="285750" y="196453"/>
                </a:lnTo>
                <a:lnTo>
                  <a:pt x="276820" y="241102"/>
                </a:lnTo>
                <a:lnTo>
                  <a:pt x="258960" y="276820"/>
                </a:lnTo>
                <a:lnTo>
                  <a:pt x="250031" y="303609"/>
                </a:lnTo>
                <a:lnTo>
                  <a:pt x="223242" y="312539"/>
                </a:lnTo>
                <a:lnTo>
                  <a:pt x="205382" y="321469"/>
                </a:lnTo>
                <a:lnTo>
                  <a:pt x="178593" y="330398"/>
                </a:lnTo>
                <a:lnTo>
                  <a:pt x="151804" y="321469"/>
                </a:lnTo>
                <a:lnTo>
                  <a:pt x="125015" y="312539"/>
                </a:lnTo>
                <a:lnTo>
                  <a:pt x="89296" y="285750"/>
                </a:lnTo>
                <a:lnTo>
                  <a:pt x="62507" y="250031"/>
                </a:lnTo>
                <a:lnTo>
                  <a:pt x="26789" y="205383"/>
                </a:lnTo>
                <a:lnTo>
                  <a:pt x="0" y="160734"/>
                </a:lnTo>
                <a:lnTo>
                  <a:pt x="0" y="16073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7" name="Freeform 36"/>
          <p:cNvSpPr/>
          <p:nvPr/>
        </p:nvSpPr>
        <p:spPr bwMode="auto">
          <a:xfrm>
            <a:off x="4982766" y="3232546"/>
            <a:ext cx="491133" cy="125017"/>
          </a:xfrm>
          <a:custGeom>
            <a:avLst/>
            <a:gdLst/>
            <a:ahLst/>
            <a:cxnLst/>
            <a:rect l="0" t="0" r="0" b="0"/>
            <a:pathLst>
              <a:path w="491133" h="125017">
                <a:moveTo>
                  <a:pt x="0" y="125016"/>
                </a:moveTo>
                <a:lnTo>
                  <a:pt x="17859" y="116086"/>
                </a:lnTo>
                <a:lnTo>
                  <a:pt x="44648" y="107157"/>
                </a:lnTo>
                <a:lnTo>
                  <a:pt x="80367" y="89297"/>
                </a:lnTo>
                <a:lnTo>
                  <a:pt x="133945" y="71438"/>
                </a:lnTo>
                <a:lnTo>
                  <a:pt x="187523" y="53579"/>
                </a:lnTo>
                <a:lnTo>
                  <a:pt x="250031" y="35719"/>
                </a:lnTo>
                <a:lnTo>
                  <a:pt x="312539" y="26790"/>
                </a:lnTo>
                <a:lnTo>
                  <a:pt x="375047" y="17860"/>
                </a:lnTo>
                <a:lnTo>
                  <a:pt x="428625" y="8930"/>
                </a:lnTo>
                <a:lnTo>
                  <a:pt x="464343" y="0"/>
                </a:lnTo>
                <a:lnTo>
                  <a:pt x="491132" y="0"/>
                </a:lnTo>
                <a:lnTo>
                  <a:pt x="491132"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8" name="Freeform 37"/>
          <p:cNvSpPr/>
          <p:nvPr/>
        </p:nvSpPr>
        <p:spPr bwMode="auto">
          <a:xfrm>
            <a:off x="5438180" y="3286125"/>
            <a:ext cx="214313" cy="214313"/>
          </a:xfrm>
          <a:custGeom>
            <a:avLst/>
            <a:gdLst/>
            <a:ahLst/>
            <a:cxnLst/>
            <a:rect l="0" t="0" r="0" b="0"/>
            <a:pathLst>
              <a:path w="214313" h="214313">
                <a:moveTo>
                  <a:pt x="196453" y="8929"/>
                </a:moveTo>
                <a:lnTo>
                  <a:pt x="196453" y="8929"/>
                </a:lnTo>
                <a:lnTo>
                  <a:pt x="196453" y="0"/>
                </a:lnTo>
                <a:lnTo>
                  <a:pt x="187523" y="0"/>
                </a:lnTo>
                <a:lnTo>
                  <a:pt x="178593" y="0"/>
                </a:lnTo>
                <a:lnTo>
                  <a:pt x="169664" y="8929"/>
                </a:lnTo>
                <a:lnTo>
                  <a:pt x="142875" y="17859"/>
                </a:lnTo>
                <a:lnTo>
                  <a:pt x="116086" y="26789"/>
                </a:lnTo>
                <a:lnTo>
                  <a:pt x="89297" y="35718"/>
                </a:lnTo>
                <a:lnTo>
                  <a:pt x="62508" y="44648"/>
                </a:lnTo>
                <a:lnTo>
                  <a:pt x="53578" y="53578"/>
                </a:lnTo>
                <a:lnTo>
                  <a:pt x="44648" y="62507"/>
                </a:lnTo>
                <a:lnTo>
                  <a:pt x="53578" y="71437"/>
                </a:lnTo>
                <a:lnTo>
                  <a:pt x="71437" y="89296"/>
                </a:lnTo>
                <a:lnTo>
                  <a:pt x="98226" y="89296"/>
                </a:lnTo>
                <a:lnTo>
                  <a:pt x="125015" y="107156"/>
                </a:lnTo>
                <a:lnTo>
                  <a:pt x="151804" y="125015"/>
                </a:lnTo>
                <a:lnTo>
                  <a:pt x="178593" y="142875"/>
                </a:lnTo>
                <a:lnTo>
                  <a:pt x="205383" y="151804"/>
                </a:lnTo>
                <a:lnTo>
                  <a:pt x="214312" y="169664"/>
                </a:lnTo>
                <a:lnTo>
                  <a:pt x="214312" y="178593"/>
                </a:lnTo>
                <a:lnTo>
                  <a:pt x="205383" y="196453"/>
                </a:lnTo>
                <a:lnTo>
                  <a:pt x="187523" y="196453"/>
                </a:lnTo>
                <a:lnTo>
                  <a:pt x="160734" y="205382"/>
                </a:lnTo>
                <a:lnTo>
                  <a:pt x="125015" y="214312"/>
                </a:lnTo>
                <a:lnTo>
                  <a:pt x="98226" y="214312"/>
                </a:lnTo>
                <a:lnTo>
                  <a:pt x="62508" y="214312"/>
                </a:lnTo>
                <a:lnTo>
                  <a:pt x="35718" y="205382"/>
                </a:lnTo>
                <a:lnTo>
                  <a:pt x="17859" y="196453"/>
                </a:lnTo>
                <a:lnTo>
                  <a:pt x="0" y="196453"/>
                </a:lnTo>
                <a:lnTo>
                  <a:pt x="0" y="178593"/>
                </a:lnTo>
                <a:lnTo>
                  <a:pt x="8929" y="169664"/>
                </a:lnTo>
                <a:lnTo>
                  <a:pt x="8929" y="16966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9" name="Freeform 38"/>
          <p:cNvSpPr/>
          <p:nvPr/>
        </p:nvSpPr>
        <p:spPr bwMode="auto">
          <a:xfrm>
            <a:off x="5679281" y="3277195"/>
            <a:ext cx="276822" cy="339329"/>
          </a:xfrm>
          <a:custGeom>
            <a:avLst/>
            <a:gdLst/>
            <a:ahLst/>
            <a:cxnLst/>
            <a:rect l="0" t="0" r="0" b="0"/>
            <a:pathLst>
              <a:path w="276822" h="339329">
                <a:moveTo>
                  <a:pt x="35719" y="107156"/>
                </a:moveTo>
                <a:lnTo>
                  <a:pt x="35719" y="107156"/>
                </a:lnTo>
                <a:lnTo>
                  <a:pt x="35719" y="125016"/>
                </a:lnTo>
                <a:lnTo>
                  <a:pt x="44649" y="142875"/>
                </a:lnTo>
                <a:lnTo>
                  <a:pt x="44649" y="178594"/>
                </a:lnTo>
                <a:lnTo>
                  <a:pt x="53578" y="214312"/>
                </a:lnTo>
                <a:lnTo>
                  <a:pt x="53578" y="258961"/>
                </a:lnTo>
                <a:lnTo>
                  <a:pt x="53578" y="285750"/>
                </a:lnTo>
                <a:lnTo>
                  <a:pt x="53578" y="312539"/>
                </a:lnTo>
                <a:lnTo>
                  <a:pt x="62508" y="330398"/>
                </a:lnTo>
                <a:lnTo>
                  <a:pt x="62508" y="339328"/>
                </a:lnTo>
                <a:lnTo>
                  <a:pt x="62508" y="339328"/>
                </a:lnTo>
                <a:lnTo>
                  <a:pt x="62508" y="339328"/>
                </a:lnTo>
                <a:lnTo>
                  <a:pt x="53578" y="330398"/>
                </a:lnTo>
                <a:lnTo>
                  <a:pt x="44649" y="312539"/>
                </a:lnTo>
                <a:lnTo>
                  <a:pt x="35719" y="285750"/>
                </a:lnTo>
                <a:lnTo>
                  <a:pt x="26789" y="250031"/>
                </a:lnTo>
                <a:lnTo>
                  <a:pt x="17860" y="205383"/>
                </a:lnTo>
                <a:lnTo>
                  <a:pt x="8930" y="160734"/>
                </a:lnTo>
                <a:lnTo>
                  <a:pt x="0" y="125016"/>
                </a:lnTo>
                <a:lnTo>
                  <a:pt x="0" y="89297"/>
                </a:lnTo>
                <a:lnTo>
                  <a:pt x="0" y="62508"/>
                </a:lnTo>
                <a:lnTo>
                  <a:pt x="8930" y="44648"/>
                </a:lnTo>
                <a:lnTo>
                  <a:pt x="17860" y="35719"/>
                </a:lnTo>
                <a:lnTo>
                  <a:pt x="35719" y="17859"/>
                </a:lnTo>
                <a:lnTo>
                  <a:pt x="62508" y="17859"/>
                </a:lnTo>
                <a:lnTo>
                  <a:pt x="89297" y="8930"/>
                </a:lnTo>
                <a:lnTo>
                  <a:pt x="133946" y="0"/>
                </a:lnTo>
                <a:lnTo>
                  <a:pt x="169664" y="0"/>
                </a:lnTo>
                <a:lnTo>
                  <a:pt x="214313" y="0"/>
                </a:lnTo>
                <a:lnTo>
                  <a:pt x="241102" y="0"/>
                </a:lnTo>
                <a:lnTo>
                  <a:pt x="267891" y="8930"/>
                </a:lnTo>
                <a:lnTo>
                  <a:pt x="276821" y="17859"/>
                </a:lnTo>
                <a:lnTo>
                  <a:pt x="267891" y="35719"/>
                </a:lnTo>
                <a:lnTo>
                  <a:pt x="250032" y="44648"/>
                </a:lnTo>
                <a:lnTo>
                  <a:pt x="214313" y="62508"/>
                </a:lnTo>
                <a:lnTo>
                  <a:pt x="169664" y="71437"/>
                </a:lnTo>
                <a:lnTo>
                  <a:pt x="125016" y="80367"/>
                </a:lnTo>
                <a:lnTo>
                  <a:pt x="98227" y="98226"/>
                </a:lnTo>
                <a:lnTo>
                  <a:pt x="71438" y="98226"/>
                </a:lnTo>
                <a:lnTo>
                  <a:pt x="62508" y="107156"/>
                </a:lnTo>
                <a:lnTo>
                  <a:pt x="62508" y="107156"/>
                </a:lnTo>
                <a:lnTo>
                  <a:pt x="80367" y="107156"/>
                </a:lnTo>
                <a:lnTo>
                  <a:pt x="98227" y="98226"/>
                </a:lnTo>
                <a:lnTo>
                  <a:pt x="98227" y="9822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0" name="Freeform 39"/>
          <p:cNvSpPr/>
          <p:nvPr/>
        </p:nvSpPr>
        <p:spPr bwMode="auto">
          <a:xfrm>
            <a:off x="5893594" y="3625453"/>
            <a:ext cx="142876" cy="169665"/>
          </a:xfrm>
          <a:custGeom>
            <a:avLst/>
            <a:gdLst/>
            <a:ahLst/>
            <a:cxnLst/>
            <a:rect l="0" t="0" r="0" b="0"/>
            <a:pathLst>
              <a:path w="142876" h="169665">
                <a:moveTo>
                  <a:pt x="142875" y="0"/>
                </a:moveTo>
                <a:lnTo>
                  <a:pt x="142875" y="8929"/>
                </a:lnTo>
                <a:lnTo>
                  <a:pt x="133945" y="26789"/>
                </a:lnTo>
                <a:lnTo>
                  <a:pt x="116086" y="62508"/>
                </a:lnTo>
                <a:lnTo>
                  <a:pt x="98226" y="98226"/>
                </a:lnTo>
                <a:lnTo>
                  <a:pt x="71437" y="133945"/>
                </a:lnTo>
                <a:lnTo>
                  <a:pt x="35719" y="169664"/>
                </a:lnTo>
                <a:lnTo>
                  <a:pt x="0" y="169664"/>
                </a:lnTo>
                <a:lnTo>
                  <a:pt x="0" y="16966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1" name="Freeform 40"/>
          <p:cNvSpPr/>
          <p:nvPr/>
        </p:nvSpPr>
        <p:spPr bwMode="auto">
          <a:xfrm>
            <a:off x="5214938" y="3670101"/>
            <a:ext cx="500063" cy="35720"/>
          </a:xfrm>
          <a:custGeom>
            <a:avLst/>
            <a:gdLst/>
            <a:ahLst/>
            <a:cxnLst/>
            <a:rect l="0" t="0" r="0" b="0"/>
            <a:pathLst>
              <a:path w="500063" h="35720">
                <a:moveTo>
                  <a:pt x="0" y="35719"/>
                </a:moveTo>
                <a:lnTo>
                  <a:pt x="0" y="35719"/>
                </a:lnTo>
                <a:lnTo>
                  <a:pt x="17859" y="35719"/>
                </a:lnTo>
                <a:lnTo>
                  <a:pt x="35718" y="35719"/>
                </a:lnTo>
                <a:lnTo>
                  <a:pt x="62507" y="35719"/>
                </a:lnTo>
                <a:lnTo>
                  <a:pt x="98226" y="35719"/>
                </a:lnTo>
                <a:lnTo>
                  <a:pt x="151804" y="35719"/>
                </a:lnTo>
                <a:lnTo>
                  <a:pt x="205382" y="35719"/>
                </a:lnTo>
                <a:lnTo>
                  <a:pt x="267890" y="26789"/>
                </a:lnTo>
                <a:lnTo>
                  <a:pt x="330398" y="26789"/>
                </a:lnTo>
                <a:lnTo>
                  <a:pt x="383976" y="26789"/>
                </a:lnTo>
                <a:lnTo>
                  <a:pt x="437554" y="17860"/>
                </a:lnTo>
                <a:lnTo>
                  <a:pt x="473273" y="8930"/>
                </a:lnTo>
                <a:lnTo>
                  <a:pt x="500062" y="0"/>
                </a:lnTo>
                <a:lnTo>
                  <a:pt x="500062"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2" name="Freeform 41"/>
          <p:cNvSpPr/>
          <p:nvPr/>
        </p:nvSpPr>
        <p:spPr bwMode="auto">
          <a:xfrm>
            <a:off x="5152430" y="3821906"/>
            <a:ext cx="598290" cy="62509"/>
          </a:xfrm>
          <a:custGeom>
            <a:avLst/>
            <a:gdLst/>
            <a:ahLst/>
            <a:cxnLst/>
            <a:rect l="0" t="0" r="0" b="0"/>
            <a:pathLst>
              <a:path w="598290" h="62509">
                <a:moveTo>
                  <a:pt x="0" y="62508"/>
                </a:moveTo>
                <a:lnTo>
                  <a:pt x="0" y="62508"/>
                </a:lnTo>
                <a:lnTo>
                  <a:pt x="17859" y="53578"/>
                </a:lnTo>
                <a:lnTo>
                  <a:pt x="44648" y="53578"/>
                </a:lnTo>
                <a:lnTo>
                  <a:pt x="89297" y="44648"/>
                </a:lnTo>
                <a:lnTo>
                  <a:pt x="142875" y="35719"/>
                </a:lnTo>
                <a:lnTo>
                  <a:pt x="205383" y="35719"/>
                </a:lnTo>
                <a:lnTo>
                  <a:pt x="267890" y="17859"/>
                </a:lnTo>
                <a:lnTo>
                  <a:pt x="339328" y="8930"/>
                </a:lnTo>
                <a:lnTo>
                  <a:pt x="392906" y="8930"/>
                </a:lnTo>
                <a:lnTo>
                  <a:pt x="455414" y="0"/>
                </a:lnTo>
                <a:lnTo>
                  <a:pt x="500062" y="0"/>
                </a:lnTo>
                <a:lnTo>
                  <a:pt x="553640" y="8930"/>
                </a:lnTo>
                <a:lnTo>
                  <a:pt x="598289" y="8930"/>
                </a:lnTo>
                <a:lnTo>
                  <a:pt x="598289"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4005512557"/>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Uniform interface</a:t>
            </a:r>
          </a:p>
        </p:txBody>
      </p:sp>
      <p:sp>
        <p:nvSpPr>
          <p:cNvPr id="3" name="Content Placeholder 2"/>
          <p:cNvSpPr>
            <a:spLocks noGrp="1"/>
          </p:cNvSpPr>
          <p:nvPr>
            <p:ph idx="1"/>
          </p:nvPr>
        </p:nvSpPr>
        <p:spPr>
          <a:xfrm>
            <a:off x="404813" y="1028700"/>
            <a:ext cx="8307387" cy="5224462"/>
          </a:xfrm>
        </p:spPr>
        <p:txBody>
          <a:bodyPr/>
          <a:lstStyle/>
          <a:p>
            <a:r>
              <a:rPr lang="en-US" dirty="0" smtClean="0"/>
              <a:t>The </a:t>
            </a:r>
            <a:r>
              <a:rPr lang="en-US" dirty="0"/>
              <a:t>uniform interface constraint is fundamental to the design of any REST service.[2] It simplifies and decouples the architecture, which enables each part to evolve independently. </a:t>
            </a:r>
            <a:endParaRPr lang="en-US" dirty="0" smtClean="0"/>
          </a:p>
          <a:p>
            <a:r>
              <a:rPr lang="en-US" dirty="0" smtClean="0"/>
              <a:t>The </a:t>
            </a:r>
            <a:r>
              <a:rPr lang="en-US" dirty="0"/>
              <a:t>four constraints for this uniform interface are:</a:t>
            </a:r>
          </a:p>
          <a:p>
            <a:pPr marL="457200" indent="-457200">
              <a:buFont typeface="+mj-lt"/>
              <a:buAutoNum type="arabicPeriod"/>
            </a:pPr>
            <a:r>
              <a:rPr lang="en-US" dirty="0" smtClean="0"/>
              <a:t>Resource </a:t>
            </a:r>
            <a:r>
              <a:rPr lang="en-US" dirty="0"/>
              <a:t>identification in </a:t>
            </a:r>
            <a:r>
              <a:rPr lang="en-US" dirty="0" smtClean="0"/>
              <a:t>requests</a:t>
            </a:r>
          </a:p>
          <a:p>
            <a:pPr marL="457200" indent="-457200">
              <a:buFont typeface="+mj-lt"/>
              <a:buAutoNum type="arabicPeriod"/>
            </a:pPr>
            <a:r>
              <a:rPr lang="en-US" dirty="0" smtClean="0"/>
              <a:t>Resource </a:t>
            </a:r>
            <a:r>
              <a:rPr lang="en-US" dirty="0"/>
              <a:t>manipulation through </a:t>
            </a:r>
            <a:r>
              <a:rPr lang="en-US" dirty="0" smtClean="0"/>
              <a:t>representations</a:t>
            </a:r>
          </a:p>
          <a:p>
            <a:pPr marL="457200" indent="-457200">
              <a:buFont typeface="+mj-lt"/>
              <a:buAutoNum type="arabicPeriod"/>
            </a:pPr>
            <a:r>
              <a:rPr lang="en-US" dirty="0" smtClean="0"/>
              <a:t>Self-descriptive messages</a:t>
            </a:r>
          </a:p>
          <a:p>
            <a:pPr marL="457200" indent="-457200">
              <a:buFont typeface="+mj-lt"/>
              <a:buAutoNum type="arabicPeriod"/>
            </a:pPr>
            <a:r>
              <a:rPr lang="en-US" dirty="0" smtClean="0"/>
              <a:t>Hypermedia </a:t>
            </a:r>
            <a:r>
              <a:rPr lang="en-US" dirty="0"/>
              <a:t>as the engine of application state (HATEOAS</a:t>
            </a:r>
            <a:r>
              <a:rPr lang="en-US" dirty="0" smtClean="0"/>
              <a:t>)</a:t>
            </a:r>
            <a:endParaRPr lang="en-US" dirty="0"/>
          </a:p>
        </p:txBody>
      </p:sp>
      <p:sp>
        <p:nvSpPr>
          <p:cNvPr id="6" name="TextBox 5"/>
          <p:cNvSpPr txBox="1"/>
          <p:nvPr/>
        </p:nvSpPr>
        <p:spPr>
          <a:xfrm>
            <a:off x="685800" y="6058723"/>
            <a:ext cx="6853158" cy="369332"/>
          </a:xfrm>
          <a:prstGeom prst="rect">
            <a:avLst/>
          </a:prstGeom>
          <a:noFill/>
        </p:spPr>
        <p:txBody>
          <a:bodyPr wrap="none" rtlCol="0">
            <a:spAutoFit/>
          </a:bodyPr>
          <a:lstStyle/>
          <a:p>
            <a:r>
              <a:rPr lang="en-US" dirty="0"/>
              <a:t>https://en.wikipedia.org/wiki/Representational_state_transfer</a:t>
            </a:r>
          </a:p>
        </p:txBody>
      </p:sp>
      <p:sp>
        <p:nvSpPr>
          <p:cNvPr id="4" name="Freeform 3"/>
          <p:cNvSpPr/>
          <p:nvPr/>
        </p:nvSpPr>
        <p:spPr bwMode="auto">
          <a:xfrm>
            <a:off x="6277570" y="3125390"/>
            <a:ext cx="250033" cy="348259"/>
          </a:xfrm>
          <a:custGeom>
            <a:avLst/>
            <a:gdLst/>
            <a:ahLst/>
            <a:cxnLst/>
            <a:rect l="0" t="0" r="0" b="0"/>
            <a:pathLst>
              <a:path w="250033" h="348259">
                <a:moveTo>
                  <a:pt x="26789" y="8930"/>
                </a:moveTo>
                <a:lnTo>
                  <a:pt x="26789" y="8930"/>
                </a:lnTo>
                <a:lnTo>
                  <a:pt x="17860" y="8930"/>
                </a:lnTo>
                <a:lnTo>
                  <a:pt x="17860" y="8930"/>
                </a:lnTo>
                <a:lnTo>
                  <a:pt x="17860" y="0"/>
                </a:lnTo>
                <a:lnTo>
                  <a:pt x="17860" y="0"/>
                </a:lnTo>
                <a:lnTo>
                  <a:pt x="8930" y="0"/>
                </a:lnTo>
                <a:lnTo>
                  <a:pt x="17860" y="0"/>
                </a:lnTo>
                <a:lnTo>
                  <a:pt x="17860" y="0"/>
                </a:lnTo>
                <a:lnTo>
                  <a:pt x="8930" y="0"/>
                </a:lnTo>
                <a:lnTo>
                  <a:pt x="8930" y="8930"/>
                </a:lnTo>
                <a:lnTo>
                  <a:pt x="8930" y="17860"/>
                </a:lnTo>
                <a:lnTo>
                  <a:pt x="8930" y="35719"/>
                </a:lnTo>
                <a:lnTo>
                  <a:pt x="8930" y="62508"/>
                </a:lnTo>
                <a:lnTo>
                  <a:pt x="8930" y="107156"/>
                </a:lnTo>
                <a:lnTo>
                  <a:pt x="8930" y="151805"/>
                </a:lnTo>
                <a:lnTo>
                  <a:pt x="0" y="187524"/>
                </a:lnTo>
                <a:lnTo>
                  <a:pt x="0" y="223242"/>
                </a:lnTo>
                <a:lnTo>
                  <a:pt x="8930" y="250031"/>
                </a:lnTo>
                <a:lnTo>
                  <a:pt x="17860" y="267891"/>
                </a:lnTo>
                <a:lnTo>
                  <a:pt x="35719" y="267891"/>
                </a:lnTo>
                <a:lnTo>
                  <a:pt x="53578" y="258961"/>
                </a:lnTo>
                <a:lnTo>
                  <a:pt x="71438" y="250031"/>
                </a:lnTo>
                <a:lnTo>
                  <a:pt x="80368" y="232172"/>
                </a:lnTo>
                <a:lnTo>
                  <a:pt x="98227" y="205383"/>
                </a:lnTo>
                <a:lnTo>
                  <a:pt x="107157" y="178594"/>
                </a:lnTo>
                <a:lnTo>
                  <a:pt x="116086" y="151805"/>
                </a:lnTo>
                <a:lnTo>
                  <a:pt x="125016" y="125016"/>
                </a:lnTo>
                <a:lnTo>
                  <a:pt x="133946" y="89297"/>
                </a:lnTo>
                <a:lnTo>
                  <a:pt x="142875" y="62508"/>
                </a:lnTo>
                <a:lnTo>
                  <a:pt x="151805" y="44649"/>
                </a:lnTo>
                <a:lnTo>
                  <a:pt x="151805" y="26789"/>
                </a:lnTo>
                <a:lnTo>
                  <a:pt x="151805" y="26789"/>
                </a:lnTo>
                <a:lnTo>
                  <a:pt x="160735" y="35719"/>
                </a:lnTo>
                <a:lnTo>
                  <a:pt x="160735" y="53578"/>
                </a:lnTo>
                <a:lnTo>
                  <a:pt x="160735" y="98227"/>
                </a:lnTo>
                <a:lnTo>
                  <a:pt x="151805" y="142875"/>
                </a:lnTo>
                <a:lnTo>
                  <a:pt x="151805" y="205383"/>
                </a:lnTo>
                <a:lnTo>
                  <a:pt x="160735" y="258961"/>
                </a:lnTo>
                <a:lnTo>
                  <a:pt x="169664" y="303610"/>
                </a:lnTo>
                <a:lnTo>
                  <a:pt x="187524" y="330399"/>
                </a:lnTo>
                <a:lnTo>
                  <a:pt x="205383" y="348258"/>
                </a:lnTo>
                <a:lnTo>
                  <a:pt x="232172" y="348258"/>
                </a:lnTo>
                <a:lnTo>
                  <a:pt x="250032" y="330399"/>
                </a:lnTo>
                <a:lnTo>
                  <a:pt x="250032" y="33039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 name="Freeform 4"/>
          <p:cNvSpPr/>
          <p:nvPr/>
        </p:nvSpPr>
        <p:spPr bwMode="auto">
          <a:xfrm>
            <a:off x="6563320" y="3107531"/>
            <a:ext cx="276822" cy="339329"/>
          </a:xfrm>
          <a:custGeom>
            <a:avLst/>
            <a:gdLst/>
            <a:ahLst/>
            <a:cxnLst/>
            <a:rect l="0" t="0" r="0" b="0"/>
            <a:pathLst>
              <a:path w="276822" h="339329">
                <a:moveTo>
                  <a:pt x="62508" y="26789"/>
                </a:moveTo>
                <a:lnTo>
                  <a:pt x="62508" y="26789"/>
                </a:lnTo>
                <a:lnTo>
                  <a:pt x="62508" y="35719"/>
                </a:lnTo>
                <a:lnTo>
                  <a:pt x="71438" y="53578"/>
                </a:lnTo>
                <a:lnTo>
                  <a:pt x="71438" y="80367"/>
                </a:lnTo>
                <a:lnTo>
                  <a:pt x="71438" y="107156"/>
                </a:lnTo>
                <a:lnTo>
                  <a:pt x="62508" y="142875"/>
                </a:lnTo>
                <a:lnTo>
                  <a:pt x="62508" y="178594"/>
                </a:lnTo>
                <a:lnTo>
                  <a:pt x="62508" y="214312"/>
                </a:lnTo>
                <a:lnTo>
                  <a:pt x="62508" y="250031"/>
                </a:lnTo>
                <a:lnTo>
                  <a:pt x="53578" y="276820"/>
                </a:lnTo>
                <a:lnTo>
                  <a:pt x="44649" y="303609"/>
                </a:lnTo>
                <a:lnTo>
                  <a:pt x="35719" y="321469"/>
                </a:lnTo>
                <a:lnTo>
                  <a:pt x="26789" y="339328"/>
                </a:lnTo>
                <a:lnTo>
                  <a:pt x="26789" y="339328"/>
                </a:lnTo>
                <a:lnTo>
                  <a:pt x="26789" y="330398"/>
                </a:lnTo>
                <a:lnTo>
                  <a:pt x="17860" y="312539"/>
                </a:lnTo>
                <a:lnTo>
                  <a:pt x="8930" y="276820"/>
                </a:lnTo>
                <a:lnTo>
                  <a:pt x="0" y="241101"/>
                </a:lnTo>
                <a:lnTo>
                  <a:pt x="0" y="196453"/>
                </a:lnTo>
                <a:lnTo>
                  <a:pt x="0" y="151805"/>
                </a:lnTo>
                <a:lnTo>
                  <a:pt x="8930" y="107156"/>
                </a:lnTo>
                <a:lnTo>
                  <a:pt x="26789" y="71437"/>
                </a:lnTo>
                <a:lnTo>
                  <a:pt x="35719" y="44648"/>
                </a:lnTo>
                <a:lnTo>
                  <a:pt x="53578" y="17859"/>
                </a:lnTo>
                <a:lnTo>
                  <a:pt x="80368" y="8930"/>
                </a:lnTo>
                <a:lnTo>
                  <a:pt x="98227" y="0"/>
                </a:lnTo>
                <a:lnTo>
                  <a:pt x="125016" y="0"/>
                </a:lnTo>
                <a:lnTo>
                  <a:pt x="151805" y="0"/>
                </a:lnTo>
                <a:lnTo>
                  <a:pt x="178594" y="8930"/>
                </a:lnTo>
                <a:lnTo>
                  <a:pt x="196453" y="17859"/>
                </a:lnTo>
                <a:lnTo>
                  <a:pt x="214313" y="26789"/>
                </a:lnTo>
                <a:lnTo>
                  <a:pt x="214313" y="35719"/>
                </a:lnTo>
                <a:lnTo>
                  <a:pt x="214313" y="44648"/>
                </a:lnTo>
                <a:lnTo>
                  <a:pt x="205383" y="44648"/>
                </a:lnTo>
                <a:lnTo>
                  <a:pt x="187524" y="53578"/>
                </a:lnTo>
                <a:lnTo>
                  <a:pt x="160735" y="53578"/>
                </a:lnTo>
                <a:lnTo>
                  <a:pt x="142875" y="53578"/>
                </a:lnTo>
                <a:lnTo>
                  <a:pt x="116086" y="62508"/>
                </a:lnTo>
                <a:lnTo>
                  <a:pt x="107157" y="80367"/>
                </a:lnTo>
                <a:lnTo>
                  <a:pt x="89297" y="107156"/>
                </a:lnTo>
                <a:lnTo>
                  <a:pt x="89297" y="142875"/>
                </a:lnTo>
                <a:lnTo>
                  <a:pt x="89297" y="187523"/>
                </a:lnTo>
                <a:lnTo>
                  <a:pt x="98227" y="232172"/>
                </a:lnTo>
                <a:lnTo>
                  <a:pt x="116086" y="267890"/>
                </a:lnTo>
                <a:lnTo>
                  <a:pt x="133946" y="303609"/>
                </a:lnTo>
                <a:lnTo>
                  <a:pt x="169664" y="321469"/>
                </a:lnTo>
                <a:lnTo>
                  <a:pt x="196453" y="330398"/>
                </a:lnTo>
                <a:lnTo>
                  <a:pt x="223243" y="321469"/>
                </a:lnTo>
                <a:lnTo>
                  <a:pt x="250032" y="312539"/>
                </a:lnTo>
                <a:lnTo>
                  <a:pt x="267891" y="285750"/>
                </a:lnTo>
                <a:lnTo>
                  <a:pt x="276821" y="258961"/>
                </a:lnTo>
                <a:lnTo>
                  <a:pt x="276821" y="25896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6974086" y="3071812"/>
            <a:ext cx="26790" cy="392907"/>
          </a:xfrm>
          <a:custGeom>
            <a:avLst/>
            <a:gdLst/>
            <a:ahLst/>
            <a:cxnLst/>
            <a:rect l="0" t="0" r="0" b="0"/>
            <a:pathLst>
              <a:path w="26790" h="392907">
                <a:moveTo>
                  <a:pt x="26789" y="0"/>
                </a:moveTo>
                <a:lnTo>
                  <a:pt x="26789" y="0"/>
                </a:lnTo>
                <a:lnTo>
                  <a:pt x="26789" y="8930"/>
                </a:lnTo>
                <a:lnTo>
                  <a:pt x="26789" y="26789"/>
                </a:lnTo>
                <a:lnTo>
                  <a:pt x="17859" y="62508"/>
                </a:lnTo>
                <a:lnTo>
                  <a:pt x="17859" y="107156"/>
                </a:lnTo>
                <a:lnTo>
                  <a:pt x="17859" y="160734"/>
                </a:lnTo>
                <a:lnTo>
                  <a:pt x="8930" y="214313"/>
                </a:lnTo>
                <a:lnTo>
                  <a:pt x="0" y="276820"/>
                </a:lnTo>
                <a:lnTo>
                  <a:pt x="0" y="321469"/>
                </a:lnTo>
                <a:lnTo>
                  <a:pt x="0" y="366117"/>
                </a:lnTo>
                <a:lnTo>
                  <a:pt x="8930" y="383977"/>
                </a:lnTo>
                <a:lnTo>
                  <a:pt x="8930" y="392906"/>
                </a:lnTo>
                <a:lnTo>
                  <a:pt x="8930" y="383977"/>
                </a:lnTo>
                <a:lnTo>
                  <a:pt x="8930" y="38397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6858000" y="3411140"/>
            <a:ext cx="142876" cy="17861"/>
          </a:xfrm>
          <a:custGeom>
            <a:avLst/>
            <a:gdLst/>
            <a:ahLst/>
            <a:cxnLst/>
            <a:rect l="0" t="0" r="0" b="0"/>
            <a:pathLst>
              <a:path w="142876" h="17861">
                <a:moveTo>
                  <a:pt x="0" y="0"/>
                </a:moveTo>
                <a:lnTo>
                  <a:pt x="0" y="8930"/>
                </a:lnTo>
                <a:lnTo>
                  <a:pt x="8930" y="8930"/>
                </a:lnTo>
                <a:lnTo>
                  <a:pt x="8930" y="17860"/>
                </a:lnTo>
                <a:lnTo>
                  <a:pt x="26789" y="17860"/>
                </a:lnTo>
                <a:lnTo>
                  <a:pt x="44648" y="17860"/>
                </a:lnTo>
                <a:lnTo>
                  <a:pt x="62508" y="17860"/>
                </a:lnTo>
                <a:lnTo>
                  <a:pt x="89297" y="17860"/>
                </a:lnTo>
                <a:lnTo>
                  <a:pt x="125016" y="17860"/>
                </a:lnTo>
                <a:lnTo>
                  <a:pt x="142875" y="8930"/>
                </a:lnTo>
                <a:lnTo>
                  <a:pt x="142875"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6777633" y="2982515"/>
            <a:ext cx="258962" cy="71439"/>
          </a:xfrm>
          <a:custGeom>
            <a:avLst/>
            <a:gdLst/>
            <a:ahLst/>
            <a:cxnLst/>
            <a:rect l="0" t="0" r="0" b="0"/>
            <a:pathLst>
              <a:path w="258962" h="71439">
                <a:moveTo>
                  <a:pt x="0" y="71438"/>
                </a:moveTo>
                <a:lnTo>
                  <a:pt x="0" y="71438"/>
                </a:lnTo>
                <a:lnTo>
                  <a:pt x="0" y="62508"/>
                </a:lnTo>
                <a:lnTo>
                  <a:pt x="8930" y="53578"/>
                </a:lnTo>
                <a:lnTo>
                  <a:pt x="26789" y="44649"/>
                </a:lnTo>
                <a:lnTo>
                  <a:pt x="62508" y="35719"/>
                </a:lnTo>
                <a:lnTo>
                  <a:pt x="98226" y="26789"/>
                </a:lnTo>
                <a:lnTo>
                  <a:pt x="151805" y="17860"/>
                </a:lnTo>
                <a:lnTo>
                  <a:pt x="205383" y="8930"/>
                </a:lnTo>
                <a:lnTo>
                  <a:pt x="258961" y="0"/>
                </a:lnTo>
                <a:lnTo>
                  <a:pt x="258961"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6232922" y="3527226"/>
            <a:ext cx="830462" cy="26790"/>
          </a:xfrm>
          <a:custGeom>
            <a:avLst/>
            <a:gdLst/>
            <a:ahLst/>
            <a:cxnLst/>
            <a:rect l="0" t="0" r="0" b="0"/>
            <a:pathLst>
              <a:path w="830462" h="26790">
                <a:moveTo>
                  <a:pt x="0" y="26789"/>
                </a:moveTo>
                <a:lnTo>
                  <a:pt x="0" y="26789"/>
                </a:lnTo>
                <a:lnTo>
                  <a:pt x="8930" y="26789"/>
                </a:lnTo>
                <a:lnTo>
                  <a:pt x="17859" y="26789"/>
                </a:lnTo>
                <a:lnTo>
                  <a:pt x="35719" y="26789"/>
                </a:lnTo>
                <a:lnTo>
                  <a:pt x="53578" y="26789"/>
                </a:lnTo>
                <a:lnTo>
                  <a:pt x="80367" y="26789"/>
                </a:lnTo>
                <a:lnTo>
                  <a:pt x="116086" y="26789"/>
                </a:lnTo>
                <a:lnTo>
                  <a:pt x="169664" y="26789"/>
                </a:lnTo>
                <a:lnTo>
                  <a:pt x="223242" y="26789"/>
                </a:lnTo>
                <a:lnTo>
                  <a:pt x="285750" y="26789"/>
                </a:lnTo>
                <a:lnTo>
                  <a:pt x="357187" y="17860"/>
                </a:lnTo>
                <a:lnTo>
                  <a:pt x="428625" y="17860"/>
                </a:lnTo>
                <a:lnTo>
                  <a:pt x="508992" y="17860"/>
                </a:lnTo>
                <a:lnTo>
                  <a:pt x="580430" y="17860"/>
                </a:lnTo>
                <a:lnTo>
                  <a:pt x="651867" y="17860"/>
                </a:lnTo>
                <a:lnTo>
                  <a:pt x="714375" y="17860"/>
                </a:lnTo>
                <a:lnTo>
                  <a:pt x="767953" y="17860"/>
                </a:lnTo>
                <a:lnTo>
                  <a:pt x="812601" y="8930"/>
                </a:lnTo>
                <a:lnTo>
                  <a:pt x="830461" y="0"/>
                </a:lnTo>
                <a:lnTo>
                  <a:pt x="830461"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 name="Freeform 10"/>
          <p:cNvSpPr/>
          <p:nvPr/>
        </p:nvSpPr>
        <p:spPr bwMode="auto">
          <a:xfrm>
            <a:off x="6375797" y="3616523"/>
            <a:ext cx="473274" cy="35720"/>
          </a:xfrm>
          <a:custGeom>
            <a:avLst/>
            <a:gdLst/>
            <a:ahLst/>
            <a:cxnLst/>
            <a:rect l="0" t="0" r="0" b="0"/>
            <a:pathLst>
              <a:path w="473274" h="35720">
                <a:moveTo>
                  <a:pt x="0" y="26789"/>
                </a:moveTo>
                <a:lnTo>
                  <a:pt x="0" y="26789"/>
                </a:lnTo>
                <a:lnTo>
                  <a:pt x="8930" y="26789"/>
                </a:lnTo>
                <a:lnTo>
                  <a:pt x="17859" y="26789"/>
                </a:lnTo>
                <a:lnTo>
                  <a:pt x="44648" y="26789"/>
                </a:lnTo>
                <a:lnTo>
                  <a:pt x="80367" y="26789"/>
                </a:lnTo>
                <a:lnTo>
                  <a:pt x="133945" y="35719"/>
                </a:lnTo>
                <a:lnTo>
                  <a:pt x="187523" y="26789"/>
                </a:lnTo>
                <a:lnTo>
                  <a:pt x="258961" y="26789"/>
                </a:lnTo>
                <a:lnTo>
                  <a:pt x="330398" y="17859"/>
                </a:lnTo>
                <a:lnTo>
                  <a:pt x="410766" y="8930"/>
                </a:lnTo>
                <a:lnTo>
                  <a:pt x="473273" y="0"/>
                </a:lnTo>
                <a:lnTo>
                  <a:pt x="473273"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 name="Freeform 11"/>
          <p:cNvSpPr/>
          <p:nvPr/>
        </p:nvSpPr>
        <p:spPr bwMode="auto">
          <a:xfrm>
            <a:off x="1044774" y="5080992"/>
            <a:ext cx="1777008" cy="62509"/>
          </a:xfrm>
          <a:custGeom>
            <a:avLst/>
            <a:gdLst/>
            <a:ahLst/>
            <a:cxnLst/>
            <a:rect l="0" t="0" r="0" b="0"/>
            <a:pathLst>
              <a:path w="1777008" h="62509">
                <a:moveTo>
                  <a:pt x="0" y="62508"/>
                </a:moveTo>
                <a:lnTo>
                  <a:pt x="0" y="62508"/>
                </a:lnTo>
                <a:lnTo>
                  <a:pt x="0" y="62508"/>
                </a:lnTo>
                <a:lnTo>
                  <a:pt x="0" y="62508"/>
                </a:lnTo>
                <a:lnTo>
                  <a:pt x="0" y="53578"/>
                </a:lnTo>
                <a:lnTo>
                  <a:pt x="8929" y="53578"/>
                </a:lnTo>
                <a:lnTo>
                  <a:pt x="17859" y="53578"/>
                </a:lnTo>
                <a:lnTo>
                  <a:pt x="17859" y="53578"/>
                </a:lnTo>
                <a:lnTo>
                  <a:pt x="26789" y="53578"/>
                </a:lnTo>
                <a:lnTo>
                  <a:pt x="35718" y="44649"/>
                </a:lnTo>
                <a:lnTo>
                  <a:pt x="53578" y="44649"/>
                </a:lnTo>
                <a:lnTo>
                  <a:pt x="53578" y="44649"/>
                </a:lnTo>
                <a:lnTo>
                  <a:pt x="71437" y="44649"/>
                </a:lnTo>
                <a:lnTo>
                  <a:pt x="80367" y="44649"/>
                </a:lnTo>
                <a:lnTo>
                  <a:pt x="89296" y="44649"/>
                </a:lnTo>
                <a:lnTo>
                  <a:pt x="98226" y="53578"/>
                </a:lnTo>
                <a:lnTo>
                  <a:pt x="107156" y="53578"/>
                </a:lnTo>
                <a:lnTo>
                  <a:pt x="116085" y="44649"/>
                </a:lnTo>
                <a:lnTo>
                  <a:pt x="125015" y="44649"/>
                </a:lnTo>
                <a:lnTo>
                  <a:pt x="142875" y="44649"/>
                </a:lnTo>
                <a:lnTo>
                  <a:pt x="160734" y="44649"/>
                </a:lnTo>
                <a:lnTo>
                  <a:pt x="178593" y="44649"/>
                </a:lnTo>
                <a:lnTo>
                  <a:pt x="187523" y="44649"/>
                </a:lnTo>
                <a:lnTo>
                  <a:pt x="205382" y="44649"/>
                </a:lnTo>
                <a:lnTo>
                  <a:pt x="223242" y="44649"/>
                </a:lnTo>
                <a:lnTo>
                  <a:pt x="250031" y="53578"/>
                </a:lnTo>
                <a:lnTo>
                  <a:pt x="267890" y="44649"/>
                </a:lnTo>
                <a:lnTo>
                  <a:pt x="294679" y="44649"/>
                </a:lnTo>
                <a:lnTo>
                  <a:pt x="312539" y="44649"/>
                </a:lnTo>
                <a:lnTo>
                  <a:pt x="339328" y="44649"/>
                </a:lnTo>
                <a:lnTo>
                  <a:pt x="366117" y="44649"/>
                </a:lnTo>
                <a:lnTo>
                  <a:pt x="383976" y="44649"/>
                </a:lnTo>
                <a:lnTo>
                  <a:pt x="410765" y="35719"/>
                </a:lnTo>
                <a:lnTo>
                  <a:pt x="428624" y="35719"/>
                </a:lnTo>
                <a:lnTo>
                  <a:pt x="455414" y="26789"/>
                </a:lnTo>
                <a:lnTo>
                  <a:pt x="473273" y="26789"/>
                </a:lnTo>
                <a:lnTo>
                  <a:pt x="500062" y="17860"/>
                </a:lnTo>
                <a:lnTo>
                  <a:pt x="517921" y="17860"/>
                </a:lnTo>
                <a:lnTo>
                  <a:pt x="544710" y="17860"/>
                </a:lnTo>
                <a:lnTo>
                  <a:pt x="580429" y="17860"/>
                </a:lnTo>
                <a:lnTo>
                  <a:pt x="607218" y="17860"/>
                </a:lnTo>
                <a:lnTo>
                  <a:pt x="625078" y="17860"/>
                </a:lnTo>
                <a:lnTo>
                  <a:pt x="651867" y="8930"/>
                </a:lnTo>
                <a:lnTo>
                  <a:pt x="678656" y="8930"/>
                </a:lnTo>
                <a:lnTo>
                  <a:pt x="705445" y="8930"/>
                </a:lnTo>
                <a:lnTo>
                  <a:pt x="732234" y="8930"/>
                </a:lnTo>
                <a:lnTo>
                  <a:pt x="750093" y="8930"/>
                </a:lnTo>
                <a:lnTo>
                  <a:pt x="776882" y="8930"/>
                </a:lnTo>
                <a:lnTo>
                  <a:pt x="794742" y="8930"/>
                </a:lnTo>
                <a:lnTo>
                  <a:pt x="821531" y="8930"/>
                </a:lnTo>
                <a:lnTo>
                  <a:pt x="848320" y="8930"/>
                </a:lnTo>
                <a:lnTo>
                  <a:pt x="875109" y="8930"/>
                </a:lnTo>
                <a:lnTo>
                  <a:pt x="901898" y="0"/>
                </a:lnTo>
                <a:lnTo>
                  <a:pt x="928687" y="0"/>
                </a:lnTo>
                <a:lnTo>
                  <a:pt x="955476" y="8930"/>
                </a:lnTo>
                <a:lnTo>
                  <a:pt x="982265" y="8930"/>
                </a:lnTo>
                <a:lnTo>
                  <a:pt x="1009054" y="17860"/>
                </a:lnTo>
                <a:lnTo>
                  <a:pt x="1035843" y="17860"/>
                </a:lnTo>
                <a:lnTo>
                  <a:pt x="1053703" y="17860"/>
                </a:lnTo>
                <a:lnTo>
                  <a:pt x="1080492" y="17860"/>
                </a:lnTo>
                <a:lnTo>
                  <a:pt x="1107281" y="17860"/>
                </a:lnTo>
                <a:lnTo>
                  <a:pt x="1125140" y="17860"/>
                </a:lnTo>
                <a:lnTo>
                  <a:pt x="1151929" y="26789"/>
                </a:lnTo>
                <a:lnTo>
                  <a:pt x="1178718" y="26789"/>
                </a:lnTo>
                <a:lnTo>
                  <a:pt x="1196578" y="26789"/>
                </a:lnTo>
                <a:lnTo>
                  <a:pt x="1223367" y="35719"/>
                </a:lnTo>
                <a:lnTo>
                  <a:pt x="1250156" y="35719"/>
                </a:lnTo>
                <a:lnTo>
                  <a:pt x="1268015" y="35719"/>
                </a:lnTo>
                <a:lnTo>
                  <a:pt x="1294804" y="35719"/>
                </a:lnTo>
                <a:lnTo>
                  <a:pt x="1321593" y="35719"/>
                </a:lnTo>
                <a:lnTo>
                  <a:pt x="1348382" y="26789"/>
                </a:lnTo>
                <a:lnTo>
                  <a:pt x="1375171" y="17860"/>
                </a:lnTo>
                <a:lnTo>
                  <a:pt x="1393031" y="17860"/>
                </a:lnTo>
                <a:lnTo>
                  <a:pt x="1419820" y="8930"/>
                </a:lnTo>
                <a:lnTo>
                  <a:pt x="1446609" y="8930"/>
                </a:lnTo>
                <a:lnTo>
                  <a:pt x="1464468" y="8930"/>
                </a:lnTo>
                <a:lnTo>
                  <a:pt x="1491257" y="8930"/>
                </a:lnTo>
                <a:lnTo>
                  <a:pt x="1509117" y="8930"/>
                </a:lnTo>
                <a:lnTo>
                  <a:pt x="1526976" y="8930"/>
                </a:lnTo>
                <a:lnTo>
                  <a:pt x="1553765" y="8930"/>
                </a:lnTo>
                <a:lnTo>
                  <a:pt x="1571624" y="17860"/>
                </a:lnTo>
                <a:lnTo>
                  <a:pt x="1589484" y="17860"/>
                </a:lnTo>
                <a:lnTo>
                  <a:pt x="1607343" y="17860"/>
                </a:lnTo>
                <a:lnTo>
                  <a:pt x="1616273" y="17860"/>
                </a:lnTo>
                <a:lnTo>
                  <a:pt x="1634132" y="26789"/>
                </a:lnTo>
                <a:lnTo>
                  <a:pt x="1651992" y="26789"/>
                </a:lnTo>
                <a:lnTo>
                  <a:pt x="1660921" y="26789"/>
                </a:lnTo>
                <a:lnTo>
                  <a:pt x="1678781" y="35719"/>
                </a:lnTo>
                <a:lnTo>
                  <a:pt x="1696640" y="35719"/>
                </a:lnTo>
                <a:lnTo>
                  <a:pt x="1714499" y="35719"/>
                </a:lnTo>
                <a:lnTo>
                  <a:pt x="1732359" y="35719"/>
                </a:lnTo>
                <a:lnTo>
                  <a:pt x="1750218" y="35719"/>
                </a:lnTo>
                <a:lnTo>
                  <a:pt x="1759148" y="35719"/>
                </a:lnTo>
                <a:lnTo>
                  <a:pt x="1768078" y="35719"/>
                </a:lnTo>
                <a:lnTo>
                  <a:pt x="1777007" y="35719"/>
                </a:lnTo>
                <a:lnTo>
                  <a:pt x="1777007" y="35719"/>
                </a:lnTo>
                <a:lnTo>
                  <a:pt x="1777007" y="3571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 name="Freeform 12"/>
          <p:cNvSpPr/>
          <p:nvPr/>
        </p:nvSpPr>
        <p:spPr bwMode="auto">
          <a:xfrm>
            <a:off x="1875234" y="5411391"/>
            <a:ext cx="1" cy="17860"/>
          </a:xfrm>
          <a:custGeom>
            <a:avLst/>
            <a:gdLst/>
            <a:ahLst/>
            <a:cxnLst/>
            <a:rect l="0" t="0" r="0" b="0"/>
            <a:pathLst>
              <a:path w="1" h="17860">
                <a:moveTo>
                  <a:pt x="0" y="17859"/>
                </a:moveTo>
                <a:lnTo>
                  <a:pt x="0" y="17859"/>
                </a:lnTo>
                <a:lnTo>
                  <a:pt x="0" y="8929"/>
                </a:ln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 name="Freeform 13"/>
          <p:cNvSpPr/>
          <p:nvPr/>
        </p:nvSpPr>
        <p:spPr bwMode="auto">
          <a:xfrm>
            <a:off x="2071688" y="5402461"/>
            <a:ext cx="17860" cy="17860"/>
          </a:xfrm>
          <a:custGeom>
            <a:avLst/>
            <a:gdLst/>
            <a:ahLst/>
            <a:cxnLst/>
            <a:rect l="0" t="0" r="0" b="0"/>
            <a:pathLst>
              <a:path w="17860" h="17860">
                <a:moveTo>
                  <a:pt x="0" y="17859"/>
                </a:moveTo>
                <a:lnTo>
                  <a:pt x="0" y="17859"/>
                </a:lnTo>
                <a:lnTo>
                  <a:pt x="0" y="17859"/>
                </a:lnTo>
                <a:lnTo>
                  <a:pt x="0" y="8930"/>
                </a:lnTo>
                <a:lnTo>
                  <a:pt x="0" y="8930"/>
                </a:lnTo>
                <a:lnTo>
                  <a:pt x="0" y="8930"/>
                </a:lnTo>
                <a:lnTo>
                  <a:pt x="8929" y="8930"/>
                </a:lnTo>
                <a:lnTo>
                  <a:pt x="17859" y="0"/>
                </a:lnTo>
                <a:lnTo>
                  <a:pt x="17859"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 name="Freeform 14"/>
          <p:cNvSpPr/>
          <p:nvPr/>
        </p:nvSpPr>
        <p:spPr bwMode="auto">
          <a:xfrm>
            <a:off x="2259211" y="5447109"/>
            <a:ext cx="8931" cy="26790"/>
          </a:xfrm>
          <a:custGeom>
            <a:avLst/>
            <a:gdLst/>
            <a:ahLst/>
            <a:cxnLst/>
            <a:rect l="0" t="0" r="0" b="0"/>
            <a:pathLst>
              <a:path w="8931" h="26790">
                <a:moveTo>
                  <a:pt x="0" y="26789"/>
                </a:moveTo>
                <a:lnTo>
                  <a:pt x="0" y="17860"/>
                </a:lnTo>
                <a:lnTo>
                  <a:pt x="8930" y="8930"/>
                </a:lnTo>
                <a:lnTo>
                  <a:pt x="8930" y="0"/>
                </a:lnTo>
                <a:lnTo>
                  <a:pt x="893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 name="Freeform 15"/>
          <p:cNvSpPr/>
          <p:nvPr/>
        </p:nvSpPr>
        <p:spPr bwMode="auto">
          <a:xfrm>
            <a:off x="2491383" y="5456039"/>
            <a:ext cx="1" cy="17860"/>
          </a:xfrm>
          <a:custGeom>
            <a:avLst/>
            <a:gdLst/>
            <a:ahLst/>
            <a:cxnLst/>
            <a:rect l="0" t="0" r="0" b="0"/>
            <a:pathLst>
              <a:path w="1" h="17860">
                <a:moveTo>
                  <a:pt x="0" y="0"/>
                </a:moveTo>
                <a:lnTo>
                  <a:pt x="0" y="0"/>
                </a:lnTo>
                <a:lnTo>
                  <a:pt x="0" y="0"/>
                </a:lnTo>
                <a:lnTo>
                  <a:pt x="0" y="0"/>
                </a:lnTo>
                <a:lnTo>
                  <a:pt x="0" y="0"/>
                </a:lnTo>
                <a:lnTo>
                  <a:pt x="0" y="8930"/>
                </a:lnTo>
                <a:lnTo>
                  <a:pt x="0" y="8930"/>
                </a:lnTo>
                <a:lnTo>
                  <a:pt x="0" y="17859"/>
                </a:lnTo>
                <a:lnTo>
                  <a:pt x="0" y="17859"/>
                </a:lnTo>
                <a:lnTo>
                  <a:pt x="0" y="17859"/>
                </a:lnTo>
                <a:lnTo>
                  <a:pt x="0" y="17859"/>
                </a:lnTo>
                <a:lnTo>
                  <a:pt x="0" y="8930"/>
                </a:lnTo>
                <a:lnTo>
                  <a:pt x="0"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7" name="Freeform 16"/>
          <p:cNvSpPr/>
          <p:nvPr/>
        </p:nvSpPr>
        <p:spPr bwMode="auto">
          <a:xfrm>
            <a:off x="1196578" y="5536406"/>
            <a:ext cx="1410892" cy="35720"/>
          </a:xfrm>
          <a:custGeom>
            <a:avLst/>
            <a:gdLst/>
            <a:ahLst/>
            <a:cxnLst/>
            <a:rect l="0" t="0" r="0" b="0"/>
            <a:pathLst>
              <a:path w="1410892" h="35720">
                <a:moveTo>
                  <a:pt x="0" y="35719"/>
                </a:moveTo>
                <a:lnTo>
                  <a:pt x="0" y="35719"/>
                </a:lnTo>
                <a:lnTo>
                  <a:pt x="0" y="35719"/>
                </a:lnTo>
                <a:lnTo>
                  <a:pt x="8930" y="35719"/>
                </a:lnTo>
                <a:lnTo>
                  <a:pt x="17860" y="35719"/>
                </a:lnTo>
                <a:lnTo>
                  <a:pt x="26789" y="35719"/>
                </a:lnTo>
                <a:lnTo>
                  <a:pt x="35719" y="35719"/>
                </a:lnTo>
                <a:lnTo>
                  <a:pt x="44649" y="26789"/>
                </a:lnTo>
                <a:lnTo>
                  <a:pt x="62508" y="26789"/>
                </a:lnTo>
                <a:lnTo>
                  <a:pt x="62508" y="26789"/>
                </a:lnTo>
                <a:lnTo>
                  <a:pt x="71438" y="26789"/>
                </a:lnTo>
                <a:lnTo>
                  <a:pt x="89297" y="17860"/>
                </a:lnTo>
                <a:lnTo>
                  <a:pt x="89297" y="17860"/>
                </a:lnTo>
                <a:lnTo>
                  <a:pt x="98227" y="26789"/>
                </a:lnTo>
                <a:lnTo>
                  <a:pt x="116086" y="26789"/>
                </a:lnTo>
                <a:lnTo>
                  <a:pt x="133945" y="26789"/>
                </a:lnTo>
                <a:lnTo>
                  <a:pt x="151805" y="26789"/>
                </a:lnTo>
                <a:lnTo>
                  <a:pt x="178594" y="26789"/>
                </a:lnTo>
                <a:lnTo>
                  <a:pt x="205383" y="26789"/>
                </a:lnTo>
                <a:lnTo>
                  <a:pt x="232172" y="26789"/>
                </a:lnTo>
                <a:lnTo>
                  <a:pt x="258961" y="17860"/>
                </a:lnTo>
                <a:lnTo>
                  <a:pt x="285750" y="17860"/>
                </a:lnTo>
                <a:lnTo>
                  <a:pt x="312539" y="17860"/>
                </a:lnTo>
                <a:lnTo>
                  <a:pt x="339328" y="8930"/>
                </a:lnTo>
                <a:lnTo>
                  <a:pt x="383977" y="8930"/>
                </a:lnTo>
                <a:lnTo>
                  <a:pt x="419695" y="8930"/>
                </a:lnTo>
                <a:lnTo>
                  <a:pt x="464344" y="8930"/>
                </a:lnTo>
                <a:lnTo>
                  <a:pt x="508992" y="0"/>
                </a:lnTo>
                <a:lnTo>
                  <a:pt x="553641" y="0"/>
                </a:lnTo>
                <a:lnTo>
                  <a:pt x="607219" y="0"/>
                </a:lnTo>
                <a:lnTo>
                  <a:pt x="651867" y="0"/>
                </a:lnTo>
                <a:lnTo>
                  <a:pt x="705445" y="0"/>
                </a:lnTo>
                <a:lnTo>
                  <a:pt x="750094" y="0"/>
                </a:lnTo>
                <a:lnTo>
                  <a:pt x="794742" y="0"/>
                </a:lnTo>
                <a:lnTo>
                  <a:pt x="839391" y="8930"/>
                </a:lnTo>
                <a:lnTo>
                  <a:pt x="892969" y="8930"/>
                </a:lnTo>
                <a:lnTo>
                  <a:pt x="937617" y="8930"/>
                </a:lnTo>
                <a:lnTo>
                  <a:pt x="973336" y="8930"/>
                </a:lnTo>
                <a:lnTo>
                  <a:pt x="1017985" y="8930"/>
                </a:lnTo>
                <a:lnTo>
                  <a:pt x="1071563" y="8930"/>
                </a:lnTo>
                <a:lnTo>
                  <a:pt x="1116211" y="17860"/>
                </a:lnTo>
                <a:lnTo>
                  <a:pt x="1169789" y="17860"/>
                </a:lnTo>
                <a:lnTo>
                  <a:pt x="1223367" y="17860"/>
                </a:lnTo>
                <a:lnTo>
                  <a:pt x="1276945" y="17860"/>
                </a:lnTo>
                <a:lnTo>
                  <a:pt x="1312664" y="17860"/>
                </a:lnTo>
                <a:lnTo>
                  <a:pt x="1357313" y="26789"/>
                </a:lnTo>
                <a:lnTo>
                  <a:pt x="1393031" y="35719"/>
                </a:lnTo>
                <a:lnTo>
                  <a:pt x="1410891" y="35719"/>
                </a:lnTo>
                <a:lnTo>
                  <a:pt x="1410891" y="3571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1879912915"/>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 identification in requests</a:t>
            </a:r>
            <a:br>
              <a:rPr lang="en-US" dirty="0"/>
            </a:br>
            <a:endParaRPr lang="en-US" dirty="0"/>
          </a:p>
        </p:txBody>
      </p:sp>
      <p:sp>
        <p:nvSpPr>
          <p:cNvPr id="3" name="Content Placeholder 2"/>
          <p:cNvSpPr>
            <a:spLocks noGrp="1"/>
          </p:cNvSpPr>
          <p:nvPr>
            <p:ph idx="1"/>
          </p:nvPr>
        </p:nvSpPr>
        <p:spPr/>
        <p:txBody>
          <a:bodyPr/>
          <a:lstStyle/>
          <a:p>
            <a:r>
              <a:rPr lang="en-US" dirty="0" smtClean="0"/>
              <a:t>Individual </a:t>
            </a:r>
            <a:r>
              <a:rPr lang="en-US" dirty="0"/>
              <a:t>resources are identified in requests, for example using URIs in Web-based REST systems. The resources themselves are conceptually separate from the representations that are returned to the client. For example, the server may send data from its database as HTML, XML or JSON, none of which are the server's internal representation.</a:t>
            </a:r>
          </a:p>
          <a:p>
            <a:endParaRPr lang="en-US" dirty="0"/>
          </a:p>
          <a:p>
            <a:r>
              <a:rPr lang="en-US" dirty="0"/>
              <a:t>Resource manipulation through representations</a:t>
            </a:r>
          </a:p>
          <a:p>
            <a:r>
              <a:rPr lang="en-US" dirty="0"/>
              <a:t>When a client holds a representation of a resource, including any metadata attached, it has enough information to modify or delete the resource.</a:t>
            </a:r>
          </a:p>
          <a:p>
            <a:endParaRPr lang="en-US" dirty="0"/>
          </a:p>
        </p:txBody>
      </p:sp>
      <p:sp>
        <p:nvSpPr>
          <p:cNvPr id="5" name="TextBox 4"/>
          <p:cNvSpPr txBox="1"/>
          <p:nvPr/>
        </p:nvSpPr>
        <p:spPr>
          <a:xfrm>
            <a:off x="685800" y="6058723"/>
            <a:ext cx="6853158" cy="369332"/>
          </a:xfrm>
          <a:prstGeom prst="rect">
            <a:avLst/>
          </a:prstGeom>
          <a:noFill/>
        </p:spPr>
        <p:txBody>
          <a:bodyPr wrap="none" rtlCol="0">
            <a:spAutoFit/>
          </a:bodyPr>
          <a:lstStyle/>
          <a:p>
            <a:r>
              <a:rPr lang="en-US" dirty="0"/>
              <a:t>https://en.wikipedia.org/wiki/Representational_state_transfer</a:t>
            </a:r>
          </a:p>
        </p:txBody>
      </p:sp>
      <p:sp>
        <p:nvSpPr>
          <p:cNvPr id="4" name="Freeform 3"/>
          <p:cNvSpPr/>
          <p:nvPr/>
        </p:nvSpPr>
        <p:spPr bwMode="auto">
          <a:xfrm>
            <a:off x="2946797" y="1893094"/>
            <a:ext cx="535782" cy="44649"/>
          </a:xfrm>
          <a:custGeom>
            <a:avLst/>
            <a:gdLst/>
            <a:ahLst/>
            <a:cxnLst/>
            <a:rect l="0" t="0" r="0" b="0"/>
            <a:pathLst>
              <a:path w="535782" h="44649">
                <a:moveTo>
                  <a:pt x="8930" y="35718"/>
                </a:moveTo>
                <a:lnTo>
                  <a:pt x="8930" y="35718"/>
                </a:lnTo>
                <a:lnTo>
                  <a:pt x="8930" y="35718"/>
                </a:lnTo>
                <a:lnTo>
                  <a:pt x="8930" y="26789"/>
                </a:lnTo>
                <a:lnTo>
                  <a:pt x="0" y="17859"/>
                </a:lnTo>
                <a:lnTo>
                  <a:pt x="0" y="17859"/>
                </a:lnTo>
                <a:lnTo>
                  <a:pt x="0" y="17859"/>
                </a:lnTo>
                <a:lnTo>
                  <a:pt x="0" y="17859"/>
                </a:lnTo>
                <a:lnTo>
                  <a:pt x="8930" y="17859"/>
                </a:lnTo>
                <a:lnTo>
                  <a:pt x="8930" y="17859"/>
                </a:lnTo>
                <a:lnTo>
                  <a:pt x="17859" y="17859"/>
                </a:lnTo>
                <a:lnTo>
                  <a:pt x="35719" y="26789"/>
                </a:lnTo>
                <a:lnTo>
                  <a:pt x="44648" y="26789"/>
                </a:lnTo>
                <a:lnTo>
                  <a:pt x="71437" y="35718"/>
                </a:lnTo>
                <a:lnTo>
                  <a:pt x="89297" y="35718"/>
                </a:lnTo>
                <a:lnTo>
                  <a:pt x="107156" y="44648"/>
                </a:lnTo>
                <a:lnTo>
                  <a:pt x="133945" y="44648"/>
                </a:lnTo>
                <a:lnTo>
                  <a:pt x="169664" y="35718"/>
                </a:lnTo>
                <a:lnTo>
                  <a:pt x="196453" y="35718"/>
                </a:lnTo>
                <a:lnTo>
                  <a:pt x="232172" y="35718"/>
                </a:lnTo>
                <a:lnTo>
                  <a:pt x="267891" y="26789"/>
                </a:lnTo>
                <a:lnTo>
                  <a:pt x="303609" y="17859"/>
                </a:lnTo>
                <a:lnTo>
                  <a:pt x="339328" y="8929"/>
                </a:lnTo>
                <a:lnTo>
                  <a:pt x="375047" y="8929"/>
                </a:lnTo>
                <a:lnTo>
                  <a:pt x="401836" y="8929"/>
                </a:lnTo>
                <a:lnTo>
                  <a:pt x="437555" y="0"/>
                </a:lnTo>
                <a:lnTo>
                  <a:pt x="455414" y="0"/>
                </a:lnTo>
                <a:lnTo>
                  <a:pt x="473273" y="8929"/>
                </a:lnTo>
                <a:lnTo>
                  <a:pt x="500062" y="8929"/>
                </a:lnTo>
                <a:lnTo>
                  <a:pt x="508992" y="8929"/>
                </a:lnTo>
                <a:lnTo>
                  <a:pt x="517922" y="8929"/>
                </a:lnTo>
                <a:lnTo>
                  <a:pt x="526851" y="17859"/>
                </a:lnTo>
                <a:lnTo>
                  <a:pt x="526851" y="17859"/>
                </a:lnTo>
                <a:lnTo>
                  <a:pt x="526851" y="17859"/>
                </a:lnTo>
                <a:lnTo>
                  <a:pt x="535781" y="17859"/>
                </a:lnTo>
                <a:lnTo>
                  <a:pt x="535781" y="8929"/>
                </a:lnTo>
                <a:lnTo>
                  <a:pt x="535781" y="892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3205758" y="3303984"/>
            <a:ext cx="759024" cy="35720"/>
          </a:xfrm>
          <a:custGeom>
            <a:avLst/>
            <a:gdLst/>
            <a:ahLst/>
            <a:cxnLst/>
            <a:rect l="0" t="0" r="0" b="0"/>
            <a:pathLst>
              <a:path w="759024" h="35720">
                <a:moveTo>
                  <a:pt x="0" y="26789"/>
                </a:moveTo>
                <a:lnTo>
                  <a:pt x="8930" y="35719"/>
                </a:lnTo>
                <a:lnTo>
                  <a:pt x="17859" y="35719"/>
                </a:lnTo>
                <a:lnTo>
                  <a:pt x="17859" y="35719"/>
                </a:lnTo>
                <a:lnTo>
                  <a:pt x="35719" y="35719"/>
                </a:lnTo>
                <a:lnTo>
                  <a:pt x="44648" y="26789"/>
                </a:lnTo>
                <a:lnTo>
                  <a:pt x="62508" y="26789"/>
                </a:lnTo>
                <a:lnTo>
                  <a:pt x="80367" y="17859"/>
                </a:lnTo>
                <a:lnTo>
                  <a:pt x="98226" y="26789"/>
                </a:lnTo>
                <a:lnTo>
                  <a:pt x="116086" y="26789"/>
                </a:lnTo>
                <a:lnTo>
                  <a:pt x="133945" y="26789"/>
                </a:lnTo>
                <a:lnTo>
                  <a:pt x="160734" y="26789"/>
                </a:lnTo>
                <a:lnTo>
                  <a:pt x="187523" y="26789"/>
                </a:lnTo>
                <a:lnTo>
                  <a:pt x="214312" y="35719"/>
                </a:lnTo>
                <a:lnTo>
                  <a:pt x="250031" y="26789"/>
                </a:lnTo>
                <a:lnTo>
                  <a:pt x="294680" y="26789"/>
                </a:lnTo>
                <a:lnTo>
                  <a:pt x="339328" y="17859"/>
                </a:lnTo>
                <a:lnTo>
                  <a:pt x="383976" y="17859"/>
                </a:lnTo>
                <a:lnTo>
                  <a:pt x="419695" y="8930"/>
                </a:lnTo>
                <a:lnTo>
                  <a:pt x="464344" y="8930"/>
                </a:lnTo>
                <a:lnTo>
                  <a:pt x="508992" y="0"/>
                </a:lnTo>
                <a:lnTo>
                  <a:pt x="553640" y="0"/>
                </a:lnTo>
                <a:lnTo>
                  <a:pt x="589359" y="0"/>
                </a:lnTo>
                <a:lnTo>
                  <a:pt x="634008" y="0"/>
                </a:lnTo>
                <a:lnTo>
                  <a:pt x="660797" y="8930"/>
                </a:lnTo>
                <a:lnTo>
                  <a:pt x="696515" y="17859"/>
                </a:lnTo>
                <a:lnTo>
                  <a:pt x="732234" y="8930"/>
                </a:lnTo>
                <a:lnTo>
                  <a:pt x="759023" y="0"/>
                </a:lnTo>
                <a:lnTo>
                  <a:pt x="759023"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4089797" y="3303984"/>
            <a:ext cx="535782" cy="8931"/>
          </a:xfrm>
          <a:custGeom>
            <a:avLst/>
            <a:gdLst/>
            <a:ahLst/>
            <a:cxnLst/>
            <a:rect l="0" t="0" r="0" b="0"/>
            <a:pathLst>
              <a:path w="535782" h="8931">
                <a:moveTo>
                  <a:pt x="0" y="8930"/>
                </a:moveTo>
                <a:lnTo>
                  <a:pt x="8930" y="8930"/>
                </a:lnTo>
                <a:lnTo>
                  <a:pt x="8930" y="8930"/>
                </a:lnTo>
                <a:lnTo>
                  <a:pt x="17859" y="8930"/>
                </a:lnTo>
                <a:lnTo>
                  <a:pt x="35719" y="8930"/>
                </a:lnTo>
                <a:lnTo>
                  <a:pt x="44648" y="8930"/>
                </a:lnTo>
                <a:lnTo>
                  <a:pt x="62508" y="8930"/>
                </a:lnTo>
                <a:lnTo>
                  <a:pt x="89297" y="0"/>
                </a:lnTo>
                <a:lnTo>
                  <a:pt x="107156" y="0"/>
                </a:lnTo>
                <a:lnTo>
                  <a:pt x="133945" y="0"/>
                </a:lnTo>
                <a:lnTo>
                  <a:pt x="169664" y="0"/>
                </a:lnTo>
                <a:lnTo>
                  <a:pt x="205383" y="0"/>
                </a:lnTo>
                <a:lnTo>
                  <a:pt x="241101" y="0"/>
                </a:lnTo>
                <a:lnTo>
                  <a:pt x="285750" y="0"/>
                </a:lnTo>
                <a:lnTo>
                  <a:pt x="330398" y="0"/>
                </a:lnTo>
                <a:lnTo>
                  <a:pt x="383976" y="0"/>
                </a:lnTo>
                <a:lnTo>
                  <a:pt x="428625" y="0"/>
                </a:lnTo>
                <a:lnTo>
                  <a:pt x="464344" y="0"/>
                </a:lnTo>
                <a:lnTo>
                  <a:pt x="508992" y="8930"/>
                </a:lnTo>
                <a:lnTo>
                  <a:pt x="535781" y="0"/>
                </a:lnTo>
                <a:lnTo>
                  <a:pt x="535781"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5188148" y="3268265"/>
            <a:ext cx="759025" cy="17861"/>
          </a:xfrm>
          <a:custGeom>
            <a:avLst/>
            <a:gdLst/>
            <a:ahLst/>
            <a:cxnLst/>
            <a:rect l="0" t="0" r="0" b="0"/>
            <a:pathLst>
              <a:path w="759025" h="17861">
                <a:moveTo>
                  <a:pt x="0" y="0"/>
                </a:moveTo>
                <a:lnTo>
                  <a:pt x="8930" y="0"/>
                </a:lnTo>
                <a:lnTo>
                  <a:pt x="17860" y="8930"/>
                </a:lnTo>
                <a:lnTo>
                  <a:pt x="26790" y="8930"/>
                </a:lnTo>
                <a:lnTo>
                  <a:pt x="53579" y="8930"/>
                </a:lnTo>
                <a:lnTo>
                  <a:pt x="80368" y="17860"/>
                </a:lnTo>
                <a:lnTo>
                  <a:pt x="125016" y="17860"/>
                </a:lnTo>
                <a:lnTo>
                  <a:pt x="160735" y="17860"/>
                </a:lnTo>
                <a:lnTo>
                  <a:pt x="214313" y="17860"/>
                </a:lnTo>
                <a:lnTo>
                  <a:pt x="258961" y="8930"/>
                </a:lnTo>
                <a:lnTo>
                  <a:pt x="312540" y="8930"/>
                </a:lnTo>
                <a:lnTo>
                  <a:pt x="366118" y="8930"/>
                </a:lnTo>
                <a:lnTo>
                  <a:pt x="428625" y="0"/>
                </a:lnTo>
                <a:lnTo>
                  <a:pt x="482204" y="0"/>
                </a:lnTo>
                <a:lnTo>
                  <a:pt x="544711" y="0"/>
                </a:lnTo>
                <a:lnTo>
                  <a:pt x="598290" y="8930"/>
                </a:lnTo>
                <a:lnTo>
                  <a:pt x="651868" y="8930"/>
                </a:lnTo>
                <a:lnTo>
                  <a:pt x="696516" y="17860"/>
                </a:lnTo>
                <a:lnTo>
                  <a:pt x="732235" y="17860"/>
                </a:lnTo>
                <a:lnTo>
                  <a:pt x="759024" y="17860"/>
                </a:lnTo>
                <a:lnTo>
                  <a:pt x="759024" y="1786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850921810"/>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dirty="0"/>
              <a:t>Self-descriptive messages</a:t>
            </a:r>
          </a:p>
          <a:p>
            <a:pPr>
              <a:buFont typeface="Wingdings" panose="05000000000000000000" pitchFamily="2" charset="2"/>
              <a:buChar char="§"/>
            </a:pPr>
            <a:r>
              <a:rPr lang="en-US" sz="2000" dirty="0"/>
              <a:t>Each message includes enough information to describe how to process the message. For example, which parser to invoke may be specified by an Internet media type (previously known as a MIME type).[2]</a:t>
            </a:r>
          </a:p>
          <a:p>
            <a:endParaRPr lang="en-US" sz="2000" dirty="0"/>
          </a:p>
          <a:p>
            <a:r>
              <a:rPr lang="en-US" sz="2000" dirty="0"/>
              <a:t>Hypermedia as the engine of application state (HATEOAS)</a:t>
            </a:r>
          </a:p>
          <a:p>
            <a:pPr>
              <a:buFont typeface="Wingdings" panose="05000000000000000000" pitchFamily="2" charset="2"/>
              <a:buChar char="§"/>
            </a:pPr>
            <a:r>
              <a:rPr lang="en-US" sz="2000" dirty="0"/>
              <a:t>Having accessed an initial URI for the REST application—analogous to a human Web user accessing the home page of a website—a REST client should then be able to use server-provided links dynamically to discover all the available actions and resources it needs. As access proceeds, the server responds with text that includes hyperlinks to other actions that are currently available. There is no need for the client to be hard-coded with information regarding the structure or dynamics of the REST service.[12]</a:t>
            </a:r>
          </a:p>
        </p:txBody>
      </p:sp>
      <p:sp>
        <p:nvSpPr>
          <p:cNvPr id="5" name="TextBox 4"/>
          <p:cNvSpPr txBox="1"/>
          <p:nvPr/>
        </p:nvSpPr>
        <p:spPr>
          <a:xfrm>
            <a:off x="609600" y="6452672"/>
            <a:ext cx="6853158" cy="369332"/>
          </a:xfrm>
          <a:prstGeom prst="rect">
            <a:avLst/>
          </a:prstGeom>
          <a:noFill/>
        </p:spPr>
        <p:txBody>
          <a:bodyPr wrap="none" rtlCol="0">
            <a:spAutoFit/>
          </a:bodyPr>
          <a:lstStyle/>
          <a:p>
            <a:r>
              <a:rPr lang="en-US" dirty="0"/>
              <a:t>https://en.wikipedia.org/wiki/Representational_state_transfer</a:t>
            </a:r>
          </a:p>
        </p:txBody>
      </p:sp>
      <p:sp>
        <p:nvSpPr>
          <p:cNvPr id="4" name="Freeform 3"/>
          <p:cNvSpPr/>
          <p:nvPr/>
        </p:nvSpPr>
        <p:spPr bwMode="auto">
          <a:xfrm>
            <a:off x="866180" y="2223492"/>
            <a:ext cx="1839516" cy="80368"/>
          </a:xfrm>
          <a:custGeom>
            <a:avLst/>
            <a:gdLst/>
            <a:ahLst/>
            <a:cxnLst/>
            <a:rect l="0" t="0" r="0" b="0"/>
            <a:pathLst>
              <a:path w="1839516" h="80368">
                <a:moveTo>
                  <a:pt x="8929" y="62508"/>
                </a:moveTo>
                <a:lnTo>
                  <a:pt x="8929" y="62508"/>
                </a:lnTo>
                <a:lnTo>
                  <a:pt x="8929" y="53578"/>
                </a:lnTo>
                <a:lnTo>
                  <a:pt x="0" y="53578"/>
                </a:lnTo>
                <a:lnTo>
                  <a:pt x="0" y="44648"/>
                </a:lnTo>
                <a:lnTo>
                  <a:pt x="0" y="44648"/>
                </a:lnTo>
                <a:lnTo>
                  <a:pt x="0" y="44648"/>
                </a:lnTo>
                <a:lnTo>
                  <a:pt x="0" y="44648"/>
                </a:lnTo>
                <a:lnTo>
                  <a:pt x="0" y="53578"/>
                </a:lnTo>
                <a:lnTo>
                  <a:pt x="0" y="53578"/>
                </a:lnTo>
                <a:lnTo>
                  <a:pt x="8929" y="62508"/>
                </a:lnTo>
                <a:lnTo>
                  <a:pt x="8929" y="71437"/>
                </a:lnTo>
                <a:lnTo>
                  <a:pt x="17859" y="71437"/>
                </a:lnTo>
                <a:lnTo>
                  <a:pt x="26789" y="71437"/>
                </a:lnTo>
                <a:lnTo>
                  <a:pt x="35719" y="71437"/>
                </a:lnTo>
                <a:lnTo>
                  <a:pt x="44648" y="71437"/>
                </a:lnTo>
                <a:lnTo>
                  <a:pt x="53578" y="71437"/>
                </a:lnTo>
                <a:lnTo>
                  <a:pt x="62508" y="71437"/>
                </a:lnTo>
                <a:lnTo>
                  <a:pt x="71437" y="71437"/>
                </a:lnTo>
                <a:lnTo>
                  <a:pt x="89297" y="71437"/>
                </a:lnTo>
                <a:lnTo>
                  <a:pt x="98226" y="71437"/>
                </a:lnTo>
                <a:lnTo>
                  <a:pt x="125015" y="71437"/>
                </a:lnTo>
                <a:lnTo>
                  <a:pt x="142875" y="71437"/>
                </a:lnTo>
                <a:lnTo>
                  <a:pt x="169664" y="71437"/>
                </a:lnTo>
                <a:lnTo>
                  <a:pt x="196453" y="80367"/>
                </a:lnTo>
                <a:lnTo>
                  <a:pt x="223242" y="80367"/>
                </a:lnTo>
                <a:lnTo>
                  <a:pt x="250031" y="80367"/>
                </a:lnTo>
                <a:lnTo>
                  <a:pt x="285750" y="80367"/>
                </a:lnTo>
                <a:lnTo>
                  <a:pt x="312539" y="71437"/>
                </a:lnTo>
                <a:lnTo>
                  <a:pt x="348258" y="71437"/>
                </a:lnTo>
                <a:lnTo>
                  <a:pt x="375047" y="62508"/>
                </a:lnTo>
                <a:lnTo>
                  <a:pt x="410765" y="62508"/>
                </a:lnTo>
                <a:lnTo>
                  <a:pt x="446484" y="53578"/>
                </a:lnTo>
                <a:lnTo>
                  <a:pt x="482203" y="53578"/>
                </a:lnTo>
                <a:lnTo>
                  <a:pt x="517922" y="53578"/>
                </a:lnTo>
                <a:lnTo>
                  <a:pt x="562570" y="53578"/>
                </a:lnTo>
                <a:lnTo>
                  <a:pt x="607218" y="53578"/>
                </a:lnTo>
                <a:lnTo>
                  <a:pt x="651867" y="53578"/>
                </a:lnTo>
                <a:lnTo>
                  <a:pt x="696515" y="53578"/>
                </a:lnTo>
                <a:lnTo>
                  <a:pt x="750093" y="44648"/>
                </a:lnTo>
                <a:lnTo>
                  <a:pt x="794742" y="44648"/>
                </a:lnTo>
                <a:lnTo>
                  <a:pt x="848320" y="44648"/>
                </a:lnTo>
                <a:lnTo>
                  <a:pt x="901898" y="44648"/>
                </a:lnTo>
                <a:lnTo>
                  <a:pt x="946547" y="44648"/>
                </a:lnTo>
                <a:lnTo>
                  <a:pt x="1000125" y="44648"/>
                </a:lnTo>
                <a:lnTo>
                  <a:pt x="1053703" y="44648"/>
                </a:lnTo>
                <a:lnTo>
                  <a:pt x="1107281" y="44648"/>
                </a:lnTo>
                <a:lnTo>
                  <a:pt x="1169789" y="44648"/>
                </a:lnTo>
                <a:lnTo>
                  <a:pt x="1223367" y="44648"/>
                </a:lnTo>
                <a:lnTo>
                  <a:pt x="1285875" y="44648"/>
                </a:lnTo>
                <a:lnTo>
                  <a:pt x="1348383" y="44648"/>
                </a:lnTo>
                <a:lnTo>
                  <a:pt x="1419820" y="35719"/>
                </a:lnTo>
                <a:lnTo>
                  <a:pt x="1482328" y="26789"/>
                </a:lnTo>
                <a:lnTo>
                  <a:pt x="1553765" y="26789"/>
                </a:lnTo>
                <a:lnTo>
                  <a:pt x="1625203" y="17859"/>
                </a:lnTo>
                <a:lnTo>
                  <a:pt x="1696640" y="8930"/>
                </a:lnTo>
                <a:lnTo>
                  <a:pt x="1768078" y="0"/>
                </a:lnTo>
                <a:lnTo>
                  <a:pt x="1839515" y="0"/>
                </a:lnTo>
                <a:lnTo>
                  <a:pt x="1839515"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2848570" y="2214562"/>
            <a:ext cx="392908" cy="17861"/>
          </a:xfrm>
          <a:custGeom>
            <a:avLst/>
            <a:gdLst/>
            <a:ahLst/>
            <a:cxnLst/>
            <a:rect l="0" t="0" r="0" b="0"/>
            <a:pathLst>
              <a:path w="392908" h="17861">
                <a:moveTo>
                  <a:pt x="0" y="8930"/>
                </a:moveTo>
                <a:lnTo>
                  <a:pt x="62508" y="8930"/>
                </a:lnTo>
                <a:lnTo>
                  <a:pt x="133946" y="8930"/>
                </a:lnTo>
                <a:lnTo>
                  <a:pt x="196453" y="8930"/>
                </a:lnTo>
                <a:lnTo>
                  <a:pt x="258961" y="17860"/>
                </a:lnTo>
                <a:lnTo>
                  <a:pt x="330399" y="8930"/>
                </a:lnTo>
                <a:lnTo>
                  <a:pt x="392907" y="0"/>
                </a:lnTo>
                <a:lnTo>
                  <a:pt x="392907"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6411516" y="1919883"/>
            <a:ext cx="2125265" cy="62508"/>
          </a:xfrm>
          <a:custGeom>
            <a:avLst/>
            <a:gdLst/>
            <a:ahLst/>
            <a:cxnLst/>
            <a:rect l="0" t="0" r="0" b="0"/>
            <a:pathLst>
              <a:path w="2125265" h="62508">
                <a:moveTo>
                  <a:pt x="17859" y="26789"/>
                </a:moveTo>
                <a:lnTo>
                  <a:pt x="8929" y="17859"/>
                </a:lnTo>
                <a:lnTo>
                  <a:pt x="8929" y="17859"/>
                </a:lnTo>
                <a:lnTo>
                  <a:pt x="8929" y="17859"/>
                </a:lnTo>
                <a:lnTo>
                  <a:pt x="0" y="17859"/>
                </a:lnTo>
                <a:lnTo>
                  <a:pt x="0" y="8929"/>
                </a:lnTo>
                <a:lnTo>
                  <a:pt x="0" y="8929"/>
                </a:lnTo>
                <a:lnTo>
                  <a:pt x="8929" y="8929"/>
                </a:lnTo>
                <a:lnTo>
                  <a:pt x="17859" y="0"/>
                </a:lnTo>
                <a:lnTo>
                  <a:pt x="26789" y="0"/>
                </a:lnTo>
                <a:lnTo>
                  <a:pt x="35718" y="0"/>
                </a:lnTo>
                <a:lnTo>
                  <a:pt x="44648" y="0"/>
                </a:lnTo>
                <a:lnTo>
                  <a:pt x="62507" y="8929"/>
                </a:lnTo>
                <a:lnTo>
                  <a:pt x="80367" y="8929"/>
                </a:lnTo>
                <a:lnTo>
                  <a:pt x="107156" y="17859"/>
                </a:lnTo>
                <a:lnTo>
                  <a:pt x="133945" y="26789"/>
                </a:lnTo>
                <a:lnTo>
                  <a:pt x="169664" y="35718"/>
                </a:lnTo>
                <a:lnTo>
                  <a:pt x="196453" y="35718"/>
                </a:lnTo>
                <a:lnTo>
                  <a:pt x="232172" y="44648"/>
                </a:lnTo>
                <a:lnTo>
                  <a:pt x="267890" y="53578"/>
                </a:lnTo>
                <a:lnTo>
                  <a:pt x="303609" y="53578"/>
                </a:lnTo>
                <a:lnTo>
                  <a:pt x="348257" y="53578"/>
                </a:lnTo>
                <a:lnTo>
                  <a:pt x="392906" y="62507"/>
                </a:lnTo>
                <a:lnTo>
                  <a:pt x="437554" y="62507"/>
                </a:lnTo>
                <a:lnTo>
                  <a:pt x="491132" y="62507"/>
                </a:lnTo>
                <a:lnTo>
                  <a:pt x="544711" y="62507"/>
                </a:lnTo>
                <a:lnTo>
                  <a:pt x="598289" y="62507"/>
                </a:lnTo>
                <a:lnTo>
                  <a:pt x="651867" y="62507"/>
                </a:lnTo>
                <a:lnTo>
                  <a:pt x="714375" y="62507"/>
                </a:lnTo>
                <a:lnTo>
                  <a:pt x="767953" y="62507"/>
                </a:lnTo>
                <a:lnTo>
                  <a:pt x="830461" y="62507"/>
                </a:lnTo>
                <a:lnTo>
                  <a:pt x="892968" y="62507"/>
                </a:lnTo>
                <a:lnTo>
                  <a:pt x="955476" y="62507"/>
                </a:lnTo>
                <a:lnTo>
                  <a:pt x="1017984" y="62507"/>
                </a:lnTo>
                <a:lnTo>
                  <a:pt x="1080492" y="62507"/>
                </a:lnTo>
                <a:lnTo>
                  <a:pt x="1143000" y="62507"/>
                </a:lnTo>
                <a:lnTo>
                  <a:pt x="1214437" y="62507"/>
                </a:lnTo>
                <a:lnTo>
                  <a:pt x="1285875" y="62507"/>
                </a:lnTo>
                <a:lnTo>
                  <a:pt x="1357312" y="53578"/>
                </a:lnTo>
                <a:lnTo>
                  <a:pt x="1437679" y="53578"/>
                </a:lnTo>
                <a:lnTo>
                  <a:pt x="1518047" y="44648"/>
                </a:lnTo>
                <a:lnTo>
                  <a:pt x="1598414" y="44648"/>
                </a:lnTo>
                <a:lnTo>
                  <a:pt x="1687711" y="44648"/>
                </a:lnTo>
                <a:lnTo>
                  <a:pt x="1777007" y="35718"/>
                </a:lnTo>
                <a:lnTo>
                  <a:pt x="1848444" y="35718"/>
                </a:lnTo>
                <a:lnTo>
                  <a:pt x="1919882" y="35718"/>
                </a:lnTo>
                <a:lnTo>
                  <a:pt x="1964530" y="44648"/>
                </a:lnTo>
                <a:lnTo>
                  <a:pt x="1991319" y="44648"/>
                </a:lnTo>
                <a:lnTo>
                  <a:pt x="2027038" y="44648"/>
                </a:lnTo>
                <a:lnTo>
                  <a:pt x="2071686" y="53578"/>
                </a:lnTo>
                <a:lnTo>
                  <a:pt x="2098475" y="53578"/>
                </a:lnTo>
                <a:lnTo>
                  <a:pt x="2125264" y="53578"/>
                </a:lnTo>
                <a:lnTo>
                  <a:pt x="2125264" y="5357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3170039" y="3705820"/>
            <a:ext cx="1437681" cy="669727"/>
          </a:xfrm>
          <a:custGeom>
            <a:avLst/>
            <a:gdLst/>
            <a:ahLst/>
            <a:cxnLst/>
            <a:rect l="0" t="0" r="0" b="0"/>
            <a:pathLst>
              <a:path w="1437681" h="669727">
                <a:moveTo>
                  <a:pt x="1312664" y="116086"/>
                </a:moveTo>
                <a:lnTo>
                  <a:pt x="1312664" y="116086"/>
                </a:lnTo>
                <a:lnTo>
                  <a:pt x="1312664" y="116086"/>
                </a:lnTo>
                <a:lnTo>
                  <a:pt x="1303734" y="107156"/>
                </a:lnTo>
                <a:lnTo>
                  <a:pt x="1303734" y="107156"/>
                </a:lnTo>
                <a:lnTo>
                  <a:pt x="1303734" y="98226"/>
                </a:lnTo>
                <a:lnTo>
                  <a:pt x="1303734" y="98226"/>
                </a:lnTo>
                <a:lnTo>
                  <a:pt x="1303734" y="98226"/>
                </a:lnTo>
                <a:lnTo>
                  <a:pt x="1294805" y="89297"/>
                </a:lnTo>
                <a:lnTo>
                  <a:pt x="1294805" y="89297"/>
                </a:lnTo>
                <a:lnTo>
                  <a:pt x="1294805" y="80367"/>
                </a:lnTo>
                <a:lnTo>
                  <a:pt x="1294805" y="80367"/>
                </a:lnTo>
                <a:lnTo>
                  <a:pt x="1294805" y="80367"/>
                </a:lnTo>
                <a:lnTo>
                  <a:pt x="1285875" y="71437"/>
                </a:lnTo>
                <a:lnTo>
                  <a:pt x="1276945" y="71437"/>
                </a:lnTo>
                <a:lnTo>
                  <a:pt x="1268016" y="62508"/>
                </a:lnTo>
                <a:lnTo>
                  <a:pt x="1259086" y="62508"/>
                </a:lnTo>
                <a:lnTo>
                  <a:pt x="1250156" y="53578"/>
                </a:lnTo>
                <a:lnTo>
                  <a:pt x="1232297" y="53578"/>
                </a:lnTo>
                <a:lnTo>
                  <a:pt x="1214438" y="44648"/>
                </a:lnTo>
                <a:lnTo>
                  <a:pt x="1196578" y="44648"/>
                </a:lnTo>
                <a:lnTo>
                  <a:pt x="1178719" y="44648"/>
                </a:lnTo>
                <a:lnTo>
                  <a:pt x="1160859" y="35719"/>
                </a:lnTo>
                <a:lnTo>
                  <a:pt x="1143000" y="35719"/>
                </a:lnTo>
                <a:lnTo>
                  <a:pt x="1125141" y="26789"/>
                </a:lnTo>
                <a:lnTo>
                  <a:pt x="1098352" y="26789"/>
                </a:lnTo>
                <a:lnTo>
                  <a:pt x="1080492" y="26789"/>
                </a:lnTo>
                <a:lnTo>
                  <a:pt x="1053703" y="17859"/>
                </a:lnTo>
                <a:lnTo>
                  <a:pt x="1026914" y="17859"/>
                </a:lnTo>
                <a:lnTo>
                  <a:pt x="1009055" y="8930"/>
                </a:lnTo>
                <a:lnTo>
                  <a:pt x="982266" y="8930"/>
                </a:lnTo>
                <a:lnTo>
                  <a:pt x="955477" y="0"/>
                </a:lnTo>
                <a:lnTo>
                  <a:pt x="928688" y="0"/>
                </a:lnTo>
                <a:lnTo>
                  <a:pt x="901899" y="0"/>
                </a:lnTo>
                <a:lnTo>
                  <a:pt x="866180" y="0"/>
                </a:lnTo>
                <a:lnTo>
                  <a:pt x="839391" y="0"/>
                </a:lnTo>
                <a:lnTo>
                  <a:pt x="803672" y="0"/>
                </a:lnTo>
                <a:lnTo>
                  <a:pt x="776883" y="0"/>
                </a:lnTo>
                <a:lnTo>
                  <a:pt x="741164" y="0"/>
                </a:lnTo>
                <a:lnTo>
                  <a:pt x="714375" y="0"/>
                </a:lnTo>
                <a:lnTo>
                  <a:pt x="687586" y="0"/>
                </a:lnTo>
                <a:lnTo>
                  <a:pt x="651867" y="0"/>
                </a:lnTo>
                <a:lnTo>
                  <a:pt x="625078" y="0"/>
                </a:lnTo>
                <a:lnTo>
                  <a:pt x="598289" y="0"/>
                </a:lnTo>
                <a:lnTo>
                  <a:pt x="571500" y="0"/>
                </a:lnTo>
                <a:lnTo>
                  <a:pt x="544711" y="0"/>
                </a:lnTo>
                <a:lnTo>
                  <a:pt x="517922" y="0"/>
                </a:lnTo>
                <a:lnTo>
                  <a:pt x="500063" y="0"/>
                </a:lnTo>
                <a:lnTo>
                  <a:pt x="473274" y="0"/>
                </a:lnTo>
                <a:lnTo>
                  <a:pt x="446484" y="8930"/>
                </a:lnTo>
                <a:lnTo>
                  <a:pt x="428625" y="17859"/>
                </a:lnTo>
                <a:lnTo>
                  <a:pt x="401836" y="17859"/>
                </a:lnTo>
                <a:lnTo>
                  <a:pt x="383977" y="26789"/>
                </a:lnTo>
                <a:lnTo>
                  <a:pt x="366117" y="35719"/>
                </a:lnTo>
                <a:lnTo>
                  <a:pt x="348258" y="44648"/>
                </a:lnTo>
                <a:lnTo>
                  <a:pt x="330399" y="62508"/>
                </a:lnTo>
                <a:lnTo>
                  <a:pt x="312539" y="71437"/>
                </a:lnTo>
                <a:lnTo>
                  <a:pt x="294680" y="80367"/>
                </a:lnTo>
                <a:lnTo>
                  <a:pt x="276820" y="89297"/>
                </a:lnTo>
                <a:lnTo>
                  <a:pt x="258961" y="98226"/>
                </a:lnTo>
                <a:lnTo>
                  <a:pt x="241102" y="116086"/>
                </a:lnTo>
                <a:lnTo>
                  <a:pt x="223242" y="125016"/>
                </a:lnTo>
                <a:lnTo>
                  <a:pt x="205383" y="142875"/>
                </a:lnTo>
                <a:lnTo>
                  <a:pt x="187524" y="151805"/>
                </a:lnTo>
                <a:lnTo>
                  <a:pt x="169664" y="169664"/>
                </a:lnTo>
                <a:lnTo>
                  <a:pt x="151805" y="187523"/>
                </a:lnTo>
                <a:lnTo>
                  <a:pt x="133945" y="196453"/>
                </a:lnTo>
                <a:lnTo>
                  <a:pt x="116086" y="214312"/>
                </a:lnTo>
                <a:lnTo>
                  <a:pt x="98227" y="241101"/>
                </a:lnTo>
                <a:lnTo>
                  <a:pt x="80367" y="258961"/>
                </a:lnTo>
                <a:lnTo>
                  <a:pt x="62508" y="276820"/>
                </a:lnTo>
                <a:lnTo>
                  <a:pt x="53578" y="294680"/>
                </a:lnTo>
                <a:lnTo>
                  <a:pt x="35719" y="312539"/>
                </a:lnTo>
                <a:lnTo>
                  <a:pt x="26789" y="330398"/>
                </a:lnTo>
                <a:lnTo>
                  <a:pt x="17859" y="348258"/>
                </a:lnTo>
                <a:lnTo>
                  <a:pt x="0" y="366117"/>
                </a:lnTo>
                <a:lnTo>
                  <a:pt x="0" y="383976"/>
                </a:lnTo>
                <a:lnTo>
                  <a:pt x="0" y="401836"/>
                </a:lnTo>
                <a:lnTo>
                  <a:pt x="0" y="419695"/>
                </a:lnTo>
                <a:lnTo>
                  <a:pt x="0" y="446484"/>
                </a:lnTo>
                <a:lnTo>
                  <a:pt x="0" y="455414"/>
                </a:lnTo>
                <a:lnTo>
                  <a:pt x="8930" y="473273"/>
                </a:lnTo>
                <a:lnTo>
                  <a:pt x="8930" y="491133"/>
                </a:lnTo>
                <a:lnTo>
                  <a:pt x="17859" y="508992"/>
                </a:lnTo>
                <a:lnTo>
                  <a:pt x="26789" y="517922"/>
                </a:lnTo>
                <a:lnTo>
                  <a:pt x="35719" y="535781"/>
                </a:lnTo>
                <a:lnTo>
                  <a:pt x="44649" y="544711"/>
                </a:lnTo>
                <a:lnTo>
                  <a:pt x="53578" y="562570"/>
                </a:lnTo>
                <a:lnTo>
                  <a:pt x="71438" y="571500"/>
                </a:lnTo>
                <a:lnTo>
                  <a:pt x="80367" y="589359"/>
                </a:lnTo>
                <a:lnTo>
                  <a:pt x="98227" y="598289"/>
                </a:lnTo>
                <a:lnTo>
                  <a:pt x="116086" y="598289"/>
                </a:lnTo>
                <a:lnTo>
                  <a:pt x="133945" y="607219"/>
                </a:lnTo>
                <a:lnTo>
                  <a:pt x="151805" y="616148"/>
                </a:lnTo>
                <a:lnTo>
                  <a:pt x="178594" y="625078"/>
                </a:lnTo>
                <a:lnTo>
                  <a:pt x="196453" y="625078"/>
                </a:lnTo>
                <a:lnTo>
                  <a:pt x="223242" y="634008"/>
                </a:lnTo>
                <a:lnTo>
                  <a:pt x="241102" y="642937"/>
                </a:lnTo>
                <a:lnTo>
                  <a:pt x="267891" y="651867"/>
                </a:lnTo>
                <a:lnTo>
                  <a:pt x="294680" y="651867"/>
                </a:lnTo>
                <a:lnTo>
                  <a:pt x="312539" y="651867"/>
                </a:lnTo>
                <a:lnTo>
                  <a:pt x="348258" y="651867"/>
                </a:lnTo>
                <a:lnTo>
                  <a:pt x="375047" y="660797"/>
                </a:lnTo>
                <a:lnTo>
                  <a:pt x="401836" y="660797"/>
                </a:lnTo>
                <a:lnTo>
                  <a:pt x="428625" y="660797"/>
                </a:lnTo>
                <a:lnTo>
                  <a:pt x="455414" y="660797"/>
                </a:lnTo>
                <a:lnTo>
                  <a:pt x="482203" y="660797"/>
                </a:lnTo>
                <a:lnTo>
                  <a:pt x="517922" y="660797"/>
                </a:lnTo>
                <a:lnTo>
                  <a:pt x="544711" y="660797"/>
                </a:lnTo>
                <a:lnTo>
                  <a:pt x="571500" y="669726"/>
                </a:lnTo>
                <a:lnTo>
                  <a:pt x="598289" y="669726"/>
                </a:lnTo>
                <a:lnTo>
                  <a:pt x="625078" y="669726"/>
                </a:lnTo>
                <a:lnTo>
                  <a:pt x="660797" y="669726"/>
                </a:lnTo>
                <a:lnTo>
                  <a:pt x="687586" y="669726"/>
                </a:lnTo>
                <a:lnTo>
                  <a:pt x="723305" y="669726"/>
                </a:lnTo>
                <a:lnTo>
                  <a:pt x="759024" y="669726"/>
                </a:lnTo>
                <a:lnTo>
                  <a:pt x="794742" y="660797"/>
                </a:lnTo>
                <a:lnTo>
                  <a:pt x="821531" y="660797"/>
                </a:lnTo>
                <a:lnTo>
                  <a:pt x="857250" y="651867"/>
                </a:lnTo>
                <a:lnTo>
                  <a:pt x="892969" y="642937"/>
                </a:lnTo>
                <a:lnTo>
                  <a:pt x="928688" y="642937"/>
                </a:lnTo>
                <a:lnTo>
                  <a:pt x="964406" y="634008"/>
                </a:lnTo>
                <a:lnTo>
                  <a:pt x="1000125" y="625078"/>
                </a:lnTo>
                <a:lnTo>
                  <a:pt x="1035844" y="616148"/>
                </a:lnTo>
                <a:lnTo>
                  <a:pt x="1071563" y="607219"/>
                </a:lnTo>
                <a:lnTo>
                  <a:pt x="1107281" y="589359"/>
                </a:lnTo>
                <a:lnTo>
                  <a:pt x="1143000" y="580430"/>
                </a:lnTo>
                <a:lnTo>
                  <a:pt x="1178719" y="562570"/>
                </a:lnTo>
                <a:lnTo>
                  <a:pt x="1205508" y="553641"/>
                </a:lnTo>
                <a:lnTo>
                  <a:pt x="1241227" y="535781"/>
                </a:lnTo>
                <a:lnTo>
                  <a:pt x="1268016" y="517922"/>
                </a:lnTo>
                <a:lnTo>
                  <a:pt x="1294805" y="500062"/>
                </a:lnTo>
                <a:lnTo>
                  <a:pt x="1312664" y="482203"/>
                </a:lnTo>
                <a:lnTo>
                  <a:pt x="1339453" y="464344"/>
                </a:lnTo>
                <a:lnTo>
                  <a:pt x="1366242" y="437555"/>
                </a:lnTo>
                <a:lnTo>
                  <a:pt x="1384102" y="419695"/>
                </a:lnTo>
                <a:lnTo>
                  <a:pt x="1401961" y="392906"/>
                </a:lnTo>
                <a:lnTo>
                  <a:pt x="1419820" y="375047"/>
                </a:lnTo>
                <a:lnTo>
                  <a:pt x="1428750" y="348258"/>
                </a:lnTo>
                <a:lnTo>
                  <a:pt x="1437680" y="330398"/>
                </a:lnTo>
                <a:lnTo>
                  <a:pt x="1428750" y="303609"/>
                </a:lnTo>
                <a:lnTo>
                  <a:pt x="1419820" y="276820"/>
                </a:lnTo>
                <a:lnTo>
                  <a:pt x="1410891" y="258961"/>
                </a:lnTo>
                <a:lnTo>
                  <a:pt x="1384102" y="232172"/>
                </a:lnTo>
                <a:lnTo>
                  <a:pt x="1357313" y="196453"/>
                </a:lnTo>
                <a:lnTo>
                  <a:pt x="1321594" y="169664"/>
                </a:lnTo>
                <a:lnTo>
                  <a:pt x="1276945" y="142875"/>
                </a:lnTo>
                <a:lnTo>
                  <a:pt x="1223367" y="125016"/>
                </a:lnTo>
                <a:lnTo>
                  <a:pt x="1160859" y="98226"/>
                </a:lnTo>
                <a:lnTo>
                  <a:pt x="1098352" y="89297"/>
                </a:lnTo>
                <a:lnTo>
                  <a:pt x="1026914" y="80367"/>
                </a:lnTo>
                <a:lnTo>
                  <a:pt x="955477" y="71437"/>
                </a:lnTo>
                <a:lnTo>
                  <a:pt x="884039" y="71437"/>
                </a:lnTo>
                <a:lnTo>
                  <a:pt x="812602" y="80367"/>
                </a:lnTo>
                <a:lnTo>
                  <a:pt x="750094" y="89297"/>
                </a:lnTo>
                <a:lnTo>
                  <a:pt x="678656" y="98226"/>
                </a:lnTo>
                <a:lnTo>
                  <a:pt x="678656" y="9822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5411391" y="4098726"/>
            <a:ext cx="2107407" cy="71439"/>
          </a:xfrm>
          <a:custGeom>
            <a:avLst/>
            <a:gdLst/>
            <a:ahLst/>
            <a:cxnLst/>
            <a:rect l="0" t="0" r="0" b="0"/>
            <a:pathLst>
              <a:path w="2107407" h="71439">
                <a:moveTo>
                  <a:pt x="0" y="44649"/>
                </a:moveTo>
                <a:lnTo>
                  <a:pt x="0" y="44649"/>
                </a:lnTo>
                <a:lnTo>
                  <a:pt x="0" y="44649"/>
                </a:lnTo>
                <a:lnTo>
                  <a:pt x="0" y="35719"/>
                </a:lnTo>
                <a:lnTo>
                  <a:pt x="0" y="44649"/>
                </a:lnTo>
                <a:lnTo>
                  <a:pt x="8929" y="44649"/>
                </a:lnTo>
                <a:lnTo>
                  <a:pt x="17859" y="53578"/>
                </a:lnTo>
                <a:lnTo>
                  <a:pt x="44648" y="53578"/>
                </a:lnTo>
                <a:lnTo>
                  <a:pt x="71437" y="53578"/>
                </a:lnTo>
                <a:lnTo>
                  <a:pt x="116086" y="53578"/>
                </a:lnTo>
                <a:lnTo>
                  <a:pt x="160734" y="53578"/>
                </a:lnTo>
                <a:lnTo>
                  <a:pt x="205382" y="53578"/>
                </a:lnTo>
                <a:lnTo>
                  <a:pt x="258961" y="53578"/>
                </a:lnTo>
                <a:lnTo>
                  <a:pt x="321468" y="44649"/>
                </a:lnTo>
                <a:lnTo>
                  <a:pt x="383976" y="44649"/>
                </a:lnTo>
                <a:lnTo>
                  <a:pt x="437554" y="35719"/>
                </a:lnTo>
                <a:lnTo>
                  <a:pt x="500062" y="44649"/>
                </a:lnTo>
                <a:lnTo>
                  <a:pt x="562570" y="44649"/>
                </a:lnTo>
                <a:lnTo>
                  <a:pt x="625078" y="44649"/>
                </a:lnTo>
                <a:lnTo>
                  <a:pt x="687586" y="53578"/>
                </a:lnTo>
                <a:lnTo>
                  <a:pt x="759023" y="53578"/>
                </a:lnTo>
                <a:lnTo>
                  <a:pt x="830461" y="62508"/>
                </a:lnTo>
                <a:lnTo>
                  <a:pt x="901898" y="62508"/>
                </a:lnTo>
                <a:lnTo>
                  <a:pt x="973336" y="62508"/>
                </a:lnTo>
                <a:lnTo>
                  <a:pt x="1053703" y="71438"/>
                </a:lnTo>
                <a:lnTo>
                  <a:pt x="1125140" y="62508"/>
                </a:lnTo>
                <a:lnTo>
                  <a:pt x="1196578" y="62508"/>
                </a:lnTo>
                <a:lnTo>
                  <a:pt x="1276945" y="53578"/>
                </a:lnTo>
                <a:lnTo>
                  <a:pt x="1348382" y="44649"/>
                </a:lnTo>
                <a:lnTo>
                  <a:pt x="1419820" y="35719"/>
                </a:lnTo>
                <a:lnTo>
                  <a:pt x="1491257" y="26789"/>
                </a:lnTo>
                <a:lnTo>
                  <a:pt x="1553765" y="26789"/>
                </a:lnTo>
                <a:lnTo>
                  <a:pt x="1625203" y="17860"/>
                </a:lnTo>
                <a:lnTo>
                  <a:pt x="1687711" y="8930"/>
                </a:lnTo>
                <a:lnTo>
                  <a:pt x="1750218" y="0"/>
                </a:lnTo>
                <a:lnTo>
                  <a:pt x="1812726" y="0"/>
                </a:lnTo>
                <a:lnTo>
                  <a:pt x="1875234" y="0"/>
                </a:lnTo>
                <a:lnTo>
                  <a:pt x="1928812" y="0"/>
                </a:lnTo>
                <a:lnTo>
                  <a:pt x="1982390" y="8930"/>
                </a:lnTo>
                <a:lnTo>
                  <a:pt x="2027039" y="8930"/>
                </a:lnTo>
                <a:lnTo>
                  <a:pt x="2071687" y="17860"/>
                </a:lnTo>
                <a:lnTo>
                  <a:pt x="2107406" y="17860"/>
                </a:lnTo>
                <a:lnTo>
                  <a:pt x="2107406" y="1786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6152555" y="98227"/>
            <a:ext cx="8930" cy="8930"/>
          </a:xfrm>
          <a:custGeom>
            <a:avLst/>
            <a:gdLst/>
            <a:ahLst/>
            <a:cxnLst/>
            <a:rect l="0" t="0" r="0" b="0"/>
            <a:pathLst>
              <a:path w="8930" h="8930">
                <a:moveTo>
                  <a:pt x="0" y="8929"/>
                </a:moveTo>
                <a:lnTo>
                  <a:pt x="8929" y="0"/>
                </a:lnTo>
                <a:lnTo>
                  <a:pt x="8929"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 name="Freeform 10"/>
          <p:cNvSpPr/>
          <p:nvPr/>
        </p:nvSpPr>
        <p:spPr bwMode="auto">
          <a:xfrm>
            <a:off x="6143625" y="53578"/>
            <a:ext cx="375048" cy="330400"/>
          </a:xfrm>
          <a:custGeom>
            <a:avLst/>
            <a:gdLst/>
            <a:ahLst/>
            <a:cxnLst/>
            <a:rect l="0" t="0" r="0" b="0"/>
            <a:pathLst>
              <a:path w="375048" h="330400">
                <a:moveTo>
                  <a:pt x="17859" y="35719"/>
                </a:moveTo>
                <a:lnTo>
                  <a:pt x="17859" y="26789"/>
                </a:lnTo>
                <a:lnTo>
                  <a:pt x="8930" y="26789"/>
                </a:lnTo>
                <a:lnTo>
                  <a:pt x="8930" y="26789"/>
                </a:lnTo>
                <a:lnTo>
                  <a:pt x="8930" y="35719"/>
                </a:lnTo>
                <a:lnTo>
                  <a:pt x="8930" y="35719"/>
                </a:lnTo>
                <a:lnTo>
                  <a:pt x="0" y="53578"/>
                </a:lnTo>
                <a:lnTo>
                  <a:pt x="0" y="89297"/>
                </a:lnTo>
                <a:lnTo>
                  <a:pt x="8930" y="133945"/>
                </a:lnTo>
                <a:lnTo>
                  <a:pt x="8930" y="187524"/>
                </a:lnTo>
                <a:lnTo>
                  <a:pt x="17859" y="232172"/>
                </a:lnTo>
                <a:lnTo>
                  <a:pt x="35719" y="267891"/>
                </a:lnTo>
                <a:lnTo>
                  <a:pt x="53578" y="285750"/>
                </a:lnTo>
                <a:lnTo>
                  <a:pt x="80367" y="303609"/>
                </a:lnTo>
                <a:lnTo>
                  <a:pt x="98227" y="303609"/>
                </a:lnTo>
                <a:lnTo>
                  <a:pt x="125016" y="303609"/>
                </a:lnTo>
                <a:lnTo>
                  <a:pt x="151805" y="294680"/>
                </a:lnTo>
                <a:lnTo>
                  <a:pt x="178594" y="276820"/>
                </a:lnTo>
                <a:lnTo>
                  <a:pt x="196453" y="250031"/>
                </a:lnTo>
                <a:lnTo>
                  <a:pt x="205383" y="232172"/>
                </a:lnTo>
                <a:lnTo>
                  <a:pt x="214313" y="205383"/>
                </a:lnTo>
                <a:lnTo>
                  <a:pt x="223242" y="169664"/>
                </a:lnTo>
                <a:lnTo>
                  <a:pt x="241102" y="133945"/>
                </a:lnTo>
                <a:lnTo>
                  <a:pt x="250031" y="89297"/>
                </a:lnTo>
                <a:lnTo>
                  <a:pt x="258961" y="53578"/>
                </a:lnTo>
                <a:lnTo>
                  <a:pt x="258961" y="26789"/>
                </a:lnTo>
                <a:lnTo>
                  <a:pt x="258961" y="8930"/>
                </a:lnTo>
                <a:lnTo>
                  <a:pt x="258961" y="0"/>
                </a:lnTo>
                <a:lnTo>
                  <a:pt x="258961" y="8930"/>
                </a:lnTo>
                <a:lnTo>
                  <a:pt x="258961" y="17859"/>
                </a:lnTo>
                <a:lnTo>
                  <a:pt x="258961" y="62508"/>
                </a:lnTo>
                <a:lnTo>
                  <a:pt x="276820" y="116086"/>
                </a:lnTo>
                <a:lnTo>
                  <a:pt x="294680" y="169664"/>
                </a:lnTo>
                <a:lnTo>
                  <a:pt x="321469" y="232172"/>
                </a:lnTo>
                <a:lnTo>
                  <a:pt x="348258" y="267891"/>
                </a:lnTo>
                <a:lnTo>
                  <a:pt x="366117" y="312539"/>
                </a:lnTo>
                <a:lnTo>
                  <a:pt x="375047" y="330399"/>
                </a:lnTo>
                <a:lnTo>
                  <a:pt x="375047" y="33039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 name="Freeform 11"/>
          <p:cNvSpPr/>
          <p:nvPr/>
        </p:nvSpPr>
        <p:spPr bwMode="auto">
          <a:xfrm>
            <a:off x="6563320" y="0"/>
            <a:ext cx="285751" cy="330399"/>
          </a:xfrm>
          <a:custGeom>
            <a:avLst/>
            <a:gdLst/>
            <a:ahLst/>
            <a:cxnLst/>
            <a:rect l="0" t="0" r="0" b="0"/>
            <a:pathLst>
              <a:path w="285751" h="330399">
                <a:moveTo>
                  <a:pt x="44649" y="53578"/>
                </a:moveTo>
                <a:lnTo>
                  <a:pt x="53578" y="53578"/>
                </a:lnTo>
                <a:lnTo>
                  <a:pt x="62508" y="53578"/>
                </a:lnTo>
                <a:lnTo>
                  <a:pt x="62508" y="62508"/>
                </a:lnTo>
                <a:lnTo>
                  <a:pt x="71438" y="71437"/>
                </a:lnTo>
                <a:lnTo>
                  <a:pt x="71438" y="89297"/>
                </a:lnTo>
                <a:lnTo>
                  <a:pt x="71438" y="107156"/>
                </a:lnTo>
                <a:lnTo>
                  <a:pt x="71438" y="133945"/>
                </a:lnTo>
                <a:lnTo>
                  <a:pt x="71438" y="151805"/>
                </a:lnTo>
                <a:lnTo>
                  <a:pt x="71438" y="169664"/>
                </a:lnTo>
                <a:lnTo>
                  <a:pt x="71438" y="187523"/>
                </a:lnTo>
                <a:lnTo>
                  <a:pt x="62508" y="205383"/>
                </a:lnTo>
                <a:lnTo>
                  <a:pt x="62508" y="214312"/>
                </a:lnTo>
                <a:lnTo>
                  <a:pt x="53578" y="223242"/>
                </a:lnTo>
                <a:lnTo>
                  <a:pt x="44649" y="223242"/>
                </a:lnTo>
                <a:lnTo>
                  <a:pt x="35719" y="214312"/>
                </a:lnTo>
                <a:lnTo>
                  <a:pt x="26789" y="205383"/>
                </a:lnTo>
                <a:lnTo>
                  <a:pt x="17860" y="187523"/>
                </a:lnTo>
                <a:lnTo>
                  <a:pt x="8930" y="169664"/>
                </a:lnTo>
                <a:lnTo>
                  <a:pt x="0" y="151805"/>
                </a:lnTo>
                <a:lnTo>
                  <a:pt x="0" y="125016"/>
                </a:lnTo>
                <a:lnTo>
                  <a:pt x="8930" y="98227"/>
                </a:lnTo>
                <a:lnTo>
                  <a:pt x="17860" y="71437"/>
                </a:lnTo>
                <a:lnTo>
                  <a:pt x="26789" y="44648"/>
                </a:lnTo>
                <a:lnTo>
                  <a:pt x="35719" y="26789"/>
                </a:lnTo>
                <a:lnTo>
                  <a:pt x="53578" y="8930"/>
                </a:lnTo>
                <a:lnTo>
                  <a:pt x="62508" y="0"/>
                </a:lnTo>
                <a:lnTo>
                  <a:pt x="71438" y="0"/>
                </a:lnTo>
                <a:lnTo>
                  <a:pt x="89297" y="0"/>
                </a:lnTo>
                <a:lnTo>
                  <a:pt x="89297" y="8930"/>
                </a:lnTo>
                <a:lnTo>
                  <a:pt x="98227" y="26789"/>
                </a:lnTo>
                <a:lnTo>
                  <a:pt x="98227" y="44648"/>
                </a:lnTo>
                <a:lnTo>
                  <a:pt x="98227" y="71437"/>
                </a:lnTo>
                <a:lnTo>
                  <a:pt x="80368" y="133945"/>
                </a:lnTo>
                <a:lnTo>
                  <a:pt x="80368" y="187523"/>
                </a:lnTo>
                <a:lnTo>
                  <a:pt x="80368" y="232172"/>
                </a:lnTo>
                <a:lnTo>
                  <a:pt x="107157" y="267891"/>
                </a:lnTo>
                <a:lnTo>
                  <a:pt x="133946" y="294680"/>
                </a:lnTo>
                <a:lnTo>
                  <a:pt x="169664" y="303609"/>
                </a:lnTo>
                <a:lnTo>
                  <a:pt x="205383" y="321469"/>
                </a:lnTo>
                <a:lnTo>
                  <a:pt x="241102" y="330398"/>
                </a:lnTo>
                <a:lnTo>
                  <a:pt x="267891" y="321469"/>
                </a:lnTo>
                <a:lnTo>
                  <a:pt x="276821" y="312539"/>
                </a:lnTo>
                <a:lnTo>
                  <a:pt x="285750" y="294680"/>
                </a:lnTo>
                <a:lnTo>
                  <a:pt x="285750" y="29468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 name="Freeform 12"/>
          <p:cNvSpPr/>
          <p:nvPr/>
        </p:nvSpPr>
        <p:spPr bwMode="auto">
          <a:xfrm>
            <a:off x="6974086" y="0"/>
            <a:ext cx="1" cy="1"/>
          </a:xfrm>
          <a:custGeom>
            <a:avLst/>
            <a:gdLst/>
            <a:ahLst/>
            <a:cxnLst/>
            <a:rect l="0" t="0" r="0" b="0"/>
            <a:pathLst>
              <a:path w="1" h="1">
                <a:moveTo>
                  <a:pt x="0" y="0"/>
                </a:moveTo>
                <a:close/>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 name="Freeform 13"/>
          <p:cNvSpPr/>
          <p:nvPr/>
        </p:nvSpPr>
        <p:spPr bwMode="auto">
          <a:xfrm>
            <a:off x="6965156" y="0"/>
            <a:ext cx="17861" cy="294681"/>
          </a:xfrm>
          <a:custGeom>
            <a:avLst/>
            <a:gdLst/>
            <a:ahLst/>
            <a:cxnLst/>
            <a:rect l="0" t="0" r="0" b="0"/>
            <a:pathLst>
              <a:path w="17861" h="294681">
                <a:moveTo>
                  <a:pt x="8930" y="0"/>
                </a:moveTo>
                <a:lnTo>
                  <a:pt x="8930" y="0"/>
                </a:lnTo>
                <a:lnTo>
                  <a:pt x="8930" y="0"/>
                </a:lnTo>
                <a:lnTo>
                  <a:pt x="8930" y="8930"/>
                </a:lnTo>
                <a:lnTo>
                  <a:pt x="8930" y="35719"/>
                </a:lnTo>
                <a:lnTo>
                  <a:pt x="8930" y="62508"/>
                </a:lnTo>
                <a:lnTo>
                  <a:pt x="0" y="133945"/>
                </a:lnTo>
                <a:lnTo>
                  <a:pt x="0" y="196453"/>
                </a:lnTo>
                <a:lnTo>
                  <a:pt x="8930" y="250031"/>
                </a:lnTo>
                <a:lnTo>
                  <a:pt x="17860" y="294680"/>
                </a:lnTo>
                <a:lnTo>
                  <a:pt x="17860" y="29468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 name="Freeform 14"/>
          <p:cNvSpPr/>
          <p:nvPr/>
        </p:nvSpPr>
        <p:spPr bwMode="auto">
          <a:xfrm>
            <a:off x="6875859" y="0"/>
            <a:ext cx="71439" cy="98228"/>
          </a:xfrm>
          <a:custGeom>
            <a:avLst/>
            <a:gdLst/>
            <a:ahLst/>
            <a:cxnLst/>
            <a:rect l="0" t="0" r="0" b="0"/>
            <a:pathLst>
              <a:path w="71439" h="98228">
                <a:moveTo>
                  <a:pt x="71438" y="8930"/>
                </a:moveTo>
                <a:lnTo>
                  <a:pt x="62508" y="0"/>
                </a:lnTo>
                <a:lnTo>
                  <a:pt x="62508" y="0"/>
                </a:lnTo>
                <a:lnTo>
                  <a:pt x="62508" y="0"/>
                </a:lnTo>
                <a:lnTo>
                  <a:pt x="53579" y="0"/>
                </a:lnTo>
                <a:lnTo>
                  <a:pt x="44649" y="0"/>
                </a:lnTo>
                <a:lnTo>
                  <a:pt x="35719" y="0"/>
                </a:lnTo>
                <a:lnTo>
                  <a:pt x="26789" y="8930"/>
                </a:lnTo>
                <a:lnTo>
                  <a:pt x="17860" y="26789"/>
                </a:lnTo>
                <a:lnTo>
                  <a:pt x="17860" y="53578"/>
                </a:lnTo>
                <a:lnTo>
                  <a:pt x="8930" y="71437"/>
                </a:lnTo>
                <a:lnTo>
                  <a:pt x="0" y="98227"/>
                </a:lnTo>
                <a:lnTo>
                  <a:pt x="0" y="9822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 name="Freeform 15"/>
          <p:cNvSpPr/>
          <p:nvPr/>
        </p:nvSpPr>
        <p:spPr bwMode="auto">
          <a:xfrm>
            <a:off x="6795492" y="250031"/>
            <a:ext cx="26790" cy="17861"/>
          </a:xfrm>
          <a:custGeom>
            <a:avLst/>
            <a:gdLst/>
            <a:ahLst/>
            <a:cxnLst/>
            <a:rect l="0" t="0" r="0" b="0"/>
            <a:pathLst>
              <a:path w="26790" h="17861">
                <a:moveTo>
                  <a:pt x="8930" y="17860"/>
                </a:moveTo>
                <a:lnTo>
                  <a:pt x="0" y="17860"/>
                </a:lnTo>
                <a:lnTo>
                  <a:pt x="0" y="17860"/>
                </a:lnTo>
                <a:lnTo>
                  <a:pt x="0" y="17860"/>
                </a:lnTo>
                <a:lnTo>
                  <a:pt x="0" y="8930"/>
                </a:lnTo>
                <a:lnTo>
                  <a:pt x="0" y="8930"/>
                </a:lnTo>
                <a:lnTo>
                  <a:pt x="8930" y="8930"/>
                </a:lnTo>
                <a:lnTo>
                  <a:pt x="17860" y="0"/>
                </a:lnTo>
                <a:lnTo>
                  <a:pt x="26789" y="0"/>
                </a:lnTo>
                <a:lnTo>
                  <a:pt x="26789"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7" name="Freeform 16"/>
          <p:cNvSpPr/>
          <p:nvPr/>
        </p:nvSpPr>
        <p:spPr bwMode="auto">
          <a:xfrm>
            <a:off x="6866930" y="223242"/>
            <a:ext cx="151805" cy="8931"/>
          </a:xfrm>
          <a:custGeom>
            <a:avLst/>
            <a:gdLst/>
            <a:ahLst/>
            <a:cxnLst/>
            <a:rect l="0" t="0" r="0" b="0"/>
            <a:pathLst>
              <a:path w="151805" h="8931">
                <a:moveTo>
                  <a:pt x="0" y="8930"/>
                </a:moveTo>
                <a:lnTo>
                  <a:pt x="26789" y="8930"/>
                </a:lnTo>
                <a:lnTo>
                  <a:pt x="53578" y="8930"/>
                </a:lnTo>
                <a:lnTo>
                  <a:pt x="89297" y="0"/>
                </a:lnTo>
                <a:lnTo>
                  <a:pt x="125015" y="0"/>
                </a:lnTo>
                <a:lnTo>
                  <a:pt x="151804" y="0"/>
                </a:lnTo>
                <a:lnTo>
                  <a:pt x="151804"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8" name="Freeform 17"/>
          <p:cNvSpPr/>
          <p:nvPr/>
        </p:nvSpPr>
        <p:spPr bwMode="auto">
          <a:xfrm>
            <a:off x="5929313" y="428625"/>
            <a:ext cx="589360" cy="634009"/>
          </a:xfrm>
          <a:custGeom>
            <a:avLst/>
            <a:gdLst/>
            <a:ahLst/>
            <a:cxnLst/>
            <a:rect l="0" t="0" r="0" b="0"/>
            <a:pathLst>
              <a:path w="589360" h="634009">
                <a:moveTo>
                  <a:pt x="589359" y="0"/>
                </a:moveTo>
                <a:lnTo>
                  <a:pt x="580429" y="8930"/>
                </a:lnTo>
                <a:lnTo>
                  <a:pt x="571500" y="17859"/>
                </a:lnTo>
                <a:lnTo>
                  <a:pt x="562570" y="35719"/>
                </a:lnTo>
                <a:lnTo>
                  <a:pt x="544710" y="62508"/>
                </a:lnTo>
                <a:lnTo>
                  <a:pt x="517921" y="98227"/>
                </a:lnTo>
                <a:lnTo>
                  <a:pt x="482203" y="142875"/>
                </a:lnTo>
                <a:lnTo>
                  <a:pt x="437554" y="196453"/>
                </a:lnTo>
                <a:lnTo>
                  <a:pt x="383976" y="250031"/>
                </a:lnTo>
                <a:lnTo>
                  <a:pt x="321468" y="312539"/>
                </a:lnTo>
                <a:lnTo>
                  <a:pt x="250031" y="366117"/>
                </a:lnTo>
                <a:lnTo>
                  <a:pt x="187523" y="410766"/>
                </a:lnTo>
                <a:lnTo>
                  <a:pt x="116085" y="464344"/>
                </a:lnTo>
                <a:lnTo>
                  <a:pt x="62507" y="508992"/>
                </a:lnTo>
                <a:lnTo>
                  <a:pt x="26789" y="553641"/>
                </a:lnTo>
                <a:lnTo>
                  <a:pt x="8929" y="589359"/>
                </a:lnTo>
                <a:lnTo>
                  <a:pt x="0" y="616148"/>
                </a:lnTo>
                <a:lnTo>
                  <a:pt x="8929" y="634008"/>
                </a:lnTo>
                <a:lnTo>
                  <a:pt x="8929" y="63400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9" name="Freeform 18"/>
          <p:cNvSpPr/>
          <p:nvPr/>
        </p:nvSpPr>
        <p:spPr bwMode="auto">
          <a:xfrm>
            <a:off x="6688336" y="401836"/>
            <a:ext cx="1437681" cy="794743"/>
          </a:xfrm>
          <a:custGeom>
            <a:avLst/>
            <a:gdLst/>
            <a:ahLst/>
            <a:cxnLst/>
            <a:rect l="0" t="0" r="0" b="0"/>
            <a:pathLst>
              <a:path w="1437681" h="794743">
                <a:moveTo>
                  <a:pt x="8930" y="17859"/>
                </a:moveTo>
                <a:lnTo>
                  <a:pt x="8930" y="8930"/>
                </a:lnTo>
                <a:lnTo>
                  <a:pt x="0" y="8930"/>
                </a:lnTo>
                <a:lnTo>
                  <a:pt x="8930" y="0"/>
                </a:lnTo>
                <a:lnTo>
                  <a:pt x="8930" y="0"/>
                </a:lnTo>
                <a:lnTo>
                  <a:pt x="17859" y="0"/>
                </a:lnTo>
                <a:lnTo>
                  <a:pt x="26789" y="8930"/>
                </a:lnTo>
                <a:lnTo>
                  <a:pt x="53578" y="17859"/>
                </a:lnTo>
                <a:lnTo>
                  <a:pt x="89297" y="35719"/>
                </a:lnTo>
                <a:lnTo>
                  <a:pt x="142875" y="62508"/>
                </a:lnTo>
                <a:lnTo>
                  <a:pt x="214312" y="98226"/>
                </a:lnTo>
                <a:lnTo>
                  <a:pt x="294680" y="133945"/>
                </a:lnTo>
                <a:lnTo>
                  <a:pt x="383977" y="178594"/>
                </a:lnTo>
                <a:lnTo>
                  <a:pt x="482203" y="232172"/>
                </a:lnTo>
                <a:lnTo>
                  <a:pt x="589359" y="276820"/>
                </a:lnTo>
                <a:lnTo>
                  <a:pt x="687586" y="321469"/>
                </a:lnTo>
                <a:lnTo>
                  <a:pt x="785812" y="375047"/>
                </a:lnTo>
                <a:lnTo>
                  <a:pt x="884039" y="428625"/>
                </a:lnTo>
                <a:lnTo>
                  <a:pt x="982266" y="491133"/>
                </a:lnTo>
                <a:lnTo>
                  <a:pt x="1080492" y="553640"/>
                </a:lnTo>
                <a:lnTo>
                  <a:pt x="1169789" y="607219"/>
                </a:lnTo>
                <a:lnTo>
                  <a:pt x="1250156" y="669726"/>
                </a:lnTo>
                <a:lnTo>
                  <a:pt x="1321594" y="714375"/>
                </a:lnTo>
                <a:lnTo>
                  <a:pt x="1375172" y="750094"/>
                </a:lnTo>
                <a:lnTo>
                  <a:pt x="1410891" y="776883"/>
                </a:lnTo>
                <a:lnTo>
                  <a:pt x="1428750" y="794742"/>
                </a:lnTo>
                <a:lnTo>
                  <a:pt x="1437680" y="794742"/>
                </a:lnTo>
                <a:lnTo>
                  <a:pt x="1437680" y="776883"/>
                </a:lnTo>
                <a:lnTo>
                  <a:pt x="1437680" y="77688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0" name="Freeform 19"/>
          <p:cNvSpPr/>
          <p:nvPr/>
        </p:nvSpPr>
        <p:spPr bwMode="auto">
          <a:xfrm>
            <a:off x="5304234" y="803672"/>
            <a:ext cx="3277196" cy="839391"/>
          </a:xfrm>
          <a:custGeom>
            <a:avLst/>
            <a:gdLst/>
            <a:ahLst/>
            <a:cxnLst/>
            <a:rect l="0" t="0" r="0" b="0"/>
            <a:pathLst>
              <a:path w="3277196" h="839391">
                <a:moveTo>
                  <a:pt x="3143250" y="294679"/>
                </a:moveTo>
                <a:lnTo>
                  <a:pt x="3143250" y="294679"/>
                </a:lnTo>
                <a:lnTo>
                  <a:pt x="3143250" y="294679"/>
                </a:lnTo>
                <a:lnTo>
                  <a:pt x="3152179" y="285750"/>
                </a:lnTo>
                <a:lnTo>
                  <a:pt x="3152179" y="285750"/>
                </a:lnTo>
                <a:lnTo>
                  <a:pt x="3152179" y="276820"/>
                </a:lnTo>
                <a:lnTo>
                  <a:pt x="3143250" y="267890"/>
                </a:lnTo>
                <a:lnTo>
                  <a:pt x="3125390" y="267890"/>
                </a:lnTo>
                <a:lnTo>
                  <a:pt x="3107531" y="250031"/>
                </a:lnTo>
                <a:lnTo>
                  <a:pt x="3080742" y="241101"/>
                </a:lnTo>
                <a:lnTo>
                  <a:pt x="3045023" y="223242"/>
                </a:lnTo>
                <a:lnTo>
                  <a:pt x="3009304" y="205383"/>
                </a:lnTo>
                <a:lnTo>
                  <a:pt x="2946796" y="187523"/>
                </a:lnTo>
                <a:lnTo>
                  <a:pt x="2884289" y="169664"/>
                </a:lnTo>
                <a:lnTo>
                  <a:pt x="2830711" y="151804"/>
                </a:lnTo>
                <a:lnTo>
                  <a:pt x="2759274" y="142875"/>
                </a:lnTo>
                <a:lnTo>
                  <a:pt x="2696766" y="133945"/>
                </a:lnTo>
                <a:lnTo>
                  <a:pt x="2634258" y="125015"/>
                </a:lnTo>
                <a:lnTo>
                  <a:pt x="2571750" y="107156"/>
                </a:lnTo>
                <a:lnTo>
                  <a:pt x="2509243" y="98226"/>
                </a:lnTo>
                <a:lnTo>
                  <a:pt x="2437805" y="80367"/>
                </a:lnTo>
                <a:lnTo>
                  <a:pt x="2357438" y="71437"/>
                </a:lnTo>
                <a:lnTo>
                  <a:pt x="2277071" y="53578"/>
                </a:lnTo>
                <a:lnTo>
                  <a:pt x="2178844" y="44648"/>
                </a:lnTo>
                <a:lnTo>
                  <a:pt x="2089547" y="35719"/>
                </a:lnTo>
                <a:lnTo>
                  <a:pt x="1991321" y="26789"/>
                </a:lnTo>
                <a:lnTo>
                  <a:pt x="1902024" y="17859"/>
                </a:lnTo>
                <a:lnTo>
                  <a:pt x="1803797" y="17859"/>
                </a:lnTo>
                <a:lnTo>
                  <a:pt x="1714500" y="8929"/>
                </a:lnTo>
                <a:lnTo>
                  <a:pt x="1625204" y="8929"/>
                </a:lnTo>
                <a:lnTo>
                  <a:pt x="1544836" y="0"/>
                </a:lnTo>
                <a:lnTo>
                  <a:pt x="1464469" y="0"/>
                </a:lnTo>
                <a:lnTo>
                  <a:pt x="1384102" y="0"/>
                </a:lnTo>
                <a:lnTo>
                  <a:pt x="1303735" y="0"/>
                </a:lnTo>
                <a:lnTo>
                  <a:pt x="1223368" y="0"/>
                </a:lnTo>
                <a:lnTo>
                  <a:pt x="1143000" y="0"/>
                </a:lnTo>
                <a:lnTo>
                  <a:pt x="1053704" y="0"/>
                </a:lnTo>
                <a:lnTo>
                  <a:pt x="964407" y="0"/>
                </a:lnTo>
                <a:lnTo>
                  <a:pt x="884039" y="0"/>
                </a:lnTo>
                <a:lnTo>
                  <a:pt x="803672" y="8929"/>
                </a:lnTo>
                <a:lnTo>
                  <a:pt x="732235" y="17859"/>
                </a:lnTo>
                <a:lnTo>
                  <a:pt x="660797" y="26789"/>
                </a:lnTo>
                <a:lnTo>
                  <a:pt x="589360" y="35719"/>
                </a:lnTo>
                <a:lnTo>
                  <a:pt x="526852" y="44648"/>
                </a:lnTo>
                <a:lnTo>
                  <a:pt x="464344" y="53578"/>
                </a:lnTo>
                <a:lnTo>
                  <a:pt x="401836" y="71437"/>
                </a:lnTo>
                <a:lnTo>
                  <a:pt x="348258" y="89297"/>
                </a:lnTo>
                <a:lnTo>
                  <a:pt x="285750" y="107156"/>
                </a:lnTo>
                <a:lnTo>
                  <a:pt x="232172" y="133945"/>
                </a:lnTo>
                <a:lnTo>
                  <a:pt x="178594" y="160734"/>
                </a:lnTo>
                <a:lnTo>
                  <a:pt x="133946" y="196453"/>
                </a:lnTo>
                <a:lnTo>
                  <a:pt x="89297" y="232172"/>
                </a:lnTo>
                <a:lnTo>
                  <a:pt x="62508" y="258961"/>
                </a:lnTo>
                <a:lnTo>
                  <a:pt x="35719" y="294679"/>
                </a:lnTo>
                <a:lnTo>
                  <a:pt x="17860" y="321469"/>
                </a:lnTo>
                <a:lnTo>
                  <a:pt x="8930" y="357187"/>
                </a:lnTo>
                <a:lnTo>
                  <a:pt x="0" y="392906"/>
                </a:lnTo>
                <a:lnTo>
                  <a:pt x="0" y="419695"/>
                </a:lnTo>
                <a:lnTo>
                  <a:pt x="8930" y="455414"/>
                </a:lnTo>
                <a:lnTo>
                  <a:pt x="17860" y="482203"/>
                </a:lnTo>
                <a:lnTo>
                  <a:pt x="35719" y="517922"/>
                </a:lnTo>
                <a:lnTo>
                  <a:pt x="53579" y="553641"/>
                </a:lnTo>
                <a:lnTo>
                  <a:pt x="89297" y="589359"/>
                </a:lnTo>
                <a:lnTo>
                  <a:pt x="125016" y="616148"/>
                </a:lnTo>
                <a:lnTo>
                  <a:pt x="169664" y="642937"/>
                </a:lnTo>
                <a:lnTo>
                  <a:pt x="214313" y="669726"/>
                </a:lnTo>
                <a:lnTo>
                  <a:pt x="258961" y="696515"/>
                </a:lnTo>
                <a:lnTo>
                  <a:pt x="312539" y="723304"/>
                </a:lnTo>
                <a:lnTo>
                  <a:pt x="375047" y="750093"/>
                </a:lnTo>
                <a:lnTo>
                  <a:pt x="428625" y="776882"/>
                </a:lnTo>
                <a:lnTo>
                  <a:pt x="491133" y="794742"/>
                </a:lnTo>
                <a:lnTo>
                  <a:pt x="553641" y="812601"/>
                </a:lnTo>
                <a:lnTo>
                  <a:pt x="616149" y="821531"/>
                </a:lnTo>
                <a:lnTo>
                  <a:pt x="687586" y="830461"/>
                </a:lnTo>
                <a:lnTo>
                  <a:pt x="767954" y="830461"/>
                </a:lnTo>
                <a:lnTo>
                  <a:pt x="848321" y="839390"/>
                </a:lnTo>
                <a:lnTo>
                  <a:pt x="928688" y="839390"/>
                </a:lnTo>
                <a:lnTo>
                  <a:pt x="1009055" y="830461"/>
                </a:lnTo>
                <a:lnTo>
                  <a:pt x="1089422" y="830461"/>
                </a:lnTo>
                <a:lnTo>
                  <a:pt x="1169789" y="830461"/>
                </a:lnTo>
                <a:lnTo>
                  <a:pt x="1250157" y="821531"/>
                </a:lnTo>
                <a:lnTo>
                  <a:pt x="1330524" y="821531"/>
                </a:lnTo>
                <a:lnTo>
                  <a:pt x="1419821" y="821531"/>
                </a:lnTo>
                <a:lnTo>
                  <a:pt x="1500188" y="812601"/>
                </a:lnTo>
                <a:lnTo>
                  <a:pt x="1589485" y="812601"/>
                </a:lnTo>
                <a:lnTo>
                  <a:pt x="1678782" y="812601"/>
                </a:lnTo>
                <a:lnTo>
                  <a:pt x="1768079" y="812601"/>
                </a:lnTo>
                <a:lnTo>
                  <a:pt x="1866305" y="812601"/>
                </a:lnTo>
                <a:lnTo>
                  <a:pt x="1964532" y="821531"/>
                </a:lnTo>
                <a:lnTo>
                  <a:pt x="2071688" y="821531"/>
                </a:lnTo>
                <a:lnTo>
                  <a:pt x="2169914" y="821531"/>
                </a:lnTo>
                <a:lnTo>
                  <a:pt x="2268141" y="821531"/>
                </a:lnTo>
                <a:lnTo>
                  <a:pt x="2357438" y="821531"/>
                </a:lnTo>
                <a:lnTo>
                  <a:pt x="2437805" y="821531"/>
                </a:lnTo>
                <a:lnTo>
                  <a:pt x="2536032" y="812601"/>
                </a:lnTo>
                <a:lnTo>
                  <a:pt x="2625329" y="803672"/>
                </a:lnTo>
                <a:lnTo>
                  <a:pt x="2714625" y="794742"/>
                </a:lnTo>
                <a:lnTo>
                  <a:pt x="2794993" y="776882"/>
                </a:lnTo>
                <a:lnTo>
                  <a:pt x="2884289" y="759023"/>
                </a:lnTo>
                <a:lnTo>
                  <a:pt x="2964656" y="741164"/>
                </a:lnTo>
                <a:lnTo>
                  <a:pt x="3036093" y="714375"/>
                </a:lnTo>
                <a:lnTo>
                  <a:pt x="3089671" y="696515"/>
                </a:lnTo>
                <a:lnTo>
                  <a:pt x="3143250" y="669726"/>
                </a:lnTo>
                <a:lnTo>
                  <a:pt x="3178968" y="642937"/>
                </a:lnTo>
                <a:lnTo>
                  <a:pt x="3223617" y="616148"/>
                </a:lnTo>
                <a:lnTo>
                  <a:pt x="3259336" y="589359"/>
                </a:lnTo>
                <a:lnTo>
                  <a:pt x="3268265" y="571500"/>
                </a:lnTo>
                <a:lnTo>
                  <a:pt x="3277195" y="553641"/>
                </a:lnTo>
                <a:lnTo>
                  <a:pt x="3268265" y="526851"/>
                </a:lnTo>
                <a:lnTo>
                  <a:pt x="3259336" y="508992"/>
                </a:lnTo>
                <a:lnTo>
                  <a:pt x="3250406" y="482203"/>
                </a:lnTo>
                <a:lnTo>
                  <a:pt x="3241476" y="446484"/>
                </a:lnTo>
                <a:lnTo>
                  <a:pt x="3232546" y="410765"/>
                </a:lnTo>
                <a:lnTo>
                  <a:pt x="3223617" y="366117"/>
                </a:lnTo>
                <a:lnTo>
                  <a:pt x="3214687" y="321469"/>
                </a:lnTo>
                <a:lnTo>
                  <a:pt x="3178968" y="267890"/>
                </a:lnTo>
                <a:lnTo>
                  <a:pt x="3116461" y="214312"/>
                </a:lnTo>
                <a:lnTo>
                  <a:pt x="3027164" y="151804"/>
                </a:lnTo>
                <a:lnTo>
                  <a:pt x="3027164" y="15180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1365078623"/>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Spring Boot</a:t>
            </a:r>
          </a:p>
        </p:txBody>
      </p:sp>
      <p:sp>
        <p:nvSpPr>
          <p:cNvPr id="3" name="Content Placeholder 2"/>
          <p:cNvSpPr>
            <a:spLocks noGrp="1"/>
          </p:cNvSpPr>
          <p:nvPr>
            <p:ph idx="1"/>
          </p:nvPr>
        </p:nvSpPr>
        <p:spPr>
          <a:xfrm>
            <a:off x="290513" y="1028700"/>
            <a:ext cx="8831262" cy="5416550"/>
          </a:xfrm>
        </p:spPr>
        <p:txBody>
          <a:bodyPr/>
          <a:lstStyle/>
          <a:p>
            <a:pPr>
              <a:buFont typeface="Wingdings" panose="05000000000000000000" pitchFamily="2" charset="2"/>
              <a:buChar char="§"/>
            </a:pPr>
            <a:r>
              <a:rPr lang="en-US" sz="2000" dirty="0" smtClean="0"/>
              <a:t>Spring </a:t>
            </a:r>
            <a:r>
              <a:rPr lang="en-US" sz="2000" dirty="0"/>
              <a:t>Boot is the next chapter of the Spring Framework. </a:t>
            </a:r>
            <a:endParaRPr lang="en-US" sz="2000" dirty="0" smtClean="0"/>
          </a:p>
          <a:p>
            <a:pPr>
              <a:buFont typeface="Wingdings" panose="05000000000000000000" pitchFamily="2" charset="2"/>
              <a:buChar char="§"/>
            </a:pPr>
            <a:r>
              <a:rPr lang="en-US" sz="2000" dirty="0" smtClean="0"/>
              <a:t>Spring </a:t>
            </a:r>
            <a:r>
              <a:rPr lang="en-US" sz="2000" dirty="0"/>
              <a:t>Boot won’t replace the Spring </a:t>
            </a:r>
            <a:r>
              <a:rPr lang="en-US" sz="2000" dirty="0" smtClean="0"/>
              <a:t>Framework, because </a:t>
            </a:r>
            <a:r>
              <a:rPr lang="en-US" sz="2000" dirty="0"/>
              <a:t>Spring Boot is the Spring Framework! </a:t>
            </a:r>
            <a:endParaRPr lang="en-US" sz="2000" dirty="0" smtClean="0"/>
          </a:p>
          <a:p>
            <a:pPr>
              <a:buFont typeface="Wingdings" panose="05000000000000000000" pitchFamily="2" charset="2"/>
              <a:buChar char="§"/>
            </a:pPr>
            <a:r>
              <a:rPr lang="en-US" sz="2000" dirty="0" smtClean="0"/>
              <a:t>Spring </a:t>
            </a:r>
            <a:r>
              <a:rPr lang="en-US" sz="2000" dirty="0"/>
              <a:t>Boot </a:t>
            </a:r>
            <a:r>
              <a:rPr lang="en-US" sz="2000" dirty="0" smtClean="0"/>
              <a:t>is </a:t>
            </a:r>
            <a:r>
              <a:rPr lang="en-US" sz="2000" dirty="0"/>
              <a:t>a new way to create Spring applications with ease. </a:t>
            </a:r>
            <a:endParaRPr lang="en-US" sz="2000" dirty="0" smtClean="0"/>
          </a:p>
          <a:p>
            <a:pPr>
              <a:buFont typeface="Wingdings" panose="05000000000000000000" pitchFamily="2" charset="2"/>
              <a:buChar char="§"/>
            </a:pPr>
            <a:r>
              <a:rPr lang="en-US" sz="2000" dirty="0" smtClean="0"/>
              <a:t>Spring </a:t>
            </a:r>
            <a:r>
              <a:rPr lang="en-US" sz="2000" dirty="0"/>
              <a:t>Boot simplifies the way you develop, because it makes it easy to create production-ready Spring-based applications that you can just run. </a:t>
            </a:r>
            <a:endParaRPr lang="en-US" sz="2000" dirty="0" smtClean="0"/>
          </a:p>
          <a:p>
            <a:pPr>
              <a:buFont typeface="Wingdings" panose="05000000000000000000" pitchFamily="2" charset="2"/>
              <a:buChar char="§"/>
            </a:pPr>
            <a:r>
              <a:rPr lang="en-US" sz="2000" dirty="0" smtClean="0"/>
              <a:t>You </a:t>
            </a:r>
            <a:r>
              <a:rPr lang="en-US" sz="2000" dirty="0"/>
              <a:t>will find out that, with Spring Boot, you can create standalone applications that use an embedded server, making them 100% runnable applications. </a:t>
            </a:r>
            <a:endParaRPr lang="en-US" sz="2000" dirty="0" smtClean="0"/>
          </a:p>
          <a:p>
            <a:pPr>
              <a:buFont typeface="Wingdings" panose="05000000000000000000" pitchFamily="2" charset="2"/>
              <a:buChar char="§"/>
            </a:pPr>
            <a:r>
              <a:rPr lang="en-US" sz="2000" dirty="0" smtClean="0"/>
              <a:t>Spring </a:t>
            </a:r>
            <a:r>
              <a:rPr lang="en-US" sz="2000" dirty="0"/>
              <a:t>Boot is an “opinionated” technology in that it will help you follow the best practices for creating robust, extensible, and scalable Spring applications. You can find the Spring Boot project at http:// projects.spring.io/ spring-boot/ and very extensive documentation at http:// docs.spring.io/ spring-boot/ docs/ current/ reference/ </a:t>
            </a:r>
            <a:r>
              <a:rPr lang="en-US" sz="2000" dirty="0" err="1"/>
              <a:t>htmlsingle</a:t>
            </a:r>
            <a:r>
              <a:rPr lang="en-US" sz="2000" dirty="0"/>
              <a:t>/ . </a:t>
            </a:r>
          </a:p>
        </p:txBody>
      </p:sp>
      <p:sp>
        <p:nvSpPr>
          <p:cNvPr id="5" name="TextBox 4"/>
          <p:cNvSpPr txBox="1"/>
          <p:nvPr/>
        </p:nvSpPr>
        <p:spPr>
          <a:xfrm>
            <a:off x="22860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01</a:t>
            </a:r>
            <a:endParaRPr lang="en-US" dirty="0"/>
          </a:p>
        </p:txBody>
      </p:sp>
      <p:sp>
        <p:nvSpPr>
          <p:cNvPr id="4" name="Freeform 3"/>
          <p:cNvSpPr/>
          <p:nvPr/>
        </p:nvSpPr>
        <p:spPr bwMode="auto">
          <a:xfrm>
            <a:off x="7018734" y="6125765"/>
            <a:ext cx="267892" cy="383977"/>
          </a:xfrm>
          <a:custGeom>
            <a:avLst/>
            <a:gdLst/>
            <a:ahLst/>
            <a:cxnLst/>
            <a:rect l="0" t="0" r="0" b="0"/>
            <a:pathLst>
              <a:path w="267892" h="383977">
                <a:moveTo>
                  <a:pt x="44649" y="375047"/>
                </a:moveTo>
                <a:lnTo>
                  <a:pt x="35719" y="383976"/>
                </a:lnTo>
                <a:lnTo>
                  <a:pt x="35719" y="383976"/>
                </a:lnTo>
                <a:lnTo>
                  <a:pt x="26789" y="383976"/>
                </a:lnTo>
                <a:lnTo>
                  <a:pt x="17860" y="383976"/>
                </a:lnTo>
                <a:lnTo>
                  <a:pt x="8930" y="383976"/>
                </a:lnTo>
                <a:lnTo>
                  <a:pt x="8930" y="383976"/>
                </a:lnTo>
                <a:lnTo>
                  <a:pt x="0" y="383976"/>
                </a:lnTo>
                <a:lnTo>
                  <a:pt x="0" y="383976"/>
                </a:lnTo>
                <a:lnTo>
                  <a:pt x="0" y="383976"/>
                </a:lnTo>
                <a:lnTo>
                  <a:pt x="0" y="375047"/>
                </a:lnTo>
                <a:lnTo>
                  <a:pt x="0" y="375047"/>
                </a:lnTo>
                <a:lnTo>
                  <a:pt x="0" y="375047"/>
                </a:lnTo>
                <a:lnTo>
                  <a:pt x="0" y="375047"/>
                </a:lnTo>
                <a:lnTo>
                  <a:pt x="8930" y="366117"/>
                </a:lnTo>
                <a:lnTo>
                  <a:pt x="17860" y="348258"/>
                </a:lnTo>
                <a:lnTo>
                  <a:pt x="26789" y="330398"/>
                </a:lnTo>
                <a:lnTo>
                  <a:pt x="44649" y="312539"/>
                </a:lnTo>
                <a:lnTo>
                  <a:pt x="71438" y="276820"/>
                </a:lnTo>
                <a:lnTo>
                  <a:pt x="107157" y="241101"/>
                </a:lnTo>
                <a:lnTo>
                  <a:pt x="142875" y="187523"/>
                </a:lnTo>
                <a:lnTo>
                  <a:pt x="196454" y="125015"/>
                </a:lnTo>
                <a:lnTo>
                  <a:pt x="232172" y="62508"/>
                </a:lnTo>
                <a:lnTo>
                  <a:pt x="267891" y="0"/>
                </a:lnTo>
                <a:lnTo>
                  <a:pt x="267891"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4634508" y="1759148"/>
            <a:ext cx="8931" cy="8931"/>
          </a:xfrm>
          <a:custGeom>
            <a:avLst/>
            <a:gdLst/>
            <a:ahLst/>
            <a:cxnLst/>
            <a:rect l="0" t="0" r="0" b="0"/>
            <a:pathLst>
              <a:path w="8931" h="8931">
                <a:moveTo>
                  <a:pt x="8930" y="0"/>
                </a:moveTo>
                <a:lnTo>
                  <a:pt x="0" y="0"/>
                </a:lnTo>
                <a:lnTo>
                  <a:pt x="0" y="0"/>
                </a:lnTo>
                <a:lnTo>
                  <a:pt x="0" y="0"/>
                </a:lnTo>
                <a:lnTo>
                  <a:pt x="0" y="0"/>
                </a:lnTo>
                <a:lnTo>
                  <a:pt x="0" y="0"/>
                </a:lnTo>
                <a:lnTo>
                  <a:pt x="8930" y="8930"/>
                </a:lnTo>
                <a:lnTo>
                  <a:pt x="8930" y="8930"/>
                </a:lnTo>
                <a:lnTo>
                  <a:pt x="8930"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4661297" y="1741289"/>
            <a:ext cx="1464470" cy="71438"/>
          </a:xfrm>
          <a:custGeom>
            <a:avLst/>
            <a:gdLst/>
            <a:ahLst/>
            <a:cxnLst/>
            <a:rect l="0" t="0" r="0" b="0"/>
            <a:pathLst>
              <a:path w="1464470" h="71438">
                <a:moveTo>
                  <a:pt x="8930" y="35719"/>
                </a:moveTo>
                <a:lnTo>
                  <a:pt x="8930" y="35719"/>
                </a:lnTo>
                <a:lnTo>
                  <a:pt x="0" y="35719"/>
                </a:lnTo>
                <a:lnTo>
                  <a:pt x="0" y="35719"/>
                </a:lnTo>
                <a:lnTo>
                  <a:pt x="8930" y="44648"/>
                </a:lnTo>
                <a:lnTo>
                  <a:pt x="17859" y="44648"/>
                </a:lnTo>
                <a:lnTo>
                  <a:pt x="35719" y="44648"/>
                </a:lnTo>
                <a:lnTo>
                  <a:pt x="71437" y="44648"/>
                </a:lnTo>
                <a:lnTo>
                  <a:pt x="116086" y="44648"/>
                </a:lnTo>
                <a:lnTo>
                  <a:pt x="178594" y="35719"/>
                </a:lnTo>
                <a:lnTo>
                  <a:pt x="250031" y="35719"/>
                </a:lnTo>
                <a:lnTo>
                  <a:pt x="330398" y="26789"/>
                </a:lnTo>
                <a:lnTo>
                  <a:pt x="410766" y="26789"/>
                </a:lnTo>
                <a:lnTo>
                  <a:pt x="500062" y="35719"/>
                </a:lnTo>
                <a:lnTo>
                  <a:pt x="589359" y="44648"/>
                </a:lnTo>
                <a:lnTo>
                  <a:pt x="678656" y="53578"/>
                </a:lnTo>
                <a:lnTo>
                  <a:pt x="767953" y="62508"/>
                </a:lnTo>
                <a:lnTo>
                  <a:pt x="857250" y="71437"/>
                </a:lnTo>
                <a:lnTo>
                  <a:pt x="946547" y="71437"/>
                </a:lnTo>
                <a:lnTo>
                  <a:pt x="1035844" y="62508"/>
                </a:lnTo>
                <a:lnTo>
                  <a:pt x="1125141" y="53578"/>
                </a:lnTo>
                <a:lnTo>
                  <a:pt x="1205508" y="35719"/>
                </a:lnTo>
                <a:lnTo>
                  <a:pt x="1276945" y="26789"/>
                </a:lnTo>
                <a:lnTo>
                  <a:pt x="1348383" y="17859"/>
                </a:lnTo>
                <a:lnTo>
                  <a:pt x="1401961" y="8930"/>
                </a:lnTo>
                <a:lnTo>
                  <a:pt x="1464469" y="0"/>
                </a:lnTo>
                <a:lnTo>
                  <a:pt x="1464469"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2491383" y="2893218"/>
            <a:ext cx="3312915" cy="71439"/>
          </a:xfrm>
          <a:custGeom>
            <a:avLst/>
            <a:gdLst/>
            <a:ahLst/>
            <a:cxnLst/>
            <a:rect l="0" t="0" r="0" b="0"/>
            <a:pathLst>
              <a:path w="3312915" h="71439">
                <a:moveTo>
                  <a:pt x="0" y="71438"/>
                </a:moveTo>
                <a:lnTo>
                  <a:pt x="0" y="71438"/>
                </a:lnTo>
                <a:lnTo>
                  <a:pt x="0" y="71438"/>
                </a:lnTo>
                <a:lnTo>
                  <a:pt x="0" y="71438"/>
                </a:lnTo>
                <a:lnTo>
                  <a:pt x="8930" y="62508"/>
                </a:lnTo>
                <a:lnTo>
                  <a:pt x="17859" y="62508"/>
                </a:lnTo>
                <a:lnTo>
                  <a:pt x="26789" y="62508"/>
                </a:lnTo>
                <a:lnTo>
                  <a:pt x="44648" y="62508"/>
                </a:lnTo>
                <a:lnTo>
                  <a:pt x="62508" y="53578"/>
                </a:lnTo>
                <a:lnTo>
                  <a:pt x="80367" y="53578"/>
                </a:lnTo>
                <a:lnTo>
                  <a:pt x="107156" y="44649"/>
                </a:lnTo>
                <a:lnTo>
                  <a:pt x="133945" y="44649"/>
                </a:lnTo>
                <a:lnTo>
                  <a:pt x="160734" y="44649"/>
                </a:lnTo>
                <a:lnTo>
                  <a:pt x="178594" y="44649"/>
                </a:lnTo>
                <a:lnTo>
                  <a:pt x="205383" y="44649"/>
                </a:lnTo>
                <a:lnTo>
                  <a:pt x="232172" y="44649"/>
                </a:lnTo>
                <a:lnTo>
                  <a:pt x="250031" y="44649"/>
                </a:lnTo>
                <a:lnTo>
                  <a:pt x="276820" y="53578"/>
                </a:lnTo>
                <a:lnTo>
                  <a:pt x="303609" y="53578"/>
                </a:lnTo>
                <a:lnTo>
                  <a:pt x="330398" y="53578"/>
                </a:lnTo>
                <a:lnTo>
                  <a:pt x="357187" y="44649"/>
                </a:lnTo>
                <a:lnTo>
                  <a:pt x="383976" y="44649"/>
                </a:lnTo>
                <a:lnTo>
                  <a:pt x="410765" y="35719"/>
                </a:lnTo>
                <a:lnTo>
                  <a:pt x="446484" y="35719"/>
                </a:lnTo>
                <a:lnTo>
                  <a:pt x="473273" y="26789"/>
                </a:lnTo>
                <a:lnTo>
                  <a:pt x="508992" y="26789"/>
                </a:lnTo>
                <a:lnTo>
                  <a:pt x="535781" y="26789"/>
                </a:lnTo>
                <a:lnTo>
                  <a:pt x="571500" y="26789"/>
                </a:lnTo>
                <a:lnTo>
                  <a:pt x="598289" y="26789"/>
                </a:lnTo>
                <a:lnTo>
                  <a:pt x="625078" y="26789"/>
                </a:lnTo>
                <a:lnTo>
                  <a:pt x="642937" y="35719"/>
                </a:lnTo>
                <a:lnTo>
                  <a:pt x="669726" y="44649"/>
                </a:lnTo>
                <a:lnTo>
                  <a:pt x="696515" y="44649"/>
                </a:lnTo>
                <a:lnTo>
                  <a:pt x="723305" y="44649"/>
                </a:lnTo>
                <a:lnTo>
                  <a:pt x="750094" y="44649"/>
                </a:lnTo>
                <a:lnTo>
                  <a:pt x="785812" y="44649"/>
                </a:lnTo>
                <a:lnTo>
                  <a:pt x="812601" y="44649"/>
                </a:lnTo>
                <a:lnTo>
                  <a:pt x="848320" y="44649"/>
                </a:lnTo>
                <a:lnTo>
                  <a:pt x="875109" y="35719"/>
                </a:lnTo>
                <a:lnTo>
                  <a:pt x="910828" y="35719"/>
                </a:lnTo>
                <a:lnTo>
                  <a:pt x="937617" y="35719"/>
                </a:lnTo>
                <a:lnTo>
                  <a:pt x="964406" y="35719"/>
                </a:lnTo>
                <a:lnTo>
                  <a:pt x="1000125" y="35719"/>
                </a:lnTo>
                <a:lnTo>
                  <a:pt x="1035844" y="26789"/>
                </a:lnTo>
                <a:lnTo>
                  <a:pt x="1071562" y="26789"/>
                </a:lnTo>
                <a:lnTo>
                  <a:pt x="1107281" y="26789"/>
                </a:lnTo>
                <a:lnTo>
                  <a:pt x="1151930" y="26789"/>
                </a:lnTo>
                <a:lnTo>
                  <a:pt x="1187648" y="17860"/>
                </a:lnTo>
                <a:lnTo>
                  <a:pt x="1223367" y="17860"/>
                </a:lnTo>
                <a:lnTo>
                  <a:pt x="1259086" y="17860"/>
                </a:lnTo>
                <a:lnTo>
                  <a:pt x="1303734" y="26789"/>
                </a:lnTo>
                <a:lnTo>
                  <a:pt x="1339453" y="26789"/>
                </a:lnTo>
                <a:lnTo>
                  <a:pt x="1375172" y="26789"/>
                </a:lnTo>
                <a:lnTo>
                  <a:pt x="1419820" y="26789"/>
                </a:lnTo>
                <a:lnTo>
                  <a:pt x="1455539" y="26789"/>
                </a:lnTo>
                <a:lnTo>
                  <a:pt x="1500187" y="26789"/>
                </a:lnTo>
                <a:lnTo>
                  <a:pt x="1535906" y="26789"/>
                </a:lnTo>
                <a:lnTo>
                  <a:pt x="1580555" y="26789"/>
                </a:lnTo>
                <a:lnTo>
                  <a:pt x="1625203" y="26789"/>
                </a:lnTo>
                <a:lnTo>
                  <a:pt x="1669851" y="26789"/>
                </a:lnTo>
                <a:lnTo>
                  <a:pt x="1714500" y="26789"/>
                </a:lnTo>
                <a:lnTo>
                  <a:pt x="1759148" y="26789"/>
                </a:lnTo>
                <a:lnTo>
                  <a:pt x="1803797" y="17860"/>
                </a:lnTo>
                <a:lnTo>
                  <a:pt x="1857375" y="17860"/>
                </a:lnTo>
                <a:lnTo>
                  <a:pt x="1893094" y="8930"/>
                </a:lnTo>
                <a:lnTo>
                  <a:pt x="1937742" y="0"/>
                </a:lnTo>
                <a:lnTo>
                  <a:pt x="1982390" y="0"/>
                </a:lnTo>
                <a:lnTo>
                  <a:pt x="2027039" y="0"/>
                </a:lnTo>
                <a:lnTo>
                  <a:pt x="2071687" y="0"/>
                </a:lnTo>
                <a:lnTo>
                  <a:pt x="2116336" y="0"/>
                </a:lnTo>
                <a:lnTo>
                  <a:pt x="2160984" y="0"/>
                </a:lnTo>
                <a:lnTo>
                  <a:pt x="2205633" y="0"/>
                </a:lnTo>
                <a:lnTo>
                  <a:pt x="2250281" y="0"/>
                </a:lnTo>
                <a:lnTo>
                  <a:pt x="2294930" y="0"/>
                </a:lnTo>
                <a:lnTo>
                  <a:pt x="2339578" y="0"/>
                </a:lnTo>
                <a:lnTo>
                  <a:pt x="2384226" y="0"/>
                </a:lnTo>
                <a:lnTo>
                  <a:pt x="2428875" y="0"/>
                </a:lnTo>
                <a:lnTo>
                  <a:pt x="2464594" y="0"/>
                </a:lnTo>
                <a:lnTo>
                  <a:pt x="2509242" y="0"/>
                </a:lnTo>
                <a:lnTo>
                  <a:pt x="2544961" y="8930"/>
                </a:lnTo>
                <a:lnTo>
                  <a:pt x="2589609" y="8930"/>
                </a:lnTo>
                <a:lnTo>
                  <a:pt x="2634258" y="17860"/>
                </a:lnTo>
                <a:lnTo>
                  <a:pt x="2669976" y="26789"/>
                </a:lnTo>
                <a:lnTo>
                  <a:pt x="2714625" y="26789"/>
                </a:lnTo>
                <a:lnTo>
                  <a:pt x="2750344" y="26789"/>
                </a:lnTo>
                <a:lnTo>
                  <a:pt x="2794992" y="26789"/>
                </a:lnTo>
                <a:lnTo>
                  <a:pt x="2830711" y="26789"/>
                </a:lnTo>
                <a:lnTo>
                  <a:pt x="2875359" y="26789"/>
                </a:lnTo>
                <a:lnTo>
                  <a:pt x="2911078" y="26789"/>
                </a:lnTo>
                <a:lnTo>
                  <a:pt x="2946797" y="26789"/>
                </a:lnTo>
                <a:lnTo>
                  <a:pt x="2982515" y="26789"/>
                </a:lnTo>
                <a:lnTo>
                  <a:pt x="3018234" y="26789"/>
                </a:lnTo>
                <a:lnTo>
                  <a:pt x="3045023" y="26789"/>
                </a:lnTo>
                <a:lnTo>
                  <a:pt x="3089672" y="26789"/>
                </a:lnTo>
                <a:lnTo>
                  <a:pt x="3125390" y="35719"/>
                </a:lnTo>
                <a:lnTo>
                  <a:pt x="3161109" y="26789"/>
                </a:lnTo>
                <a:lnTo>
                  <a:pt x="3187898" y="26789"/>
                </a:lnTo>
                <a:lnTo>
                  <a:pt x="3223617" y="26789"/>
                </a:lnTo>
                <a:lnTo>
                  <a:pt x="3250406" y="26789"/>
                </a:lnTo>
                <a:lnTo>
                  <a:pt x="3277195" y="26789"/>
                </a:lnTo>
                <a:lnTo>
                  <a:pt x="3303984" y="26789"/>
                </a:lnTo>
                <a:lnTo>
                  <a:pt x="3312914" y="26789"/>
                </a:lnTo>
                <a:lnTo>
                  <a:pt x="3312914" y="2678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3080742" y="4964906"/>
            <a:ext cx="2902150" cy="98228"/>
          </a:xfrm>
          <a:custGeom>
            <a:avLst/>
            <a:gdLst/>
            <a:ahLst/>
            <a:cxnLst/>
            <a:rect l="0" t="0" r="0" b="0"/>
            <a:pathLst>
              <a:path w="2902150" h="98228">
                <a:moveTo>
                  <a:pt x="17860" y="35719"/>
                </a:moveTo>
                <a:lnTo>
                  <a:pt x="17860" y="35719"/>
                </a:lnTo>
                <a:lnTo>
                  <a:pt x="17860" y="35719"/>
                </a:lnTo>
                <a:lnTo>
                  <a:pt x="8930" y="35719"/>
                </a:lnTo>
                <a:lnTo>
                  <a:pt x="8930" y="35719"/>
                </a:lnTo>
                <a:lnTo>
                  <a:pt x="8930" y="35719"/>
                </a:lnTo>
                <a:lnTo>
                  <a:pt x="8930" y="35719"/>
                </a:lnTo>
                <a:lnTo>
                  <a:pt x="8930" y="35719"/>
                </a:lnTo>
                <a:lnTo>
                  <a:pt x="8930" y="35719"/>
                </a:lnTo>
                <a:lnTo>
                  <a:pt x="0" y="35719"/>
                </a:lnTo>
                <a:lnTo>
                  <a:pt x="0" y="35719"/>
                </a:lnTo>
                <a:lnTo>
                  <a:pt x="0" y="26789"/>
                </a:lnTo>
                <a:lnTo>
                  <a:pt x="0" y="26789"/>
                </a:lnTo>
                <a:lnTo>
                  <a:pt x="0" y="26789"/>
                </a:lnTo>
                <a:lnTo>
                  <a:pt x="0" y="35719"/>
                </a:lnTo>
                <a:lnTo>
                  <a:pt x="0" y="35719"/>
                </a:lnTo>
                <a:lnTo>
                  <a:pt x="8930" y="35719"/>
                </a:lnTo>
                <a:lnTo>
                  <a:pt x="8930" y="44649"/>
                </a:lnTo>
                <a:lnTo>
                  <a:pt x="17860" y="44649"/>
                </a:lnTo>
                <a:lnTo>
                  <a:pt x="26789" y="44649"/>
                </a:lnTo>
                <a:lnTo>
                  <a:pt x="35719" y="44649"/>
                </a:lnTo>
                <a:lnTo>
                  <a:pt x="44649" y="44649"/>
                </a:lnTo>
                <a:lnTo>
                  <a:pt x="62508" y="44649"/>
                </a:lnTo>
                <a:lnTo>
                  <a:pt x="71438" y="44649"/>
                </a:lnTo>
                <a:lnTo>
                  <a:pt x="80367" y="44649"/>
                </a:lnTo>
                <a:lnTo>
                  <a:pt x="89297" y="53578"/>
                </a:lnTo>
                <a:lnTo>
                  <a:pt x="98227" y="62508"/>
                </a:lnTo>
                <a:lnTo>
                  <a:pt x="116086" y="62508"/>
                </a:lnTo>
                <a:lnTo>
                  <a:pt x="125016" y="71438"/>
                </a:lnTo>
                <a:lnTo>
                  <a:pt x="133946" y="71438"/>
                </a:lnTo>
                <a:lnTo>
                  <a:pt x="151805" y="80367"/>
                </a:lnTo>
                <a:lnTo>
                  <a:pt x="160735" y="80367"/>
                </a:lnTo>
                <a:lnTo>
                  <a:pt x="178594" y="80367"/>
                </a:lnTo>
                <a:lnTo>
                  <a:pt x="196453" y="80367"/>
                </a:lnTo>
                <a:lnTo>
                  <a:pt x="205383" y="89297"/>
                </a:lnTo>
                <a:lnTo>
                  <a:pt x="223242" y="89297"/>
                </a:lnTo>
                <a:lnTo>
                  <a:pt x="241102" y="89297"/>
                </a:lnTo>
                <a:lnTo>
                  <a:pt x="250031" y="89297"/>
                </a:lnTo>
                <a:lnTo>
                  <a:pt x="267891" y="89297"/>
                </a:lnTo>
                <a:lnTo>
                  <a:pt x="285750" y="98227"/>
                </a:lnTo>
                <a:lnTo>
                  <a:pt x="303610" y="98227"/>
                </a:lnTo>
                <a:lnTo>
                  <a:pt x="321469" y="98227"/>
                </a:lnTo>
                <a:lnTo>
                  <a:pt x="339328" y="98227"/>
                </a:lnTo>
                <a:lnTo>
                  <a:pt x="357188" y="98227"/>
                </a:lnTo>
                <a:lnTo>
                  <a:pt x="375047" y="98227"/>
                </a:lnTo>
                <a:lnTo>
                  <a:pt x="392906" y="98227"/>
                </a:lnTo>
                <a:lnTo>
                  <a:pt x="410766" y="98227"/>
                </a:lnTo>
                <a:lnTo>
                  <a:pt x="428625" y="98227"/>
                </a:lnTo>
                <a:lnTo>
                  <a:pt x="455414" y="89297"/>
                </a:lnTo>
                <a:lnTo>
                  <a:pt x="473274" y="89297"/>
                </a:lnTo>
                <a:lnTo>
                  <a:pt x="491133" y="89297"/>
                </a:lnTo>
                <a:lnTo>
                  <a:pt x="517922" y="80367"/>
                </a:lnTo>
                <a:lnTo>
                  <a:pt x="535781" y="80367"/>
                </a:lnTo>
                <a:lnTo>
                  <a:pt x="553641" y="80367"/>
                </a:lnTo>
                <a:lnTo>
                  <a:pt x="571500" y="80367"/>
                </a:lnTo>
                <a:lnTo>
                  <a:pt x="580430" y="71438"/>
                </a:lnTo>
                <a:lnTo>
                  <a:pt x="598289" y="71438"/>
                </a:lnTo>
                <a:lnTo>
                  <a:pt x="607219" y="62508"/>
                </a:lnTo>
                <a:lnTo>
                  <a:pt x="625078" y="62508"/>
                </a:lnTo>
                <a:lnTo>
                  <a:pt x="642938" y="62508"/>
                </a:lnTo>
                <a:lnTo>
                  <a:pt x="651867" y="53578"/>
                </a:lnTo>
                <a:lnTo>
                  <a:pt x="669727" y="53578"/>
                </a:lnTo>
                <a:lnTo>
                  <a:pt x="687586" y="44649"/>
                </a:lnTo>
                <a:lnTo>
                  <a:pt x="696516" y="44649"/>
                </a:lnTo>
                <a:lnTo>
                  <a:pt x="714375" y="44649"/>
                </a:lnTo>
                <a:lnTo>
                  <a:pt x="723305" y="44649"/>
                </a:lnTo>
                <a:lnTo>
                  <a:pt x="741164" y="35719"/>
                </a:lnTo>
                <a:lnTo>
                  <a:pt x="750094" y="35719"/>
                </a:lnTo>
                <a:lnTo>
                  <a:pt x="767953" y="35719"/>
                </a:lnTo>
                <a:lnTo>
                  <a:pt x="785813" y="35719"/>
                </a:lnTo>
                <a:lnTo>
                  <a:pt x="803672" y="35719"/>
                </a:lnTo>
                <a:lnTo>
                  <a:pt x="821531" y="35719"/>
                </a:lnTo>
                <a:lnTo>
                  <a:pt x="848321" y="35719"/>
                </a:lnTo>
                <a:lnTo>
                  <a:pt x="866180" y="35719"/>
                </a:lnTo>
                <a:lnTo>
                  <a:pt x="875110" y="26789"/>
                </a:lnTo>
                <a:lnTo>
                  <a:pt x="892969" y="26789"/>
                </a:lnTo>
                <a:lnTo>
                  <a:pt x="910828" y="26789"/>
                </a:lnTo>
                <a:lnTo>
                  <a:pt x="919758" y="26789"/>
                </a:lnTo>
                <a:lnTo>
                  <a:pt x="937617" y="26789"/>
                </a:lnTo>
                <a:lnTo>
                  <a:pt x="955477" y="17860"/>
                </a:lnTo>
                <a:lnTo>
                  <a:pt x="982266" y="17860"/>
                </a:lnTo>
                <a:lnTo>
                  <a:pt x="1000125" y="17860"/>
                </a:lnTo>
                <a:lnTo>
                  <a:pt x="1026914" y="17860"/>
                </a:lnTo>
                <a:lnTo>
                  <a:pt x="1044774" y="17860"/>
                </a:lnTo>
                <a:lnTo>
                  <a:pt x="1062633" y="17860"/>
                </a:lnTo>
                <a:lnTo>
                  <a:pt x="1080492" y="17860"/>
                </a:lnTo>
                <a:lnTo>
                  <a:pt x="1098352" y="17860"/>
                </a:lnTo>
                <a:lnTo>
                  <a:pt x="1116211" y="8930"/>
                </a:lnTo>
                <a:lnTo>
                  <a:pt x="1134071" y="8930"/>
                </a:lnTo>
                <a:lnTo>
                  <a:pt x="1151930" y="8930"/>
                </a:lnTo>
                <a:lnTo>
                  <a:pt x="1169789" y="8930"/>
                </a:lnTo>
                <a:lnTo>
                  <a:pt x="1187649" y="8930"/>
                </a:lnTo>
                <a:lnTo>
                  <a:pt x="1205508" y="0"/>
                </a:lnTo>
                <a:lnTo>
                  <a:pt x="1223367" y="0"/>
                </a:lnTo>
                <a:lnTo>
                  <a:pt x="1241227" y="8930"/>
                </a:lnTo>
                <a:lnTo>
                  <a:pt x="1268016" y="8930"/>
                </a:lnTo>
                <a:lnTo>
                  <a:pt x="1285875" y="8930"/>
                </a:lnTo>
                <a:lnTo>
                  <a:pt x="1303735" y="8930"/>
                </a:lnTo>
                <a:lnTo>
                  <a:pt x="1321594" y="8930"/>
                </a:lnTo>
                <a:lnTo>
                  <a:pt x="1339453" y="8930"/>
                </a:lnTo>
                <a:lnTo>
                  <a:pt x="1357313" y="8930"/>
                </a:lnTo>
                <a:lnTo>
                  <a:pt x="1375172" y="8930"/>
                </a:lnTo>
                <a:lnTo>
                  <a:pt x="1393031" y="0"/>
                </a:lnTo>
                <a:lnTo>
                  <a:pt x="1410891" y="0"/>
                </a:lnTo>
                <a:lnTo>
                  <a:pt x="1428750" y="0"/>
                </a:lnTo>
                <a:lnTo>
                  <a:pt x="1446610" y="0"/>
                </a:lnTo>
                <a:lnTo>
                  <a:pt x="1473399" y="0"/>
                </a:lnTo>
                <a:lnTo>
                  <a:pt x="1491258" y="8930"/>
                </a:lnTo>
                <a:lnTo>
                  <a:pt x="1518047" y="0"/>
                </a:lnTo>
                <a:lnTo>
                  <a:pt x="1535906" y="8930"/>
                </a:lnTo>
                <a:lnTo>
                  <a:pt x="1553766" y="8930"/>
                </a:lnTo>
                <a:lnTo>
                  <a:pt x="1580555" y="8930"/>
                </a:lnTo>
                <a:lnTo>
                  <a:pt x="1598414" y="8930"/>
                </a:lnTo>
                <a:lnTo>
                  <a:pt x="1625203" y="8930"/>
                </a:lnTo>
                <a:lnTo>
                  <a:pt x="1643063" y="8930"/>
                </a:lnTo>
                <a:lnTo>
                  <a:pt x="1669852" y="8930"/>
                </a:lnTo>
                <a:lnTo>
                  <a:pt x="1696641" y="8930"/>
                </a:lnTo>
                <a:lnTo>
                  <a:pt x="1714500" y="8930"/>
                </a:lnTo>
                <a:lnTo>
                  <a:pt x="1732360" y="8930"/>
                </a:lnTo>
                <a:lnTo>
                  <a:pt x="1750219" y="8930"/>
                </a:lnTo>
                <a:lnTo>
                  <a:pt x="1768078" y="8930"/>
                </a:lnTo>
                <a:lnTo>
                  <a:pt x="1785938" y="8930"/>
                </a:lnTo>
                <a:lnTo>
                  <a:pt x="1803797" y="8930"/>
                </a:lnTo>
                <a:lnTo>
                  <a:pt x="1821656" y="8930"/>
                </a:lnTo>
                <a:lnTo>
                  <a:pt x="1848446" y="8930"/>
                </a:lnTo>
                <a:lnTo>
                  <a:pt x="1866305" y="8930"/>
                </a:lnTo>
                <a:lnTo>
                  <a:pt x="1884164" y="8930"/>
                </a:lnTo>
                <a:lnTo>
                  <a:pt x="1902024" y="0"/>
                </a:lnTo>
                <a:lnTo>
                  <a:pt x="1919883" y="0"/>
                </a:lnTo>
                <a:lnTo>
                  <a:pt x="1928813" y="0"/>
                </a:lnTo>
                <a:lnTo>
                  <a:pt x="1946672" y="0"/>
                </a:lnTo>
                <a:lnTo>
                  <a:pt x="1955602" y="0"/>
                </a:lnTo>
                <a:lnTo>
                  <a:pt x="1964531" y="0"/>
                </a:lnTo>
                <a:lnTo>
                  <a:pt x="1982391" y="0"/>
                </a:lnTo>
                <a:lnTo>
                  <a:pt x="2000250" y="0"/>
                </a:lnTo>
                <a:lnTo>
                  <a:pt x="2018110" y="0"/>
                </a:lnTo>
                <a:lnTo>
                  <a:pt x="2027039" y="0"/>
                </a:lnTo>
                <a:lnTo>
                  <a:pt x="2044899" y="0"/>
                </a:lnTo>
                <a:lnTo>
                  <a:pt x="2053828" y="0"/>
                </a:lnTo>
                <a:lnTo>
                  <a:pt x="2062758" y="0"/>
                </a:lnTo>
                <a:lnTo>
                  <a:pt x="2071688" y="0"/>
                </a:lnTo>
                <a:lnTo>
                  <a:pt x="2080617" y="0"/>
                </a:lnTo>
                <a:lnTo>
                  <a:pt x="2089547" y="8930"/>
                </a:lnTo>
                <a:lnTo>
                  <a:pt x="2098477" y="8930"/>
                </a:lnTo>
                <a:lnTo>
                  <a:pt x="2098477" y="8930"/>
                </a:lnTo>
                <a:lnTo>
                  <a:pt x="2107406" y="17860"/>
                </a:lnTo>
                <a:lnTo>
                  <a:pt x="2116336" y="8930"/>
                </a:lnTo>
                <a:lnTo>
                  <a:pt x="2125266" y="8930"/>
                </a:lnTo>
                <a:lnTo>
                  <a:pt x="2134196" y="8930"/>
                </a:lnTo>
                <a:lnTo>
                  <a:pt x="2152055" y="8930"/>
                </a:lnTo>
                <a:lnTo>
                  <a:pt x="2169914" y="0"/>
                </a:lnTo>
                <a:lnTo>
                  <a:pt x="2178844" y="0"/>
                </a:lnTo>
                <a:lnTo>
                  <a:pt x="2187774" y="0"/>
                </a:lnTo>
                <a:lnTo>
                  <a:pt x="2205633" y="8930"/>
                </a:lnTo>
                <a:lnTo>
                  <a:pt x="2223492" y="8930"/>
                </a:lnTo>
                <a:lnTo>
                  <a:pt x="2241352" y="8930"/>
                </a:lnTo>
                <a:lnTo>
                  <a:pt x="2259211" y="8930"/>
                </a:lnTo>
                <a:lnTo>
                  <a:pt x="2277071" y="8930"/>
                </a:lnTo>
                <a:lnTo>
                  <a:pt x="2294930" y="8930"/>
                </a:lnTo>
                <a:lnTo>
                  <a:pt x="2312789" y="17860"/>
                </a:lnTo>
                <a:lnTo>
                  <a:pt x="2330649" y="17860"/>
                </a:lnTo>
                <a:lnTo>
                  <a:pt x="2348508" y="17860"/>
                </a:lnTo>
                <a:lnTo>
                  <a:pt x="2366367" y="17860"/>
                </a:lnTo>
                <a:lnTo>
                  <a:pt x="2393156" y="26789"/>
                </a:lnTo>
                <a:lnTo>
                  <a:pt x="2411016" y="26789"/>
                </a:lnTo>
                <a:lnTo>
                  <a:pt x="2428875" y="26789"/>
                </a:lnTo>
                <a:lnTo>
                  <a:pt x="2455664" y="35719"/>
                </a:lnTo>
                <a:lnTo>
                  <a:pt x="2473524" y="35719"/>
                </a:lnTo>
                <a:lnTo>
                  <a:pt x="2491383" y="35719"/>
                </a:lnTo>
                <a:lnTo>
                  <a:pt x="2509242" y="35719"/>
                </a:lnTo>
                <a:lnTo>
                  <a:pt x="2536031" y="44649"/>
                </a:lnTo>
                <a:lnTo>
                  <a:pt x="2553891" y="44649"/>
                </a:lnTo>
                <a:lnTo>
                  <a:pt x="2580680" y="44649"/>
                </a:lnTo>
                <a:lnTo>
                  <a:pt x="2607469" y="44649"/>
                </a:lnTo>
                <a:lnTo>
                  <a:pt x="2634258" y="53578"/>
                </a:lnTo>
                <a:lnTo>
                  <a:pt x="2652117" y="53578"/>
                </a:lnTo>
                <a:lnTo>
                  <a:pt x="2678906" y="53578"/>
                </a:lnTo>
                <a:lnTo>
                  <a:pt x="2696766" y="53578"/>
                </a:lnTo>
                <a:lnTo>
                  <a:pt x="2714625" y="53578"/>
                </a:lnTo>
                <a:lnTo>
                  <a:pt x="2741414" y="53578"/>
                </a:lnTo>
                <a:lnTo>
                  <a:pt x="2750344" y="44649"/>
                </a:lnTo>
                <a:lnTo>
                  <a:pt x="2768203" y="44649"/>
                </a:lnTo>
                <a:lnTo>
                  <a:pt x="2786063" y="44649"/>
                </a:lnTo>
                <a:lnTo>
                  <a:pt x="2803922" y="35719"/>
                </a:lnTo>
                <a:lnTo>
                  <a:pt x="2812852" y="35719"/>
                </a:lnTo>
                <a:lnTo>
                  <a:pt x="2830711" y="35719"/>
                </a:lnTo>
                <a:lnTo>
                  <a:pt x="2839641" y="35719"/>
                </a:lnTo>
                <a:lnTo>
                  <a:pt x="2857500" y="26789"/>
                </a:lnTo>
                <a:lnTo>
                  <a:pt x="2866430" y="26789"/>
                </a:lnTo>
                <a:lnTo>
                  <a:pt x="2884289" y="26789"/>
                </a:lnTo>
                <a:lnTo>
                  <a:pt x="2893219" y="35719"/>
                </a:lnTo>
                <a:lnTo>
                  <a:pt x="2893219" y="35719"/>
                </a:lnTo>
                <a:lnTo>
                  <a:pt x="2902149" y="35719"/>
                </a:lnTo>
                <a:lnTo>
                  <a:pt x="2902149" y="35719"/>
                </a:lnTo>
                <a:lnTo>
                  <a:pt x="2902149" y="3571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2403016385"/>
      </p:ext>
    </p:extLst>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Spring Boot Home Page</a:t>
            </a:r>
            <a:endParaRPr lang="en-US" dirty="0"/>
          </a:p>
        </p:txBody>
      </p:sp>
      <p:sp>
        <p:nvSpPr>
          <p:cNvPr id="3" name="Content Placeholder 2"/>
          <p:cNvSpPr>
            <a:spLocks noGrp="1"/>
          </p:cNvSpPr>
          <p:nvPr>
            <p:ph idx="1"/>
          </p:nvPr>
        </p:nvSpPr>
        <p:spPr/>
        <p:txBody>
          <a:bodyPr/>
          <a:lstStyle/>
          <a:p>
            <a:r>
              <a:rPr lang="en-US" dirty="0"/>
              <a:t>http:// projects.spring.io/ spring-boot/</a:t>
            </a:r>
          </a:p>
        </p:txBody>
      </p:sp>
      <p:pic>
        <p:nvPicPr>
          <p:cNvPr id="5" name="Picture 4"/>
          <p:cNvPicPr>
            <a:picLocks noChangeAspect="1"/>
          </p:cNvPicPr>
          <p:nvPr/>
        </p:nvPicPr>
        <p:blipFill>
          <a:blip r:embed="rId2"/>
          <a:stretch>
            <a:fillRect/>
          </a:stretch>
        </p:blipFill>
        <p:spPr>
          <a:xfrm>
            <a:off x="404813" y="1981200"/>
            <a:ext cx="8801100" cy="4210050"/>
          </a:xfrm>
          <a:prstGeom prst="rect">
            <a:avLst/>
          </a:prstGeom>
        </p:spPr>
      </p:pic>
      <p:sp>
        <p:nvSpPr>
          <p:cNvPr id="4" name="Freeform 3"/>
          <p:cNvSpPr/>
          <p:nvPr/>
        </p:nvSpPr>
        <p:spPr bwMode="auto">
          <a:xfrm>
            <a:off x="803672" y="3036093"/>
            <a:ext cx="4161235" cy="678658"/>
          </a:xfrm>
          <a:custGeom>
            <a:avLst/>
            <a:gdLst/>
            <a:ahLst/>
            <a:cxnLst/>
            <a:rect l="0" t="0" r="0" b="0"/>
            <a:pathLst>
              <a:path w="4161235" h="678658">
                <a:moveTo>
                  <a:pt x="3866555" y="196453"/>
                </a:moveTo>
                <a:lnTo>
                  <a:pt x="3866555" y="196453"/>
                </a:lnTo>
                <a:lnTo>
                  <a:pt x="3866555" y="196453"/>
                </a:lnTo>
                <a:lnTo>
                  <a:pt x="3866555" y="205383"/>
                </a:lnTo>
                <a:lnTo>
                  <a:pt x="3866555" y="196453"/>
                </a:lnTo>
                <a:lnTo>
                  <a:pt x="3857625" y="196453"/>
                </a:lnTo>
                <a:lnTo>
                  <a:pt x="3848695" y="196453"/>
                </a:lnTo>
                <a:lnTo>
                  <a:pt x="3848695" y="187524"/>
                </a:lnTo>
                <a:lnTo>
                  <a:pt x="3839766" y="187524"/>
                </a:lnTo>
                <a:lnTo>
                  <a:pt x="3839766" y="187524"/>
                </a:lnTo>
                <a:lnTo>
                  <a:pt x="3830836" y="178594"/>
                </a:lnTo>
                <a:lnTo>
                  <a:pt x="3812976" y="178594"/>
                </a:lnTo>
                <a:lnTo>
                  <a:pt x="3804047" y="169664"/>
                </a:lnTo>
                <a:lnTo>
                  <a:pt x="3786187" y="169664"/>
                </a:lnTo>
                <a:lnTo>
                  <a:pt x="3768328" y="160735"/>
                </a:lnTo>
                <a:lnTo>
                  <a:pt x="3750469" y="160735"/>
                </a:lnTo>
                <a:lnTo>
                  <a:pt x="3732609" y="160735"/>
                </a:lnTo>
                <a:lnTo>
                  <a:pt x="3714750" y="160735"/>
                </a:lnTo>
                <a:lnTo>
                  <a:pt x="3687961" y="151805"/>
                </a:lnTo>
                <a:lnTo>
                  <a:pt x="3670101" y="151805"/>
                </a:lnTo>
                <a:lnTo>
                  <a:pt x="3643312" y="151805"/>
                </a:lnTo>
                <a:lnTo>
                  <a:pt x="3616523" y="142875"/>
                </a:lnTo>
                <a:lnTo>
                  <a:pt x="3589734" y="142875"/>
                </a:lnTo>
                <a:lnTo>
                  <a:pt x="3562945" y="133946"/>
                </a:lnTo>
                <a:lnTo>
                  <a:pt x="3527226" y="133946"/>
                </a:lnTo>
                <a:lnTo>
                  <a:pt x="3491508" y="125016"/>
                </a:lnTo>
                <a:lnTo>
                  <a:pt x="3455789" y="116086"/>
                </a:lnTo>
                <a:lnTo>
                  <a:pt x="3420070" y="107157"/>
                </a:lnTo>
                <a:lnTo>
                  <a:pt x="3384351" y="98227"/>
                </a:lnTo>
                <a:lnTo>
                  <a:pt x="3348633" y="98227"/>
                </a:lnTo>
                <a:lnTo>
                  <a:pt x="3303984" y="89297"/>
                </a:lnTo>
                <a:lnTo>
                  <a:pt x="3268266" y="80368"/>
                </a:lnTo>
                <a:lnTo>
                  <a:pt x="3223617" y="71438"/>
                </a:lnTo>
                <a:lnTo>
                  <a:pt x="3178969" y="53578"/>
                </a:lnTo>
                <a:lnTo>
                  <a:pt x="3125391" y="44649"/>
                </a:lnTo>
                <a:lnTo>
                  <a:pt x="3080742" y="35719"/>
                </a:lnTo>
                <a:lnTo>
                  <a:pt x="3027164" y="35719"/>
                </a:lnTo>
                <a:lnTo>
                  <a:pt x="2982516" y="26789"/>
                </a:lnTo>
                <a:lnTo>
                  <a:pt x="2928937" y="26789"/>
                </a:lnTo>
                <a:lnTo>
                  <a:pt x="2875359" y="26789"/>
                </a:lnTo>
                <a:lnTo>
                  <a:pt x="2812851" y="26789"/>
                </a:lnTo>
                <a:lnTo>
                  <a:pt x="2759273" y="17860"/>
                </a:lnTo>
                <a:lnTo>
                  <a:pt x="2705695" y="17860"/>
                </a:lnTo>
                <a:lnTo>
                  <a:pt x="2652117" y="17860"/>
                </a:lnTo>
                <a:lnTo>
                  <a:pt x="2598539" y="17860"/>
                </a:lnTo>
                <a:lnTo>
                  <a:pt x="2536031" y="17860"/>
                </a:lnTo>
                <a:lnTo>
                  <a:pt x="2473523" y="8930"/>
                </a:lnTo>
                <a:lnTo>
                  <a:pt x="2411016" y="8930"/>
                </a:lnTo>
                <a:lnTo>
                  <a:pt x="2357437" y="0"/>
                </a:lnTo>
                <a:lnTo>
                  <a:pt x="2294930" y="0"/>
                </a:lnTo>
                <a:lnTo>
                  <a:pt x="2232422" y="0"/>
                </a:lnTo>
                <a:lnTo>
                  <a:pt x="2178844" y="0"/>
                </a:lnTo>
                <a:lnTo>
                  <a:pt x="2116336" y="0"/>
                </a:lnTo>
                <a:lnTo>
                  <a:pt x="2062758" y="0"/>
                </a:lnTo>
                <a:lnTo>
                  <a:pt x="2009180" y="0"/>
                </a:lnTo>
                <a:lnTo>
                  <a:pt x="1946672" y="8930"/>
                </a:lnTo>
                <a:lnTo>
                  <a:pt x="1893094" y="8930"/>
                </a:lnTo>
                <a:lnTo>
                  <a:pt x="1830586" y="8930"/>
                </a:lnTo>
                <a:lnTo>
                  <a:pt x="1777008" y="17860"/>
                </a:lnTo>
                <a:lnTo>
                  <a:pt x="1723430" y="17860"/>
                </a:lnTo>
                <a:lnTo>
                  <a:pt x="1669851" y="17860"/>
                </a:lnTo>
                <a:lnTo>
                  <a:pt x="1616273" y="17860"/>
                </a:lnTo>
                <a:lnTo>
                  <a:pt x="1562695" y="17860"/>
                </a:lnTo>
                <a:lnTo>
                  <a:pt x="1509117" y="17860"/>
                </a:lnTo>
                <a:lnTo>
                  <a:pt x="1455539" y="17860"/>
                </a:lnTo>
                <a:lnTo>
                  <a:pt x="1401961" y="17860"/>
                </a:lnTo>
                <a:lnTo>
                  <a:pt x="1348383" y="17860"/>
                </a:lnTo>
                <a:lnTo>
                  <a:pt x="1294805" y="26789"/>
                </a:lnTo>
                <a:lnTo>
                  <a:pt x="1241226" y="26789"/>
                </a:lnTo>
                <a:lnTo>
                  <a:pt x="1187648" y="26789"/>
                </a:lnTo>
                <a:lnTo>
                  <a:pt x="1134070" y="35719"/>
                </a:lnTo>
                <a:lnTo>
                  <a:pt x="1080492" y="44649"/>
                </a:lnTo>
                <a:lnTo>
                  <a:pt x="1026914" y="53578"/>
                </a:lnTo>
                <a:lnTo>
                  <a:pt x="973336" y="62508"/>
                </a:lnTo>
                <a:lnTo>
                  <a:pt x="928687" y="80368"/>
                </a:lnTo>
                <a:lnTo>
                  <a:pt x="875109" y="89297"/>
                </a:lnTo>
                <a:lnTo>
                  <a:pt x="830461" y="98227"/>
                </a:lnTo>
                <a:lnTo>
                  <a:pt x="776883" y="107157"/>
                </a:lnTo>
                <a:lnTo>
                  <a:pt x="732234" y="125016"/>
                </a:lnTo>
                <a:lnTo>
                  <a:pt x="687586" y="133946"/>
                </a:lnTo>
                <a:lnTo>
                  <a:pt x="634008" y="151805"/>
                </a:lnTo>
                <a:lnTo>
                  <a:pt x="589359" y="160735"/>
                </a:lnTo>
                <a:lnTo>
                  <a:pt x="544711" y="178594"/>
                </a:lnTo>
                <a:lnTo>
                  <a:pt x="500062" y="187524"/>
                </a:lnTo>
                <a:lnTo>
                  <a:pt x="464344" y="205383"/>
                </a:lnTo>
                <a:lnTo>
                  <a:pt x="419695" y="214313"/>
                </a:lnTo>
                <a:lnTo>
                  <a:pt x="383977" y="232172"/>
                </a:lnTo>
                <a:lnTo>
                  <a:pt x="348258" y="241102"/>
                </a:lnTo>
                <a:lnTo>
                  <a:pt x="312539" y="250032"/>
                </a:lnTo>
                <a:lnTo>
                  <a:pt x="276820" y="267891"/>
                </a:lnTo>
                <a:lnTo>
                  <a:pt x="250031" y="285750"/>
                </a:lnTo>
                <a:lnTo>
                  <a:pt x="214312" y="303610"/>
                </a:lnTo>
                <a:lnTo>
                  <a:pt x="187523" y="321469"/>
                </a:lnTo>
                <a:lnTo>
                  <a:pt x="160734" y="339328"/>
                </a:lnTo>
                <a:lnTo>
                  <a:pt x="125016" y="348258"/>
                </a:lnTo>
                <a:lnTo>
                  <a:pt x="98227" y="366118"/>
                </a:lnTo>
                <a:lnTo>
                  <a:pt x="80367" y="375047"/>
                </a:lnTo>
                <a:lnTo>
                  <a:pt x="53578" y="392907"/>
                </a:lnTo>
                <a:lnTo>
                  <a:pt x="35719" y="410766"/>
                </a:lnTo>
                <a:lnTo>
                  <a:pt x="26789" y="428625"/>
                </a:lnTo>
                <a:lnTo>
                  <a:pt x="8930" y="437555"/>
                </a:lnTo>
                <a:lnTo>
                  <a:pt x="0" y="455414"/>
                </a:lnTo>
                <a:lnTo>
                  <a:pt x="0" y="464344"/>
                </a:lnTo>
                <a:lnTo>
                  <a:pt x="0" y="473274"/>
                </a:lnTo>
                <a:lnTo>
                  <a:pt x="0" y="491133"/>
                </a:lnTo>
                <a:lnTo>
                  <a:pt x="0" y="500063"/>
                </a:lnTo>
                <a:lnTo>
                  <a:pt x="8930" y="517922"/>
                </a:lnTo>
                <a:lnTo>
                  <a:pt x="17859" y="535782"/>
                </a:lnTo>
                <a:lnTo>
                  <a:pt x="35719" y="553641"/>
                </a:lnTo>
                <a:lnTo>
                  <a:pt x="53578" y="562571"/>
                </a:lnTo>
                <a:lnTo>
                  <a:pt x="71437" y="580430"/>
                </a:lnTo>
                <a:lnTo>
                  <a:pt x="98227" y="598289"/>
                </a:lnTo>
                <a:lnTo>
                  <a:pt x="125016" y="607219"/>
                </a:lnTo>
                <a:lnTo>
                  <a:pt x="142875" y="625078"/>
                </a:lnTo>
                <a:lnTo>
                  <a:pt x="178594" y="634008"/>
                </a:lnTo>
                <a:lnTo>
                  <a:pt x="205383" y="642938"/>
                </a:lnTo>
                <a:lnTo>
                  <a:pt x="241102" y="642938"/>
                </a:lnTo>
                <a:lnTo>
                  <a:pt x="285750" y="651868"/>
                </a:lnTo>
                <a:lnTo>
                  <a:pt x="330398" y="660797"/>
                </a:lnTo>
                <a:lnTo>
                  <a:pt x="366117" y="660797"/>
                </a:lnTo>
                <a:lnTo>
                  <a:pt x="410766" y="660797"/>
                </a:lnTo>
                <a:lnTo>
                  <a:pt x="455414" y="660797"/>
                </a:lnTo>
                <a:lnTo>
                  <a:pt x="500062" y="660797"/>
                </a:lnTo>
                <a:lnTo>
                  <a:pt x="553641" y="669727"/>
                </a:lnTo>
                <a:lnTo>
                  <a:pt x="607219" y="669727"/>
                </a:lnTo>
                <a:lnTo>
                  <a:pt x="660797" y="669727"/>
                </a:lnTo>
                <a:lnTo>
                  <a:pt x="723305" y="669727"/>
                </a:lnTo>
                <a:lnTo>
                  <a:pt x="776883" y="669727"/>
                </a:lnTo>
                <a:lnTo>
                  <a:pt x="839391" y="669727"/>
                </a:lnTo>
                <a:lnTo>
                  <a:pt x="901898" y="669727"/>
                </a:lnTo>
                <a:lnTo>
                  <a:pt x="964406" y="669727"/>
                </a:lnTo>
                <a:lnTo>
                  <a:pt x="1017984" y="669727"/>
                </a:lnTo>
                <a:lnTo>
                  <a:pt x="1080492" y="678657"/>
                </a:lnTo>
                <a:lnTo>
                  <a:pt x="1143000" y="678657"/>
                </a:lnTo>
                <a:lnTo>
                  <a:pt x="1205508" y="678657"/>
                </a:lnTo>
                <a:lnTo>
                  <a:pt x="1268016" y="678657"/>
                </a:lnTo>
                <a:lnTo>
                  <a:pt x="1330523" y="669727"/>
                </a:lnTo>
                <a:lnTo>
                  <a:pt x="1393031" y="678657"/>
                </a:lnTo>
                <a:lnTo>
                  <a:pt x="1464469" y="678657"/>
                </a:lnTo>
                <a:lnTo>
                  <a:pt x="1526976" y="678657"/>
                </a:lnTo>
                <a:lnTo>
                  <a:pt x="1598414" y="678657"/>
                </a:lnTo>
                <a:lnTo>
                  <a:pt x="1669851" y="669727"/>
                </a:lnTo>
                <a:lnTo>
                  <a:pt x="1741289" y="669727"/>
                </a:lnTo>
                <a:lnTo>
                  <a:pt x="1821656" y="669727"/>
                </a:lnTo>
                <a:lnTo>
                  <a:pt x="1893094" y="660797"/>
                </a:lnTo>
                <a:lnTo>
                  <a:pt x="1964531" y="660797"/>
                </a:lnTo>
                <a:lnTo>
                  <a:pt x="2035969" y="660797"/>
                </a:lnTo>
                <a:lnTo>
                  <a:pt x="2098476" y="651868"/>
                </a:lnTo>
                <a:lnTo>
                  <a:pt x="2169914" y="660797"/>
                </a:lnTo>
                <a:lnTo>
                  <a:pt x="2232422" y="651868"/>
                </a:lnTo>
                <a:lnTo>
                  <a:pt x="2294930" y="651868"/>
                </a:lnTo>
                <a:lnTo>
                  <a:pt x="2366367" y="651868"/>
                </a:lnTo>
                <a:lnTo>
                  <a:pt x="2437805" y="642938"/>
                </a:lnTo>
                <a:lnTo>
                  <a:pt x="2518172" y="642938"/>
                </a:lnTo>
                <a:lnTo>
                  <a:pt x="2589609" y="634008"/>
                </a:lnTo>
                <a:lnTo>
                  <a:pt x="2661047" y="625078"/>
                </a:lnTo>
                <a:lnTo>
                  <a:pt x="2732484" y="625078"/>
                </a:lnTo>
                <a:lnTo>
                  <a:pt x="2803922" y="616149"/>
                </a:lnTo>
                <a:lnTo>
                  <a:pt x="2875359" y="616149"/>
                </a:lnTo>
                <a:lnTo>
                  <a:pt x="2937867" y="616149"/>
                </a:lnTo>
                <a:lnTo>
                  <a:pt x="3000375" y="616149"/>
                </a:lnTo>
                <a:lnTo>
                  <a:pt x="3062883" y="616149"/>
                </a:lnTo>
                <a:lnTo>
                  <a:pt x="3116461" y="616149"/>
                </a:lnTo>
                <a:lnTo>
                  <a:pt x="3178969" y="616149"/>
                </a:lnTo>
                <a:lnTo>
                  <a:pt x="3232547" y="616149"/>
                </a:lnTo>
                <a:lnTo>
                  <a:pt x="3295055" y="607219"/>
                </a:lnTo>
                <a:lnTo>
                  <a:pt x="3348633" y="607219"/>
                </a:lnTo>
                <a:lnTo>
                  <a:pt x="3402211" y="607219"/>
                </a:lnTo>
                <a:lnTo>
                  <a:pt x="3455789" y="607219"/>
                </a:lnTo>
                <a:lnTo>
                  <a:pt x="3518297" y="607219"/>
                </a:lnTo>
                <a:lnTo>
                  <a:pt x="3571875" y="607219"/>
                </a:lnTo>
                <a:lnTo>
                  <a:pt x="3625453" y="607219"/>
                </a:lnTo>
                <a:lnTo>
                  <a:pt x="3670101" y="598289"/>
                </a:lnTo>
                <a:lnTo>
                  <a:pt x="3723680" y="598289"/>
                </a:lnTo>
                <a:lnTo>
                  <a:pt x="3768328" y="598289"/>
                </a:lnTo>
                <a:lnTo>
                  <a:pt x="3812976" y="598289"/>
                </a:lnTo>
                <a:lnTo>
                  <a:pt x="3857625" y="598289"/>
                </a:lnTo>
                <a:lnTo>
                  <a:pt x="3893344" y="589360"/>
                </a:lnTo>
                <a:lnTo>
                  <a:pt x="3929062" y="580430"/>
                </a:lnTo>
                <a:lnTo>
                  <a:pt x="3964781" y="580430"/>
                </a:lnTo>
                <a:lnTo>
                  <a:pt x="4000500" y="562571"/>
                </a:lnTo>
                <a:lnTo>
                  <a:pt x="4027289" y="553641"/>
                </a:lnTo>
                <a:lnTo>
                  <a:pt x="4045148" y="535782"/>
                </a:lnTo>
                <a:lnTo>
                  <a:pt x="4071937" y="526852"/>
                </a:lnTo>
                <a:lnTo>
                  <a:pt x="4089797" y="508993"/>
                </a:lnTo>
                <a:lnTo>
                  <a:pt x="4098726" y="500063"/>
                </a:lnTo>
                <a:lnTo>
                  <a:pt x="4107656" y="491133"/>
                </a:lnTo>
                <a:lnTo>
                  <a:pt x="4125516" y="473274"/>
                </a:lnTo>
                <a:lnTo>
                  <a:pt x="4134445" y="455414"/>
                </a:lnTo>
                <a:lnTo>
                  <a:pt x="4143375" y="437555"/>
                </a:lnTo>
                <a:lnTo>
                  <a:pt x="4152305" y="419696"/>
                </a:lnTo>
                <a:lnTo>
                  <a:pt x="4161234" y="401836"/>
                </a:lnTo>
                <a:lnTo>
                  <a:pt x="4152305" y="383977"/>
                </a:lnTo>
                <a:lnTo>
                  <a:pt x="4152305" y="357188"/>
                </a:lnTo>
                <a:lnTo>
                  <a:pt x="4143375" y="339328"/>
                </a:lnTo>
                <a:lnTo>
                  <a:pt x="4134445" y="321469"/>
                </a:lnTo>
                <a:lnTo>
                  <a:pt x="4116586" y="294680"/>
                </a:lnTo>
                <a:lnTo>
                  <a:pt x="4098726" y="276821"/>
                </a:lnTo>
                <a:lnTo>
                  <a:pt x="4071937" y="258961"/>
                </a:lnTo>
                <a:lnTo>
                  <a:pt x="4045148" y="232172"/>
                </a:lnTo>
                <a:lnTo>
                  <a:pt x="4009430" y="214313"/>
                </a:lnTo>
                <a:lnTo>
                  <a:pt x="3982641" y="196453"/>
                </a:lnTo>
                <a:lnTo>
                  <a:pt x="3946922" y="178594"/>
                </a:lnTo>
                <a:lnTo>
                  <a:pt x="3911203" y="160735"/>
                </a:lnTo>
                <a:lnTo>
                  <a:pt x="3866555" y="151805"/>
                </a:lnTo>
                <a:lnTo>
                  <a:pt x="3821906" y="151805"/>
                </a:lnTo>
                <a:lnTo>
                  <a:pt x="3768328" y="151805"/>
                </a:lnTo>
                <a:lnTo>
                  <a:pt x="3705820" y="160735"/>
                </a:lnTo>
                <a:lnTo>
                  <a:pt x="3634383" y="169664"/>
                </a:lnTo>
                <a:lnTo>
                  <a:pt x="3562945" y="178594"/>
                </a:lnTo>
                <a:lnTo>
                  <a:pt x="3562945" y="17859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8429624" y="2982515"/>
            <a:ext cx="160736" cy="26790"/>
          </a:xfrm>
          <a:custGeom>
            <a:avLst/>
            <a:gdLst/>
            <a:ahLst/>
            <a:cxnLst/>
            <a:rect l="0" t="0" r="0" b="0"/>
            <a:pathLst>
              <a:path w="160736" h="26790">
                <a:moveTo>
                  <a:pt x="142875" y="17860"/>
                </a:moveTo>
                <a:lnTo>
                  <a:pt x="160735" y="17860"/>
                </a:lnTo>
                <a:lnTo>
                  <a:pt x="160735" y="17860"/>
                </a:lnTo>
                <a:lnTo>
                  <a:pt x="160735" y="17860"/>
                </a:lnTo>
                <a:lnTo>
                  <a:pt x="142875" y="26789"/>
                </a:lnTo>
                <a:lnTo>
                  <a:pt x="125016" y="26789"/>
                </a:lnTo>
                <a:lnTo>
                  <a:pt x="107156" y="26789"/>
                </a:lnTo>
                <a:lnTo>
                  <a:pt x="107156" y="17860"/>
                </a:lnTo>
                <a:lnTo>
                  <a:pt x="116086" y="17860"/>
                </a:lnTo>
                <a:lnTo>
                  <a:pt x="107156" y="17860"/>
                </a:lnTo>
                <a:lnTo>
                  <a:pt x="116086" y="17860"/>
                </a:lnTo>
                <a:lnTo>
                  <a:pt x="116086" y="17860"/>
                </a:lnTo>
                <a:lnTo>
                  <a:pt x="116086" y="17860"/>
                </a:lnTo>
                <a:lnTo>
                  <a:pt x="125016" y="17860"/>
                </a:lnTo>
                <a:lnTo>
                  <a:pt x="116086" y="17860"/>
                </a:lnTo>
                <a:lnTo>
                  <a:pt x="98227" y="17860"/>
                </a:lnTo>
                <a:lnTo>
                  <a:pt x="80367" y="17860"/>
                </a:lnTo>
                <a:lnTo>
                  <a:pt x="71438" y="8930"/>
                </a:lnTo>
                <a:lnTo>
                  <a:pt x="53578" y="8930"/>
                </a:lnTo>
                <a:lnTo>
                  <a:pt x="35719" y="8930"/>
                </a:lnTo>
                <a:lnTo>
                  <a:pt x="26789" y="0"/>
                </a:lnTo>
                <a:lnTo>
                  <a:pt x="17860" y="0"/>
                </a:ln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5098852" y="2902148"/>
            <a:ext cx="3580804" cy="723306"/>
          </a:xfrm>
          <a:custGeom>
            <a:avLst/>
            <a:gdLst/>
            <a:ahLst/>
            <a:cxnLst/>
            <a:rect l="0" t="0" r="0" b="0"/>
            <a:pathLst>
              <a:path w="3580804" h="723306">
                <a:moveTo>
                  <a:pt x="3277194" y="71438"/>
                </a:moveTo>
                <a:lnTo>
                  <a:pt x="3241475" y="71438"/>
                </a:lnTo>
                <a:lnTo>
                  <a:pt x="3196827" y="71438"/>
                </a:lnTo>
                <a:lnTo>
                  <a:pt x="3152178" y="71438"/>
                </a:lnTo>
                <a:lnTo>
                  <a:pt x="3089671" y="71438"/>
                </a:lnTo>
                <a:lnTo>
                  <a:pt x="3027164" y="71438"/>
                </a:lnTo>
                <a:lnTo>
                  <a:pt x="2955726" y="62508"/>
                </a:lnTo>
                <a:lnTo>
                  <a:pt x="2893218" y="62508"/>
                </a:lnTo>
                <a:lnTo>
                  <a:pt x="2830711" y="53578"/>
                </a:lnTo>
                <a:lnTo>
                  <a:pt x="2759273" y="53578"/>
                </a:lnTo>
                <a:lnTo>
                  <a:pt x="2705695" y="44648"/>
                </a:lnTo>
                <a:lnTo>
                  <a:pt x="2643187" y="44648"/>
                </a:lnTo>
                <a:lnTo>
                  <a:pt x="2580679" y="44648"/>
                </a:lnTo>
                <a:lnTo>
                  <a:pt x="2509242" y="35719"/>
                </a:lnTo>
                <a:lnTo>
                  <a:pt x="2437804" y="26789"/>
                </a:lnTo>
                <a:lnTo>
                  <a:pt x="2375296" y="26789"/>
                </a:lnTo>
                <a:lnTo>
                  <a:pt x="2294929" y="17859"/>
                </a:lnTo>
                <a:lnTo>
                  <a:pt x="2223492" y="17859"/>
                </a:lnTo>
                <a:lnTo>
                  <a:pt x="2143125" y="8930"/>
                </a:lnTo>
                <a:lnTo>
                  <a:pt x="2062757" y="0"/>
                </a:lnTo>
                <a:lnTo>
                  <a:pt x="1982390" y="8930"/>
                </a:lnTo>
                <a:lnTo>
                  <a:pt x="1893093" y="0"/>
                </a:lnTo>
                <a:lnTo>
                  <a:pt x="1812726" y="0"/>
                </a:lnTo>
                <a:lnTo>
                  <a:pt x="1723429" y="8930"/>
                </a:lnTo>
                <a:lnTo>
                  <a:pt x="1625203" y="8930"/>
                </a:lnTo>
                <a:lnTo>
                  <a:pt x="1535906" y="17859"/>
                </a:lnTo>
                <a:lnTo>
                  <a:pt x="1446609" y="17859"/>
                </a:lnTo>
                <a:lnTo>
                  <a:pt x="1357312" y="17859"/>
                </a:lnTo>
                <a:lnTo>
                  <a:pt x="1276945" y="26789"/>
                </a:lnTo>
                <a:lnTo>
                  <a:pt x="1196578" y="26789"/>
                </a:lnTo>
                <a:lnTo>
                  <a:pt x="1116211" y="35719"/>
                </a:lnTo>
                <a:lnTo>
                  <a:pt x="1035843" y="44648"/>
                </a:lnTo>
                <a:lnTo>
                  <a:pt x="955476" y="44648"/>
                </a:lnTo>
                <a:lnTo>
                  <a:pt x="884039" y="53578"/>
                </a:lnTo>
                <a:lnTo>
                  <a:pt x="803671" y="71438"/>
                </a:lnTo>
                <a:lnTo>
                  <a:pt x="732234" y="80367"/>
                </a:lnTo>
                <a:lnTo>
                  <a:pt x="651867" y="98227"/>
                </a:lnTo>
                <a:lnTo>
                  <a:pt x="580429" y="116086"/>
                </a:lnTo>
                <a:lnTo>
                  <a:pt x="517921" y="133945"/>
                </a:lnTo>
                <a:lnTo>
                  <a:pt x="446484" y="160734"/>
                </a:lnTo>
                <a:lnTo>
                  <a:pt x="392906" y="178594"/>
                </a:lnTo>
                <a:lnTo>
                  <a:pt x="339328" y="205383"/>
                </a:lnTo>
                <a:lnTo>
                  <a:pt x="294679" y="232172"/>
                </a:lnTo>
                <a:lnTo>
                  <a:pt x="250031" y="258961"/>
                </a:lnTo>
                <a:lnTo>
                  <a:pt x="214312" y="285750"/>
                </a:lnTo>
                <a:lnTo>
                  <a:pt x="178593" y="321469"/>
                </a:lnTo>
                <a:lnTo>
                  <a:pt x="151804" y="348258"/>
                </a:lnTo>
                <a:lnTo>
                  <a:pt x="125015" y="375047"/>
                </a:lnTo>
                <a:lnTo>
                  <a:pt x="98226" y="401836"/>
                </a:lnTo>
                <a:lnTo>
                  <a:pt x="80367" y="437555"/>
                </a:lnTo>
                <a:lnTo>
                  <a:pt x="53578" y="464344"/>
                </a:lnTo>
                <a:lnTo>
                  <a:pt x="44648" y="491133"/>
                </a:lnTo>
                <a:lnTo>
                  <a:pt x="26789" y="517922"/>
                </a:lnTo>
                <a:lnTo>
                  <a:pt x="17859" y="535781"/>
                </a:lnTo>
                <a:lnTo>
                  <a:pt x="8929" y="553641"/>
                </a:lnTo>
                <a:lnTo>
                  <a:pt x="8929" y="580430"/>
                </a:lnTo>
                <a:lnTo>
                  <a:pt x="0" y="598289"/>
                </a:lnTo>
                <a:lnTo>
                  <a:pt x="0" y="616148"/>
                </a:lnTo>
                <a:lnTo>
                  <a:pt x="8929" y="634008"/>
                </a:lnTo>
                <a:lnTo>
                  <a:pt x="8929" y="642938"/>
                </a:lnTo>
                <a:lnTo>
                  <a:pt x="17859" y="660797"/>
                </a:lnTo>
                <a:lnTo>
                  <a:pt x="26789" y="669727"/>
                </a:lnTo>
                <a:lnTo>
                  <a:pt x="44648" y="687586"/>
                </a:lnTo>
                <a:lnTo>
                  <a:pt x="53578" y="696516"/>
                </a:lnTo>
                <a:lnTo>
                  <a:pt x="71437" y="705445"/>
                </a:lnTo>
                <a:lnTo>
                  <a:pt x="89296" y="714375"/>
                </a:lnTo>
                <a:lnTo>
                  <a:pt x="116086" y="714375"/>
                </a:lnTo>
                <a:lnTo>
                  <a:pt x="133945" y="714375"/>
                </a:lnTo>
                <a:lnTo>
                  <a:pt x="160734" y="723305"/>
                </a:lnTo>
                <a:lnTo>
                  <a:pt x="187523" y="723305"/>
                </a:lnTo>
                <a:lnTo>
                  <a:pt x="223242" y="723305"/>
                </a:lnTo>
                <a:lnTo>
                  <a:pt x="250031" y="723305"/>
                </a:lnTo>
                <a:lnTo>
                  <a:pt x="285750" y="723305"/>
                </a:lnTo>
                <a:lnTo>
                  <a:pt x="321468" y="723305"/>
                </a:lnTo>
                <a:lnTo>
                  <a:pt x="357187" y="723305"/>
                </a:lnTo>
                <a:lnTo>
                  <a:pt x="401836" y="723305"/>
                </a:lnTo>
                <a:lnTo>
                  <a:pt x="446484" y="723305"/>
                </a:lnTo>
                <a:lnTo>
                  <a:pt x="491132" y="714375"/>
                </a:lnTo>
                <a:lnTo>
                  <a:pt x="535781" y="714375"/>
                </a:lnTo>
                <a:lnTo>
                  <a:pt x="580429" y="705445"/>
                </a:lnTo>
                <a:lnTo>
                  <a:pt x="625078" y="705445"/>
                </a:lnTo>
                <a:lnTo>
                  <a:pt x="669726" y="696516"/>
                </a:lnTo>
                <a:lnTo>
                  <a:pt x="714375" y="696516"/>
                </a:lnTo>
                <a:lnTo>
                  <a:pt x="759023" y="696516"/>
                </a:lnTo>
                <a:lnTo>
                  <a:pt x="803671" y="687586"/>
                </a:lnTo>
                <a:lnTo>
                  <a:pt x="848320" y="687586"/>
                </a:lnTo>
                <a:lnTo>
                  <a:pt x="892968" y="696516"/>
                </a:lnTo>
                <a:lnTo>
                  <a:pt x="937617" y="696516"/>
                </a:lnTo>
                <a:lnTo>
                  <a:pt x="982265" y="696516"/>
                </a:lnTo>
                <a:lnTo>
                  <a:pt x="1035843" y="696516"/>
                </a:lnTo>
                <a:lnTo>
                  <a:pt x="1089421" y="696516"/>
                </a:lnTo>
                <a:lnTo>
                  <a:pt x="1134070" y="696516"/>
                </a:lnTo>
                <a:lnTo>
                  <a:pt x="1187648" y="687586"/>
                </a:lnTo>
                <a:lnTo>
                  <a:pt x="1241226" y="687586"/>
                </a:lnTo>
                <a:lnTo>
                  <a:pt x="1285875" y="687586"/>
                </a:lnTo>
                <a:lnTo>
                  <a:pt x="1339453" y="687586"/>
                </a:lnTo>
                <a:lnTo>
                  <a:pt x="1393031" y="687586"/>
                </a:lnTo>
                <a:lnTo>
                  <a:pt x="1446609" y="687586"/>
                </a:lnTo>
                <a:lnTo>
                  <a:pt x="1500187" y="687586"/>
                </a:lnTo>
                <a:lnTo>
                  <a:pt x="1562695" y="687586"/>
                </a:lnTo>
                <a:lnTo>
                  <a:pt x="1616273" y="687586"/>
                </a:lnTo>
                <a:lnTo>
                  <a:pt x="1678781" y="678656"/>
                </a:lnTo>
                <a:lnTo>
                  <a:pt x="1732359" y="669727"/>
                </a:lnTo>
                <a:lnTo>
                  <a:pt x="1794867" y="660797"/>
                </a:lnTo>
                <a:lnTo>
                  <a:pt x="1857375" y="660797"/>
                </a:lnTo>
                <a:lnTo>
                  <a:pt x="1910953" y="660797"/>
                </a:lnTo>
                <a:lnTo>
                  <a:pt x="1964531" y="651867"/>
                </a:lnTo>
                <a:lnTo>
                  <a:pt x="2027039" y="651867"/>
                </a:lnTo>
                <a:lnTo>
                  <a:pt x="2080617" y="642938"/>
                </a:lnTo>
                <a:lnTo>
                  <a:pt x="2134195" y="642938"/>
                </a:lnTo>
                <a:lnTo>
                  <a:pt x="2196703" y="642938"/>
                </a:lnTo>
                <a:lnTo>
                  <a:pt x="2250281" y="634008"/>
                </a:lnTo>
                <a:lnTo>
                  <a:pt x="2303859" y="634008"/>
                </a:lnTo>
                <a:lnTo>
                  <a:pt x="2366367" y="634008"/>
                </a:lnTo>
                <a:lnTo>
                  <a:pt x="2419945" y="625078"/>
                </a:lnTo>
                <a:lnTo>
                  <a:pt x="2473523" y="625078"/>
                </a:lnTo>
                <a:lnTo>
                  <a:pt x="2518171" y="616148"/>
                </a:lnTo>
                <a:lnTo>
                  <a:pt x="2562820" y="616148"/>
                </a:lnTo>
                <a:lnTo>
                  <a:pt x="2607468" y="616148"/>
                </a:lnTo>
                <a:lnTo>
                  <a:pt x="2643187" y="616148"/>
                </a:lnTo>
                <a:lnTo>
                  <a:pt x="2687836" y="625078"/>
                </a:lnTo>
                <a:lnTo>
                  <a:pt x="2723554" y="625078"/>
                </a:lnTo>
                <a:lnTo>
                  <a:pt x="2768203" y="625078"/>
                </a:lnTo>
                <a:lnTo>
                  <a:pt x="2803921" y="625078"/>
                </a:lnTo>
                <a:lnTo>
                  <a:pt x="2848570" y="634008"/>
                </a:lnTo>
                <a:lnTo>
                  <a:pt x="2893218" y="634008"/>
                </a:lnTo>
                <a:lnTo>
                  <a:pt x="2937867" y="634008"/>
                </a:lnTo>
                <a:lnTo>
                  <a:pt x="2982515" y="634008"/>
                </a:lnTo>
                <a:lnTo>
                  <a:pt x="3027164" y="634008"/>
                </a:lnTo>
                <a:lnTo>
                  <a:pt x="3062882" y="634008"/>
                </a:lnTo>
                <a:lnTo>
                  <a:pt x="3098600" y="634008"/>
                </a:lnTo>
                <a:lnTo>
                  <a:pt x="3134319" y="634008"/>
                </a:lnTo>
                <a:lnTo>
                  <a:pt x="3170038" y="634008"/>
                </a:lnTo>
                <a:lnTo>
                  <a:pt x="3205757" y="634008"/>
                </a:lnTo>
                <a:lnTo>
                  <a:pt x="3232546" y="634008"/>
                </a:lnTo>
                <a:lnTo>
                  <a:pt x="3250405" y="634008"/>
                </a:lnTo>
                <a:lnTo>
                  <a:pt x="3259335" y="634008"/>
                </a:lnTo>
                <a:lnTo>
                  <a:pt x="3268264" y="634008"/>
                </a:lnTo>
                <a:lnTo>
                  <a:pt x="3277194" y="634008"/>
                </a:lnTo>
                <a:lnTo>
                  <a:pt x="3295053" y="634008"/>
                </a:lnTo>
                <a:lnTo>
                  <a:pt x="3312913" y="625078"/>
                </a:lnTo>
                <a:lnTo>
                  <a:pt x="3330772" y="625078"/>
                </a:lnTo>
                <a:lnTo>
                  <a:pt x="3357561" y="625078"/>
                </a:lnTo>
                <a:lnTo>
                  <a:pt x="3375421" y="625078"/>
                </a:lnTo>
                <a:lnTo>
                  <a:pt x="3393280" y="625078"/>
                </a:lnTo>
                <a:lnTo>
                  <a:pt x="3411139" y="625078"/>
                </a:lnTo>
                <a:lnTo>
                  <a:pt x="3420069" y="625078"/>
                </a:lnTo>
                <a:lnTo>
                  <a:pt x="3437928" y="625078"/>
                </a:lnTo>
                <a:lnTo>
                  <a:pt x="3428999" y="616148"/>
                </a:lnTo>
                <a:lnTo>
                  <a:pt x="3428999" y="616148"/>
                </a:lnTo>
                <a:lnTo>
                  <a:pt x="3428999" y="607219"/>
                </a:lnTo>
                <a:lnTo>
                  <a:pt x="3437928" y="598289"/>
                </a:lnTo>
                <a:lnTo>
                  <a:pt x="3455788" y="589359"/>
                </a:lnTo>
                <a:lnTo>
                  <a:pt x="3464718" y="580430"/>
                </a:lnTo>
                <a:lnTo>
                  <a:pt x="3455788" y="571500"/>
                </a:lnTo>
                <a:lnTo>
                  <a:pt x="3455788" y="562570"/>
                </a:lnTo>
                <a:lnTo>
                  <a:pt x="3473647" y="553641"/>
                </a:lnTo>
                <a:lnTo>
                  <a:pt x="3491507" y="535781"/>
                </a:lnTo>
                <a:lnTo>
                  <a:pt x="3518296" y="526852"/>
                </a:lnTo>
                <a:lnTo>
                  <a:pt x="3527225" y="517922"/>
                </a:lnTo>
                <a:lnTo>
                  <a:pt x="3536155" y="500063"/>
                </a:lnTo>
                <a:lnTo>
                  <a:pt x="3545085" y="491133"/>
                </a:lnTo>
                <a:lnTo>
                  <a:pt x="3554014" y="473273"/>
                </a:lnTo>
                <a:lnTo>
                  <a:pt x="3571874" y="464344"/>
                </a:lnTo>
                <a:lnTo>
                  <a:pt x="3580803" y="446484"/>
                </a:lnTo>
                <a:lnTo>
                  <a:pt x="3580803" y="428625"/>
                </a:lnTo>
                <a:lnTo>
                  <a:pt x="3580803" y="410766"/>
                </a:lnTo>
                <a:lnTo>
                  <a:pt x="3571874" y="401836"/>
                </a:lnTo>
                <a:lnTo>
                  <a:pt x="3571874" y="383977"/>
                </a:lnTo>
                <a:lnTo>
                  <a:pt x="3571874" y="375047"/>
                </a:lnTo>
                <a:lnTo>
                  <a:pt x="3571874" y="366117"/>
                </a:lnTo>
                <a:lnTo>
                  <a:pt x="3580803" y="348258"/>
                </a:lnTo>
                <a:lnTo>
                  <a:pt x="3580803" y="339328"/>
                </a:lnTo>
                <a:lnTo>
                  <a:pt x="3580803" y="33932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8393905" y="2884289"/>
            <a:ext cx="285751" cy="223243"/>
          </a:xfrm>
          <a:custGeom>
            <a:avLst/>
            <a:gdLst/>
            <a:ahLst/>
            <a:cxnLst/>
            <a:rect l="0" t="0" r="0" b="0"/>
            <a:pathLst>
              <a:path w="285751" h="223243">
                <a:moveTo>
                  <a:pt x="267891" y="223242"/>
                </a:moveTo>
                <a:lnTo>
                  <a:pt x="267891" y="223242"/>
                </a:lnTo>
                <a:lnTo>
                  <a:pt x="267891" y="223242"/>
                </a:lnTo>
                <a:lnTo>
                  <a:pt x="276821" y="223242"/>
                </a:lnTo>
                <a:lnTo>
                  <a:pt x="285750" y="223242"/>
                </a:lnTo>
                <a:lnTo>
                  <a:pt x="285750" y="223242"/>
                </a:lnTo>
                <a:lnTo>
                  <a:pt x="276821" y="223242"/>
                </a:lnTo>
                <a:lnTo>
                  <a:pt x="267891" y="214312"/>
                </a:lnTo>
                <a:lnTo>
                  <a:pt x="258961" y="214312"/>
                </a:lnTo>
                <a:lnTo>
                  <a:pt x="250032" y="205382"/>
                </a:lnTo>
                <a:lnTo>
                  <a:pt x="250032" y="205382"/>
                </a:lnTo>
                <a:lnTo>
                  <a:pt x="250032" y="205382"/>
                </a:lnTo>
                <a:lnTo>
                  <a:pt x="241102" y="196453"/>
                </a:lnTo>
                <a:lnTo>
                  <a:pt x="232172" y="196453"/>
                </a:lnTo>
                <a:lnTo>
                  <a:pt x="223243" y="187523"/>
                </a:lnTo>
                <a:lnTo>
                  <a:pt x="232172" y="178593"/>
                </a:lnTo>
                <a:lnTo>
                  <a:pt x="232172" y="178593"/>
                </a:lnTo>
                <a:lnTo>
                  <a:pt x="232172" y="169664"/>
                </a:lnTo>
                <a:lnTo>
                  <a:pt x="223243" y="169664"/>
                </a:lnTo>
                <a:lnTo>
                  <a:pt x="205383" y="169664"/>
                </a:lnTo>
                <a:lnTo>
                  <a:pt x="205383" y="160734"/>
                </a:lnTo>
                <a:lnTo>
                  <a:pt x="178594" y="151804"/>
                </a:lnTo>
                <a:lnTo>
                  <a:pt x="160735" y="142875"/>
                </a:lnTo>
                <a:lnTo>
                  <a:pt x="160735" y="133945"/>
                </a:lnTo>
                <a:lnTo>
                  <a:pt x="142875" y="116086"/>
                </a:lnTo>
                <a:lnTo>
                  <a:pt x="151805" y="107156"/>
                </a:lnTo>
                <a:lnTo>
                  <a:pt x="142875" y="89297"/>
                </a:lnTo>
                <a:lnTo>
                  <a:pt x="133946" y="71437"/>
                </a:lnTo>
                <a:lnTo>
                  <a:pt x="116086" y="62507"/>
                </a:lnTo>
                <a:lnTo>
                  <a:pt x="98227" y="44648"/>
                </a:lnTo>
                <a:lnTo>
                  <a:pt x="71438" y="35718"/>
                </a:lnTo>
                <a:lnTo>
                  <a:pt x="53579" y="26789"/>
                </a:lnTo>
                <a:lnTo>
                  <a:pt x="35719" y="17859"/>
                </a:ln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598289" y="4536281"/>
            <a:ext cx="2143126" cy="1035845"/>
          </a:xfrm>
          <a:custGeom>
            <a:avLst/>
            <a:gdLst/>
            <a:ahLst/>
            <a:cxnLst/>
            <a:rect l="0" t="0" r="0" b="0"/>
            <a:pathLst>
              <a:path w="2143126" h="1035845">
                <a:moveTo>
                  <a:pt x="1875234" y="169664"/>
                </a:moveTo>
                <a:lnTo>
                  <a:pt x="1875234" y="169664"/>
                </a:lnTo>
                <a:lnTo>
                  <a:pt x="1884164" y="160734"/>
                </a:lnTo>
                <a:lnTo>
                  <a:pt x="1884164" y="160734"/>
                </a:lnTo>
                <a:lnTo>
                  <a:pt x="1875234" y="151805"/>
                </a:lnTo>
                <a:lnTo>
                  <a:pt x="1875234" y="151805"/>
                </a:lnTo>
                <a:lnTo>
                  <a:pt x="1875234" y="142875"/>
                </a:lnTo>
                <a:lnTo>
                  <a:pt x="1866305" y="133945"/>
                </a:lnTo>
                <a:lnTo>
                  <a:pt x="1857375" y="133945"/>
                </a:lnTo>
                <a:lnTo>
                  <a:pt x="1848445" y="133945"/>
                </a:lnTo>
                <a:lnTo>
                  <a:pt x="1839516" y="125015"/>
                </a:lnTo>
                <a:lnTo>
                  <a:pt x="1830586" y="125015"/>
                </a:lnTo>
                <a:lnTo>
                  <a:pt x="1812727" y="125015"/>
                </a:lnTo>
                <a:lnTo>
                  <a:pt x="1803797" y="125015"/>
                </a:lnTo>
                <a:lnTo>
                  <a:pt x="1785938" y="116086"/>
                </a:lnTo>
                <a:lnTo>
                  <a:pt x="1777008" y="107156"/>
                </a:lnTo>
                <a:lnTo>
                  <a:pt x="1759149" y="98226"/>
                </a:lnTo>
                <a:lnTo>
                  <a:pt x="1741289" y="98226"/>
                </a:lnTo>
                <a:lnTo>
                  <a:pt x="1723430" y="89297"/>
                </a:lnTo>
                <a:lnTo>
                  <a:pt x="1705570" y="80367"/>
                </a:lnTo>
                <a:lnTo>
                  <a:pt x="1678781" y="71437"/>
                </a:lnTo>
                <a:lnTo>
                  <a:pt x="1651992" y="62508"/>
                </a:lnTo>
                <a:lnTo>
                  <a:pt x="1625203" y="53578"/>
                </a:lnTo>
                <a:lnTo>
                  <a:pt x="1598414" y="53578"/>
                </a:lnTo>
                <a:lnTo>
                  <a:pt x="1571625" y="53578"/>
                </a:lnTo>
                <a:lnTo>
                  <a:pt x="1535906" y="44648"/>
                </a:lnTo>
                <a:lnTo>
                  <a:pt x="1500188" y="44648"/>
                </a:lnTo>
                <a:lnTo>
                  <a:pt x="1455539" y="44648"/>
                </a:lnTo>
                <a:lnTo>
                  <a:pt x="1419820" y="44648"/>
                </a:lnTo>
                <a:lnTo>
                  <a:pt x="1375172" y="44648"/>
                </a:lnTo>
                <a:lnTo>
                  <a:pt x="1339453" y="44648"/>
                </a:lnTo>
                <a:lnTo>
                  <a:pt x="1294805" y="44648"/>
                </a:lnTo>
                <a:lnTo>
                  <a:pt x="1259086" y="44648"/>
                </a:lnTo>
                <a:lnTo>
                  <a:pt x="1214438" y="44648"/>
                </a:lnTo>
                <a:lnTo>
                  <a:pt x="1169789" y="44648"/>
                </a:lnTo>
                <a:lnTo>
                  <a:pt x="1125141" y="44648"/>
                </a:lnTo>
                <a:lnTo>
                  <a:pt x="1080492" y="53578"/>
                </a:lnTo>
                <a:lnTo>
                  <a:pt x="1035844" y="53578"/>
                </a:lnTo>
                <a:lnTo>
                  <a:pt x="1000125" y="53578"/>
                </a:lnTo>
                <a:lnTo>
                  <a:pt x="955477" y="62508"/>
                </a:lnTo>
                <a:lnTo>
                  <a:pt x="910828" y="62508"/>
                </a:lnTo>
                <a:lnTo>
                  <a:pt x="875109" y="71437"/>
                </a:lnTo>
                <a:lnTo>
                  <a:pt x="830461" y="71437"/>
                </a:lnTo>
                <a:lnTo>
                  <a:pt x="794742" y="80367"/>
                </a:lnTo>
                <a:lnTo>
                  <a:pt x="750094" y="80367"/>
                </a:lnTo>
                <a:lnTo>
                  <a:pt x="705445" y="89297"/>
                </a:lnTo>
                <a:lnTo>
                  <a:pt x="660797" y="89297"/>
                </a:lnTo>
                <a:lnTo>
                  <a:pt x="616149" y="98226"/>
                </a:lnTo>
                <a:lnTo>
                  <a:pt x="571500" y="107156"/>
                </a:lnTo>
                <a:lnTo>
                  <a:pt x="526852" y="116086"/>
                </a:lnTo>
                <a:lnTo>
                  <a:pt x="473274" y="125015"/>
                </a:lnTo>
                <a:lnTo>
                  <a:pt x="428625" y="133945"/>
                </a:lnTo>
                <a:lnTo>
                  <a:pt x="383977" y="142875"/>
                </a:lnTo>
                <a:lnTo>
                  <a:pt x="348258" y="151805"/>
                </a:lnTo>
                <a:lnTo>
                  <a:pt x="303610" y="169664"/>
                </a:lnTo>
                <a:lnTo>
                  <a:pt x="258961" y="178594"/>
                </a:lnTo>
                <a:lnTo>
                  <a:pt x="223242" y="196453"/>
                </a:lnTo>
                <a:lnTo>
                  <a:pt x="187524" y="205383"/>
                </a:lnTo>
                <a:lnTo>
                  <a:pt x="151805" y="214312"/>
                </a:lnTo>
                <a:lnTo>
                  <a:pt x="125016" y="232172"/>
                </a:lnTo>
                <a:lnTo>
                  <a:pt x="98227" y="258961"/>
                </a:lnTo>
                <a:lnTo>
                  <a:pt x="71438" y="285750"/>
                </a:lnTo>
                <a:lnTo>
                  <a:pt x="53578" y="312539"/>
                </a:lnTo>
                <a:lnTo>
                  <a:pt x="35719" y="348258"/>
                </a:lnTo>
                <a:lnTo>
                  <a:pt x="17860" y="383977"/>
                </a:lnTo>
                <a:lnTo>
                  <a:pt x="8930" y="419696"/>
                </a:lnTo>
                <a:lnTo>
                  <a:pt x="0" y="455414"/>
                </a:lnTo>
                <a:lnTo>
                  <a:pt x="0" y="500063"/>
                </a:lnTo>
                <a:lnTo>
                  <a:pt x="0" y="544711"/>
                </a:lnTo>
                <a:lnTo>
                  <a:pt x="0" y="589360"/>
                </a:lnTo>
                <a:lnTo>
                  <a:pt x="0" y="634008"/>
                </a:lnTo>
                <a:lnTo>
                  <a:pt x="0" y="678657"/>
                </a:lnTo>
                <a:lnTo>
                  <a:pt x="8930" y="723305"/>
                </a:lnTo>
                <a:lnTo>
                  <a:pt x="17860" y="767953"/>
                </a:lnTo>
                <a:lnTo>
                  <a:pt x="26789" y="812602"/>
                </a:lnTo>
                <a:lnTo>
                  <a:pt x="44649" y="848321"/>
                </a:lnTo>
                <a:lnTo>
                  <a:pt x="62508" y="884039"/>
                </a:lnTo>
                <a:lnTo>
                  <a:pt x="89297" y="919758"/>
                </a:lnTo>
                <a:lnTo>
                  <a:pt x="125016" y="946547"/>
                </a:lnTo>
                <a:lnTo>
                  <a:pt x="160735" y="964407"/>
                </a:lnTo>
                <a:lnTo>
                  <a:pt x="205383" y="982266"/>
                </a:lnTo>
                <a:lnTo>
                  <a:pt x="258961" y="1000125"/>
                </a:lnTo>
                <a:lnTo>
                  <a:pt x="312539" y="1017985"/>
                </a:lnTo>
                <a:lnTo>
                  <a:pt x="366117" y="1035844"/>
                </a:lnTo>
                <a:lnTo>
                  <a:pt x="419695" y="1035844"/>
                </a:lnTo>
                <a:lnTo>
                  <a:pt x="482203" y="1035844"/>
                </a:lnTo>
                <a:lnTo>
                  <a:pt x="544711" y="1035844"/>
                </a:lnTo>
                <a:lnTo>
                  <a:pt x="616149" y="1035844"/>
                </a:lnTo>
                <a:lnTo>
                  <a:pt x="687586" y="1035844"/>
                </a:lnTo>
                <a:lnTo>
                  <a:pt x="759024" y="1035844"/>
                </a:lnTo>
                <a:lnTo>
                  <a:pt x="839391" y="1026914"/>
                </a:lnTo>
                <a:lnTo>
                  <a:pt x="919758" y="1026914"/>
                </a:lnTo>
                <a:lnTo>
                  <a:pt x="1000125" y="1009055"/>
                </a:lnTo>
                <a:lnTo>
                  <a:pt x="1080492" y="1000125"/>
                </a:lnTo>
                <a:lnTo>
                  <a:pt x="1160859" y="991196"/>
                </a:lnTo>
                <a:lnTo>
                  <a:pt x="1241227" y="973336"/>
                </a:lnTo>
                <a:lnTo>
                  <a:pt x="1321594" y="955477"/>
                </a:lnTo>
                <a:lnTo>
                  <a:pt x="1393031" y="946547"/>
                </a:lnTo>
                <a:lnTo>
                  <a:pt x="1464469" y="928688"/>
                </a:lnTo>
                <a:lnTo>
                  <a:pt x="1544836" y="910828"/>
                </a:lnTo>
                <a:lnTo>
                  <a:pt x="1616274" y="892969"/>
                </a:lnTo>
                <a:lnTo>
                  <a:pt x="1687711" y="857250"/>
                </a:lnTo>
                <a:lnTo>
                  <a:pt x="1759149" y="821532"/>
                </a:lnTo>
                <a:lnTo>
                  <a:pt x="1821656" y="785813"/>
                </a:lnTo>
                <a:lnTo>
                  <a:pt x="1884164" y="741164"/>
                </a:lnTo>
                <a:lnTo>
                  <a:pt x="1946672" y="696516"/>
                </a:lnTo>
                <a:lnTo>
                  <a:pt x="2000250" y="651867"/>
                </a:lnTo>
                <a:lnTo>
                  <a:pt x="2053828" y="607219"/>
                </a:lnTo>
                <a:lnTo>
                  <a:pt x="2089547" y="562571"/>
                </a:lnTo>
                <a:lnTo>
                  <a:pt x="2116336" y="517922"/>
                </a:lnTo>
                <a:lnTo>
                  <a:pt x="2134195" y="473274"/>
                </a:lnTo>
                <a:lnTo>
                  <a:pt x="2143125" y="419696"/>
                </a:lnTo>
                <a:lnTo>
                  <a:pt x="2143125" y="366117"/>
                </a:lnTo>
                <a:lnTo>
                  <a:pt x="2134195" y="321469"/>
                </a:lnTo>
                <a:lnTo>
                  <a:pt x="2116336" y="267890"/>
                </a:lnTo>
                <a:lnTo>
                  <a:pt x="2089547" y="214312"/>
                </a:lnTo>
                <a:lnTo>
                  <a:pt x="2053828" y="160734"/>
                </a:lnTo>
                <a:lnTo>
                  <a:pt x="2018109" y="116086"/>
                </a:lnTo>
                <a:lnTo>
                  <a:pt x="1964531" y="71437"/>
                </a:lnTo>
                <a:lnTo>
                  <a:pt x="1902024" y="35719"/>
                </a:lnTo>
                <a:lnTo>
                  <a:pt x="1830586" y="0"/>
                </a:lnTo>
                <a:lnTo>
                  <a:pt x="1830586"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2187773" y="4491632"/>
            <a:ext cx="80369" cy="8931"/>
          </a:xfrm>
          <a:custGeom>
            <a:avLst/>
            <a:gdLst/>
            <a:ahLst/>
            <a:cxnLst/>
            <a:rect l="0" t="0" r="0" b="0"/>
            <a:pathLst>
              <a:path w="80369" h="8931">
                <a:moveTo>
                  <a:pt x="80368" y="8930"/>
                </a:move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2423542044"/>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WAR without Spring Boot</a:t>
            </a:r>
            <a:endParaRPr lang="en-US" dirty="0"/>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01</a:t>
            </a:r>
            <a:endParaRPr lang="en-US" dirty="0"/>
          </a:p>
        </p:txBody>
      </p:sp>
      <p:sp>
        <p:nvSpPr>
          <p:cNvPr id="5" name="Freeform 4"/>
          <p:cNvSpPr/>
          <p:nvPr/>
        </p:nvSpPr>
        <p:spPr bwMode="auto">
          <a:xfrm>
            <a:off x="1857375" y="1330523"/>
            <a:ext cx="437556" cy="339329"/>
          </a:xfrm>
          <a:custGeom>
            <a:avLst/>
            <a:gdLst/>
            <a:ahLst/>
            <a:cxnLst/>
            <a:rect l="0" t="0" r="0" b="0"/>
            <a:pathLst>
              <a:path w="437556" h="339329">
                <a:moveTo>
                  <a:pt x="410766" y="8930"/>
                </a:moveTo>
                <a:lnTo>
                  <a:pt x="410766" y="8930"/>
                </a:lnTo>
                <a:lnTo>
                  <a:pt x="410766" y="8930"/>
                </a:lnTo>
                <a:lnTo>
                  <a:pt x="410766" y="8930"/>
                </a:lnTo>
                <a:lnTo>
                  <a:pt x="410766" y="8930"/>
                </a:lnTo>
                <a:lnTo>
                  <a:pt x="410766" y="0"/>
                </a:lnTo>
                <a:lnTo>
                  <a:pt x="410766" y="0"/>
                </a:lnTo>
                <a:lnTo>
                  <a:pt x="410766" y="0"/>
                </a:lnTo>
                <a:lnTo>
                  <a:pt x="410766" y="0"/>
                </a:lnTo>
                <a:lnTo>
                  <a:pt x="401836" y="8930"/>
                </a:lnTo>
                <a:lnTo>
                  <a:pt x="410766" y="8930"/>
                </a:lnTo>
                <a:lnTo>
                  <a:pt x="410766" y="8930"/>
                </a:lnTo>
                <a:lnTo>
                  <a:pt x="410766" y="17860"/>
                </a:lnTo>
                <a:lnTo>
                  <a:pt x="410766" y="35719"/>
                </a:lnTo>
                <a:lnTo>
                  <a:pt x="410766" y="62508"/>
                </a:lnTo>
                <a:lnTo>
                  <a:pt x="419695" y="89297"/>
                </a:lnTo>
                <a:lnTo>
                  <a:pt x="419695" y="125016"/>
                </a:lnTo>
                <a:lnTo>
                  <a:pt x="428625" y="160735"/>
                </a:lnTo>
                <a:lnTo>
                  <a:pt x="437555" y="205383"/>
                </a:lnTo>
                <a:lnTo>
                  <a:pt x="437555" y="241102"/>
                </a:lnTo>
                <a:lnTo>
                  <a:pt x="428625" y="267891"/>
                </a:lnTo>
                <a:lnTo>
                  <a:pt x="419695" y="294680"/>
                </a:lnTo>
                <a:lnTo>
                  <a:pt x="401836" y="321469"/>
                </a:lnTo>
                <a:lnTo>
                  <a:pt x="375047" y="330399"/>
                </a:lnTo>
                <a:lnTo>
                  <a:pt x="330398" y="339328"/>
                </a:lnTo>
                <a:lnTo>
                  <a:pt x="285750" y="339328"/>
                </a:lnTo>
                <a:lnTo>
                  <a:pt x="232172" y="339328"/>
                </a:lnTo>
                <a:lnTo>
                  <a:pt x="169664" y="330399"/>
                </a:lnTo>
                <a:lnTo>
                  <a:pt x="125016" y="321469"/>
                </a:lnTo>
                <a:lnTo>
                  <a:pt x="71438" y="294680"/>
                </a:lnTo>
                <a:lnTo>
                  <a:pt x="26789" y="267891"/>
                </a:lnTo>
                <a:lnTo>
                  <a:pt x="0" y="241102"/>
                </a:lnTo>
                <a:lnTo>
                  <a:pt x="0" y="24110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1875234" y="1259086"/>
            <a:ext cx="616150" cy="107157"/>
          </a:xfrm>
          <a:custGeom>
            <a:avLst/>
            <a:gdLst/>
            <a:ahLst/>
            <a:cxnLst/>
            <a:rect l="0" t="0" r="0" b="0"/>
            <a:pathLst>
              <a:path w="616150" h="107157">
                <a:moveTo>
                  <a:pt x="0" y="107156"/>
                </a:moveTo>
                <a:lnTo>
                  <a:pt x="8930" y="107156"/>
                </a:lnTo>
                <a:lnTo>
                  <a:pt x="17860" y="107156"/>
                </a:lnTo>
                <a:lnTo>
                  <a:pt x="35719" y="107156"/>
                </a:lnTo>
                <a:lnTo>
                  <a:pt x="62508" y="98227"/>
                </a:lnTo>
                <a:lnTo>
                  <a:pt x="98227" y="89297"/>
                </a:lnTo>
                <a:lnTo>
                  <a:pt x="151805" y="80367"/>
                </a:lnTo>
                <a:lnTo>
                  <a:pt x="214313" y="62508"/>
                </a:lnTo>
                <a:lnTo>
                  <a:pt x="276821" y="53578"/>
                </a:lnTo>
                <a:lnTo>
                  <a:pt x="339329" y="44648"/>
                </a:lnTo>
                <a:lnTo>
                  <a:pt x="401836" y="35719"/>
                </a:lnTo>
                <a:lnTo>
                  <a:pt x="464344" y="26789"/>
                </a:lnTo>
                <a:lnTo>
                  <a:pt x="508993" y="26789"/>
                </a:lnTo>
                <a:lnTo>
                  <a:pt x="544711" y="26789"/>
                </a:lnTo>
                <a:lnTo>
                  <a:pt x="580430" y="26789"/>
                </a:lnTo>
                <a:lnTo>
                  <a:pt x="598289" y="17859"/>
                </a:lnTo>
                <a:lnTo>
                  <a:pt x="607219" y="8930"/>
                </a:lnTo>
                <a:lnTo>
                  <a:pt x="616149" y="0"/>
                </a:lnTo>
                <a:lnTo>
                  <a:pt x="616149"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2411016" y="1285875"/>
            <a:ext cx="187524" cy="339329"/>
          </a:xfrm>
          <a:custGeom>
            <a:avLst/>
            <a:gdLst/>
            <a:ahLst/>
            <a:cxnLst/>
            <a:rect l="0" t="0" r="0" b="0"/>
            <a:pathLst>
              <a:path w="187524" h="339329">
                <a:moveTo>
                  <a:pt x="133945" y="44648"/>
                </a:moveTo>
                <a:lnTo>
                  <a:pt x="133945" y="44648"/>
                </a:lnTo>
                <a:lnTo>
                  <a:pt x="125015" y="44648"/>
                </a:lnTo>
                <a:lnTo>
                  <a:pt x="125015" y="44648"/>
                </a:lnTo>
                <a:lnTo>
                  <a:pt x="125015" y="53578"/>
                </a:lnTo>
                <a:lnTo>
                  <a:pt x="116086" y="62508"/>
                </a:lnTo>
                <a:lnTo>
                  <a:pt x="107156" y="71438"/>
                </a:lnTo>
                <a:lnTo>
                  <a:pt x="98226" y="89297"/>
                </a:lnTo>
                <a:lnTo>
                  <a:pt x="80367" y="107156"/>
                </a:lnTo>
                <a:lnTo>
                  <a:pt x="71437" y="133945"/>
                </a:lnTo>
                <a:lnTo>
                  <a:pt x="53578" y="169664"/>
                </a:lnTo>
                <a:lnTo>
                  <a:pt x="44648" y="205383"/>
                </a:lnTo>
                <a:lnTo>
                  <a:pt x="35718" y="232172"/>
                </a:lnTo>
                <a:lnTo>
                  <a:pt x="26789" y="258961"/>
                </a:lnTo>
                <a:lnTo>
                  <a:pt x="17859" y="276820"/>
                </a:lnTo>
                <a:lnTo>
                  <a:pt x="17859" y="294679"/>
                </a:lnTo>
                <a:lnTo>
                  <a:pt x="8929" y="294679"/>
                </a:lnTo>
                <a:lnTo>
                  <a:pt x="8929" y="294679"/>
                </a:lnTo>
                <a:lnTo>
                  <a:pt x="8929" y="285750"/>
                </a:lnTo>
                <a:lnTo>
                  <a:pt x="0" y="267890"/>
                </a:lnTo>
                <a:lnTo>
                  <a:pt x="0" y="250031"/>
                </a:lnTo>
                <a:lnTo>
                  <a:pt x="0" y="214312"/>
                </a:lnTo>
                <a:lnTo>
                  <a:pt x="0" y="187523"/>
                </a:lnTo>
                <a:lnTo>
                  <a:pt x="8929" y="151804"/>
                </a:lnTo>
                <a:lnTo>
                  <a:pt x="17859" y="107156"/>
                </a:lnTo>
                <a:lnTo>
                  <a:pt x="26789" y="80367"/>
                </a:lnTo>
                <a:lnTo>
                  <a:pt x="35718" y="53578"/>
                </a:lnTo>
                <a:lnTo>
                  <a:pt x="53578" y="26789"/>
                </a:lnTo>
                <a:lnTo>
                  <a:pt x="80367" y="8930"/>
                </a:lnTo>
                <a:lnTo>
                  <a:pt x="98226" y="0"/>
                </a:lnTo>
                <a:lnTo>
                  <a:pt x="116086" y="0"/>
                </a:lnTo>
                <a:lnTo>
                  <a:pt x="133945" y="0"/>
                </a:lnTo>
                <a:lnTo>
                  <a:pt x="151804" y="17859"/>
                </a:lnTo>
                <a:lnTo>
                  <a:pt x="169664" y="35719"/>
                </a:lnTo>
                <a:lnTo>
                  <a:pt x="178593" y="71438"/>
                </a:lnTo>
                <a:lnTo>
                  <a:pt x="178593" y="116086"/>
                </a:lnTo>
                <a:lnTo>
                  <a:pt x="178593" y="160734"/>
                </a:lnTo>
                <a:lnTo>
                  <a:pt x="178593" y="214312"/>
                </a:lnTo>
                <a:lnTo>
                  <a:pt x="178593" y="250031"/>
                </a:lnTo>
                <a:lnTo>
                  <a:pt x="178593" y="285750"/>
                </a:lnTo>
                <a:lnTo>
                  <a:pt x="178593" y="312539"/>
                </a:lnTo>
                <a:lnTo>
                  <a:pt x="178593" y="330398"/>
                </a:lnTo>
                <a:lnTo>
                  <a:pt x="187523" y="339328"/>
                </a:lnTo>
                <a:lnTo>
                  <a:pt x="187523" y="339328"/>
                </a:lnTo>
                <a:lnTo>
                  <a:pt x="187523" y="330398"/>
                </a:lnTo>
                <a:lnTo>
                  <a:pt x="178593" y="312539"/>
                </a:lnTo>
                <a:lnTo>
                  <a:pt x="169664" y="294679"/>
                </a:lnTo>
                <a:lnTo>
                  <a:pt x="160734" y="267890"/>
                </a:lnTo>
                <a:lnTo>
                  <a:pt x="142875" y="232172"/>
                </a:lnTo>
                <a:lnTo>
                  <a:pt x="125015" y="214312"/>
                </a:lnTo>
                <a:lnTo>
                  <a:pt x="125015" y="21431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2384227" y="1446609"/>
            <a:ext cx="232172" cy="26790"/>
          </a:xfrm>
          <a:custGeom>
            <a:avLst/>
            <a:gdLst/>
            <a:ahLst/>
            <a:cxnLst/>
            <a:rect l="0" t="0" r="0" b="0"/>
            <a:pathLst>
              <a:path w="232172" h="26790">
                <a:moveTo>
                  <a:pt x="0" y="26789"/>
                </a:moveTo>
                <a:lnTo>
                  <a:pt x="0" y="26789"/>
                </a:lnTo>
                <a:lnTo>
                  <a:pt x="8929" y="26789"/>
                </a:lnTo>
                <a:lnTo>
                  <a:pt x="35718" y="26789"/>
                </a:lnTo>
                <a:lnTo>
                  <a:pt x="62507" y="26789"/>
                </a:lnTo>
                <a:lnTo>
                  <a:pt x="107156" y="26789"/>
                </a:lnTo>
                <a:lnTo>
                  <a:pt x="142875" y="26789"/>
                </a:lnTo>
                <a:lnTo>
                  <a:pt x="178593" y="17860"/>
                </a:lnTo>
                <a:lnTo>
                  <a:pt x="205382" y="8930"/>
                </a:lnTo>
                <a:lnTo>
                  <a:pt x="232171" y="0"/>
                </a:lnTo>
                <a:lnTo>
                  <a:pt x="232171"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2723555" y="1205508"/>
            <a:ext cx="276821" cy="375047"/>
          </a:xfrm>
          <a:custGeom>
            <a:avLst/>
            <a:gdLst/>
            <a:ahLst/>
            <a:cxnLst/>
            <a:rect l="0" t="0" r="0" b="0"/>
            <a:pathLst>
              <a:path w="276821" h="375047">
                <a:moveTo>
                  <a:pt x="44648" y="116086"/>
                </a:moveTo>
                <a:lnTo>
                  <a:pt x="44648" y="125015"/>
                </a:lnTo>
                <a:lnTo>
                  <a:pt x="53578" y="125015"/>
                </a:lnTo>
                <a:lnTo>
                  <a:pt x="53578" y="142875"/>
                </a:lnTo>
                <a:lnTo>
                  <a:pt x="53578" y="169664"/>
                </a:lnTo>
                <a:lnTo>
                  <a:pt x="53578" y="196453"/>
                </a:lnTo>
                <a:lnTo>
                  <a:pt x="44648" y="232171"/>
                </a:lnTo>
                <a:lnTo>
                  <a:pt x="35718" y="267890"/>
                </a:lnTo>
                <a:lnTo>
                  <a:pt x="26789" y="294679"/>
                </a:lnTo>
                <a:lnTo>
                  <a:pt x="26789" y="321468"/>
                </a:lnTo>
                <a:lnTo>
                  <a:pt x="17859" y="339328"/>
                </a:lnTo>
                <a:lnTo>
                  <a:pt x="8929" y="357187"/>
                </a:lnTo>
                <a:lnTo>
                  <a:pt x="8929" y="357187"/>
                </a:lnTo>
                <a:lnTo>
                  <a:pt x="8929" y="348257"/>
                </a:lnTo>
                <a:lnTo>
                  <a:pt x="8929" y="330398"/>
                </a:lnTo>
                <a:lnTo>
                  <a:pt x="0" y="303609"/>
                </a:lnTo>
                <a:lnTo>
                  <a:pt x="0" y="267890"/>
                </a:lnTo>
                <a:lnTo>
                  <a:pt x="0" y="223242"/>
                </a:lnTo>
                <a:lnTo>
                  <a:pt x="0" y="178594"/>
                </a:lnTo>
                <a:lnTo>
                  <a:pt x="8929" y="142875"/>
                </a:lnTo>
                <a:lnTo>
                  <a:pt x="26789" y="107156"/>
                </a:lnTo>
                <a:lnTo>
                  <a:pt x="53578" y="80367"/>
                </a:lnTo>
                <a:lnTo>
                  <a:pt x="80367" y="53578"/>
                </a:lnTo>
                <a:lnTo>
                  <a:pt x="107156" y="26789"/>
                </a:lnTo>
                <a:lnTo>
                  <a:pt x="142875" y="17859"/>
                </a:lnTo>
                <a:lnTo>
                  <a:pt x="178593" y="8929"/>
                </a:lnTo>
                <a:lnTo>
                  <a:pt x="205383" y="0"/>
                </a:lnTo>
                <a:lnTo>
                  <a:pt x="232172" y="0"/>
                </a:lnTo>
                <a:lnTo>
                  <a:pt x="241101" y="0"/>
                </a:lnTo>
                <a:lnTo>
                  <a:pt x="250031" y="8929"/>
                </a:lnTo>
                <a:lnTo>
                  <a:pt x="241101" y="26789"/>
                </a:lnTo>
                <a:lnTo>
                  <a:pt x="223242" y="44648"/>
                </a:lnTo>
                <a:lnTo>
                  <a:pt x="196453" y="71437"/>
                </a:lnTo>
                <a:lnTo>
                  <a:pt x="160734" y="98226"/>
                </a:lnTo>
                <a:lnTo>
                  <a:pt x="133945" y="116086"/>
                </a:lnTo>
                <a:lnTo>
                  <a:pt x="107156" y="151805"/>
                </a:lnTo>
                <a:lnTo>
                  <a:pt x="80367" y="178594"/>
                </a:lnTo>
                <a:lnTo>
                  <a:pt x="71437" y="214312"/>
                </a:lnTo>
                <a:lnTo>
                  <a:pt x="80367" y="258961"/>
                </a:lnTo>
                <a:lnTo>
                  <a:pt x="98226" y="294679"/>
                </a:lnTo>
                <a:lnTo>
                  <a:pt x="125015" y="321468"/>
                </a:lnTo>
                <a:lnTo>
                  <a:pt x="160734" y="348257"/>
                </a:lnTo>
                <a:lnTo>
                  <a:pt x="196453" y="366117"/>
                </a:lnTo>
                <a:lnTo>
                  <a:pt x="232172" y="375046"/>
                </a:lnTo>
                <a:lnTo>
                  <a:pt x="258961" y="375046"/>
                </a:lnTo>
                <a:lnTo>
                  <a:pt x="276820" y="366117"/>
                </a:lnTo>
                <a:lnTo>
                  <a:pt x="276820" y="36611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2259211" y="1768078"/>
            <a:ext cx="44649" cy="276821"/>
          </a:xfrm>
          <a:custGeom>
            <a:avLst/>
            <a:gdLst/>
            <a:ahLst/>
            <a:cxnLst/>
            <a:rect l="0" t="0" r="0" b="0"/>
            <a:pathLst>
              <a:path w="44649" h="276821">
                <a:moveTo>
                  <a:pt x="0" y="17859"/>
                </a:moveTo>
                <a:lnTo>
                  <a:pt x="0" y="17859"/>
                </a:lnTo>
                <a:lnTo>
                  <a:pt x="0" y="17859"/>
                </a:lnTo>
                <a:lnTo>
                  <a:pt x="0" y="8930"/>
                </a:lnTo>
                <a:lnTo>
                  <a:pt x="0" y="8930"/>
                </a:lnTo>
                <a:lnTo>
                  <a:pt x="0" y="8930"/>
                </a:lnTo>
                <a:lnTo>
                  <a:pt x="0" y="8930"/>
                </a:lnTo>
                <a:lnTo>
                  <a:pt x="0" y="0"/>
                </a:lnTo>
                <a:lnTo>
                  <a:pt x="0" y="0"/>
                </a:lnTo>
                <a:lnTo>
                  <a:pt x="0" y="8930"/>
                </a:lnTo>
                <a:lnTo>
                  <a:pt x="0" y="8930"/>
                </a:lnTo>
                <a:lnTo>
                  <a:pt x="0" y="26789"/>
                </a:lnTo>
                <a:lnTo>
                  <a:pt x="0" y="44648"/>
                </a:lnTo>
                <a:lnTo>
                  <a:pt x="8930" y="80367"/>
                </a:lnTo>
                <a:lnTo>
                  <a:pt x="17859" y="116086"/>
                </a:lnTo>
                <a:lnTo>
                  <a:pt x="17859" y="160734"/>
                </a:lnTo>
                <a:lnTo>
                  <a:pt x="26789" y="196453"/>
                </a:lnTo>
                <a:lnTo>
                  <a:pt x="35719" y="223242"/>
                </a:lnTo>
                <a:lnTo>
                  <a:pt x="44648" y="250031"/>
                </a:lnTo>
                <a:lnTo>
                  <a:pt x="44648" y="276820"/>
                </a:lnTo>
                <a:lnTo>
                  <a:pt x="44648" y="27682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 name="Freeform 10"/>
          <p:cNvSpPr/>
          <p:nvPr/>
        </p:nvSpPr>
        <p:spPr bwMode="auto">
          <a:xfrm>
            <a:off x="2018109" y="2134195"/>
            <a:ext cx="366119" cy="312540"/>
          </a:xfrm>
          <a:custGeom>
            <a:avLst/>
            <a:gdLst/>
            <a:ahLst/>
            <a:cxnLst/>
            <a:rect l="0" t="0" r="0" b="0"/>
            <a:pathLst>
              <a:path w="366119" h="312540">
                <a:moveTo>
                  <a:pt x="312539" y="0"/>
                </a:moveTo>
                <a:lnTo>
                  <a:pt x="312539" y="0"/>
                </a:lnTo>
                <a:lnTo>
                  <a:pt x="312539" y="0"/>
                </a:lnTo>
                <a:lnTo>
                  <a:pt x="303610" y="0"/>
                </a:lnTo>
                <a:lnTo>
                  <a:pt x="303610" y="0"/>
                </a:lnTo>
                <a:lnTo>
                  <a:pt x="303610" y="0"/>
                </a:lnTo>
                <a:lnTo>
                  <a:pt x="303610" y="0"/>
                </a:lnTo>
                <a:lnTo>
                  <a:pt x="303610" y="8930"/>
                </a:lnTo>
                <a:lnTo>
                  <a:pt x="312539" y="26789"/>
                </a:lnTo>
                <a:lnTo>
                  <a:pt x="312539" y="44649"/>
                </a:lnTo>
                <a:lnTo>
                  <a:pt x="321469" y="62508"/>
                </a:lnTo>
                <a:lnTo>
                  <a:pt x="330399" y="89297"/>
                </a:lnTo>
                <a:lnTo>
                  <a:pt x="348258" y="116086"/>
                </a:lnTo>
                <a:lnTo>
                  <a:pt x="357188" y="142875"/>
                </a:lnTo>
                <a:lnTo>
                  <a:pt x="357188" y="169664"/>
                </a:lnTo>
                <a:lnTo>
                  <a:pt x="366118" y="205383"/>
                </a:lnTo>
                <a:lnTo>
                  <a:pt x="357188" y="232172"/>
                </a:lnTo>
                <a:lnTo>
                  <a:pt x="339329" y="250031"/>
                </a:lnTo>
                <a:lnTo>
                  <a:pt x="312539" y="276820"/>
                </a:lnTo>
                <a:lnTo>
                  <a:pt x="285750" y="294680"/>
                </a:lnTo>
                <a:lnTo>
                  <a:pt x="250032" y="303609"/>
                </a:lnTo>
                <a:lnTo>
                  <a:pt x="205383" y="312539"/>
                </a:lnTo>
                <a:lnTo>
                  <a:pt x="151805" y="303609"/>
                </a:lnTo>
                <a:lnTo>
                  <a:pt x="98227" y="303609"/>
                </a:lnTo>
                <a:lnTo>
                  <a:pt x="44649" y="285750"/>
                </a:lnTo>
                <a:lnTo>
                  <a:pt x="0" y="258961"/>
                </a:lnTo>
                <a:lnTo>
                  <a:pt x="0" y="25896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 name="Freeform 11"/>
          <p:cNvSpPr/>
          <p:nvPr/>
        </p:nvSpPr>
        <p:spPr bwMode="auto">
          <a:xfrm>
            <a:off x="1910953" y="2035969"/>
            <a:ext cx="580431" cy="196454"/>
          </a:xfrm>
          <a:custGeom>
            <a:avLst/>
            <a:gdLst/>
            <a:ahLst/>
            <a:cxnLst/>
            <a:rect l="0" t="0" r="0" b="0"/>
            <a:pathLst>
              <a:path w="580431" h="196454">
                <a:moveTo>
                  <a:pt x="0" y="196453"/>
                </a:moveTo>
                <a:lnTo>
                  <a:pt x="8930" y="187523"/>
                </a:lnTo>
                <a:lnTo>
                  <a:pt x="17860" y="187523"/>
                </a:lnTo>
                <a:lnTo>
                  <a:pt x="44649" y="169664"/>
                </a:lnTo>
                <a:lnTo>
                  <a:pt x="89297" y="151804"/>
                </a:lnTo>
                <a:lnTo>
                  <a:pt x="133945" y="133945"/>
                </a:lnTo>
                <a:lnTo>
                  <a:pt x="196453" y="107156"/>
                </a:lnTo>
                <a:lnTo>
                  <a:pt x="267891" y="80367"/>
                </a:lnTo>
                <a:lnTo>
                  <a:pt x="330399" y="53578"/>
                </a:lnTo>
                <a:lnTo>
                  <a:pt x="401836" y="35718"/>
                </a:lnTo>
                <a:lnTo>
                  <a:pt x="464344" y="17859"/>
                </a:lnTo>
                <a:lnTo>
                  <a:pt x="508992" y="8929"/>
                </a:lnTo>
                <a:lnTo>
                  <a:pt x="544711" y="0"/>
                </a:lnTo>
                <a:lnTo>
                  <a:pt x="580430" y="0"/>
                </a:lnTo>
                <a:lnTo>
                  <a:pt x="58043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 name="Freeform 12"/>
          <p:cNvSpPr/>
          <p:nvPr/>
        </p:nvSpPr>
        <p:spPr bwMode="auto">
          <a:xfrm>
            <a:off x="2419945" y="2196703"/>
            <a:ext cx="214314" cy="196454"/>
          </a:xfrm>
          <a:custGeom>
            <a:avLst/>
            <a:gdLst/>
            <a:ahLst/>
            <a:cxnLst/>
            <a:rect l="0" t="0" r="0" b="0"/>
            <a:pathLst>
              <a:path w="214314" h="196454">
                <a:moveTo>
                  <a:pt x="116086" y="0"/>
                </a:moveTo>
                <a:lnTo>
                  <a:pt x="116086" y="0"/>
                </a:lnTo>
                <a:lnTo>
                  <a:pt x="107157" y="0"/>
                </a:lnTo>
                <a:lnTo>
                  <a:pt x="98227" y="0"/>
                </a:lnTo>
                <a:lnTo>
                  <a:pt x="89297" y="8930"/>
                </a:lnTo>
                <a:lnTo>
                  <a:pt x="80368" y="17859"/>
                </a:lnTo>
                <a:lnTo>
                  <a:pt x="62508" y="26789"/>
                </a:lnTo>
                <a:lnTo>
                  <a:pt x="53578" y="53578"/>
                </a:lnTo>
                <a:lnTo>
                  <a:pt x="35719" y="71437"/>
                </a:lnTo>
                <a:lnTo>
                  <a:pt x="26789" y="98226"/>
                </a:lnTo>
                <a:lnTo>
                  <a:pt x="17860" y="125016"/>
                </a:lnTo>
                <a:lnTo>
                  <a:pt x="0" y="151805"/>
                </a:lnTo>
                <a:lnTo>
                  <a:pt x="0" y="178594"/>
                </a:lnTo>
                <a:lnTo>
                  <a:pt x="0" y="187523"/>
                </a:lnTo>
                <a:lnTo>
                  <a:pt x="0" y="196453"/>
                </a:lnTo>
                <a:lnTo>
                  <a:pt x="0" y="196453"/>
                </a:lnTo>
                <a:lnTo>
                  <a:pt x="8930" y="196453"/>
                </a:lnTo>
                <a:lnTo>
                  <a:pt x="8930" y="196453"/>
                </a:lnTo>
                <a:lnTo>
                  <a:pt x="26789" y="187523"/>
                </a:lnTo>
                <a:lnTo>
                  <a:pt x="35719" y="169664"/>
                </a:lnTo>
                <a:lnTo>
                  <a:pt x="44649" y="160734"/>
                </a:lnTo>
                <a:lnTo>
                  <a:pt x="62508" y="142875"/>
                </a:lnTo>
                <a:lnTo>
                  <a:pt x="80368" y="133945"/>
                </a:lnTo>
                <a:lnTo>
                  <a:pt x="89297" y="133945"/>
                </a:lnTo>
                <a:lnTo>
                  <a:pt x="107157" y="133945"/>
                </a:lnTo>
                <a:lnTo>
                  <a:pt x="116086" y="142875"/>
                </a:lnTo>
                <a:lnTo>
                  <a:pt x="125016" y="160734"/>
                </a:lnTo>
                <a:lnTo>
                  <a:pt x="133946" y="169664"/>
                </a:lnTo>
                <a:lnTo>
                  <a:pt x="142875" y="178594"/>
                </a:lnTo>
                <a:lnTo>
                  <a:pt x="151805" y="187523"/>
                </a:lnTo>
                <a:lnTo>
                  <a:pt x="169664" y="187523"/>
                </a:lnTo>
                <a:lnTo>
                  <a:pt x="178594" y="187523"/>
                </a:lnTo>
                <a:lnTo>
                  <a:pt x="196453" y="178594"/>
                </a:lnTo>
                <a:lnTo>
                  <a:pt x="205383" y="160734"/>
                </a:lnTo>
                <a:lnTo>
                  <a:pt x="214313" y="142875"/>
                </a:lnTo>
                <a:lnTo>
                  <a:pt x="214313" y="116086"/>
                </a:lnTo>
                <a:lnTo>
                  <a:pt x="214313" y="11608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 name="Freeform 13"/>
          <p:cNvSpPr/>
          <p:nvPr/>
        </p:nvSpPr>
        <p:spPr bwMode="auto">
          <a:xfrm>
            <a:off x="2652117" y="2196703"/>
            <a:ext cx="142876" cy="169665"/>
          </a:xfrm>
          <a:custGeom>
            <a:avLst/>
            <a:gdLst/>
            <a:ahLst/>
            <a:cxnLst/>
            <a:rect l="0" t="0" r="0" b="0"/>
            <a:pathLst>
              <a:path w="142876" h="169665">
                <a:moveTo>
                  <a:pt x="0" y="53578"/>
                </a:moveTo>
                <a:lnTo>
                  <a:pt x="0" y="62508"/>
                </a:lnTo>
                <a:lnTo>
                  <a:pt x="8930" y="80367"/>
                </a:lnTo>
                <a:lnTo>
                  <a:pt x="8930" y="98226"/>
                </a:lnTo>
                <a:lnTo>
                  <a:pt x="26789" y="116086"/>
                </a:lnTo>
                <a:lnTo>
                  <a:pt x="35719" y="142875"/>
                </a:lnTo>
                <a:lnTo>
                  <a:pt x="53578" y="151805"/>
                </a:lnTo>
                <a:lnTo>
                  <a:pt x="62508" y="160734"/>
                </a:lnTo>
                <a:lnTo>
                  <a:pt x="71438" y="169664"/>
                </a:lnTo>
                <a:lnTo>
                  <a:pt x="80367" y="169664"/>
                </a:lnTo>
                <a:lnTo>
                  <a:pt x="80367" y="160734"/>
                </a:lnTo>
                <a:lnTo>
                  <a:pt x="89297" y="151805"/>
                </a:lnTo>
                <a:lnTo>
                  <a:pt x="98227" y="125016"/>
                </a:lnTo>
                <a:lnTo>
                  <a:pt x="98227" y="98226"/>
                </a:lnTo>
                <a:lnTo>
                  <a:pt x="116086" y="71437"/>
                </a:lnTo>
                <a:lnTo>
                  <a:pt x="125016" y="44648"/>
                </a:lnTo>
                <a:lnTo>
                  <a:pt x="125016" y="26789"/>
                </a:lnTo>
                <a:lnTo>
                  <a:pt x="133946" y="8930"/>
                </a:lnTo>
                <a:lnTo>
                  <a:pt x="142875" y="0"/>
                </a:lnTo>
                <a:lnTo>
                  <a:pt x="142875" y="0"/>
                </a:lnTo>
                <a:lnTo>
                  <a:pt x="142875"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 name="Freeform 14"/>
          <p:cNvSpPr/>
          <p:nvPr/>
        </p:nvSpPr>
        <p:spPr bwMode="auto">
          <a:xfrm>
            <a:off x="2875359" y="2178844"/>
            <a:ext cx="187525" cy="178594"/>
          </a:xfrm>
          <a:custGeom>
            <a:avLst/>
            <a:gdLst/>
            <a:ahLst/>
            <a:cxnLst/>
            <a:rect l="0" t="0" r="0" b="0"/>
            <a:pathLst>
              <a:path w="187525" h="178594">
                <a:moveTo>
                  <a:pt x="26789" y="0"/>
                </a:moveTo>
                <a:lnTo>
                  <a:pt x="26789" y="8929"/>
                </a:lnTo>
                <a:lnTo>
                  <a:pt x="17860" y="17859"/>
                </a:lnTo>
                <a:lnTo>
                  <a:pt x="8930" y="35718"/>
                </a:lnTo>
                <a:lnTo>
                  <a:pt x="0" y="62507"/>
                </a:lnTo>
                <a:lnTo>
                  <a:pt x="0" y="89296"/>
                </a:lnTo>
                <a:lnTo>
                  <a:pt x="0" y="116085"/>
                </a:lnTo>
                <a:lnTo>
                  <a:pt x="0" y="142875"/>
                </a:lnTo>
                <a:lnTo>
                  <a:pt x="0" y="160734"/>
                </a:lnTo>
                <a:lnTo>
                  <a:pt x="8930" y="178593"/>
                </a:lnTo>
                <a:lnTo>
                  <a:pt x="8930" y="178593"/>
                </a:lnTo>
                <a:lnTo>
                  <a:pt x="17860" y="178593"/>
                </a:lnTo>
                <a:lnTo>
                  <a:pt x="17860" y="178593"/>
                </a:lnTo>
                <a:lnTo>
                  <a:pt x="26789" y="160734"/>
                </a:lnTo>
                <a:lnTo>
                  <a:pt x="35719" y="142875"/>
                </a:lnTo>
                <a:lnTo>
                  <a:pt x="44649" y="125015"/>
                </a:lnTo>
                <a:lnTo>
                  <a:pt x="62508" y="107156"/>
                </a:lnTo>
                <a:lnTo>
                  <a:pt x="71438" y="107156"/>
                </a:lnTo>
                <a:lnTo>
                  <a:pt x="89297" y="116085"/>
                </a:lnTo>
                <a:lnTo>
                  <a:pt x="107157" y="125015"/>
                </a:lnTo>
                <a:lnTo>
                  <a:pt x="133946" y="142875"/>
                </a:lnTo>
                <a:lnTo>
                  <a:pt x="151805" y="160734"/>
                </a:lnTo>
                <a:lnTo>
                  <a:pt x="169664" y="169664"/>
                </a:lnTo>
                <a:lnTo>
                  <a:pt x="187524" y="160734"/>
                </a:lnTo>
                <a:lnTo>
                  <a:pt x="187524" y="16073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 name="Freeform 15"/>
          <p:cNvSpPr/>
          <p:nvPr/>
        </p:nvSpPr>
        <p:spPr bwMode="auto">
          <a:xfrm>
            <a:off x="2527102" y="1643062"/>
            <a:ext cx="437555" cy="53579"/>
          </a:xfrm>
          <a:custGeom>
            <a:avLst/>
            <a:gdLst/>
            <a:ahLst/>
            <a:cxnLst/>
            <a:rect l="0" t="0" r="0" b="0"/>
            <a:pathLst>
              <a:path w="437555" h="53579">
                <a:moveTo>
                  <a:pt x="8929" y="44649"/>
                </a:moveTo>
                <a:lnTo>
                  <a:pt x="8929" y="44649"/>
                </a:lnTo>
                <a:lnTo>
                  <a:pt x="8929" y="44649"/>
                </a:lnTo>
                <a:lnTo>
                  <a:pt x="8929" y="44649"/>
                </a:lnTo>
                <a:lnTo>
                  <a:pt x="8929" y="44649"/>
                </a:lnTo>
                <a:lnTo>
                  <a:pt x="8929" y="53578"/>
                </a:lnTo>
                <a:lnTo>
                  <a:pt x="0" y="44649"/>
                </a:lnTo>
                <a:lnTo>
                  <a:pt x="0" y="44649"/>
                </a:lnTo>
                <a:lnTo>
                  <a:pt x="8929" y="44649"/>
                </a:lnTo>
                <a:lnTo>
                  <a:pt x="8929" y="44649"/>
                </a:lnTo>
                <a:lnTo>
                  <a:pt x="8929" y="44649"/>
                </a:lnTo>
                <a:lnTo>
                  <a:pt x="17859" y="44649"/>
                </a:lnTo>
                <a:lnTo>
                  <a:pt x="17859" y="44649"/>
                </a:lnTo>
                <a:lnTo>
                  <a:pt x="35718" y="44649"/>
                </a:lnTo>
                <a:lnTo>
                  <a:pt x="44648" y="44649"/>
                </a:lnTo>
                <a:lnTo>
                  <a:pt x="62507" y="44649"/>
                </a:lnTo>
                <a:lnTo>
                  <a:pt x="80367" y="35719"/>
                </a:lnTo>
                <a:lnTo>
                  <a:pt x="107156" y="35719"/>
                </a:lnTo>
                <a:lnTo>
                  <a:pt x="125015" y="26789"/>
                </a:lnTo>
                <a:lnTo>
                  <a:pt x="151804" y="26789"/>
                </a:lnTo>
                <a:lnTo>
                  <a:pt x="187523" y="17860"/>
                </a:lnTo>
                <a:lnTo>
                  <a:pt x="214312" y="17860"/>
                </a:lnTo>
                <a:lnTo>
                  <a:pt x="241101" y="8930"/>
                </a:lnTo>
                <a:lnTo>
                  <a:pt x="267890" y="0"/>
                </a:lnTo>
                <a:lnTo>
                  <a:pt x="294679" y="0"/>
                </a:lnTo>
                <a:lnTo>
                  <a:pt x="321468" y="0"/>
                </a:lnTo>
                <a:lnTo>
                  <a:pt x="348257" y="0"/>
                </a:lnTo>
                <a:lnTo>
                  <a:pt x="366117" y="0"/>
                </a:lnTo>
                <a:lnTo>
                  <a:pt x="392906" y="0"/>
                </a:lnTo>
                <a:lnTo>
                  <a:pt x="410765" y="0"/>
                </a:lnTo>
                <a:lnTo>
                  <a:pt x="419695" y="0"/>
                </a:lnTo>
                <a:lnTo>
                  <a:pt x="428625" y="0"/>
                </a:lnTo>
                <a:lnTo>
                  <a:pt x="437554" y="0"/>
                </a:lnTo>
                <a:lnTo>
                  <a:pt x="437554" y="0"/>
                </a:lnTo>
                <a:lnTo>
                  <a:pt x="428625" y="0"/>
                </a:lnTo>
                <a:lnTo>
                  <a:pt x="428625" y="0"/>
                </a:lnTo>
                <a:lnTo>
                  <a:pt x="419695" y="0"/>
                </a:lnTo>
                <a:lnTo>
                  <a:pt x="419695" y="0"/>
                </a:lnTo>
                <a:lnTo>
                  <a:pt x="419695" y="0"/>
                </a:lnTo>
                <a:lnTo>
                  <a:pt x="410765" y="0"/>
                </a:lnTo>
                <a:lnTo>
                  <a:pt x="410765"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7" name="Freeform 16"/>
          <p:cNvSpPr/>
          <p:nvPr/>
        </p:nvSpPr>
        <p:spPr bwMode="auto">
          <a:xfrm>
            <a:off x="2803922" y="1696640"/>
            <a:ext cx="526852" cy="258962"/>
          </a:xfrm>
          <a:custGeom>
            <a:avLst/>
            <a:gdLst/>
            <a:ahLst/>
            <a:cxnLst/>
            <a:rect l="0" t="0" r="0" b="0"/>
            <a:pathLst>
              <a:path w="526852" h="258962">
                <a:moveTo>
                  <a:pt x="0" y="0"/>
                </a:moveTo>
                <a:lnTo>
                  <a:pt x="0" y="0"/>
                </a:lnTo>
                <a:lnTo>
                  <a:pt x="0" y="0"/>
                </a:lnTo>
                <a:lnTo>
                  <a:pt x="0" y="17860"/>
                </a:lnTo>
                <a:lnTo>
                  <a:pt x="8930" y="26789"/>
                </a:lnTo>
                <a:lnTo>
                  <a:pt x="8930" y="35719"/>
                </a:lnTo>
                <a:lnTo>
                  <a:pt x="8930" y="53579"/>
                </a:lnTo>
                <a:lnTo>
                  <a:pt x="17859" y="71438"/>
                </a:lnTo>
                <a:lnTo>
                  <a:pt x="17859" y="89297"/>
                </a:lnTo>
                <a:lnTo>
                  <a:pt x="26789" y="107157"/>
                </a:lnTo>
                <a:lnTo>
                  <a:pt x="26789" y="125016"/>
                </a:lnTo>
                <a:lnTo>
                  <a:pt x="35719" y="151805"/>
                </a:lnTo>
                <a:lnTo>
                  <a:pt x="53578" y="169664"/>
                </a:lnTo>
                <a:lnTo>
                  <a:pt x="62508" y="178594"/>
                </a:lnTo>
                <a:lnTo>
                  <a:pt x="80367" y="196454"/>
                </a:lnTo>
                <a:lnTo>
                  <a:pt x="98226" y="205383"/>
                </a:lnTo>
                <a:lnTo>
                  <a:pt x="133945" y="214313"/>
                </a:lnTo>
                <a:lnTo>
                  <a:pt x="169664" y="232172"/>
                </a:lnTo>
                <a:lnTo>
                  <a:pt x="205383" y="232172"/>
                </a:lnTo>
                <a:lnTo>
                  <a:pt x="250031" y="250032"/>
                </a:lnTo>
                <a:lnTo>
                  <a:pt x="294680" y="250032"/>
                </a:lnTo>
                <a:lnTo>
                  <a:pt x="339328" y="258961"/>
                </a:lnTo>
                <a:lnTo>
                  <a:pt x="383976" y="258961"/>
                </a:lnTo>
                <a:lnTo>
                  <a:pt x="419695" y="250032"/>
                </a:lnTo>
                <a:lnTo>
                  <a:pt x="455414" y="241102"/>
                </a:lnTo>
                <a:lnTo>
                  <a:pt x="482203" y="232172"/>
                </a:lnTo>
                <a:lnTo>
                  <a:pt x="508992" y="214313"/>
                </a:lnTo>
                <a:lnTo>
                  <a:pt x="526851" y="196454"/>
                </a:lnTo>
                <a:lnTo>
                  <a:pt x="526851" y="19645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8" name="Freeform 17"/>
          <p:cNvSpPr/>
          <p:nvPr/>
        </p:nvSpPr>
        <p:spPr bwMode="auto">
          <a:xfrm>
            <a:off x="3455789" y="1821656"/>
            <a:ext cx="232173" cy="241103"/>
          </a:xfrm>
          <a:custGeom>
            <a:avLst/>
            <a:gdLst/>
            <a:ahLst/>
            <a:cxnLst/>
            <a:rect l="0" t="0" r="0" b="0"/>
            <a:pathLst>
              <a:path w="232173" h="241103">
                <a:moveTo>
                  <a:pt x="142875" y="71438"/>
                </a:moveTo>
                <a:lnTo>
                  <a:pt x="133945" y="62508"/>
                </a:lnTo>
                <a:lnTo>
                  <a:pt x="125016" y="53578"/>
                </a:lnTo>
                <a:lnTo>
                  <a:pt x="116086" y="44648"/>
                </a:lnTo>
                <a:lnTo>
                  <a:pt x="116086" y="17859"/>
                </a:lnTo>
                <a:lnTo>
                  <a:pt x="107156" y="8930"/>
                </a:lnTo>
                <a:lnTo>
                  <a:pt x="98227" y="0"/>
                </a:lnTo>
                <a:lnTo>
                  <a:pt x="80367" y="0"/>
                </a:lnTo>
                <a:lnTo>
                  <a:pt x="71438" y="0"/>
                </a:lnTo>
                <a:lnTo>
                  <a:pt x="53578" y="26789"/>
                </a:lnTo>
                <a:lnTo>
                  <a:pt x="35719" y="53578"/>
                </a:lnTo>
                <a:lnTo>
                  <a:pt x="26789" y="80367"/>
                </a:lnTo>
                <a:lnTo>
                  <a:pt x="8930" y="125016"/>
                </a:lnTo>
                <a:lnTo>
                  <a:pt x="0" y="160734"/>
                </a:lnTo>
                <a:lnTo>
                  <a:pt x="0" y="187523"/>
                </a:lnTo>
                <a:lnTo>
                  <a:pt x="0" y="214313"/>
                </a:lnTo>
                <a:lnTo>
                  <a:pt x="8930" y="232172"/>
                </a:lnTo>
                <a:lnTo>
                  <a:pt x="17859" y="241102"/>
                </a:lnTo>
                <a:lnTo>
                  <a:pt x="35719" y="241102"/>
                </a:lnTo>
                <a:lnTo>
                  <a:pt x="53578" y="232172"/>
                </a:lnTo>
                <a:lnTo>
                  <a:pt x="80367" y="223242"/>
                </a:lnTo>
                <a:lnTo>
                  <a:pt x="98227" y="196453"/>
                </a:lnTo>
                <a:lnTo>
                  <a:pt x="107156" y="169664"/>
                </a:lnTo>
                <a:lnTo>
                  <a:pt x="125016" y="151805"/>
                </a:lnTo>
                <a:lnTo>
                  <a:pt x="133945" y="125016"/>
                </a:lnTo>
                <a:lnTo>
                  <a:pt x="142875" y="116086"/>
                </a:lnTo>
                <a:lnTo>
                  <a:pt x="151805" y="116086"/>
                </a:lnTo>
                <a:lnTo>
                  <a:pt x="160734" y="125016"/>
                </a:lnTo>
                <a:lnTo>
                  <a:pt x="169664" y="142875"/>
                </a:lnTo>
                <a:lnTo>
                  <a:pt x="178594" y="160734"/>
                </a:lnTo>
                <a:lnTo>
                  <a:pt x="187524" y="178594"/>
                </a:lnTo>
                <a:lnTo>
                  <a:pt x="196453" y="187523"/>
                </a:lnTo>
                <a:lnTo>
                  <a:pt x="205383" y="196453"/>
                </a:lnTo>
                <a:lnTo>
                  <a:pt x="214313" y="196453"/>
                </a:lnTo>
                <a:lnTo>
                  <a:pt x="223242" y="187523"/>
                </a:lnTo>
                <a:lnTo>
                  <a:pt x="232172" y="160734"/>
                </a:lnTo>
                <a:lnTo>
                  <a:pt x="232172" y="16073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9" name="Freeform 18"/>
          <p:cNvSpPr/>
          <p:nvPr/>
        </p:nvSpPr>
        <p:spPr bwMode="auto">
          <a:xfrm>
            <a:off x="3750469" y="1777008"/>
            <a:ext cx="205384" cy="232172"/>
          </a:xfrm>
          <a:custGeom>
            <a:avLst/>
            <a:gdLst/>
            <a:ahLst/>
            <a:cxnLst/>
            <a:rect l="0" t="0" r="0" b="0"/>
            <a:pathLst>
              <a:path w="205384" h="232172">
                <a:moveTo>
                  <a:pt x="0" y="107156"/>
                </a:moveTo>
                <a:lnTo>
                  <a:pt x="0" y="107156"/>
                </a:lnTo>
                <a:lnTo>
                  <a:pt x="0" y="116086"/>
                </a:lnTo>
                <a:lnTo>
                  <a:pt x="0" y="125015"/>
                </a:lnTo>
                <a:lnTo>
                  <a:pt x="8929" y="142875"/>
                </a:lnTo>
                <a:lnTo>
                  <a:pt x="17859" y="160734"/>
                </a:lnTo>
                <a:lnTo>
                  <a:pt x="26789" y="178593"/>
                </a:lnTo>
                <a:lnTo>
                  <a:pt x="35719" y="196453"/>
                </a:lnTo>
                <a:lnTo>
                  <a:pt x="44648" y="214312"/>
                </a:lnTo>
                <a:lnTo>
                  <a:pt x="44648" y="223242"/>
                </a:lnTo>
                <a:lnTo>
                  <a:pt x="53578" y="232171"/>
                </a:lnTo>
                <a:lnTo>
                  <a:pt x="53578" y="232171"/>
                </a:lnTo>
                <a:lnTo>
                  <a:pt x="53578" y="232171"/>
                </a:lnTo>
                <a:lnTo>
                  <a:pt x="53578" y="214312"/>
                </a:lnTo>
                <a:lnTo>
                  <a:pt x="62508" y="187523"/>
                </a:lnTo>
                <a:lnTo>
                  <a:pt x="62508" y="142875"/>
                </a:lnTo>
                <a:lnTo>
                  <a:pt x="71437" y="107156"/>
                </a:lnTo>
                <a:lnTo>
                  <a:pt x="89297" y="71437"/>
                </a:lnTo>
                <a:lnTo>
                  <a:pt x="107156" y="35718"/>
                </a:lnTo>
                <a:lnTo>
                  <a:pt x="125015" y="17859"/>
                </a:lnTo>
                <a:lnTo>
                  <a:pt x="142875" y="8929"/>
                </a:lnTo>
                <a:lnTo>
                  <a:pt x="169664" y="0"/>
                </a:lnTo>
                <a:lnTo>
                  <a:pt x="187523" y="0"/>
                </a:lnTo>
                <a:lnTo>
                  <a:pt x="205383" y="0"/>
                </a:lnTo>
                <a:lnTo>
                  <a:pt x="205383"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0" name="Freeform 19"/>
          <p:cNvSpPr/>
          <p:nvPr/>
        </p:nvSpPr>
        <p:spPr bwMode="auto">
          <a:xfrm>
            <a:off x="4036219" y="1777008"/>
            <a:ext cx="160735" cy="160735"/>
          </a:xfrm>
          <a:custGeom>
            <a:avLst/>
            <a:gdLst/>
            <a:ahLst/>
            <a:cxnLst/>
            <a:rect l="0" t="0" r="0" b="0"/>
            <a:pathLst>
              <a:path w="160735" h="160735">
                <a:moveTo>
                  <a:pt x="35719" y="0"/>
                </a:moveTo>
                <a:lnTo>
                  <a:pt x="35719" y="8929"/>
                </a:lnTo>
                <a:lnTo>
                  <a:pt x="26789" y="17859"/>
                </a:lnTo>
                <a:lnTo>
                  <a:pt x="17859" y="35718"/>
                </a:lnTo>
                <a:lnTo>
                  <a:pt x="8929" y="53578"/>
                </a:lnTo>
                <a:lnTo>
                  <a:pt x="0" y="89296"/>
                </a:lnTo>
                <a:lnTo>
                  <a:pt x="0" y="116086"/>
                </a:lnTo>
                <a:lnTo>
                  <a:pt x="8929" y="133945"/>
                </a:lnTo>
                <a:lnTo>
                  <a:pt x="17859" y="151804"/>
                </a:lnTo>
                <a:lnTo>
                  <a:pt x="26789" y="160734"/>
                </a:lnTo>
                <a:lnTo>
                  <a:pt x="53578" y="160734"/>
                </a:lnTo>
                <a:lnTo>
                  <a:pt x="80367" y="151804"/>
                </a:lnTo>
                <a:lnTo>
                  <a:pt x="98226" y="133945"/>
                </a:lnTo>
                <a:lnTo>
                  <a:pt x="125015" y="107156"/>
                </a:lnTo>
                <a:lnTo>
                  <a:pt x="142875" y="62507"/>
                </a:lnTo>
                <a:lnTo>
                  <a:pt x="160734" y="17859"/>
                </a:lnTo>
                <a:lnTo>
                  <a:pt x="160734"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1" name="Freeform 20"/>
          <p:cNvSpPr/>
          <p:nvPr/>
        </p:nvSpPr>
        <p:spPr bwMode="auto">
          <a:xfrm>
            <a:off x="4170164" y="1500187"/>
            <a:ext cx="294681" cy="419697"/>
          </a:xfrm>
          <a:custGeom>
            <a:avLst/>
            <a:gdLst/>
            <a:ahLst/>
            <a:cxnLst/>
            <a:rect l="0" t="0" r="0" b="0"/>
            <a:pathLst>
              <a:path w="294681" h="419697">
                <a:moveTo>
                  <a:pt x="8930" y="0"/>
                </a:moveTo>
                <a:lnTo>
                  <a:pt x="8930" y="17860"/>
                </a:lnTo>
                <a:lnTo>
                  <a:pt x="0" y="44649"/>
                </a:lnTo>
                <a:lnTo>
                  <a:pt x="0" y="89297"/>
                </a:lnTo>
                <a:lnTo>
                  <a:pt x="0" y="142875"/>
                </a:lnTo>
                <a:lnTo>
                  <a:pt x="0" y="205383"/>
                </a:lnTo>
                <a:lnTo>
                  <a:pt x="8930" y="258961"/>
                </a:lnTo>
                <a:lnTo>
                  <a:pt x="17859" y="303610"/>
                </a:lnTo>
                <a:lnTo>
                  <a:pt x="26789" y="339328"/>
                </a:lnTo>
                <a:lnTo>
                  <a:pt x="44649" y="357188"/>
                </a:lnTo>
                <a:lnTo>
                  <a:pt x="53578" y="375047"/>
                </a:lnTo>
                <a:lnTo>
                  <a:pt x="62508" y="383977"/>
                </a:lnTo>
                <a:lnTo>
                  <a:pt x="71438" y="375047"/>
                </a:lnTo>
                <a:lnTo>
                  <a:pt x="80367" y="366117"/>
                </a:lnTo>
                <a:lnTo>
                  <a:pt x="89297" y="348258"/>
                </a:lnTo>
                <a:lnTo>
                  <a:pt x="98227" y="330399"/>
                </a:lnTo>
                <a:lnTo>
                  <a:pt x="116086" y="303610"/>
                </a:lnTo>
                <a:lnTo>
                  <a:pt x="125016" y="276821"/>
                </a:lnTo>
                <a:lnTo>
                  <a:pt x="142875" y="250032"/>
                </a:lnTo>
                <a:lnTo>
                  <a:pt x="160734" y="241102"/>
                </a:lnTo>
                <a:lnTo>
                  <a:pt x="178594" y="241102"/>
                </a:lnTo>
                <a:lnTo>
                  <a:pt x="205383" y="258961"/>
                </a:lnTo>
                <a:lnTo>
                  <a:pt x="223242" y="294680"/>
                </a:lnTo>
                <a:lnTo>
                  <a:pt x="250031" y="321469"/>
                </a:lnTo>
                <a:lnTo>
                  <a:pt x="267891" y="357188"/>
                </a:lnTo>
                <a:lnTo>
                  <a:pt x="285750" y="392907"/>
                </a:lnTo>
                <a:lnTo>
                  <a:pt x="285750" y="410766"/>
                </a:lnTo>
                <a:lnTo>
                  <a:pt x="294680" y="419696"/>
                </a:lnTo>
                <a:lnTo>
                  <a:pt x="294680" y="410766"/>
                </a:lnTo>
                <a:lnTo>
                  <a:pt x="294680" y="392907"/>
                </a:lnTo>
                <a:lnTo>
                  <a:pt x="294680" y="39290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2" name="Freeform 21"/>
          <p:cNvSpPr/>
          <p:nvPr/>
        </p:nvSpPr>
        <p:spPr bwMode="auto">
          <a:xfrm>
            <a:off x="4536281" y="1839515"/>
            <a:ext cx="44650" cy="35720"/>
          </a:xfrm>
          <a:custGeom>
            <a:avLst/>
            <a:gdLst/>
            <a:ahLst/>
            <a:cxnLst/>
            <a:rect l="0" t="0" r="0" b="0"/>
            <a:pathLst>
              <a:path w="44650" h="35720">
                <a:moveTo>
                  <a:pt x="0" y="0"/>
                </a:moveTo>
                <a:lnTo>
                  <a:pt x="0" y="0"/>
                </a:lnTo>
                <a:lnTo>
                  <a:pt x="0" y="8930"/>
                </a:lnTo>
                <a:lnTo>
                  <a:pt x="8930" y="17860"/>
                </a:lnTo>
                <a:lnTo>
                  <a:pt x="17860" y="26789"/>
                </a:lnTo>
                <a:lnTo>
                  <a:pt x="26789" y="35719"/>
                </a:lnTo>
                <a:lnTo>
                  <a:pt x="35719" y="35719"/>
                </a:lnTo>
                <a:lnTo>
                  <a:pt x="35719" y="35719"/>
                </a:lnTo>
                <a:lnTo>
                  <a:pt x="44649" y="26789"/>
                </a:lnTo>
                <a:lnTo>
                  <a:pt x="44649" y="8930"/>
                </a:lnTo>
                <a:lnTo>
                  <a:pt x="44649"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3" name="Freeform 22"/>
          <p:cNvSpPr/>
          <p:nvPr/>
        </p:nvSpPr>
        <p:spPr bwMode="auto">
          <a:xfrm>
            <a:off x="4482703" y="1393031"/>
            <a:ext cx="53579" cy="26790"/>
          </a:xfrm>
          <a:custGeom>
            <a:avLst/>
            <a:gdLst/>
            <a:ahLst/>
            <a:cxnLst/>
            <a:rect l="0" t="0" r="0" b="0"/>
            <a:pathLst>
              <a:path w="53579" h="26790">
                <a:moveTo>
                  <a:pt x="0" y="0"/>
                </a:moveTo>
                <a:lnTo>
                  <a:pt x="0" y="0"/>
                </a:lnTo>
                <a:lnTo>
                  <a:pt x="0" y="0"/>
                </a:lnTo>
                <a:lnTo>
                  <a:pt x="0" y="0"/>
                </a:lnTo>
                <a:lnTo>
                  <a:pt x="0" y="0"/>
                </a:lnTo>
                <a:lnTo>
                  <a:pt x="8930" y="8930"/>
                </a:lnTo>
                <a:lnTo>
                  <a:pt x="17860" y="8930"/>
                </a:lnTo>
                <a:lnTo>
                  <a:pt x="26789" y="17859"/>
                </a:lnTo>
                <a:lnTo>
                  <a:pt x="35719" y="26789"/>
                </a:lnTo>
                <a:lnTo>
                  <a:pt x="53578" y="26789"/>
                </a:lnTo>
                <a:lnTo>
                  <a:pt x="53578" y="2678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4" name="Freeform 23"/>
          <p:cNvSpPr/>
          <p:nvPr/>
        </p:nvSpPr>
        <p:spPr bwMode="auto">
          <a:xfrm>
            <a:off x="4670227" y="1625203"/>
            <a:ext cx="223243" cy="250032"/>
          </a:xfrm>
          <a:custGeom>
            <a:avLst/>
            <a:gdLst/>
            <a:ahLst/>
            <a:cxnLst/>
            <a:rect l="0" t="0" r="0" b="0"/>
            <a:pathLst>
              <a:path w="223243" h="250032">
                <a:moveTo>
                  <a:pt x="0" y="0"/>
                </a:moveTo>
                <a:lnTo>
                  <a:pt x="0" y="8930"/>
                </a:lnTo>
                <a:lnTo>
                  <a:pt x="0" y="35719"/>
                </a:lnTo>
                <a:lnTo>
                  <a:pt x="17859" y="62508"/>
                </a:lnTo>
                <a:lnTo>
                  <a:pt x="26789" y="107156"/>
                </a:lnTo>
                <a:lnTo>
                  <a:pt x="44648" y="160734"/>
                </a:lnTo>
                <a:lnTo>
                  <a:pt x="71437" y="196453"/>
                </a:lnTo>
                <a:lnTo>
                  <a:pt x="89296" y="223242"/>
                </a:lnTo>
                <a:lnTo>
                  <a:pt x="107156" y="250031"/>
                </a:lnTo>
                <a:lnTo>
                  <a:pt x="125015" y="250031"/>
                </a:lnTo>
                <a:lnTo>
                  <a:pt x="142875" y="250031"/>
                </a:lnTo>
                <a:lnTo>
                  <a:pt x="151804" y="223242"/>
                </a:lnTo>
                <a:lnTo>
                  <a:pt x="151804" y="196453"/>
                </a:lnTo>
                <a:lnTo>
                  <a:pt x="160734" y="151805"/>
                </a:lnTo>
                <a:lnTo>
                  <a:pt x="160734" y="98226"/>
                </a:lnTo>
                <a:lnTo>
                  <a:pt x="169664" y="53578"/>
                </a:lnTo>
                <a:lnTo>
                  <a:pt x="169664" y="17859"/>
                </a:lnTo>
                <a:lnTo>
                  <a:pt x="178593" y="0"/>
                </a:lnTo>
                <a:lnTo>
                  <a:pt x="187523" y="0"/>
                </a:lnTo>
                <a:lnTo>
                  <a:pt x="205382" y="0"/>
                </a:lnTo>
                <a:lnTo>
                  <a:pt x="214312" y="8930"/>
                </a:lnTo>
                <a:lnTo>
                  <a:pt x="223242" y="26789"/>
                </a:lnTo>
                <a:lnTo>
                  <a:pt x="223242" y="2678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5" name="Freeform 24"/>
          <p:cNvSpPr/>
          <p:nvPr/>
        </p:nvSpPr>
        <p:spPr bwMode="auto">
          <a:xfrm>
            <a:off x="4964906" y="1571625"/>
            <a:ext cx="187525" cy="276821"/>
          </a:xfrm>
          <a:custGeom>
            <a:avLst/>
            <a:gdLst/>
            <a:ahLst/>
            <a:cxnLst/>
            <a:rect l="0" t="0" r="0" b="0"/>
            <a:pathLst>
              <a:path w="187525" h="276821">
                <a:moveTo>
                  <a:pt x="8930" y="196453"/>
                </a:moveTo>
                <a:lnTo>
                  <a:pt x="8930" y="196453"/>
                </a:lnTo>
                <a:lnTo>
                  <a:pt x="26789" y="196453"/>
                </a:lnTo>
                <a:lnTo>
                  <a:pt x="44649" y="196453"/>
                </a:lnTo>
                <a:lnTo>
                  <a:pt x="62508" y="178594"/>
                </a:lnTo>
                <a:lnTo>
                  <a:pt x="89297" y="160734"/>
                </a:lnTo>
                <a:lnTo>
                  <a:pt x="107157" y="133945"/>
                </a:lnTo>
                <a:lnTo>
                  <a:pt x="116086" y="107156"/>
                </a:lnTo>
                <a:lnTo>
                  <a:pt x="116086" y="71437"/>
                </a:lnTo>
                <a:lnTo>
                  <a:pt x="116086" y="35719"/>
                </a:lnTo>
                <a:lnTo>
                  <a:pt x="107157" y="8929"/>
                </a:lnTo>
                <a:lnTo>
                  <a:pt x="89297" y="0"/>
                </a:lnTo>
                <a:lnTo>
                  <a:pt x="62508" y="8929"/>
                </a:lnTo>
                <a:lnTo>
                  <a:pt x="44649" y="44648"/>
                </a:lnTo>
                <a:lnTo>
                  <a:pt x="17860" y="89297"/>
                </a:lnTo>
                <a:lnTo>
                  <a:pt x="8930" y="142875"/>
                </a:lnTo>
                <a:lnTo>
                  <a:pt x="0" y="196453"/>
                </a:lnTo>
                <a:lnTo>
                  <a:pt x="0" y="232172"/>
                </a:lnTo>
                <a:lnTo>
                  <a:pt x="17860" y="267890"/>
                </a:lnTo>
                <a:lnTo>
                  <a:pt x="44649" y="276820"/>
                </a:lnTo>
                <a:lnTo>
                  <a:pt x="80367" y="276820"/>
                </a:lnTo>
                <a:lnTo>
                  <a:pt x="116086" y="258961"/>
                </a:lnTo>
                <a:lnTo>
                  <a:pt x="151805" y="232172"/>
                </a:lnTo>
                <a:lnTo>
                  <a:pt x="187524" y="196453"/>
                </a:lnTo>
                <a:lnTo>
                  <a:pt x="187524" y="19645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6" name="Freeform 25"/>
          <p:cNvSpPr/>
          <p:nvPr/>
        </p:nvSpPr>
        <p:spPr bwMode="auto">
          <a:xfrm>
            <a:off x="6983016" y="964406"/>
            <a:ext cx="223243" cy="232173"/>
          </a:xfrm>
          <a:custGeom>
            <a:avLst/>
            <a:gdLst/>
            <a:ahLst/>
            <a:cxnLst/>
            <a:rect l="0" t="0" r="0" b="0"/>
            <a:pathLst>
              <a:path w="223243" h="232173">
                <a:moveTo>
                  <a:pt x="205382" y="35719"/>
                </a:moveTo>
                <a:lnTo>
                  <a:pt x="205382" y="26789"/>
                </a:lnTo>
                <a:lnTo>
                  <a:pt x="214312" y="26789"/>
                </a:lnTo>
                <a:lnTo>
                  <a:pt x="214312" y="17860"/>
                </a:lnTo>
                <a:lnTo>
                  <a:pt x="223242" y="8930"/>
                </a:lnTo>
                <a:lnTo>
                  <a:pt x="223242" y="8930"/>
                </a:lnTo>
                <a:lnTo>
                  <a:pt x="223242" y="0"/>
                </a:lnTo>
                <a:lnTo>
                  <a:pt x="223242" y="0"/>
                </a:lnTo>
                <a:lnTo>
                  <a:pt x="223242" y="8930"/>
                </a:lnTo>
                <a:lnTo>
                  <a:pt x="214312" y="17860"/>
                </a:lnTo>
                <a:lnTo>
                  <a:pt x="196453" y="35719"/>
                </a:lnTo>
                <a:lnTo>
                  <a:pt x="169664" y="71438"/>
                </a:lnTo>
                <a:lnTo>
                  <a:pt x="133945" y="107156"/>
                </a:lnTo>
                <a:lnTo>
                  <a:pt x="89297" y="151805"/>
                </a:lnTo>
                <a:lnTo>
                  <a:pt x="53578" y="187524"/>
                </a:lnTo>
                <a:lnTo>
                  <a:pt x="17859" y="214313"/>
                </a:lnTo>
                <a:lnTo>
                  <a:pt x="0" y="232172"/>
                </a:lnTo>
                <a:lnTo>
                  <a:pt x="0" y="223242"/>
                </a:lnTo>
                <a:lnTo>
                  <a:pt x="0" y="22324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7" name="Freeform 26"/>
          <p:cNvSpPr/>
          <p:nvPr/>
        </p:nvSpPr>
        <p:spPr bwMode="auto">
          <a:xfrm>
            <a:off x="6536531" y="1276945"/>
            <a:ext cx="437556" cy="517923"/>
          </a:xfrm>
          <a:custGeom>
            <a:avLst/>
            <a:gdLst/>
            <a:ahLst/>
            <a:cxnLst/>
            <a:rect l="0" t="0" r="0" b="0"/>
            <a:pathLst>
              <a:path w="437556" h="517923">
                <a:moveTo>
                  <a:pt x="437555" y="0"/>
                </a:moveTo>
                <a:lnTo>
                  <a:pt x="437555" y="0"/>
                </a:lnTo>
                <a:lnTo>
                  <a:pt x="437555" y="0"/>
                </a:lnTo>
                <a:lnTo>
                  <a:pt x="437555" y="0"/>
                </a:lnTo>
                <a:lnTo>
                  <a:pt x="437555" y="0"/>
                </a:lnTo>
                <a:lnTo>
                  <a:pt x="437555" y="0"/>
                </a:lnTo>
                <a:lnTo>
                  <a:pt x="428625" y="8930"/>
                </a:lnTo>
                <a:lnTo>
                  <a:pt x="410766" y="35719"/>
                </a:lnTo>
                <a:lnTo>
                  <a:pt x="383977" y="71438"/>
                </a:lnTo>
                <a:lnTo>
                  <a:pt x="348258" y="116086"/>
                </a:lnTo>
                <a:lnTo>
                  <a:pt x="294680" y="178594"/>
                </a:lnTo>
                <a:lnTo>
                  <a:pt x="241102" y="250031"/>
                </a:lnTo>
                <a:lnTo>
                  <a:pt x="187524" y="330399"/>
                </a:lnTo>
                <a:lnTo>
                  <a:pt x="125016" y="383977"/>
                </a:lnTo>
                <a:lnTo>
                  <a:pt x="80367" y="437555"/>
                </a:lnTo>
                <a:lnTo>
                  <a:pt x="44649" y="473274"/>
                </a:lnTo>
                <a:lnTo>
                  <a:pt x="17860" y="500063"/>
                </a:lnTo>
                <a:lnTo>
                  <a:pt x="8930" y="517922"/>
                </a:lnTo>
                <a:lnTo>
                  <a:pt x="0" y="517922"/>
                </a:lnTo>
                <a:lnTo>
                  <a:pt x="0" y="517922"/>
                </a:lnTo>
                <a:lnTo>
                  <a:pt x="0" y="51792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8" name="Freeform 27"/>
          <p:cNvSpPr/>
          <p:nvPr/>
        </p:nvSpPr>
        <p:spPr bwMode="auto">
          <a:xfrm>
            <a:off x="6152555" y="1902023"/>
            <a:ext cx="151805" cy="214314"/>
          </a:xfrm>
          <a:custGeom>
            <a:avLst/>
            <a:gdLst/>
            <a:ahLst/>
            <a:cxnLst/>
            <a:rect l="0" t="0" r="0" b="0"/>
            <a:pathLst>
              <a:path w="151805" h="214314">
                <a:moveTo>
                  <a:pt x="0" y="0"/>
                </a:moveTo>
                <a:lnTo>
                  <a:pt x="0" y="0"/>
                </a:lnTo>
                <a:lnTo>
                  <a:pt x="0" y="0"/>
                </a:lnTo>
                <a:lnTo>
                  <a:pt x="8929" y="0"/>
                </a:lnTo>
                <a:lnTo>
                  <a:pt x="8929" y="8930"/>
                </a:lnTo>
                <a:lnTo>
                  <a:pt x="17859" y="26789"/>
                </a:lnTo>
                <a:lnTo>
                  <a:pt x="17859" y="53578"/>
                </a:lnTo>
                <a:lnTo>
                  <a:pt x="17859" y="80367"/>
                </a:lnTo>
                <a:lnTo>
                  <a:pt x="17859" y="116086"/>
                </a:lnTo>
                <a:lnTo>
                  <a:pt x="26789" y="142875"/>
                </a:lnTo>
                <a:lnTo>
                  <a:pt x="26789" y="169664"/>
                </a:lnTo>
                <a:lnTo>
                  <a:pt x="26789" y="196453"/>
                </a:lnTo>
                <a:lnTo>
                  <a:pt x="35718" y="205383"/>
                </a:lnTo>
                <a:lnTo>
                  <a:pt x="35718" y="214313"/>
                </a:lnTo>
                <a:lnTo>
                  <a:pt x="44648" y="205383"/>
                </a:lnTo>
                <a:lnTo>
                  <a:pt x="53578" y="196453"/>
                </a:lnTo>
                <a:lnTo>
                  <a:pt x="62508" y="178594"/>
                </a:lnTo>
                <a:lnTo>
                  <a:pt x="80367" y="151805"/>
                </a:lnTo>
                <a:lnTo>
                  <a:pt x="89297" y="133946"/>
                </a:lnTo>
                <a:lnTo>
                  <a:pt x="107156" y="107156"/>
                </a:lnTo>
                <a:lnTo>
                  <a:pt x="107156" y="98227"/>
                </a:lnTo>
                <a:lnTo>
                  <a:pt x="116086" y="98227"/>
                </a:lnTo>
                <a:lnTo>
                  <a:pt x="125015" y="107156"/>
                </a:lnTo>
                <a:lnTo>
                  <a:pt x="125015" y="133946"/>
                </a:lnTo>
                <a:lnTo>
                  <a:pt x="125015" y="151805"/>
                </a:lnTo>
                <a:lnTo>
                  <a:pt x="125015" y="178594"/>
                </a:lnTo>
                <a:lnTo>
                  <a:pt x="125015" y="196453"/>
                </a:lnTo>
                <a:lnTo>
                  <a:pt x="125015" y="214313"/>
                </a:lnTo>
                <a:lnTo>
                  <a:pt x="133945" y="214313"/>
                </a:lnTo>
                <a:lnTo>
                  <a:pt x="151804" y="214313"/>
                </a:lnTo>
                <a:lnTo>
                  <a:pt x="151804" y="21431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9" name="Freeform 28"/>
          <p:cNvSpPr/>
          <p:nvPr/>
        </p:nvSpPr>
        <p:spPr bwMode="auto">
          <a:xfrm>
            <a:off x="6340078" y="1866304"/>
            <a:ext cx="142876" cy="258962"/>
          </a:xfrm>
          <a:custGeom>
            <a:avLst/>
            <a:gdLst/>
            <a:ahLst/>
            <a:cxnLst/>
            <a:rect l="0" t="0" r="0" b="0"/>
            <a:pathLst>
              <a:path w="142876" h="258962">
                <a:moveTo>
                  <a:pt x="133945" y="0"/>
                </a:moveTo>
                <a:lnTo>
                  <a:pt x="125016" y="0"/>
                </a:lnTo>
                <a:lnTo>
                  <a:pt x="116086" y="8930"/>
                </a:lnTo>
                <a:lnTo>
                  <a:pt x="107156" y="17860"/>
                </a:lnTo>
                <a:lnTo>
                  <a:pt x="89297" y="35719"/>
                </a:lnTo>
                <a:lnTo>
                  <a:pt x="80367" y="53579"/>
                </a:lnTo>
                <a:lnTo>
                  <a:pt x="71438" y="62508"/>
                </a:lnTo>
                <a:lnTo>
                  <a:pt x="71438" y="80368"/>
                </a:lnTo>
                <a:lnTo>
                  <a:pt x="71438" y="89297"/>
                </a:lnTo>
                <a:lnTo>
                  <a:pt x="80367" y="89297"/>
                </a:lnTo>
                <a:lnTo>
                  <a:pt x="98227" y="107157"/>
                </a:lnTo>
                <a:lnTo>
                  <a:pt x="107156" y="116086"/>
                </a:lnTo>
                <a:lnTo>
                  <a:pt x="125016" y="133946"/>
                </a:lnTo>
                <a:lnTo>
                  <a:pt x="133945" y="151805"/>
                </a:lnTo>
                <a:lnTo>
                  <a:pt x="142875" y="178594"/>
                </a:lnTo>
                <a:lnTo>
                  <a:pt x="142875" y="205383"/>
                </a:lnTo>
                <a:lnTo>
                  <a:pt x="125016" y="223243"/>
                </a:lnTo>
                <a:lnTo>
                  <a:pt x="98227" y="241102"/>
                </a:lnTo>
                <a:lnTo>
                  <a:pt x="71438" y="258961"/>
                </a:lnTo>
                <a:lnTo>
                  <a:pt x="44649" y="258961"/>
                </a:lnTo>
                <a:lnTo>
                  <a:pt x="17860" y="250032"/>
                </a:lnTo>
                <a:lnTo>
                  <a:pt x="8930" y="232172"/>
                </a:lnTo>
                <a:lnTo>
                  <a:pt x="0" y="214313"/>
                </a:lnTo>
                <a:lnTo>
                  <a:pt x="0" y="187524"/>
                </a:lnTo>
                <a:lnTo>
                  <a:pt x="0" y="18752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0" name="Freeform 29"/>
          <p:cNvSpPr/>
          <p:nvPr/>
        </p:nvSpPr>
        <p:spPr bwMode="auto">
          <a:xfrm>
            <a:off x="6518672" y="1910953"/>
            <a:ext cx="258962" cy="205384"/>
          </a:xfrm>
          <a:custGeom>
            <a:avLst/>
            <a:gdLst/>
            <a:ahLst/>
            <a:cxnLst/>
            <a:rect l="0" t="0" r="0" b="0"/>
            <a:pathLst>
              <a:path w="258962" h="205384">
                <a:moveTo>
                  <a:pt x="0" y="17859"/>
                </a:moveTo>
                <a:lnTo>
                  <a:pt x="8930" y="17859"/>
                </a:lnTo>
                <a:lnTo>
                  <a:pt x="8930" y="17859"/>
                </a:lnTo>
                <a:lnTo>
                  <a:pt x="17859" y="26789"/>
                </a:lnTo>
                <a:lnTo>
                  <a:pt x="26789" y="44648"/>
                </a:lnTo>
                <a:lnTo>
                  <a:pt x="26789" y="71437"/>
                </a:lnTo>
                <a:lnTo>
                  <a:pt x="26789" y="98226"/>
                </a:lnTo>
                <a:lnTo>
                  <a:pt x="35719" y="125016"/>
                </a:lnTo>
                <a:lnTo>
                  <a:pt x="44648" y="151805"/>
                </a:lnTo>
                <a:lnTo>
                  <a:pt x="53578" y="178594"/>
                </a:lnTo>
                <a:lnTo>
                  <a:pt x="53578" y="196453"/>
                </a:lnTo>
                <a:lnTo>
                  <a:pt x="62508" y="205383"/>
                </a:lnTo>
                <a:lnTo>
                  <a:pt x="62508" y="196453"/>
                </a:lnTo>
                <a:lnTo>
                  <a:pt x="71437" y="178594"/>
                </a:lnTo>
                <a:lnTo>
                  <a:pt x="89297" y="151805"/>
                </a:lnTo>
                <a:lnTo>
                  <a:pt x="107156" y="116086"/>
                </a:lnTo>
                <a:lnTo>
                  <a:pt x="133945" y="71437"/>
                </a:lnTo>
                <a:lnTo>
                  <a:pt x="160734" y="44648"/>
                </a:lnTo>
                <a:lnTo>
                  <a:pt x="187523" y="17859"/>
                </a:lnTo>
                <a:lnTo>
                  <a:pt x="214312" y="0"/>
                </a:lnTo>
                <a:lnTo>
                  <a:pt x="241101" y="0"/>
                </a:lnTo>
                <a:lnTo>
                  <a:pt x="258961" y="0"/>
                </a:lnTo>
                <a:lnTo>
                  <a:pt x="258961"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1" name="Freeform 30"/>
          <p:cNvSpPr/>
          <p:nvPr/>
        </p:nvSpPr>
        <p:spPr bwMode="auto">
          <a:xfrm>
            <a:off x="5813227" y="2241351"/>
            <a:ext cx="473274" cy="428627"/>
          </a:xfrm>
          <a:custGeom>
            <a:avLst/>
            <a:gdLst/>
            <a:ahLst/>
            <a:cxnLst/>
            <a:rect l="0" t="0" r="0" b="0"/>
            <a:pathLst>
              <a:path w="473274" h="428627">
                <a:moveTo>
                  <a:pt x="473273" y="0"/>
                </a:moveTo>
                <a:lnTo>
                  <a:pt x="473273" y="0"/>
                </a:lnTo>
                <a:lnTo>
                  <a:pt x="473273" y="0"/>
                </a:lnTo>
                <a:lnTo>
                  <a:pt x="464343" y="0"/>
                </a:lnTo>
                <a:lnTo>
                  <a:pt x="455414" y="8930"/>
                </a:lnTo>
                <a:lnTo>
                  <a:pt x="437554" y="26789"/>
                </a:lnTo>
                <a:lnTo>
                  <a:pt x="410765" y="62508"/>
                </a:lnTo>
                <a:lnTo>
                  <a:pt x="366117" y="107157"/>
                </a:lnTo>
                <a:lnTo>
                  <a:pt x="321468" y="160735"/>
                </a:lnTo>
                <a:lnTo>
                  <a:pt x="258961" y="214313"/>
                </a:lnTo>
                <a:lnTo>
                  <a:pt x="196453" y="276821"/>
                </a:lnTo>
                <a:lnTo>
                  <a:pt x="133945" y="321469"/>
                </a:lnTo>
                <a:lnTo>
                  <a:pt x="80367" y="366118"/>
                </a:lnTo>
                <a:lnTo>
                  <a:pt x="44648" y="401837"/>
                </a:lnTo>
                <a:lnTo>
                  <a:pt x="17859" y="419696"/>
                </a:lnTo>
                <a:lnTo>
                  <a:pt x="0" y="428626"/>
                </a:lnTo>
                <a:lnTo>
                  <a:pt x="8929" y="428626"/>
                </a:lnTo>
                <a:lnTo>
                  <a:pt x="17859" y="428626"/>
                </a:lnTo>
                <a:lnTo>
                  <a:pt x="17859" y="42862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2" name="Freeform 31"/>
          <p:cNvSpPr/>
          <p:nvPr/>
        </p:nvSpPr>
        <p:spPr bwMode="auto">
          <a:xfrm>
            <a:off x="5509617" y="2625328"/>
            <a:ext cx="44650" cy="357188"/>
          </a:xfrm>
          <a:custGeom>
            <a:avLst/>
            <a:gdLst/>
            <a:ahLst/>
            <a:cxnLst/>
            <a:rect l="0" t="0" r="0" b="0"/>
            <a:pathLst>
              <a:path w="44650" h="357188">
                <a:moveTo>
                  <a:pt x="17860" y="0"/>
                </a:moveTo>
                <a:lnTo>
                  <a:pt x="17860" y="0"/>
                </a:lnTo>
                <a:lnTo>
                  <a:pt x="17860" y="0"/>
                </a:lnTo>
                <a:lnTo>
                  <a:pt x="17860" y="8930"/>
                </a:lnTo>
                <a:lnTo>
                  <a:pt x="26789" y="17860"/>
                </a:lnTo>
                <a:lnTo>
                  <a:pt x="26789" y="44649"/>
                </a:lnTo>
                <a:lnTo>
                  <a:pt x="35719" y="80367"/>
                </a:lnTo>
                <a:lnTo>
                  <a:pt x="44649" y="125016"/>
                </a:lnTo>
                <a:lnTo>
                  <a:pt x="44649" y="169664"/>
                </a:lnTo>
                <a:lnTo>
                  <a:pt x="35719" y="214312"/>
                </a:lnTo>
                <a:lnTo>
                  <a:pt x="35719" y="258961"/>
                </a:lnTo>
                <a:lnTo>
                  <a:pt x="26789" y="303609"/>
                </a:lnTo>
                <a:lnTo>
                  <a:pt x="8930" y="330398"/>
                </a:lnTo>
                <a:lnTo>
                  <a:pt x="0" y="348258"/>
                </a:lnTo>
                <a:lnTo>
                  <a:pt x="0" y="357187"/>
                </a:lnTo>
                <a:lnTo>
                  <a:pt x="0" y="357187"/>
                </a:lnTo>
                <a:lnTo>
                  <a:pt x="8930" y="348258"/>
                </a:lnTo>
                <a:lnTo>
                  <a:pt x="17860" y="330398"/>
                </a:lnTo>
                <a:lnTo>
                  <a:pt x="17860" y="33039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3" name="Freeform 32"/>
          <p:cNvSpPr/>
          <p:nvPr/>
        </p:nvSpPr>
        <p:spPr bwMode="auto">
          <a:xfrm>
            <a:off x="5607844" y="2830711"/>
            <a:ext cx="44649" cy="160735"/>
          </a:xfrm>
          <a:custGeom>
            <a:avLst/>
            <a:gdLst/>
            <a:ahLst/>
            <a:cxnLst/>
            <a:rect l="0" t="0" r="0" b="0"/>
            <a:pathLst>
              <a:path w="44649" h="160735">
                <a:moveTo>
                  <a:pt x="0" y="0"/>
                </a:moveTo>
                <a:lnTo>
                  <a:pt x="0" y="8929"/>
                </a:lnTo>
                <a:lnTo>
                  <a:pt x="8929" y="17859"/>
                </a:lnTo>
                <a:lnTo>
                  <a:pt x="17859" y="44648"/>
                </a:lnTo>
                <a:lnTo>
                  <a:pt x="26789" y="62507"/>
                </a:lnTo>
                <a:lnTo>
                  <a:pt x="35719" y="89296"/>
                </a:lnTo>
                <a:lnTo>
                  <a:pt x="35719" y="107156"/>
                </a:lnTo>
                <a:lnTo>
                  <a:pt x="44648" y="133945"/>
                </a:lnTo>
                <a:lnTo>
                  <a:pt x="35719" y="142875"/>
                </a:lnTo>
                <a:lnTo>
                  <a:pt x="35719" y="160734"/>
                </a:lnTo>
                <a:lnTo>
                  <a:pt x="35719" y="160734"/>
                </a:lnTo>
                <a:lnTo>
                  <a:pt x="35719" y="151804"/>
                </a:lnTo>
                <a:lnTo>
                  <a:pt x="35719" y="15180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4" name="Freeform 33"/>
          <p:cNvSpPr/>
          <p:nvPr/>
        </p:nvSpPr>
        <p:spPr bwMode="auto">
          <a:xfrm>
            <a:off x="5715000" y="2589609"/>
            <a:ext cx="26790" cy="330399"/>
          </a:xfrm>
          <a:custGeom>
            <a:avLst/>
            <a:gdLst/>
            <a:ahLst/>
            <a:cxnLst/>
            <a:rect l="0" t="0" r="0" b="0"/>
            <a:pathLst>
              <a:path w="26790" h="330399">
                <a:moveTo>
                  <a:pt x="26789" y="0"/>
                </a:moveTo>
                <a:lnTo>
                  <a:pt x="26789" y="0"/>
                </a:lnTo>
                <a:lnTo>
                  <a:pt x="26789" y="0"/>
                </a:lnTo>
                <a:lnTo>
                  <a:pt x="26789" y="8930"/>
                </a:lnTo>
                <a:lnTo>
                  <a:pt x="17859" y="17860"/>
                </a:lnTo>
                <a:lnTo>
                  <a:pt x="17859" y="17860"/>
                </a:lnTo>
                <a:lnTo>
                  <a:pt x="17859" y="26789"/>
                </a:lnTo>
                <a:lnTo>
                  <a:pt x="8930" y="35719"/>
                </a:lnTo>
                <a:lnTo>
                  <a:pt x="8930" y="44649"/>
                </a:lnTo>
                <a:lnTo>
                  <a:pt x="0" y="62508"/>
                </a:lnTo>
                <a:lnTo>
                  <a:pt x="0" y="80368"/>
                </a:lnTo>
                <a:lnTo>
                  <a:pt x="0" y="98227"/>
                </a:lnTo>
                <a:lnTo>
                  <a:pt x="0" y="133946"/>
                </a:lnTo>
                <a:lnTo>
                  <a:pt x="0" y="160735"/>
                </a:lnTo>
                <a:lnTo>
                  <a:pt x="0" y="196454"/>
                </a:lnTo>
                <a:lnTo>
                  <a:pt x="8930" y="241102"/>
                </a:lnTo>
                <a:lnTo>
                  <a:pt x="8930" y="276820"/>
                </a:lnTo>
                <a:lnTo>
                  <a:pt x="17859" y="303609"/>
                </a:lnTo>
                <a:lnTo>
                  <a:pt x="17859" y="321469"/>
                </a:lnTo>
                <a:lnTo>
                  <a:pt x="17859" y="330398"/>
                </a:lnTo>
                <a:lnTo>
                  <a:pt x="26789" y="330398"/>
                </a:lnTo>
                <a:lnTo>
                  <a:pt x="26789" y="321469"/>
                </a:lnTo>
                <a:lnTo>
                  <a:pt x="26789" y="32146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5" name="Freeform 34"/>
          <p:cNvSpPr/>
          <p:nvPr/>
        </p:nvSpPr>
        <p:spPr bwMode="auto">
          <a:xfrm>
            <a:off x="5679281" y="2812851"/>
            <a:ext cx="178595" cy="151806"/>
          </a:xfrm>
          <a:custGeom>
            <a:avLst/>
            <a:gdLst/>
            <a:ahLst/>
            <a:cxnLst/>
            <a:rect l="0" t="0" r="0" b="0"/>
            <a:pathLst>
              <a:path w="178595" h="151806">
                <a:moveTo>
                  <a:pt x="151805" y="0"/>
                </a:moveTo>
                <a:lnTo>
                  <a:pt x="151805" y="0"/>
                </a:lnTo>
                <a:lnTo>
                  <a:pt x="151805" y="0"/>
                </a:lnTo>
                <a:lnTo>
                  <a:pt x="160735" y="0"/>
                </a:lnTo>
                <a:lnTo>
                  <a:pt x="160735" y="0"/>
                </a:lnTo>
                <a:lnTo>
                  <a:pt x="169664" y="0"/>
                </a:lnTo>
                <a:lnTo>
                  <a:pt x="178594" y="8930"/>
                </a:lnTo>
                <a:lnTo>
                  <a:pt x="178594" y="17860"/>
                </a:lnTo>
                <a:lnTo>
                  <a:pt x="178594" y="35719"/>
                </a:lnTo>
                <a:lnTo>
                  <a:pt x="169664" y="62508"/>
                </a:lnTo>
                <a:lnTo>
                  <a:pt x="151805" y="89297"/>
                </a:lnTo>
                <a:lnTo>
                  <a:pt x="125016" y="116086"/>
                </a:lnTo>
                <a:lnTo>
                  <a:pt x="89297" y="133945"/>
                </a:lnTo>
                <a:lnTo>
                  <a:pt x="53578" y="151805"/>
                </a:lnTo>
                <a:lnTo>
                  <a:pt x="17860" y="151805"/>
                </a:lnTo>
                <a:lnTo>
                  <a:pt x="0" y="142875"/>
                </a:lnTo>
                <a:lnTo>
                  <a:pt x="0" y="125016"/>
                </a:lnTo>
                <a:lnTo>
                  <a:pt x="26789" y="98227"/>
                </a:lnTo>
                <a:lnTo>
                  <a:pt x="26789" y="9822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6" name="Freeform 35"/>
          <p:cNvSpPr/>
          <p:nvPr/>
        </p:nvSpPr>
        <p:spPr bwMode="auto">
          <a:xfrm>
            <a:off x="5607844" y="3080742"/>
            <a:ext cx="17860" cy="535782"/>
          </a:xfrm>
          <a:custGeom>
            <a:avLst/>
            <a:gdLst/>
            <a:ahLst/>
            <a:cxnLst/>
            <a:rect l="0" t="0" r="0" b="0"/>
            <a:pathLst>
              <a:path w="17860" h="535782">
                <a:moveTo>
                  <a:pt x="8929" y="0"/>
                </a:moveTo>
                <a:lnTo>
                  <a:pt x="8929" y="0"/>
                </a:lnTo>
                <a:lnTo>
                  <a:pt x="8929" y="0"/>
                </a:lnTo>
                <a:lnTo>
                  <a:pt x="8929" y="0"/>
                </a:lnTo>
                <a:lnTo>
                  <a:pt x="8929" y="17859"/>
                </a:lnTo>
                <a:lnTo>
                  <a:pt x="17859" y="44648"/>
                </a:lnTo>
                <a:lnTo>
                  <a:pt x="17859" y="80367"/>
                </a:lnTo>
                <a:lnTo>
                  <a:pt x="17859" y="133945"/>
                </a:lnTo>
                <a:lnTo>
                  <a:pt x="17859" y="196453"/>
                </a:lnTo>
                <a:lnTo>
                  <a:pt x="17859" y="267890"/>
                </a:lnTo>
                <a:lnTo>
                  <a:pt x="17859" y="339328"/>
                </a:lnTo>
                <a:lnTo>
                  <a:pt x="8929" y="410765"/>
                </a:lnTo>
                <a:lnTo>
                  <a:pt x="8929" y="464344"/>
                </a:lnTo>
                <a:lnTo>
                  <a:pt x="8929" y="508992"/>
                </a:lnTo>
                <a:lnTo>
                  <a:pt x="0" y="526851"/>
                </a:lnTo>
                <a:lnTo>
                  <a:pt x="0" y="535781"/>
                </a:lnTo>
                <a:lnTo>
                  <a:pt x="8929" y="526851"/>
                </a:lnTo>
                <a:lnTo>
                  <a:pt x="8929" y="517922"/>
                </a:lnTo>
                <a:lnTo>
                  <a:pt x="8929" y="51792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7" name="Freeform 36"/>
          <p:cNvSpPr/>
          <p:nvPr/>
        </p:nvSpPr>
        <p:spPr bwMode="auto">
          <a:xfrm>
            <a:off x="5429250" y="3741539"/>
            <a:ext cx="44649" cy="348258"/>
          </a:xfrm>
          <a:custGeom>
            <a:avLst/>
            <a:gdLst/>
            <a:ahLst/>
            <a:cxnLst/>
            <a:rect l="0" t="0" r="0" b="0"/>
            <a:pathLst>
              <a:path w="44649" h="348258">
                <a:moveTo>
                  <a:pt x="0" y="8929"/>
                </a:moveTo>
                <a:lnTo>
                  <a:pt x="0" y="8929"/>
                </a:lnTo>
                <a:lnTo>
                  <a:pt x="0" y="8929"/>
                </a:lnTo>
                <a:lnTo>
                  <a:pt x="0" y="8929"/>
                </a:lnTo>
                <a:lnTo>
                  <a:pt x="8930" y="0"/>
                </a:lnTo>
                <a:lnTo>
                  <a:pt x="17859" y="0"/>
                </a:lnTo>
                <a:lnTo>
                  <a:pt x="26789" y="0"/>
                </a:lnTo>
                <a:lnTo>
                  <a:pt x="26789" y="8929"/>
                </a:lnTo>
                <a:lnTo>
                  <a:pt x="35719" y="26789"/>
                </a:lnTo>
                <a:lnTo>
                  <a:pt x="35719" y="53578"/>
                </a:lnTo>
                <a:lnTo>
                  <a:pt x="44648" y="89297"/>
                </a:lnTo>
                <a:lnTo>
                  <a:pt x="35719" y="133945"/>
                </a:lnTo>
                <a:lnTo>
                  <a:pt x="35719" y="187523"/>
                </a:lnTo>
                <a:lnTo>
                  <a:pt x="35719" y="241101"/>
                </a:lnTo>
                <a:lnTo>
                  <a:pt x="26789" y="285750"/>
                </a:lnTo>
                <a:lnTo>
                  <a:pt x="26789" y="321468"/>
                </a:lnTo>
                <a:lnTo>
                  <a:pt x="35719" y="348257"/>
                </a:lnTo>
                <a:lnTo>
                  <a:pt x="35719" y="348257"/>
                </a:lnTo>
                <a:lnTo>
                  <a:pt x="35719" y="339328"/>
                </a:lnTo>
                <a:lnTo>
                  <a:pt x="35719" y="321468"/>
                </a:lnTo>
                <a:lnTo>
                  <a:pt x="35719" y="32146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8" name="Freeform 37"/>
          <p:cNvSpPr/>
          <p:nvPr/>
        </p:nvSpPr>
        <p:spPr bwMode="auto">
          <a:xfrm>
            <a:off x="5616773" y="3893343"/>
            <a:ext cx="35720" cy="160736"/>
          </a:xfrm>
          <a:custGeom>
            <a:avLst/>
            <a:gdLst/>
            <a:ahLst/>
            <a:cxnLst/>
            <a:rect l="0" t="0" r="0" b="0"/>
            <a:pathLst>
              <a:path w="35720" h="160736">
                <a:moveTo>
                  <a:pt x="0" y="0"/>
                </a:moveTo>
                <a:lnTo>
                  <a:pt x="0" y="8930"/>
                </a:lnTo>
                <a:lnTo>
                  <a:pt x="0" y="17860"/>
                </a:lnTo>
                <a:lnTo>
                  <a:pt x="8930" y="35719"/>
                </a:lnTo>
                <a:lnTo>
                  <a:pt x="8930" y="62508"/>
                </a:lnTo>
                <a:lnTo>
                  <a:pt x="17860" y="89297"/>
                </a:lnTo>
                <a:lnTo>
                  <a:pt x="26790" y="125016"/>
                </a:lnTo>
                <a:lnTo>
                  <a:pt x="26790" y="142875"/>
                </a:lnTo>
                <a:lnTo>
                  <a:pt x="35719" y="160735"/>
                </a:lnTo>
                <a:lnTo>
                  <a:pt x="35719" y="160735"/>
                </a:lnTo>
                <a:lnTo>
                  <a:pt x="26790" y="151805"/>
                </a:lnTo>
                <a:lnTo>
                  <a:pt x="26790" y="133946"/>
                </a:lnTo>
                <a:lnTo>
                  <a:pt x="26790" y="13394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9" name="Freeform 38"/>
          <p:cNvSpPr/>
          <p:nvPr/>
        </p:nvSpPr>
        <p:spPr bwMode="auto">
          <a:xfrm>
            <a:off x="5616773" y="3750468"/>
            <a:ext cx="8931" cy="8931"/>
          </a:xfrm>
          <a:custGeom>
            <a:avLst/>
            <a:gdLst/>
            <a:ahLst/>
            <a:cxnLst/>
            <a:rect l="0" t="0" r="0" b="0"/>
            <a:pathLst>
              <a:path w="8931" h="8931">
                <a:moveTo>
                  <a:pt x="0" y="8930"/>
                </a:moveTo>
                <a:lnTo>
                  <a:pt x="0" y="0"/>
                </a:lnTo>
                <a:lnTo>
                  <a:pt x="0" y="0"/>
                </a:lnTo>
                <a:lnTo>
                  <a:pt x="0" y="0"/>
                </a:lnTo>
                <a:lnTo>
                  <a:pt x="0" y="8930"/>
                </a:lnTo>
                <a:lnTo>
                  <a:pt x="0" y="8930"/>
                </a:lnTo>
                <a:lnTo>
                  <a:pt x="0" y="8930"/>
                </a:lnTo>
                <a:lnTo>
                  <a:pt x="8930" y="8930"/>
                </a:lnTo>
                <a:lnTo>
                  <a:pt x="8930"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0" name="Freeform 39"/>
          <p:cNvSpPr/>
          <p:nvPr/>
        </p:nvSpPr>
        <p:spPr bwMode="auto">
          <a:xfrm>
            <a:off x="5723930" y="3687961"/>
            <a:ext cx="196454" cy="366118"/>
          </a:xfrm>
          <a:custGeom>
            <a:avLst/>
            <a:gdLst/>
            <a:ahLst/>
            <a:cxnLst/>
            <a:rect l="0" t="0" r="0" b="0"/>
            <a:pathLst>
              <a:path w="196454" h="366118">
                <a:moveTo>
                  <a:pt x="17859" y="0"/>
                </a:moveTo>
                <a:lnTo>
                  <a:pt x="17859" y="0"/>
                </a:lnTo>
                <a:lnTo>
                  <a:pt x="26789" y="0"/>
                </a:lnTo>
                <a:lnTo>
                  <a:pt x="26789" y="17859"/>
                </a:lnTo>
                <a:lnTo>
                  <a:pt x="26789" y="35718"/>
                </a:lnTo>
                <a:lnTo>
                  <a:pt x="26789" y="62507"/>
                </a:lnTo>
                <a:lnTo>
                  <a:pt x="26789" y="107156"/>
                </a:lnTo>
                <a:lnTo>
                  <a:pt x="17859" y="151804"/>
                </a:lnTo>
                <a:lnTo>
                  <a:pt x="17859" y="205382"/>
                </a:lnTo>
                <a:lnTo>
                  <a:pt x="8929" y="250031"/>
                </a:lnTo>
                <a:lnTo>
                  <a:pt x="8929" y="294679"/>
                </a:lnTo>
                <a:lnTo>
                  <a:pt x="0" y="330398"/>
                </a:lnTo>
                <a:lnTo>
                  <a:pt x="0" y="357187"/>
                </a:lnTo>
                <a:lnTo>
                  <a:pt x="0" y="366117"/>
                </a:lnTo>
                <a:lnTo>
                  <a:pt x="0" y="366117"/>
                </a:lnTo>
                <a:lnTo>
                  <a:pt x="0" y="357187"/>
                </a:lnTo>
                <a:lnTo>
                  <a:pt x="8929" y="339328"/>
                </a:lnTo>
                <a:lnTo>
                  <a:pt x="17859" y="312539"/>
                </a:lnTo>
                <a:lnTo>
                  <a:pt x="35718" y="276820"/>
                </a:lnTo>
                <a:lnTo>
                  <a:pt x="53578" y="241101"/>
                </a:lnTo>
                <a:lnTo>
                  <a:pt x="71437" y="214312"/>
                </a:lnTo>
                <a:lnTo>
                  <a:pt x="98226" y="196453"/>
                </a:lnTo>
                <a:lnTo>
                  <a:pt x="116086" y="187523"/>
                </a:lnTo>
                <a:lnTo>
                  <a:pt x="142875" y="187523"/>
                </a:lnTo>
                <a:lnTo>
                  <a:pt x="169664" y="205382"/>
                </a:lnTo>
                <a:lnTo>
                  <a:pt x="187523" y="223242"/>
                </a:lnTo>
                <a:lnTo>
                  <a:pt x="196453" y="250031"/>
                </a:lnTo>
                <a:lnTo>
                  <a:pt x="196453" y="267890"/>
                </a:lnTo>
                <a:lnTo>
                  <a:pt x="187523" y="294679"/>
                </a:lnTo>
                <a:lnTo>
                  <a:pt x="160734" y="321468"/>
                </a:lnTo>
                <a:lnTo>
                  <a:pt x="133945" y="330398"/>
                </a:lnTo>
                <a:lnTo>
                  <a:pt x="98226" y="339328"/>
                </a:lnTo>
                <a:lnTo>
                  <a:pt x="71437" y="330398"/>
                </a:lnTo>
                <a:lnTo>
                  <a:pt x="44648" y="330398"/>
                </a:lnTo>
                <a:lnTo>
                  <a:pt x="44648" y="321468"/>
                </a:lnTo>
                <a:lnTo>
                  <a:pt x="44648" y="312539"/>
                </a:lnTo>
                <a:lnTo>
                  <a:pt x="44648" y="31253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1" name="Freeform 40"/>
          <p:cNvSpPr/>
          <p:nvPr/>
        </p:nvSpPr>
        <p:spPr bwMode="auto">
          <a:xfrm>
            <a:off x="6018609" y="3768328"/>
            <a:ext cx="383978" cy="214313"/>
          </a:xfrm>
          <a:custGeom>
            <a:avLst/>
            <a:gdLst/>
            <a:ahLst/>
            <a:cxnLst/>
            <a:rect l="0" t="0" r="0" b="0"/>
            <a:pathLst>
              <a:path w="383978" h="214313">
                <a:moveTo>
                  <a:pt x="71438" y="80367"/>
                </a:moveTo>
                <a:lnTo>
                  <a:pt x="62508" y="89297"/>
                </a:lnTo>
                <a:lnTo>
                  <a:pt x="62508" y="89297"/>
                </a:lnTo>
                <a:lnTo>
                  <a:pt x="53579" y="107156"/>
                </a:lnTo>
                <a:lnTo>
                  <a:pt x="44649" y="116086"/>
                </a:lnTo>
                <a:lnTo>
                  <a:pt x="44649" y="133945"/>
                </a:lnTo>
                <a:lnTo>
                  <a:pt x="35719" y="151804"/>
                </a:lnTo>
                <a:lnTo>
                  <a:pt x="35719" y="169664"/>
                </a:lnTo>
                <a:lnTo>
                  <a:pt x="35719" y="187523"/>
                </a:lnTo>
                <a:lnTo>
                  <a:pt x="26789" y="196453"/>
                </a:lnTo>
                <a:lnTo>
                  <a:pt x="26789" y="205383"/>
                </a:lnTo>
                <a:lnTo>
                  <a:pt x="17860" y="214312"/>
                </a:lnTo>
                <a:lnTo>
                  <a:pt x="17860" y="214312"/>
                </a:lnTo>
                <a:lnTo>
                  <a:pt x="8930" y="205383"/>
                </a:lnTo>
                <a:lnTo>
                  <a:pt x="0" y="196453"/>
                </a:lnTo>
                <a:lnTo>
                  <a:pt x="0" y="178593"/>
                </a:lnTo>
                <a:lnTo>
                  <a:pt x="0" y="160734"/>
                </a:lnTo>
                <a:lnTo>
                  <a:pt x="0" y="133945"/>
                </a:lnTo>
                <a:lnTo>
                  <a:pt x="8930" y="116086"/>
                </a:lnTo>
                <a:lnTo>
                  <a:pt x="26789" y="89297"/>
                </a:lnTo>
                <a:lnTo>
                  <a:pt x="44649" y="71437"/>
                </a:lnTo>
                <a:lnTo>
                  <a:pt x="62508" y="53578"/>
                </a:lnTo>
                <a:lnTo>
                  <a:pt x="80368" y="44648"/>
                </a:lnTo>
                <a:lnTo>
                  <a:pt x="98227" y="35718"/>
                </a:lnTo>
                <a:lnTo>
                  <a:pt x="107157" y="35718"/>
                </a:lnTo>
                <a:lnTo>
                  <a:pt x="125016" y="35718"/>
                </a:lnTo>
                <a:lnTo>
                  <a:pt x="133946" y="44648"/>
                </a:lnTo>
                <a:lnTo>
                  <a:pt x="142875" y="62508"/>
                </a:lnTo>
                <a:lnTo>
                  <a:pt x="142875" y="89297"/>
                </a:lnTo>
                <a:lnTo>
                  <a:pt x="142875" y="116086"/>
                </a:lnTo>
                <a:lnTo>
                  <a:pt x="133946" y="151804"/>
                </a:lnTo>
                <a:lnTo>
                  <a:pt x="125016" y="169664"/>
                </a:lnTo>
                <a:lnTo>
                  <a:pt x="116086" y="187523"/>
                </a:lnTo>
                <a:lnTo>
                  <a:pt x="116086" y="196453"/>
                </a:lnTo>
                <a:lnTo>
                  <a:pt x="116086" y="205383"/>
                </a:lnTo>
                <a:lnTo>
                  <a:pt x="116086" y="196453"/>
                </a:lnTo>
                <a:lnTo>
                  <a:pt x="125016" y="178593"/>
                </a:lnTo>
                <a:lnTo>
                  <a:pt x="142875" y="160734"/>
                </a:lnTo>
                <a:lnTo>
                  <a:pt x="151805" y="133945"/>
                </a:lnTo>
                <a:lnTo>
                  <a:pt x="160735" y="116086"/>
                </a:lnTo>
                <a:lnTo>
                  <a:pt x="178594" y="89297"/>
                </a:lnTo>
                <a:lnTo>
                  <a:pt x="187524" y="62508"/>
                </a:lnTo>
                <a:lnTo>
                  <a:pt x="205383" y="35718"/>
                </a:lnTo>
                <a:lnTo>
                  <a:pt x="223243" y="8929"/>
                </a:lnTo>
                <a:lnTo>
                  <a:pt x="250032" y="0"/>
                </a:lnTo>
                <a:lnTo>
                  <a:pt x="267891" y="0"/>
                </a:lnTo>
                <a:lnTo>
                  <a:pt x="294680" y="0"/>
                </a:lnTo>
                <a:lnTo>
                  <a:pt x="303610" y="17859"/>
                </a:lnTo>
                <a:lnTo>
                  <a:pt x="312539" y="44648"/>
                </a:lnTo>
                <a:lnTo>
                  <a:pt x="321469" y="71437"/>
                </a:lnTo>
                <a:lnTo>
                  <a:pt x="321469" y="107156"/>
                </a:lnTo>
                <a:lnTo>
                  <a:pt x="321469" y="133945"/>
                </a:lnTo>
                <a:lnTo>
                  <a:pt x="330399" y="160734"/>
                </a:lnTo>
                <a:lnTo>
                  <a:pt x="330399" y="178593"/>
                </a:lnTo>
                <a:lnTo>
                  <a:pt x="321469" y="196453"/>
                </a:lnTo>
                <a:lnTo>
                  <a:pt x="321469" y="196453"/>
                </a:lnTo>
                <a:lnTo>
                  <a:pt x="330399" y="196453"/>
                </a:lnTo>
                <a:lnTo>
                  <a:pt x="330399" y="178593"/>
                </a:lnTo>
                <a:lnTo>
                  <a:pt x="339329" y="169664"/>
                </a:lnTo>
                <a:lnTo>
                  <a:pt x="357188" y="160734"/>
                </a:lnTo>
                <a:lnTo>
                  <a:pt x="366118" y="151804"/>
                </a:lnTo>
                <a:lnTo>
                  <a:pt x="383977" y="142875"/>
                </a:lnTo>
                <a:lnTo>
                  <a:pt x="383977" y="14287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2" name="Freeform 41"/>
          <p:cNvSpPr/>
          <p:nvPr/>
        </p:nvSpPr>
        <p:spPr bwMode="auto">
          <a:xfrm>
            <a:off x="6500813" y="3937992"/>
            <a:ext cx="26790" cy="26790"/>
          </a:xfrm>
          <a:custGeom>
            <a:avLst/>
            <a:gdLst/>
            <a:ahLst/>
            <a:cxnLst/>
            <a:rect l="0" t="0" r="0" b="0"/>
            <a:pathLst>
              <a:path w="26790" h="26790">
                <a:moveTo>
                  <a:pt x="26789" y="8929"/>
                </a:moveTo>
                <a:lnTo>
                  <a:pt x="17859" y="8929"/>
                </a:lnTo>
                <a:lnTo>
                  <a:pt x="8929" y="17859"/>
                </a:lnTo>
                <a:lnTo>
                  <a:pt x="8929" y="26789"/>
                </a:lnTo>
                <a:lnTo>
                  <a:pt x="0" y="26789"/>
                </a:lnTo>
                <a:lnTo>
                  <a:pt x="0" y="26789"/>
                </a:lnTo>
                <a:lnTo>
                  <a:pt x="8929" y="17859"/>
                </a:lnTo>
                <a:lnTo>
                  <a:pt x="8929" y="0"/>
                </a:lnTo>
                <a:lnTo>
                  <a:pt x="8929"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3" name="Freeform 42"/>
          <p:cNvSpPr/>
          <p:nvPr/>
        </p:nvSpPr>
        <p:spPr bwMode="auto">
          <a:xfrm>
            <a:off x="6625828" y="3723679"/>
            <a:ext cx="294681" cy="250033"/>
          </a:xfrm>
          <a:custGeom>
            <a:avLst/>
            <a:gdLst/>
            <a:ahLst/>
            <a:cxnLst/>
            <a:rect l="0" t="0" r="0" b="0"/>
            <a:pathLst>
              <a:path w="294681" h="250033">
                <a:moveTo>
                  <a:pt x="142875" y="98227"/>
                </a:moveTo>
                <a:lnTo>
                  <a:pt x="142875" y="98227"/>
                </a:lnTo>
                <a:lnTo>
                  <a:pt x="142875" y="89297"/>
                </a:lnTo>
                <a:lnTo>
                  <a:pt x="133945" y="71438"/>
                </a:lnTo>
                <a:lnTo>
                  <a:pt x="133945" y="62508"/>
                </a:lnTo>
                <a:lnTo>
                  <a:pt x="125016" y="44649"/>
                </a:lnTo>
                <a:lnTo>
                  <a:pt x="125016" y="26789"/>
                </a:lnTo>
                <a:lnTo>
                  <a:pt x="116086" y="8930"/>
                </a:lnTo>
                <a:lnTo>
                  <a:pt x="107156" y="0"/>
                </a:lnTo>
                <a:lnTo>
                  <a:pt x="98227" y="0"/>
                </a:lnTo>
                <a:lnTo>
                  <a:pt x="89297" y="0"/>
                </a:lnTo>
                <a:lnTo>
                  <a:pt x="80367" y="8930"/>
                </a:lnTo>
                <a:lnTo>
                  <a:pt x="53578" y="26789"/>
                </a:lnTo>
                <a:lnTo>
                  <a:pt x="35719" y="62508"/>
                </a:lnTo>
                <a:lnTo>
                  <a:pt x="17860" y="98227"/>
                </a:lnTo>
                <a:lnTo>
                  <a:pt x="8930" y="142875"/>
                </a:lnTo>
                <a:lnTo>
                  <a:pt x="0" y="178594"/>
                </a:lnTo>
                <a:lnTo>
                  <a:pt x="0" y="214313"/>
                </a:lnTo>
                <a:lnTo>
                  <a:pt x="17860" y="241102"/>
                </a:lnTo>
                <a:lnTo>
                  <a:pt x="26789" y="250032"/>
                </a:lnTo>
                <a:lnTo>
                  <a:pt x="53578" y="250032"/>
                </a:lnTo>
                <a:lnTo>
                  <a:pt x="71438" y="241102"/>
                </a:lnTo>
                <a:lnTo>
                  <a:pt x="98227" y="214313"/>
                </a:lnTo>
                <a:lnTo>
                  <a:pt x="125016" y="169664"/>
                </a:lnTo>
                <a:lnTo>
                  <a:pt x="151805" y="125016"/>
                </a:lnTo>
                <a:lnTo>
                  <a:pt x="169664" y="89297"/>
                </a:lnTo>
                <a:lnTo>
                  <a:pt x="187524" y="62508"/>
                </a:lnTo>
                <a:lnTo>
                  <a:pt x="196453" y="53578"/>
                </a:lnTo>
                <a:lnTo>
                  <a:pt x="196453" y="53578"/>
                </a:lnTo>
                <a:lnTo>
                  <a:pt x="196453" y="71438"/>
                </a:lnTo>
                <a:lnTo>
                  <a:pt x="196453" y="98227"/>
                </a:lnTo>
                <a:lnTo>
                  <a:pt x="196453" y="125016"/>
                </a:lnTo>
                <a:lnTo>
                  <a:pt x="205383" y="160735"/>
                </a:lnTo>
                <a:lnTo>
                  <a:pt x="205383" y="178594"/>
                </a:lnTo>
                <a:lnTo>
                  <a:pt x="223242" y="196453"/>
                </a:lnTo>
                <a:lnTo>
                  <a:pt x="241102" y="196453"/>
                </a:lnTo>
                <a:lnTo>
                  <a:pt x="267891" y="187524"/>
                </a:lnTo>
                <a:lnTo>
                  <a:pt x="294680" y="160735"/>
                </a:lnTo>
                <a:lnTo>
                  <a:pt x="294680" y="16073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4" name="Freeform 43"/>
          <p:cNvSpPr/>
          <p:nvPr/>
        </p:nvSpPr>
        <p:spPr bwMode="auto">
          <a:xfrm>
            <a:off x="6679406" y="3991570"/>
            <a:ext cx="285751" cy="80368"/>
          </a:xfrm>
          <a:custGeom>
            <a:avLst/>
            <a:gdLst/>
            <a:ahLst/>
            <a:cxnLst/>
            <a:rect l="0" t="0" r="0" b="0"/>
            <a:pathLst>
              <a:path w="285751" h="80368">
                <a:moveTo>
                  <a:pt x="0" y="80367"/>
                </a:moveTo>
                <a:lnTo>
                  <a:pt x="0" y="80367"/>
                </a:lnTo>
                <a:lnTo>
                  <a:pt x="0" y="80367"/>
                </a:lnTo>
                <a:lnTo>
                  <a:pt x="0" y="80367"/>
                </a:lnTo>
                <a:lnTo>
                  <a:pt x="0" y="80367"/>
                </a:lnTo>
                <a:lnTo>
                  <a:pt x="0" y="80367"/>
                </a:lnTo>
                <a:lnTo>
                  <a:pt x="8930" y="80367"/>
                </a:lnTo>
                <a:lnTo>
                  <a:pt x="17860" y="80367"/>
                </a:lnTo>
                <a:lnTo>
                  <a:pt x="44649" y="71437"/>
                </a:lnTo>
                <a:lnTo>
                  <a:pt x="71438" y="62508"/>
                </a:lnTo>
                <a:lnTo>
                  <a:pt x="116086" y="53578"/>
                </a:lnTo>
                <a:lnTo>
                  <a:pt x="151805" y="44648"/>
                </a:lnTo>
                <a:lnTo>
                  <a:pt x="196453" y="35719"/>
                </a:lnTo>
                <a:lnTo>
                  <a:pt x="232172" y="26789"/>
                </a:lnTo>
                <a:lnTo>
                  <a:pt x="258961" y="17859"/>
                </a:lnTo>
                <a:lnTo>
                  <a:pt x="276821" y="8930"/>
                </a:lnTo>
                <a:lnTo>
                  <a:pt x="285750" y="0"/>
                </a:lnTo>
                <a:lnTo>
                  <a:pt x="285750" y="0"/>
                </a:lnTo>
                <a:lnTo>
                  <a:pt x="28575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5" name="Freeform 44"/>
          <p:cNvSpPr/>
          <p:nvPr/>
        </p:nvSpPr>
        <p:spPr bwMode="auto">
          <a:xfrm>
            <a:off x="6706195" y="4098726"/>
            <a:ext cx="339329" cy="53579"/>
          </a:xfrm>
          <a:custGeom>
            <a:avLst/>
            <a:gdLst/>
            <a:ahLst/>
            <a:cxnLst/>
            <a:rect l="0" t="0" r="0" b="0"/>
            <a:pathLst>
              <a:path w="339329" h="53579">
                <a:moveTo>
                  <a:pt x="0" y="44649"/>
                </a:moveTo>
                <a:lnTo>
                  <a:pt x="8930" y="53578"/>
                </a:lnTo>
                <a:lnTo>
                  <a:pt x="35719" y="53578"/>
                </a:lnTo>
                <a:lnTo>
                  <a:pt x="80368" y="53578"/>
                </a:lnTo>
                <a:lnTo>
                  <a:pt x="125016" y="53578"/>
                </a:lnTo>
                <a:lnTo>
                  <a:pt x="178594" y="44649"/>
                </a:lnTo>
                <a:lnTo>
                  <a:pt x="223243" y="35719"/>
                </a:lnTo>
                <a:lnTo>
                  <a:pt x="276821" y="26789"/>
                </a:lnTo>
                <a:lnTo>
                  <a:pt x="312539" y="17860"/>
                </a:lnTo>
                <a:lnTo>
                  <a:pt x="339328" y="0"/>
                </a:lnTo>
                <a:lnTo>
                  <a:pt x="339328"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6" name="Freeform 45"/>
          <p:cNvSpPr/>
          <p:nvPr/>
        </p:nvSpPr>
        <p:spPr bwMode="auto">
          <a:xfrm>
            <a:off x="6884789" y="4321968"/>
            <a:ext cx="401837" cy="250033"/>
          </a:xfrm>
          <a:custGeom>
            <a:avLst/>
            <a:gdLst/>
            <a:ahLst/>
            <a:cxnLst/>
            <a:rect l="0" t="0" r="0" b="0"/>
            <a:pathLst>
              <a:path w="401837" h="250033">
                <a:moveTo>
                  <a:pt x="169664" y="71438"/>
                </a:moveTo>
                <a:lnTo>
                  <a:pt x="169664" y="62508"/>
                </a:lnTo>
                <a:lnTo>
                  <a:pt x="160734" y="53578"/>
                </a:lnTo>
                <a:lnTo>
                  <a:pt x="160734" y="44649"/>
                </a:lnTo>
                <a:lnTo>
                  <a:pt x="151805" y="26789"/>
                </a:lnTo>
                <a:lnTo>
                  <a:pt x="151805" y="17860"/>
                </a:lnTo>
                <a:lnTo>
                  <a:pt x="142875" y="17860"/>
                </a:lnTo>
                <a:lnTo>
                  <a:pt x="125016" y="17860"/>
                </a:lnTo>
                <a:lnTo>
                  <a:pt x="116086" y="17860"/>
                </a:lnTo>
                <a:lnTo>
                  <a:pt x="89297" y="35719"/>
                </a:lnTo>
                <a:lnTo>
                  <a:pt x="71438" y="53578"/>
                </a:lnTo>
                <a:lnTo>
                  <a:pt x="53578" y="80368"/>
                </a:lnTo>
                <a:lnTo>
                  <a:pt x="35719" y="116086"/>
                </a:lnTo>
                <a:lnTo>
                  <a:pt x="17859" y="160735"/>
                </a:lnTo>
                <a:lnTo>
                  <a:pt x="8930" y="187524"/>
                </a:lnTo>
                <a:lnTo>
                  <a:pt x="0" y="214313"/>
                </a:lnTo>
                <a:lnTo>
                  <a:pt x="0" y="232172"/>
                </a:lnTo>
                <a:lnTo>
                  <a:pt x="17859" y="241102"/>
                </a:lnTo>
                <a:lnTo>
                  <a:pt x="26789" y="241102"/>
                </a:lnTo>
                <a:lnTo>
                  <a:pt x="53578" y="223243"/>
                </a:lnTo>
                <a:lnTo>
                  <a:pt x="80367" y="205383"/>
                </a:lnTo>
                <a:lnTo>
                  <a:pt x="107156" y="178594"/>
                </a:lnTo>
                <a:lnTo>
                  <a:pt x="125016" y="151805"/>
                </a:lnTo>
                <a:lnTo>
                  <a:pt x="142875" y="125016"/>
                </a:lnTo>
                <a:lnTo>
                  <a:pt x="160734" y="107157"/>
                </a:lnTo>
                <a:lnTo>
                  <a:pt x="169664" y="98227"/>
                </a:lnTo>
                <a:lnTo>
                  <a:pt x="169664" y="107157"/>
                </a:lnTo>
                <a:lnTo>
                  <a:pt x="169664" y="125016"/>
                </a:lnTo>
                <a:lnTo>
                  <a:pt x="169664" y="151805"/>
                </a:lnTo>
                <a:lnTo>
                  <a:pt x="160734" y="178594"/>
                </a:lnTo>
                <a:lnTo>
                  <a:pt x="169664" y="205383"/>
                </a:lnTo>
                <a:lnTo>
                  <a:pt x="178594" y="223243"/>
                </a:lnTo>
                <a:lnTo>
                  <a:pt x="187524" y="241102"/>
                </a:lnTo>
                <a:lnTo>
                  <a:pt x="196453" y="241102"/>
                </a:lnTo>
                <a:lnTo>
                  <a:pt x="214313" y="241102"/>
                </a:lnTo>
                <a:lnTo>
                  <a:pt x="223242" y="223243"/>
                </a:lnTo>
                <a:lnTo>
                  <a:pt x="232172" y="205383"/>
                </a:lnTo>
                <a:lnTo>
                  <a:pt x="241102" y="169664"/>
                </a:lnTo>
                <a:lnTo>
                  <a:pt x="258961" y="142875"/>
                </a:lnTo>
                <a:lnTo>
                  <a:pt x="258961" y="107157"/>
                </a:lnTo>
                <a:lnTo>
                  <a:pt x="267891" y="80368"/>
                </a:lnTo>
                <a:lnTo>
                  <a:pt x="276820" y="71438"/>
                </a:lnTo>
                <a:lnTo>
                  <a:pt x="276820" y="71438"/>
                </a:lnTo>
                <a:lnTo>
                  <a:pt x="285750" y="80368"/>
                </a:lnTo>
                <a:lnTo>
                  <a:pt x="294680" y="98227"/>
                </a:lnTo>
                <a:lnTo>
                  <a:pt x="294680" y="133946"/>
                </a:lnTo>
                <a:lnTo>
                  <a:pt x="303609" y="169664"/>
                </a:lnTo>
                <a:lnTo>
                  <a:pt x="312539" y="196453"/>
                </a:lnTo>
                <a:lnTo>
                  <a:pt x="321469" y="223243"/>
                </a:lnTo>
                <a:lnTo>
                  <a:pt x="330399" y="241102"/>
                </a:lnTo>
                <a:lnTo>
                  <a:pt x="339328" y="250032"/>
                </a:lnTo>
                <a:lnTo>
                  <a:pt x="339328" y="241102"/>
                </a:lnTo>
                <a:lnTo>
                  <a:pt x="348258" y="223243"/>
                </a:lnTo>
                <a:lnTo>
                  <a:pt x="348258" y="196453"/>
                </a:lnTo>
                <a:lnTo>
                  <a:pt x="357188" y="151805"/>
                </a:lnTo>
                <a:lnTo>
                  <a:pt x="357188" y="116086"/>
                </a:lnTo>
                <a:lnTo>
                  <a:pt x="366117" y="71438"/>
                </a:lnTo>
                <a:lnTo>
                  <a:pt x="375047" y="44649"/>
                </a:lnTo>
                <a:lnTo>
                  <a:pt x="383977" y="17860"/>
                </a:lnTo>
                <a:lnTo>
                  <a:pt x="392906" y="8930"/>
                </a:lnTo>
                <a:lnTo>
                  <a:pt x="401836" y="0"/>
                </a:lnTo>
                <a:lnTo>
                  <a:pt x="401836" y="0"/>
                </a:lnTo>
                <a:lnTo>
                  <a:pt x="401836"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7" name="Freeform 46"/>
          <p:cNvSpPr/>
          <p:nvPr/>
        </p:nvSpPr>
        <p:spPr bwMode="auto">
          <a:xfrm>
            <a:off x="7349133" y="4125515"/>
            <a:ext cx="285751" cy="383978"/>
          </a:xfrm>
          <a:custGeom>
            <a:avLst/>
            <a:gdLst/>
            <a:ahLst/>
            <a:cxnLst/>
            <a:rect l="0" t="0" r="0" b="0"/>
            <a:pathLst>
              <a:path w="285751" h="383978">
                <a:moveTo>
                  <a:pt x="62508" y="187524"/>
                </a:moveTo>
                <a:lnTo>
                  <a:pt x="62508" y="187524"/>
                </a:lnTo>
                <a:lnTo>
                  <a:pt x="53578" y="196453"/>
                </a:lnTo>
                <a:lnTo>
                  <a:pt x="53578" y="214313"/>
                </a:lnTo>
                <a:lnTo>
                  <a:pt x="44648" y="232172"/>
                </a:lnTo>
                <a:lnTo>
                  <a:pt x="26789" y="258961"/>
                </a:lnTo>
                <a:lnTo>
                  <a:pt x="17859" y="294680"/>
                </a:lnTo>
                <a:lnTo>
                  <a:pt x="8930" y="321469"/>
                </a:lnTo>
                <a:lnTo>
                  <a:pt x="0" y="348258"/>
                </a:lnTo>
                <a:lnTo>
                  <a:pt x="0" y="366117"/>
                </a:lnTo>
                <a:lnTo>
                  <a:pt x="8930" y="383977"/>
                </a:lnTo>
                <a:lnTo>
                  <a:pt x="17859" y="383977"/>
                </a:lnTo>
                <a:lnTo>
                  <a:pt x="35719" y="375047"/>
                </a:lnTo>
                <a:lnTo>
                  <a:pt x="53578" y="366117"/>
                </a:lnTo>
                <a:lnTo>
                  <a:pt x="80367" y="348258"/>
                </a:lnTo>
                <a:lnTo>
                  <a:pt x="107156" y="312539"/>
                </a:lnTo>
                <a:lnTo>
                  <a:pt x="125015" y="276821"/>
                </a:lnTo>
                <a:lnTo>
                  <a:pt x="142875" y="232172"/>
                </a:lnTo>
                <a:lnTo>
                  <a:pt x="151805" y="187524"/>
                </a:lnTo>
                <a:lnTo>
                  <a:pt x="151805" y="133946"/>
                </a:lnTo>
                <a:lnTo>
                  <a:pt x="160734" y="89297"/>
                </a:lnTo>
                <a:lnTo>
                  <a:pt x="160734" y="44649"/>
                </a:lnTo>
                <a:lnTo>
                  <a:pt x="160734" y="17860"/>
                </a:lnTo>
                <a:lnTo>
                  <a:pt x="151805" y="0"/>
                </a:lnTo>
                <a:lnTo>
                  <a:pt x="151805" y="0"/>
                </a:lnTo>
                <a:lnTo>
                  <a:pt x="142875" y="8930"/>
                </a:lnTo>
                <a:lnTo>
                  <a:pt x="133945" y="35719"/>
                </a:lnTo>
                <a:lnTo>
                  <a:pt x="125015" y="71438"/>
                </a:lnTo>
                <a:lnTo>
                  <a:pt x="116086" y="107156"/>
                </a:lnTo>
                <a:lnTo>
                  <a:pt x="107156" y="151805"/>
                </a:lnTo>
                <a:lnTo>
                  <a:pt x="107156" y="196453"/>
                </a:lnTo>
                <a:lnTo>
                  <a:pt x="107156" y="241102"/>
                </a:lnTo>
                <a:lnTo>
                  <a:pt x="116086" y="276821"/>
                </a:lnTo>
                <a:lnTo>
                  <a:pt x="116086" y="312539"/>
                </a:lnTo>
                <a:lnTo>
                  <a:pt x="125015" y="330399"/>
                </a:lnTo>
                <a:lnTo>
                  <a:pt x="125015" y="339328"/>
                </a:lnTo>
                <a:lnTo>
                  <a:pt x="133945" y="339328"/>
                </a:lnTo>
                <a:lnTo>
                  <a:pt x="142875" y="330399"/>
                </a:lnTo>
                <a:lnTo>
                  <a:pt x="151805" y="312539"/>
                </a:lnTo>
                <a:lnTo>
                  <a:pt x="169664" y="285750"/>
                </a:lnTo>
                <a:lnTo>
                  <a:pt x="178594" y="250031"/>
                </a:lnTo>
                <a:lnTo>
                  <a:pt x="187523" y="223242"/>
                </a:lnTo>
                <a:lnTo>
                  <a:pt x="205383" y="196453"/>
                </a:lnTo>
                <a:lnTo>
                  <a:pt x="223242" y="187524"/>
                </a:lnTo>
                <a:lnTo>
                  <a:pt x="241101" y="187524"/>
                </a:lnTo>
                <a:lnTo>
                  <a:pt x="267890" y="187524"/>
                </a:lnTo>
                <a:lnTo>
                  <a:pt x="276820" y="196453"/>
                </a:lnTo>
                <a:lnTo>
                  <a:pt x="276820" y="214313"/>
                </a:lnTo>
                <a:lnTo>
                  <a:pt x="276820" y="241102"/>
                </a:lnTo>
                <a:lnTo>
                  <a:pt x="276820" y="267891"/>
                </a:lnTo>
                <a:lnTo>
                  <a:pt x="267890" y="294680"/>
                </a:lnTo>
                <a:lnTo>
                  <a:pt x="267890" y="303610"/>
                </a:lnTo>
                <a:lnTo>
                  <a:pt x="267890" y="321469"/>
                </a:lnTo>
                <a:lnTo>
                  <a:pt x="267890" y="321469"/>
                </a:lnTo>
                <a:lnTo>
                  <a:pt x="276820" y="312539"/>
                </a:lnTo>
                <a:lnTo>
                  <a:pt x="285750" y="294680"/>
                </a:lnTo>
                <a:lnTo>
                  <a:pt x="285750" y="29468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8" name="Freeform 47"/>
          <p:cNvSpPr/>
          <p:nvPr/>
        </p:nvSpPr>
        <p:spPr bwMode="auto">
          <a:xfrm>
            <a:off x="7688461" y="4313039"/>
            <a:ext cx="8931" cy="89298"/>
          </a:xfrm>
          <a:custGeom>
            <a:avLst/>
            <a:gdLst/>
            <a:ahLst/>
            <a:cxnLst/>
            <a:rect l="0" t="0" r="0" b="0"/>
            <a:pathLst>
              <a:path w="8931" h="89298">
                <a:moveTo>
                  <a:pt x="8930" y="0"/>
                </a:moveTo>
                <a:lnTo>
                  <a:pt x="0" y="8929"/>
                </a:lnTo>
                <a:lnTo>
                  <a:pt x="0" y="26789"/>
                </a:lnTo>
                <a:lnTo>
                  <a:pt x="0" y="44648"/>
                </a:lnTo>
                <a:lnTo>
                  <a:pt x="0" y="62507"/>
                </a:lnTo>
                <a:lnTo>
                  <a:pt x="0" y="80367"/>
                </a:lnTo>
                <a:lnTo>
                  <a:pt x="8930" y="89297"/>
                </a:lnTo>
                <a:lnTo>
                  <a:pt x="8930" y="89297"/>
                </a:lnTo>
                <a:lnTo>
                  <a:pt x="8930" y="80367"/>
                </a:lnTo>
                <a:lnTo>
                  <a:pt x="8930" y="71437"/>
                </a:lnTo>
                <a:lnTo>
                  <a:pt x="8930" y="44648"/>
                </a:lnTo>
                <a:lnTo>
                  <a:pt x="8930" y="17859"/>
                </a:lnTo>
                <a:lnTo>
                  <a:pt x="8930"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9" name="Freeform 48"/>
          <p:cNvSpPr/>
          <p:nvPr/>
        </p:nvSpPr>
        <p:spPr bwMode="auto">
          <a:xfrm>
            <a:off x="7634883" y="4063007"/>
            <a:ext cx="35720" cy="26790"/>
          </a:xfrm>
          <a:custGeom>
            <a:avLst/>
            <a:gdLst/>
            <a:ahLst/>
            <a:cxnLst/>
            <a:rect l="0" t="0" r="0" b="0"/>
            <a:pathLst>
              <a:path w="35720" h="26790">
                <a:moveTo>
                  <a:pt x="0" y="0"/>
                </a:moveTo>
                <a:lnTo>
                  <a:pt x="0" y="8930"/>
                </a:lnTo>
                <a:lnTo>
                  <a:pt x="0" y="8930"/>
                </a:lnTo>
                <a:lnTo>
                  <a:pt x="0" y="8930"/>
                </a:lnTo>
                <a:lnTo>
                  <a:pt x="0" y="17860"/>
                </a:lnTo>
                <a:lnTo>
                  <a:pt x="0" y="26789"/>
                </a:lnTo>
                <a:lnTo>
                  <a:pt x="8930" y="26789"/>
                </a:lnTo>
                <a:lnTo>
                  <a:pt x="17859" y="26789"/>
                </a:lnTo>
                <a:lnTo>
                  <a:pt x="26789" y="26789"/>
                </a:lnTo>
                <a:lnTo>
                  <a:pt x="35719" y="17860"/>
                </a:lnTo>
                <a:lnTo>
                  <a:pt x="35719" y="1786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0" name="Freeform 49"/>
          <p:cNvSpPr/>
          <p:nvPr/>
        </p:nvSpPr>
        <p:spPr bwMode="auto">
          <a:xfrm>
            <a:off x="7733109" y="4152304"/>
            <a:ext cx="107158" cy="196454"/>
          </a:xfrm>
          <a:custGeom>
            <a:avLst/>
            <a:gdLst/>
            <a:ahLst/>
            <a:cxnLst/>
            <a:rect l="0" t="0" r="0" b="0"/>
            <a:pathLst>
              <a:path w="107158" h="196454">
                <a:moveTo>
                  <a:pt x="0" y="80367"/>
                </a:moveTo>
                <a:lnTo>
                  <a:pt x="0" y="89297"/>
                </a:lnTo>
                <a:lnTo>
                  <a:pt x="8930" y="98227"/>
                </a:lnTo>
                <a:lnTo>
                  <a:pt x="8930" y="116086"/>
                </a:lnTo>
                <a:lnTo>
                  <a:pt x="17860" y="142875"/>
                </a:lnTo>
                <a:lnTo>
                  <a:pt x="17860" y="160735"/>
                </a:lnTo>
                <a:lnTo>
                  <a:pt x="17860" y="178594"/>
                </a:lnTo>
                <a:lnTo>
                  <a:pt x="26789" y="196453"/>
                </a:lnTo>
                <a:lnTo>
                  <a:pt x="35719" y="196453"/>
                </a:lnTo>
                <a:lnTo>
                  <a:pt x="44649" y="196453"/>
                </a:lnTo>
                <a:lnTo>
                  <a:pt x="53579" y="196453"/>
                </a:lnTo>
                <a:lnTo>
                  <a:pt x="53579" y="178594"/>
                </a:lnTo>
                <a:lnTo>
                  <a:pt x="62508" y="160735"/>
                </a:lnTo>
                <a:lnTo>
                  <a:pt x="71438" y="133946"/>
                </a:lnTo>
                <a:lnTo>
                  <a:pt x="71438" y="107157"/>
                </a:lnTo>
                <a:lnTo>
                  <a:pt x="80368" y="80367"/>
                </a:lnTo>
                <a:lnTo>
                  <a:pt x="80368" y="53578"/>
                </a:lnTo>
                <a:lnTo>
                  <a:pt x="89297" y="35719"/>
                </a:lnTo>
                <a:lnTo>
                  <a:pt x="98227" y="17860"/>
                </a:lnTo>
                <a:lnTo>
                  <a:pt x="107157" y="0"/>
                </a:lnTo>
                <a:lnTo>
                  <a:pt x="107157"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1" name="Freeform 50"/>
          <p:cNvSpPr/>
          <p:nvPr/>
        </p:nvSpPr>
        <p:spPr bwMode="auto">
          <a:xfrm>
            <a:off x="7893844" y="4134445"/>
            <a:ext cx="223243" cy="205384"/>
          </a:xfrm>
          <a:custGeom>
            <a:avLst/>
            <a:gdLst/>
            <a:ahLst/>
            <a:cxnLst/>
            <a:rect l="0" t="0" r="0" b="0"/>
            <a:pathLst>
              <a:path w="223243" h="205384">
                <a:moveTo>
                  <a:pt x="0" y="133945"/>
                </a:moveTo>
                <a:lnTo>
                  <a:pt x="0" y="133945"/>
                </a:lnTo>
                <a:lnTo>
                  <a:pt x="8929" y="133945"/>
                </a:lnTo>
                <a:lnTo>
                  <a:pt x="17859" y="133945"/>
                </a:lnTo>
                <a:lnTo>
                  <a:pt x="26789" y="133945"/>
                </a:lnTo>
                <a:lnTo>
                  <a:pt x="53578" y="133945"/>
                </a:lnTo>
                <a:lnTo>
                  <a:pt x="71437" y="125016"/>
                </a:lnTo>
                <a:lnTo>
                  <a:pt x="98226" y="107156"/>
                </a:lnTo>
                <a:lnTo>
                  <a:pt x="116086" y="89297"/>
                </a:lnTo>
                <a:lnTo>
                  <a:pt x="133945" y="62508"/>
                </a:lnTo>
                <a:lnTo>
                  <a:pt x="151804" y="35719"/>
                </a:lnTo>
                <a:lnTo>
                  <a:pt x="160734" y="17859"/>
                </a:lnTo>
                <a:lnTo>
                  <a:pt x="160734" y="0"/>
                </a:lnTo>
                <a:lnTo>
                  <a:pt x="160734" y="0"/>
                </a:lnTo>
                <a:lnTo>
                  <a:pt x="151804" y="8930"/>
                </a:lnTo>
                <a:lnTo>
                  <a:pt x="125015" y="26789"/>
                </a:lnTo>
                <a:lnTo>
                  <a:pt x="107156" y="62508"/>
                </a:lnTo>
                <a:lnTo>
                  <a:pt x="89297" y="98226"/>
                </a:lnTo>
                <a:lnTo>
                  <a:pt x="80367" y="142875"/>
                </a:lnTo>
                <a:lnTo>
                  <a:pt x="71437" y="178594"/>
                </a:lnTo>
                <a:lnTo>
                  <a:pt x="89297" y="196453"/>
                </a:lnTo>
                <a:lnTo>
                  <a:pt x="107156" y="205383"/>
                </a:lnTo>
                <a:lnTo>
                  <a:pt x="142875" y="205383"/>
                </a:lnTo>
                <a:lnTo>
                  <a:pt x="178594" y="187523"/>
                </a:lnTo>
                <a:lnTo>
                  <a:pt x="205383" y="169664"/>
                </a:lnTo>
                <a:lnTo>
                  <a:pt x="223242" y="133945"/>
                </a:lnTo>
                <a:lnTo>
                  <a:pt x="223242" y="13394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2" name="Freeform 51"/>
          <p:cNvSpPr/>
          <p:nvPr/>
        </p:nvSpPr>
        <p:spPr bwMode="auto">
          <a:xfrm>
            <a:off x="5429250" y="4616648"/>
            <a:ext cx="491134" cy="491134"/>
          </a:xfrm>
          <a:custGeom>
            <a:avLst/>
            <a:gdLst/>
            <a:ahLst/>
            <a:cxnLst/>
            <a:rect l="0" t="0" r="0" b="0"/>
            <a:pathLst>
              <a:path w="491134" h="491134">
                <a:moveTo>
                  <a:pt x="8930" y="0"/>
                </a:moveTo>
                <a:lnTo>
                  <a:pt x="8930" y="8930"/>
                </a:lnTo>
                <a:lnTo>
                  <a:pt x="8930" y="26789"/>
                </a:lnTo>
                <a:lnTo>
                  <a:pt x="17859" y="62508"/>
                </a:lnTo>
                <a:lnTo>
                  <a:pt x="17859" y="107156"/>
                </a:lnTo>
                <a:lnTo>
                  <a:pt x="26789" y="160734"/>
                </a:lnTo>
                <a:lnTo>
                  <a:pt x="26789" y="223242"/>
                </a:lnTo>
                <a:lnTo>
                  <a:pt x="26789" y="285750"/>
                </a:lnTo>
                <a:lnTo>
                  <a:pt x="35719" y="348258"/>
                </a:lnTo>
                <a:lnTo>
                  <a:pt x="26789" y="401836"/>
                </a:lnTo>
                <a:lnTo>
                  <a:pt x="26789" y="446485"/>
                </a:lnTo>
                <a:lnTo>
                  <a:pt x="17859" y="473274"/>
                </a:lnTo>
                <a:lnTo>
                  <a:pt x="8930" y="491133"/>
                </a:lnTo>
                <a:lnTo>
                  <a:pt x="8930" y="491133"/>
                </a:lnTo>
                <a:lnTo>
                  <a:pt x="0" y="482204"/>
                </a:lnTo>
                <a:lnTo>
                  <a:pt x="0" y="464344"/>
                </a:lnTo>
                <a:lnTo>
                  <a:pt x="0" y="428625"/>
                </a:lnTo>
                <a:lnTo>
                  <a:pt x="0" y="383977"/>
                </a:lnTo>
                <a:lnTo>
                  <a:pt x="8930" y="330399"/>
                </a:lnTo>
                <a:lnTo>
                  <a:pt x="17859" y="267891"/>
                </a:lnTo>
                <a:lnTo>
                  <a:pt x="26789" y="205383"/>
                </a:lnTo>
                <a:lnTo>
                  <a:pt x="53578" y="151805"/>
                </a:lnTo>
                <a:lnTo>
                  <a:pt x="80367" y="116086"/>
                </a:lnTo>
                <a:lnTo>
                  <a:pt x="107156" y="89297"/>
                </a:lnTo>
                <a:lnTo>
                  <a:pt x="133945" y="80367"/>
                </a:lnTo>
                <a:lnTo>
                  <a:pt x="151805" y="89297"/>
                </a:lnTo>
                <a:lnTo>
                  <a:pt x="169664" y="107156"/>
                </a:lnTo>
                <a:lnTo>
                  <a:pt x="187523" y="151805"/>
                </a:lnTo>
                <a:lnTo>
                  <a:pt x="196453" y="196453"/>
                </a:lnTo>
                <a:lnTo>
                  <a:pt x="205383" y="250031"/>
                </a:lnTo>
                <a:lnTo>
                  <a:pt x="205383" y="303610"/>
                </a:lnTo>
                <a:lnTo>
                  <a:pt x="214313" y="348258"/>
                </a:lnTo>
                <a:lnTo>
                  <a:pt x="214313" y="392907"/>
                </a:lnTo>
                <a:lnTo>
                  <a:pt x="205383" y="428625"/>
                </a:lnTo>
                <a:lnTo>
                  <a:pt x="205383" y="455415"/>
                </a:lnTo>
                <a:lnTo>
                  <a:pt x="205383" y="464344"/>
                </a:lnTo>
                <a:lnTo>
                  <a:pt x="205383" y="473274"/>
                </a:lnTo>
                <a:lnTo>
                  <a:pt x="205383" y="464344"/>
                </a:lnTo>
                <a:lnTo>
                  <a:pt x="205383" y="446485"/>
                </a:lnTo>
                <a:lnTo>
                  <a:pt x="214313" y="410766"/>
                </a:lnTo>
                <a:lnTo>
                  <a:pt x="223242" y="366118"/>
                </a:lnTo>
                <a:lnTo>
                  <a:pt x="223242" y="303610"/>
                </a:lnTo>
                <a:lnTo>
                  <a:pt x="232172" y="250031"/>
                </a:lnTo>
                <a:lnTo>
                  <a:pt x="250031" y="205383"/>
                </a:lnTo>
                <a:lnTo>
                  <a:pt x="276820" y="160734"/>
                </a:lnTo>
                <a:lnTo>
                  <a:pt x="303609" y="125016"/>
                </a:lnTo>
                <a:lnTo>
                  <a:pt x="330398" y="107156"/>
                </a:lnTo>
                <a:lnTo>
                  <a:pt x="366117" y="98227"/>
                </a:lnTo>
                <a:lnTo>
                  <a:pt x="392906" y="107156"/>
                </a:lnTo>
                <a:lnTo>
                  <a:pt x="428625" y="125016"/>
                </a:lnTo>
                <a:lnTo>
                  <a:pt x="446484" y="151805"/>
                </a:lnTo>
                <a:lnTo>
                  <a:pt x="464344" y="187523"/>
                </a:lnTo>
                <a:lnTo>
                  <a:pt x="473273" y="232172"/>
                </a:lnTo>
                <a:lnTo>
                  <a:pt x="473273" y="285750"/>
                </a:lnTo>
                <a:lnTo>
                  <a:pt x="473273" y="330399"/>
                </a:lnTo>
                <a:lnTo>
                  <a:pt x="464344" y="366118"/>
                </a:lnTo>
                <a:lnTo>
                  <a:pt x="464344" y="392907"/>
                </a:lnTo>
                <a:lnTo>
                  <a:pt x="464344" y="410766"/>
                </a:lnTo>
                <a:lnTo>
                  <a:pt x="464344" y="410766"/>
                </a:lnTo>
                <a:lnTo>
                  <a:pt x="473273" y="401836"/>
                </a:lnTo>
                <a:lnTo>
                  <a:pt x="482203" y="383977"/>
                </a:lnTo>
                <a:lnTo>
                  <a:pt x="491133" y="348258"/>
                </a:lnTo>
                <a:lnTo>
                  <a:pt x="491133" y="34825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3" name="Freeform 52"/>
          <p:cNvSpPr/>
          <p:nvPr/>
        </p:nvSpPr>
        <p:spPr bwMode="auto">
          <a:xfrm>
            <a:off x="6036469" y="4589859"/>
            <a:ext cx="294680" cy="410767"/>
          </a:xfrm>
          <a:custGeom>
            <a:avLst/>
            <a:gdLst/>
            <a:ahLst/>
            <a:cxnLst/>
            <a:rect l="0" t="0" r="0" b="0"/>
            <a:pathLst>
              <a:path w="294680" h="410767">
                <a:moveTo>
                  <a:pt x="89297" y="178594"/>
                </a:moveTo>
                <a:lnTo>
                  <a:pt x="80367" y="187523"/>
                </a:lnTo>
                <a:lnTo>
                  <a:pt x="80367" y="196453"/>
                </a:lnTo>
                <a:lnTo>
                  <a:pt x="62508" y="214312"/>
                </a:lnTo>
                <a:lnTo>
                  <a:pt x="53578" y="232172"/>
                </a:lnTo>
                <a:lnTo>
                  <a:pt x="35719" y="250031"/>
                </a:lnTo>
                <a:lnTo>
                  <a:pt x="26789" y="267891"/>
                </a:lnTo>
                <a:lnTo>
                  <a:pt x="17859" y="294680"/>
                </a:lnTo>
                <a:lnTo>
                  <a:pt x="8929" y="321469"/>
                </a:lnTo>
                <a:lnTo>
                  <a:pt x="0" y="348258"/>
                </a:lnTo>
                <a:lnTo>
                  <a:pt x="0" y="366118"/>
                </a:lnTo>
                <a:lnTo>
                  <a:pt x="8929" y="375047"/>
                </a:lnTo>
                <a:lnTo>
                  <a:pt x="17859" y="383977"/>
                </a:lnTo>
                <a:lnTo>
                  <a:pt x="35719" y="375047"/>
                </a:lnTo>
                <a:lnTo>
                  <a:pt x="53578" y="366118"/>
                </a:lnTo>
                <a:lnTo>
                  <a:pt x="71437" y="339329"/>
                </a:lnTo>
                <a:lnTo>
                  <a:pt x="80367" y="312539"/>
                </a:lnTo>
                <a:lnTo>
                  <a:pt x="98226" y="285750"/>
                </a:lnTo>
                <a:lnTo>
                  <a:pt x="107156" y="267891"/>
                </a:lnTo>
                <a:lnTo>
                  <a:pt x="116086" y="267891"/>
                </a:lnTo>
                <a:lnTo>
                  <a:pt x="125015" y="276820"/>
                </a:lnTo>
                <a:lnTo>
                  <a:pt x="133945" y="294680"/>
                </a:lnTo>
                <a:lnTo>
                  <a:pt x="151804" y="321469"/>
                </a:lnTo>
                <a:lnTo>
                  <a:pt x="160734" y="348258"/>
                </a:lnTo>
                <a:lnTo>
                  <a:pt x="178594" y="375047"/>
                </a:lnTo>
                <a:lnTo>
                  <a:pt x="196453" y="392907"/>
                </a:lnTo>
                <a:lnTo>
                  <a:pt x="214312" y="401836"/>
                </a:lnTo>
                <a:lnTo>
                  <a:pt x="223242" y="392907"/>
                </a:lnTo>
                <a:lnTo>
                  <a:pt x="241101" y="383977"/>
                </a:lnTo>
                <a:lnTo>
                  <a:pt x="258961" y="366118"/>
                </a:lnTo>
                <a:lnTo>
                  <a:pt x="267890" y="330399"/>
                </a:lnTo>
                <a:lnTo>
                  <a:pt x="276820" y="285750"/>
                </a:lnTo>
                <a:lnTo>
                  <a:pt x="285750" y="232172"/>
                </a:lnTo>
                <a:lnTo>
                  <a:pt x="285750" y="178594"/>
                </a:lnTo>
                <a:lnTo>
                  <a:pt x="285750" y="125016"/>
                </a:lnTo>
                <a:lnTo>
                  <a:pt x="276820" y="71437"/>
                </a:lnTo>
                <a:lnTo>
                  <a:pt x="267890" y="35719"/>
                </a:lnTo>
                <a:lnTo>
                  <a:pt x="267890" y="8930"/>
                </a:lnTo>
                <a:lnTo>
                  <a:pt x="267890" y="0"/>
                </a:lnTo>
                <a:lnTo>
                  <a:pt x="267890" y="0"/>
                </a:lnTo>
                <a:lnTo>
                  <a:pt x="267890" y="17859"/>
                </a:lnTo>
                <a:lnTo>
                  <a:pt x="258961" y="44648"/>
                </a:lnTo>
                <a:lnTo>
                  <a:pt x="258961" y="80367"/>
                </a:lnTo>
                <a:lnTo>
                  <a:pt x="258961" y="133945"/>
                </a:lnTo>
                <a:lnTo>
                  <a:pt x="258961" y="187523"/>
                </a:lnTo>
                <a:lnTo>
                  <a:pt x="258961" y="250031"/>
                </a:lnTo>
                <a:lnTo>
                  <a:pt x="267890" y="303610"/>
                </a:lnTo>
                <a:lnTo>
                  <a:pt x="276820" y="348258"/>
                </a:lnTo>
                <a:lnTo>
                  <a:pt x="276820" y="383977"/>
                </a:lnTo>
                <a:lnTo>
                  <a:pt x="285750" y="401836"/>
                </a:lnTo>
                <a:lnTo>
                  <a:pt x="285750" y="410766"/>
                </a:lnTo>
                <a:lnTo>
                  <a:pt x="294679" y="401836"/>
                </a:lnTo>
                <a:lnTo>
                  <a:pt x="285750" y="375047"/>
                </a:lnTo>
                <a:lnTo>
                  <a:pt x="276820" y="339329"/>
                </a:lnTo>
                <a:lnTo>
                  <a:pt x="258961" y="294680"/>
                </a:lnTo>
                <a:lnTo>
                  <a:pt x="232172" y="241102"/>
                </a:lnTo>
                <a:lnTo>
                  <a:pt x="232172" y="24110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4" name="Freeform 53"/>
          <p:cNvSpPr/>
          <p:nvPr/>
        </p:nvSpPr>
        <p:spPr bwMode="auto">
          <a:xfrm>
            <a:off x="6036469" y="4625578"/>
            <a:ext cx="446485" cy="125016"/>
          </a:xfrm>
          <a:custGeom>
            <a:avLst/>
            <a:gdLst/>
            <a:ahLst/>
            <a:cxnLst/>
            <a:rect l="0" t="0" r="0" b="0"/>
            <a:pathLst>
              <a:path w="446485" h="125016">
                <a:moveTo>
                  <a:pt x="0" y="0"/>
                </a:moveTo>
                <a:lnTo>
                  <a:pt x="0" y="8929"/>
                </a:lnTo>
                <a:lnTo>
                  <a:pt x="0" y="26789"/>
                </a:lnTo>
                <a:lnTo>
                  <a:pt x="0" y="53578"/>
                </a:lnTo>
                <a:lnTo>
                  <a:pt x="17859" y="71437"/>
                </a:lnTo>
                <a:lnTo>
                  <a:pt x="44648" y="98226"/>
                </a:lnTo>
                <a:lnTo>
                  <a:pt x="89297" y="116086"/>
                </a:lnTo>
                <a:lnTo>
                  <a:pt x="142875" y="125015"/>
                </a:lnTo>
                <a:lnTo>
                  <a:pt x="196453" y="125015"/>
                </a:lnTo>
                <a:lnTo>
                  <a:pt x="258961" y="116086"/>
                </a:lnTo>
                <a:lnTo>
                  <a:pt x="321469" y="107156"/>
                </a:lnTo>
                <a:lnTo>
                  <a:pt x="375047" y="89297"/>
                </a:lnTo>
                <a:lnTo>
                  <a:pt x="419695" y="62508"/>
                </a:lnTo>
                <a:lnTo>
                  <a:pt x="446484" y="35718"/>
                </a:lnTo>
                <a:lnTo>
                  <a:pt x="446484" y="3571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5" name="Freeform 54"/>
          <p:cNvSpPr/>
          <p:nvPr/>
        </p:nvSpPr>
        <p:spPr bwMode="auto">
          <a:xfrm>
            <a:off x="6518672" y="4536281"/>
            <a:ext cx="285751" cy="446486"/>
          </a:xfrm>
          <a:custGeom>
            <a:avLst/>
            <a:gdLst/>
            <a:ahLst/>
            <a:cxnLst/>
            <a:rect l="0" t="0" r="0" b="0"/>
            <a:pathLst>
              <a:path w="285751" h="446486">
                <a:moveTo>
                  <a:pt x="26789" y="0"/>
                </a:moveTo>
                <a:lnTo>
                  <a:pt x="26789" y="0"/>
                </a:lnTo>
                <a:lnTo>
                  <a:pt x="26789" y="0"/>
                </a:lnTo>
                <a:lnTo>
                  <a:pt x="26789" y="8930"/>
                </a:lnTo>
                <a:lnTo>
                  <a:pt x="26789" y="17859"/>
                </a:lnTo>
                <a:lnTo>
                  <a:pt x="26789" y="35719"/>
                </a:lnTo>
                <a:lnTo>
                  <a:pt x="26789" y="53578"/>
                </a:lnTo>
                <a:lnTo>
                  <a:pt x="17859" y="89297"/>
                </a:lnTo>
                <a:lnTo>
                  <a:pt x="17859" y="133945"/>
                </a:lnTo>
                <a:lnTo>
                  <a:pt x="8930" y="178594"/>
                </a:lnTo>
                <a:lnTo>
                  <a:pt x="8930" y="232172"/>
                </a:lnTo>
                <a:lnTo>
                  <a:pt x="8930" y="285750"/>
                </a:lnTo>
                <a:lnTo>
                  <a:pt x="0" y="321469"/>
                </a:lnTo>
                <a:lnTo>
                  <a:pt x="8930" y="348258"/>
                </a:lnTo>
                <a:lnTo>
                  <a:pt x="8930" y="366117"/>
                </a:lnTo>
                <a:lnTo>
                  <a:pt x="8930" y="357188"/>
                </a:lnTo>
                <a:lnTo>
                  <a:pt x="17859" y="339328"/>
                </a:lnTo>
                <a:lnTo>
                  <a:pt x="26789" y="303609"/>
                </a:lnTo>
                <a:lnTo>
                  <a:pt x="44648" y="258961"/>
                </a:lnTo>
                <a:lnTo>
                  <a:pt x="62508" y="214312"/>
                </a:lnTo>
                <a:lnTo>
                  <a:pt x="80367" y="178594"/>
                </a:lnTo>
                <a:lnTo>
                  <a:pt x="107156" y="169664"/>
                </a:lnTo>
                <a:lnTo>
                  <a:pt x="125016" y="178594"/>
                </a:lnTo>
                <a:lnTo>
                  <a:pt x="151805" y="214312"/>
                </a:lnTo>
                <a:lnTo>
                  <a:pt x="169664" y="258961"/>
                </a:lnTo>
                <a:lnTo>
                  <a:pt x="187523" y="312539"/>
                </a:lnTo>
                <a:lnTo>
                  <a:pt x="196453" y="366117"/>
                </a:lnTo>
                <a:lnTo>
                  <a:pt x="214312" y="401836"/>
                </a:lnTo>
                <a:lnTo>
                  <a:pt x="223242" y="428625"/>
                </a:lnTo>
                <a:lnTo>
                  <a:pt x="232172" y="446485"/>
                </a:lnTo>
                <a:lnTo>
                  <a:pt x="241101" y="446485"/>
                </a:lnTo>
                <a:lnTo>
                  <a:pt x="250031" y="419696"/>
                </a:lnTo>
                <a:lnTo>
                  <a:pt x="267891" y="392907"/>
                </a:lnTo>
                <a:lnTo>
                  <a:pt x="285750" y="366117"/>
                </a:lnTo>
                <a:lnTo>
                  <a:pt x="285750" y="36611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6" name="Freeform 55"/>
          <p:cNvSpPr/>
          <p:nvPr/>
        </p:nvSpPr>
        <p:spPr bwMode="auto">
          <a:xfrm>
            <a:off x="7036594" y="4688086"/>
            <a:ext cx="53579" cy="303610"/>
          </a:xfrm>
          <a:custGeom>
            <a:avLst/>
            <a:gdLst/>
            <a:ahLst/>
            <a:cxnLst/>
            <a:rect l="0" t="0" r="0" b="0"/>
            <a:pathLst>
              <a:path w="53579" h="303610">
                <a:moveTo>
                  <a:pt x="0" y="0"/>
                </a:moveTo>
                <a:lnTo>
                  <a:pt x="0" y="0"/>
                </a:lnTo>
                <a:lnTo>
                  <a:pt x="0" y="8929"/>
                </a:lnTo>
                <a:lnTo>
                  <a:pt x="0" y="26789"/>
                </a:lnTo>
                <a:lnTo>
                  <a:pt x="0" y="62507"/>
                </a:lnTo>
                <a:lnTo>
                  <a:pt x="8929" y="107156"/>
                </a:lnTo>
                <a:lnTo>
                  <a:pt x="17859" y="151804"/>
                </a:lnTo>
                <a:lnTo>
                  <a:pt x="26789" y="205383"/>
                </a:lnTo>
                <a:lnTo>
                  <a:pt x="35719" y="250031"/>
                </a:lnTo>
                <a:lnTo>
                  <a:pt x="35719" y="276820"/>
                </a:lnTo>
                <a:lnTo>
                  <a:pt x="44648" y="294680"/>
                </a:lnTo>
                <a:lnTo>
                  <a:pt x="44648" y="303609"/>
                </a:lnTo>
                <a:lnTo>
                  <a:pt x="53578" y="303609"/>
                </a:lnTo>
                <a:lnTo>
                  <a:pt x="53578" y="285750"/>
                </a:lnTo>
                <a:lnTo>
                  <a:pt x="53578" y="258961"/>
                </a:lnTo>
                <a:lnTo>
                  <a:pt x="53578" y="232172"/>
                </a:lnTo>
                <a:lnTo>
                  <a:pt x="53578" y="23217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7" name="Freeform 56"/>
          <p:cNvSpPr/>
          <p:nvPr/>
        </p:nvSpPr>
        <p:spPr bwMode="auto">
          <a:xfrm>
            <a:off x="7170539" y="4911328"/>
            <a:ext cx="17860" cy="89298"/>
          </a:xfrm>
          <a:custGeom>
            <a:avLst/>
            <a:gdLst/>
            <a:ahLst/>
            <a:cxnLst/>
            <a:rect l="0" t="0" r="0" b="0"/>
            <a:pathLst>
              <a:path w="17860" h="89298">
                <a:moveTo>
                  <a:pt x="17859" y="0"/>
                </a:moveTo>
                <a:lnTo>
                  <a:pt x="8930" y="8930"/>
                </a:lnTo>
                <a:lnTo>
                  <a:pt x="8930" y="26789"/>
                </a:lnTo>
                <a:lnTo>
                  <a:pt x="0" y="53578"/>
                </a:lnTo>
                <a:lnTo>
                  <a:pt x="0" y="71438"/>
                </a:lnTo>
                <a:lnTo>
                  <a:pt x="8930" y="80367"/>
                </a:lnTo>
                <a:lnTo>
                  <a:pt x="8930" y="89297"/>
                </a:lnTo>
                <a:lnTo>
                  <a:pt x="8930" y="80367"/>
                </a:lnTo>
                <a:lnTo>
                  <a:pt x="8930" y="8036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8" name="Freeform 57"/>
          <p:cNvSpPr/>
          <p:nvPr/>
        </p:nvSpPr>
        <p:spPr bwMode="auto">
          <a:xfrm>
            <a:off x="7179469" y="4652367"/>
            <a:ext cx="44649" cy="8930"/>
          </a:xfrm>
          <a:custGeom>
            <a:avLst/>
            <a:gdLst/>
            <a:ahLst/>
            <a:cxnLst/>
            <a:rect l="0" t="0" r="0" b="0"/>
            <a:pathLst>
              <a:path w="44649" h="8930">
                <a:moveTo>
                  <a:pt x="0" y="8929"/>
                </a:moveTo>
                <a:lnTo>
                  <a:pt x="0" y="8929"/>
                </a:lnTo>
                <a:lnTo>
                  <a:pt x="0" y="8929"/>
                </a:lnTo>
                <a:lnTo>
                  <a:pt x="8929" y="8929"/>
                </a:lnTo>
                <a:lnTo>
                  <a:pt x="17859" y="8929"/>
                </a:lnTo>
                <a:lnTo>
                  <a:pt x="26789" y="8929"/>
                </a:lnTo>
                <a:lnTo>
                  <a:pt x="35719" y="0"/>
                </a:lnTo>
                <a:lnTo>
                  <a:pt x="44648" y="0"/>
                </a:lnTo>
                <a:lnTo>
                  <a:pt x="44648"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9" name="Freeform 58"/>
          <p:cNvSpPr/>
          <p:nvPr/>
        </p:nvSpPr>
        <p:spPr bwMode="auto">
          <a:xfrm>
            <a:off x="7286625" y="4607718"/>
            <a:ext cx="205384" cy="357189"/>
          </a:xfrm>
          <a:custGeom>
            <a:avLst/>
            <a:gdLst/>
            <a:ahLst/>
            <a:cxnLst/>
            <a:rect l="0" t="0" r="0" b="0"/>
            <a:pathLst>
              <a:path w="205384" h="357189">
                <a:moveTo>
                  <a:pt x="17859" y="0"/>
                </a:moveTo>
                <a:lnTo>
                  <a:pt x="17859" y="0"/>
                </a:lnTo>
                <a:lnTo>
                  <a:pt x="8930" y="8930"/>
                </a:lnTo>
                <a:lnTo>
                  <a:pt x="8930" y="17860"/>
                </a:lnTo>
                <a:lnTo>
                  <a:pt x="0" y="35719"/>
                </a:lnTo>
                <a:lnTo>
                  <a:pt x="0" y="53578"/>
                </a:lnTo>
                <a:lnTo>
                  <a:pt x="8930" y="80368"/>
                </a:lnTo>
                <a:lnTo>
                  <a:pt x="8930" y="107157"/>
                </a:lnTo>
                <a:lnTo>
                  <a:pt x="8930" y="151805"/>
                </a:lnTo>
                <a:lnTo>
                  <a:pt x="8930" y="187524"/>
                </a:lnTo>
                <a:lnTo>
                  <a:pt x="8930" y="232172"/>
                </a:lnTo>
                <a:lnTo>
                  <a:pt x="8930" y="267891"/>
                </a:lnTo>
                <a:lnTo>
                  <a:pt x="8930" y="294680"/>
                </a:lnTo>
                <a:lnTo>
                  <a:pt x="8930" y="312540"/>
                </a:lnTo>
                <a:lnTo>
                  <a:pt x="0" y="321470"/>
                </a:lnTo>
                <a:lnTo>
                  <a:pt x="0" y="312540"/>
                </a:lnTo>
                <a:lnTo>
                  <a:pt x="0" y="285751"/>
                </a:lnTo>
                <a:lnTo>
                  <a:pt x="8930" y="250032"/>
                </a:lnTo>
                <a:lnTo>
                  <a:pt x="17859" y="214313"/>
                </a:lnTo>
                <a:lnTo>
                  <a:pt x="35719" y="187524"/>
                </a:lnTo>
                <a:lnTo>
                  <a:pt x="53578" y="160735"/>
                </a:lnTo>
                <a:lnTo>
                  <a:pt x="80367" y="151805"/>
                </a:lnTo>
                <a:lnTo>
                  <a:pt x="107156" y="160735"/>
                </a:lnTo>
                <a:lnTo>
                  <a:pt x="142875" y="178594"/>
                </a:lnTo>
                <a:lnTo>
                  <a:pt x="169664" y="205383"/>
                </a:lnTo>
                <a:lnTo>
                  <a:pt x="187523" y="241102"/>
                </a:lnTo>
                <a:lnTo>
                  <a:pt x="196453" y="267891"/>
                </a:lnTo>
                <a:lnTo>
                  <a:pt x="205383" y="294680"/>
                </a:lnTo>
                <a:lnTo>
                  <a:pt x="187523" y="321470"/>
                </a:lnTo>
                <a:lnTo>
                  <a:pt x="169664" y="339329"/>
                </a:lnTo>
                <a:lnTo>
                  <a:pt x="142875" y="357188"/>
                </a:lnTo>
                <a:lnTo>
                  <a:pt x="116086" y="357188"/>
                </a:lnTo>
                <a:lnTo>
                  <a:pt x="98227" y="348259"/>
                </a:lnTo>
                <a:lnTo>
                  <a:pt x="80367" y="330399"/>
                </a:lnTo>
                <a:lnTo>
                  <a:pt x="71438" y="312540"/>
                </a:lnTo>
                <a:lnTo>
                  <a:pt x="80367" y="285751"/>
                </a:lnTo>
                <a:lnTo>
                  <a:pt x="80367" y="28575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0" name="Freeform 59"/>
          <p:cNvSpPr/>
          <p:nvPr/>
        </p:nvSpPr>
        <p:spPr bwMode="auto">
          <a:xfrm>
            <a:off x="7599164" y="4688086"/>
            <a:ext cx="80368" cy="205384"/>
          </a:xfrm>
          <a:custGeom>
            <a:avLst/>
            <a:gdLst/>
            <a:ahLst/>
            <a:cxnLst/>
            <a:rect l="0" t="0" r="0" b="0"/>
            <a:pathLst>
              <a:path w="80368" h="205384">
                <a:moveTo>
                  <a:pt x="26789" y="98226"/>
                </a:moveTo>
                <a:lnTo>
                  <a:pt x="26789" y="107156"/>
                </a:lnTo>
                <a:lnTo>
                  <a:pt x="35719" y="125015"/>
                </a:lnTo>
                <a:lnTo>
                  <a:pt x="35719" y="142875"/>
                </a:lnTo>
                <a:lnTo>
                  <a:pt x="35719" y="169664"/>
                </a:lnTo>
                <a:lnTo>
                  <a:pt x="35719" y="187523"/>
                </a:lnTo>
                <a:lnTo>
                  <a:pt x="44649" y="205383"/>
                </a:lnTo>
                <a:lnTo>
                  <a:pt x="44649" y="205383"/>
                </a:lnTo>
                <a:lnTo>
                  <a:pt x="35719" y="205383"/>
                </a:lnTo>
                <a:lnTo>
                  <a:pt x="26789" y="196453"/>
                </a:lnTo>
                <a:lnTo>
                  <a:pt x="17859" y="187523"/>
                </a:lnTo>
                <a:lnTo>
                  <a:pt x="8930" y="160734"/>
                </a:lnTo>
                <a:lnTo>
                  <a:pt x="0" y="133945"/>
                </a:lnTo>
                <a:lnTo>
                  <a:pt x="0" y="107156"/>
                </a:lnTo>
                <a:lnTo>
                  <a:pt x="8930" y="80367"/>
                </a:lnTo>
                <a:lnTo>
                  <a:pt x="17859" y="53578"/>
                </a:lnTo>
                <a:lnTo>
                  <a:pt x="35719" y="35718"/>
                </a:lnTo>
                <a:lnTo>
                  <a:pt x="44649" y="26789"/>
                </a:lnTo>
                <a:lnTo>
                  <a:pt x="62508" y="17859"/>
                </a:lnTo>
                <a:lnTo>
                  <a:pt x="80367" y="0"/>
                </a:lnTo>
                <a:lnTo>
                  <a:pt x="80367"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1" name="Freeform 60"/>
          <p:cNvSpPr/>
          <p:nvPr/>
        </p:nvSpPr>
        <p:spPr bwMode="auto">
          <a:xfrm>
            <a:off x="7706320" y="4634507"/>
            <a:ext cx="392908" cy="232173"/>
          </a:xfrm>
          <a:custGeom>
            <a:avLst/>
            <a:gdLst/>
            <a:ahLst/>
            <a:cxnLst/>
            <a:rect l="0" t="0" r="0" b="0"/>
            <a:pathLst>
              <a:path w="392908" h="232173">
                <a:moveTo>
                  <a:pt x="107157" y="80368"/>
                </a:moveTo>
                <a:lnTo>
                  <a:pt x="107157" y="80368"/>
                </a:lnTo>
                <a:lnTo>
                  <a:pt x="107157" y="80368"/>
                </a:lnTo>
                <a:lnTo>
                  <a:pt x="107157" y="80368"/>
                </a:lnTo>
                <a:lnTo>
                  <a:pt x="98227" y="71438"/>
                </a:lnTo>
                <a:lnTo>
                  <a:pt x="89297" y="71438"/>
                </a:lnTo>
                <a:lnTo>
                  <a:pt x="71438" y="71438"/>
                </a:lnTo>
                <a:lnTo>
                  <a:pt x="53578" y="71438"/>
                </a:lnTo>
                <a:lnTo>
                  <a:pt x="35719" y="80368"/>
                </a:lnTo>
                <a:lnTo>
                  <a:pt x="26789" y="98227"/>
                </a:lnTo>
                <a:lnTo>
                  <a:pt x="8930" y="116086"/>
                </a:lnTo>
                <a:lnTo>
                  <a:pt x="0" y="142875"/>
                </a:lnTo>
                <a:lnTo>
                  <a:pt x="0" y="169664"/>
                </a:lnTo>
                <a:lnTo>
                  <a:pt x="0" y="187524"/>
                </a:lnTo>
                <a:lnTo>
                  <a:pt x="0" y="205383"/>
                </a:lnTo>
                <a:lnTo>
                  <a:pt x="17860" y="214313"/>
                </a:lnTo>
                <a:lnTo>
                  <a:pt x="26789" y="205383"/>
                </a:lnTo>
                <a:lnTo>
                  <a:pt x="44649" y="196454"/>
                </a:lnTo>
                <a:lnTo>
                  <a:pt x="62508" y="169664"/>
                </a:lnTo>
                <a:lnTo>
                  <a:pt x="80368" y="142875"/>
                </a:lnTo>
                <a:lnTo>
                  <a:pt x="98227" y="107157"/>
                </a:lnTo>
                <a:lnTo>
                  <a:pt x="107157" y="80368"/>
                </a:lnTo>
                <a:lnTo>
                  <a:pt x="107157" y="53579"/>
                </a:lnTo>
                <a:lnTo>
                  <a:pt x="107157" y="35719"/>
                </a:lnTo>
                <a:lnTo>
                  <a:pt x="116086" y="35719"/>
                </a:lnTo>
                <a:lnTo>
                  <a:pt x="116086" y="44649"/>
                </a:lnTo>
                <a:lnTo>
                  <a:pt x="125016" y="62508"/>
                </a:lnTo>
                <a:lnTo>
                  <a:pt x="125016" y="98227"/>
                </a:lnTo>
                <a:lnTo>
                  <a:pt x="133946" y="133946"/>
                </a:lnTo>
                <a:lnTo>
                  <a:pt x="133946" y="160735"/>
                </a:lnTo>
                <a:lnTo>
                  <a:pt x="142875" y="187524"/>
                </a:lnTo>
                <a:lnTo>
                  <a:pt x="142875" y="205383"/>
                </a:lnTo>
                <a:lnTo>
                  <a:pt x="151805" y="214313"/>
                </a:lnTo>
                <a:lnTo>
                  <a:pt x="160735" y="223243"/>
                </a:lnTo>
                <a:lnTo>
                  <a:pt x="169664" y="214313"/>
                </a:lnTo>
                <a:lnTo>
                  <a:pt x="178594" y="205383"/>
                </a:lnTo>
                <a:lnTo>
                  <a:pt x="187524" y="178594"/>
                </a:lnTo>
                <a:lnTo>
                  <a:pt x="205383" y="151805"/>
                </a:lnTo>
                <a:lnTo>
                  <a:pt x="223243" y="125016"/>
                </a:lnTo>
                <a:lnTo>
                  <a:pt x="241102" y="89297"/>
                </a:lnTo>
                <a:lnTo>
                  <a:pt x="250032" y="62508"/>
                </a:lnTo>
                <a:lnTo>
                  <a:pt x="258961" y="53579"/>
                </a:lnTo>
                <a:lnTo>
                  <a:pt x="258961" y="62508"/>
                </a:lnTo>
                <a:lnTo>
                  <a:pt x="258961" y="89297"/>
                </a:lnTo>
                <a:lnTo>
                  <a:pt x="258961" y="116086"/>
                </a:lnTo>
                <a:lnTo>
                  <a:pt x="258961" y="151805"/>
                </a:lnTo>
                <a:lnTo>
                  <a:pt x="258961" y="178594"/>
                </a:lnTo>
                <a:lnTo>
                  <a:pt x="250032" y="205383"/>
                </a:lnTo>
                <a:lnTo>
                  <a:pt x="250032" y="223243"/>
                </a:lnTo>
                <a:lnTo>
                  <a:pt x="258961" y="232172"/>
                </a:lnTo>
                <a:lnTo>
                  <a:pt x="258961" y="232172"/>
                </a:lnTo>
                <a:lnTo>
                  <a:pt x="267891" y="214313"/>
                </a:lnTo>
                <a:lnTo>
                  <a:pt x="276821" y="196454"/>
                </a:lnTo>
                <a:lnTo>
                  <a:pt x="285750" y="160735"/>
                </a:lnTo>
                <a:lnTo>
                  <a:pt x="303610" y="125016"/>
                </a:lnTo>
                <a:lnTo>
                  <a:pt x="321469" y="89297"/>
                </a:lnTo>
                <a:lnTo>
                  <a:pt x="339328" y="53579"/>
                </a:lnTo>
                <a:lnTo>
                  <a:pt x="357188" y="35719"/>
                </a:lnTo>
                <a:lnTo>
                  <a:pt x="375047" y="17860"/>
                </a:lnTo>
                <a:lnTo>
                  <a:pt x="383977" y="8930"/>
                </a:lnTo>
                <a:lnTo>
                  <a:pt x="392907" y="8930"/>
                </a:lnTo>
                <a:lnTo>
                  <a:pt x="392907" y="0"/>
                </a:lnTo>
                <a:lnTo>
                  <a:pt x="392907"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2" name="Freeform 61"/>
          <p:cNvSpPr/>
          <p:nvPr/>
        </p:nvSpPr>
        <p:spPr bwMode="auto">
          <a:xfrm>
            <a:off x="8134945" y="4670226"/>
            <a:ext cx="178594" cy="366119"/>
          </a:xfrm>
          <a:custGeom>
            <a:avLst/>
            <a:gdLst/>
            <a:ahLst/>
            <a:cxnLst/>
            <a:rect l="0" t="0" r="0" b="0"/>
            <a:pathLst>
              <a:path w="178594" h="366119">
                <a:moveTo>
                  <a:pt x="17860" y="17860"/>
                </a:moveTo>
                <a:lnTo>
                  <a:pt x="17860" y="35719"/>
                </a:lnTo>
                <a:lnTo>
                  <a:pt x="8930" y="62508"/>
                </a:lnTo>
                <a:lnTo>
                  <a:pt x="0" y="98227"/>
                </a:lnTo>
                <a:lnTo>
                  <a:pt x="8930" y="125016"/>
                </a:lnTo>
                <a:lnTo>
                  <a:pt x="8930" y="142875"/>
                </a:lnTo>
                <a:lnTo>
                  <a:pt x="17860" y="151805"/>
                </a:lnTo>
                <a:lnTo>
                  <a:pt x="26789" y="142875"/>
                </a:lnTo>
                <a:lnTo>
                  <a:pt x="44649" y="125016"/>
                </a:lnTo>
                <a:lnTo>
                  <a:pt x="62507" y="107156"/>
                </a:lnTo>
                <a:lnTo>
                  <a:pt x="80367" y="71438"/>
                </a:lnTo>
                <a:lnTo>
                  <a:pt x="98226" y="44649"/>
                </a:lnTo>
                <a:lnTo>
                  <a:pt x="107156" y="17860"/>
                </a:lnTo>
                <a:lnTo>
                  <a:pt x="133945" y="8930"/>
                </a:lnTo>
                <a:lnTo>
                  <a:pt x="151804" y="0"/>
                </a:lnTo>
                <a:lnTo>
                  <a:pt x="160734" y="17860"/>
                </a:lnTo>
                <a:lnTo>
                  <a:pt x="169664" y="53578"/>
                </a:lnTo>
                <a:lnTo>
                  <a:pt x="169664" y="98227"/>
                </a:lnTo>
                <a:lnTo>
                  <a:pt x="169664" y="151805"/>
                </a:lnTo>
                <a:lnTo>
                  <a:pt x="169664" y="214313"/>
                </a:lnTo>
                <a:lnTo>
                  <a:pt x="178593" y="267891"/>
                </a:lnTo>
                <a:lnTo>
                  <a:pt x="178593" y="321469"/>
                </a:lnTo>
                <a:lnTo>
                  <a:pt x="169664" y="348258"/>
                </a:lnTo>
                <a:lnTo>
                  <a:pt x="142875" y="366118"/>
                </a:lnTo>
                <a:lnTo>
                  <a:pt x="125015" y="366118"/>
                </a:lnTo>
                <a:lnTo>
                  <a:pt x="98226" y="348258"/>
                </a:lnTo>
                <a:lnTo>
                  <a:pt x="71437" y="312540"/>
                </a:lnTo>
                <a:lnTo>
                  <a:pt x="35719" y="267891"/>
                </a:lnTo>
                <a:lnTo>
                  <a:pt x="35719" y="26789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3" name="Freeform 62"/>
          <p:cNvSpPr/>
          <p:nvPr/>
        </p:nvSpPr>
        <p:spPr bwMode="auto">
          <a:xfrm>
            <a:off x="3071813" y="3178968"/>
            <a:ext cx="71438" cy="151806"/>
          </a:xfrm>
          <a:custGeom>
            <a:avLst/>
            <a:gdLst/>
            <a:ahLst/>
            <a:cxnLst/>
            <a:rect l="0" t="0" r="0" b="0"/>
            <a:pathLst>
              <a:path w="71438" h="151806">
                <a:moveTo>
                  <a:pt x="62507" y="17860"/>
                </a:moveTo>
                <a:lnTo>
                  <a:pt x="62507" y="17860"/>
                </a:lnTo>
                <a:lnTo>
                  <a:pt x="62507" y="26789"/>
                </a:lnTo>
                <a:lnTo>
                  <a:pt x="62507" y="26789"/>
                </a:lnTo>
                <a:lnTo>
                  <a:pt x="53578" y="26789"/>
                </a:lnTo>
                <a:lnTo>
                  <a:pt x="53578" y="17860"/>
                </a:lnTo>
                <a:lnTo>
                  <a:pt x="44648" y="8930"/>
                </a:lnTo>
                <a:lnTo>
                  <a:pt x="35718" y="8930"/>
                </a:lnTo>
                <a:lnTo>
                  <a:pt x="35718" y="0"/>
                </a:lnTo>
                <a:lnTo>
                  <a:pt x="17859" y="0"/>
                </a:lnTo>
                <a:lnTo>
                  <a:pt x="17859" y="8930"/>
                </a:lnTo>
                <a:lnTo>
                  <a:pt x="8929" y="17860"/>
                </a:lnTo>
                <a:lnTo>
                  <a:pt x="0" y="35719"/>
                </a:lnTo>
                <a:lnTo>
                  <a:pt x="8929" y="62508"/>
                </a:lnTo>
                <a:lnTo>
                  <a:pt x="8929" y="89297"/>
                </a:lnTo>
                <a:lnTo>
                  <a:pt x="17859" y="107157"/>
                </a:lnTo>
                <a:lnTo>
                  <a:pt x="35718" y="125016"/>
                </a:lnTo>
                <a:lnTo>
                  <a:pt x="44648" y="142875"/>
                </a:lnTo>
                <a:lnTo>
                  <a:pt x="53578" y="151805"/>
                </a:lnTo>
                <a:lnTo>
                  <a:pt x="62507" y="151805"/>
                </a:lnTo>
                <a:lnTo>
                  <a:pt x="71437" y="142875"/>
                </a:lnTo>
                <a:lnTo>
                  <a:pt x="71437" y="125016"/>
                </a:lnTo>
                <a:lnTo>
                  <a:pt x="71437" y="107157"/>
                </a:lnTo>
                <a:lnTo>
                  <a:pt x="71437" y="89297"/>
                </a:lnTo>
                <a:lnTo>
                  <a:pt x="53578" y="62508"/>
                </a:lnTo>
                <a:lnTo>
                  <a:pt x="44648" y="53578"/>
                </a:lnTo>
                <a:lnTo>
                  <a:pt x="35718" y="44649"/>
                </a:lnTo>
                <a:lnTo>
                  <a:pt x="26789" y="53578"/>
                </a:lnTo>
                <a:lnTo>
                  <a:pt x="26789" y="62508"/>
                </a:lnTo>
                <a:lnTo>
                  <a:pt x="26789" y="80368"/>
                </a:lnTo>
                <a:lnTo>
                  <a:pt x="26789" y="89297"/>
                </a:lnTo>
                <a:lnTo>
                  <a:pt x="35718" y="107157"/>
                </a:lnTo>
                <a:lnTo>
                  <a:pt x="44648" y="116086"/>
                </a:lnTo>
                <a:lnTo>
                  <a:pt x="62507" y="107157"/>
                </a:lnTo>
                <a:lnTo>
                  <a:pt x="62507" y="10715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4" name="Freeform 63"/>
          <p:cNvSpPr/>
          <p:nvPr/>
        </p:nvSpPr>
        <p:spPr bwMode="auto">
          <a:xfrm>
            <a:off x="3223617" y="3071812"/>
            <a:ext cx="133947" cy="446485"/>
          </a:xfrm>
          <a:custGeom>
            <a:avLst/>
            <a:gdLst/>
            <a:ahLst/>
            <a:cxnLst/>
            <a:rect l="0" t="0" r="0" b="0"/>
            <a:pathLst>
              <a:path w="133947" h="446485">
                <a:moveTo>
                  <a:pt x="8930" y="53578"/>
                </a:moveTo>
                <a:lnTo>
                  <a:pt x="0" y="62508"/>
                </a:lnTo>
                <a:lnTo>
                  <a:pt x="8930" y="71438"/>
                </a:lnTo>
                <a:lnTo>
                  <a:pt x="8930" y="98227"/>
                </a:lnTo>
                <a:lnTo>
                  <a:pt x="26789" y="133945"/>
                </a:lnTo>
                <a:lnTo>
                  <a:pt x="35719" y="169664"/>
                </a:lnTo>
                <a:lnTo>
                  <a:pt x="53578" y="223242"/>
                </a:lnTo>
                <a:lnTo>
                  <a:pt x="71438" y="276820"/>
                </a:lnTo>
                <a:lnTo>
                  <a:pt x="89297" y="321469"/>
                </a:lnTo>
                <a:lnTo>
                  <a:pt x="107156" y="366117"/>
                </a:lnTo>
                <a:lnTo>
                  <a:pt x="116086" y="410766"/>
                </a:lnTo>
                <a:lnTo>
                  <a:pt x="125016" y="428625"/>
                </a:lnTo>
                <a:lnTo>
                  <a:pt x="133946" y="446484"/>
                </a:lnTo>
                <a:lnTo>
                  <a:pt x="133946" y="446484"/>
                </a:lnTo>
                <a:lnTo>
                  <a:pt x="133946" y="437555"/>
                </a:lnTo>
                <a:lnTo>
                  <a:pt x="125016" y="419695"/>
                </a:lnTo>
                <a:lnTo>
                  <a:pt x="107156" y="383977"/>
                </a:lnTo>
                <a:lnTo>
                  <a:pt x="89297" y="330399"/>
                </a:lnTo>
                <a:lnTo>
                  <a:pt x="53578" y="267891"/>
                </a:lnTo>
                <a:lnTo>
                  <a:pt x="35719" y="196453"/>
                </a:lnTo>
                <a:lnTo>
                  <a:pt x="17860" y="133945"/>
                </a:lnTo>
                <a:lnTo>
                  <a:pt x="17860" y="71438"/>
                </a:lnTo>
                <a:lnTo>
                  <a:pt x="26789" y="35719"/>
                </a:lnTo>
                <a:lnTo>
                  <a:pt x="44649" y="8930"/>
                </a:lnTo>
                <a:lnTo>
                  <a:pt x="71438" y="0"/>
                </a:lnTo>
                <a:lnTo>
                  <a:pt x="98227" y="17859"/>
                </a:lnTo>
                <a:lnTo>
                  <a:pt x="116086" y="35719"/>
                </a:lnTo>
                <a:lnTo>
                  <a:pt x="133946" y="71438"/>
                </a:lnTo>
                <a:lnTo>
                  <a:pt x="133946" y="116086"/>
                </a:lnTo>
                <a:lnTo>
                  <a:pt x="125016" y="160734"/>
                </a:lnTo>
                <a:lnTo>
                  <a:pt x="116086" y="196453"/>
                </a:lnTo>
                <a:lnTo>
                  <a:pt x="89297" y="223242"/>
                </a:lnTo>
                <a:lnTo>
                  <a:pt x="71438" y="232172"/>
                </a:lnTo>
                <a:lnTo>
                  <a:pt x="62508" y="223242"/>
                </a:lnTo>
                <a:lnTo>
                  <a:pt x="53578" y="196453"/>
                </a:lnTo>
                <a:lnTo>
                  <a:pt x="62508" y="151805"/>
                </a:lnTo>
                <a:lnTo>
                  <a:pt x="62508" y="15180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5" name="Freeform 64"/>
          <p:cNvSpPr/>
          <p:nvPr/>
        </p:nvSpPr>
        <p:spPr bwMode="auto">
          <a:xfrm>
            <a:off x="3527227" y="3080742"/>
            <a:ext cx="1" cy="1"/>
          </a:xfrm>
          <a:custGeom>
            <a:avLst/>
            <a:gdLst/>
            <a:ahLst/>
            <a:cxnLst/>
            <a:rect l="0" t="0" r="0" b="0"/>
            <a:pathLst>
              <a:path w="1" h="1">
                <a:moveTo>
                  <a:pt x="0" y="0"/>
                </a:moveTo>
                <a:close/>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6" name="Freeform 65"/>
          <p:cNvSpPr/>
          <p:nvPr/>
        </p:nvSpPr>
        <p:spPr bwMode="auto">
          <a:xfrm>
            <a:off x="3473648" y="2794992"/>
            <a:ext cx="133947" cy="383977"/>
          </a:xfrm>
          <a:custGeom>
            <a:avLst/>
            <a:gdLst/>
            <a:ahLst/>
            <a:cxnLst/>
            <a:rect l="0" t="0" r="0" b="0"/>
            <a:pathLst>
              <a:path w="133947" h="383977">
                <a:moveTo>
                  <a:pt x="53579" y="312539"/>
                </a:moveTo>
                <a:lnTo>
                  <a:pt x="44649" y="330398"/>
                </a:lnTo>
                <a:lnTo>
                  <a:pt x="35719" y="339328"/>
                </a:lnTo>
                <a:lnTo>
                  <a:pt x="35719" y="357187"/>
                </a:lnTo>
                <a:lnTo>
                  <a:pt x="35719" y="366117"/>
                </a:lnTo>
                <a:lnTo>
                  <a:pt x="35719" y="366117"/>
                </a:lnTo>
                <a:lnTo>
                  <a:pt x="44649" y="366117"/>
                </a:lnTo>
                <a:lnTo>
                  <a:pt x="53579" y="339328"/>
                </a:lnTo>
                <a:lnTo>
                  <a:pt x="62508" y="312539"/>
                </a:lnTo>
                <a:lnTo>
                  <a:pt x="71438" y="276820"/>
                </a:lnTo>
                <a:lnTo>
                  <a:pt x="80368" y="241101"/>
                </a:lnTo>
                <a:lnTo>
                  <a:pt x="89297" y="196453"/>
                </a:lnTo>
                <a:lnTo>
                  <a:pt x="89297" y="151804"/>
                </a:lnTo>
                <a:lnTo>
                  <a:pt x="80368" y="98226"/>
                </a:lnTo>
                <a:lnTo>
                  <a:pt x="62508" y="62508"/>
                </a:lnTo>
                <a:lnTo>
                  <a:pt x="44649" y="26789"/>
                </a:lnTo>
                <a:lnTo>
                  <a:pt x="26790" y="0"/>
                </a:lnTo>
                <a:lnTo>
                  <a:pt x="17860" y="0"/>
                </a:lnTo>
                <a:lnTo>
                  <a:pt x="0" y="17859"/>
                </a:lnTo>
                <a:lnTo>
                  <a:pt x="0" y="53578"/>
                </a:lnTo>
                <a:lnTo>
                  <a:pt x="0" y="107156"/>
                </a:lnTo>
                <a:lnTo>
                  <a:pt x="17860" y="178594"/>
                </a:lnTo>
                <a:lnTo>
                  <a:pt x="35719" y="250031"/>
                </a:lnTo>
                <a:lnTo>
                  <a:pt x="62508" y="303609"/>
                </a:lnTo>
                <a:lnTo>
                  <a:pt x="98227" y="357187"/>
                </a:lnTo>
                <a:lnTo>
                  <a:pt x="133946" y="383976"/>
                </a:lnTo>
                <a:lnTo>
                  <a:pt x="133946" y="38397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7" name="Freeform 66"/>
          <p:cNvSpPr/>
          <p:nvPr/>
        </p:nvSpPr>
        <p:spPr bwMode="auto">
          <a:xfrm>
            <a:off x="3286125" y="3759398"/>
            <a:ext cx="8931" cy="26790"/>
          </a:xfrm>
          <a:custGeom>
            <a:avLst/>
            <a:gdLst/>
            <a:ahLst/>
            <a:cxnLst/>
            <a:rect l="0" t="0" r="0" b="0"/>
            <a:pathLst>
              <a:path w="8931" h="26790">
                <a:moveTo>
                  <a:pt x="8930" y="0"/>
                </a:moveTo>
                <a:lnTo>
                  <a:pt x="8930" y="8930"/>
                </a:lnTo>
                <a:lnTo>
                  <a:pt x="0" y="8930"/>
                </a:lnTo>
                <a:lnTo>
                  <a:pt x="0" y="17859"/>
                </a:lnTo>
                <a:lnTo>
                  <a:pt x="0" y="17859"/>
                </a:lnTo>
                <a:lnTo>
                  <a:pt x="0" y="26789"/>
                </a:lnTo>
                <a:lnTo>
                  <a:pt x="0" y="26789"/>
                </a:lnTo>
                <a:lnTo>
                  <a:pt x="0" y="26789"/>
                </a:lnTo>
                <a:lnTo>
                  <a:pt x="0" y="2678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8" name="Freeform 67"/>
          <p:cNvSpPr/>
          <p:nvPr/>
        </p:nvSpPr>
        <p:spPr bwMode="auto">
          <a:xfrm>
            <a:off x="3420070" y="3437929"/>
            <a:ext cx="151806" cy="580431"/>
          </a:xfrm>
          <a:custGeom>
            <a:avLst/>
            <a:gdLst/>
            <a:ahLst/>
            <a:cxnLst/>
            <a:rect l="0" t="0" r="0" b="0"/>
            <a:pathLst>
              <a:path w="151806" h="580431">
                <a:moveTo>
                  <a:pt x="0" y="187524"/>
                </a:moveTo>
                <a:lnTo>
                  <a:pt x="8930" y="196453"/>
                </a:lnTo>
                <a:lnTo>
                  <a:pt x="8930" y="205383"/>
                </a:lnTo>
                <a:lnTo>
                  <a:pt x="17860" y="223242"/>
                </a:lnTo>
                <a:lnTo>
                  <a:pt x="26789" y="250032"/>
                </a:lnTo>
                <a:lnTo>
                  <a:pt x="44649" y="294680"/>
                </a:lnTo>
                <a:lnTo>
                  <a:pt x="62508" y="348258"/>
                </a:lnTo>
                <a:lnTo>
                  <a:pt x="80368" y="410766"/>
                </a:lnTo>
                <a:lnTo>
                  <a:pt x="98227" y="464344"/>
                </a:lnTo>
                <a:lnTo>
                  <a:pt x="116086" y="508992"/>
                </a:lnTo>
                <a:lnTo>
                  <a:pt x="125016" y="544711"/>
                </a:lnTo>
                <a:lnTo>
                  <a:pt x="133946" y="562571"/>
                </a:lnTo>
                <a:lnTo>
                  <a:pt x="133946" y="580430"/>
                </a:lnTo>
                <a:lnTo>
                  <a:pt x="133946" y="580430"/>
                </a:lnTo>
                <a:lnTo>
                  <a:pt x="125016" y="571500"/>
                </a:lnTo>
                <a:lnTo>
                  <a:pt x="107157" y="544711"/>
                </a:lnTo>
                <a:lnTo>
                  <a:pt x="89297" y="500063"/>
                </a:lnTo>
                <a:lnTo>
                  <a:pt x="62508" y="446485"/>
                </a:lnTo>
                <a:lnTo>
                  <a:pt x="44649" y="375047"/>
                </a:lnTo>
                <a:lnTo>
                  <a:pt x="26789" y="303610"/>
                </a:lnTo>
                <a:lnTo>
                  <a:pt x="26789" y="232172"/>
                </a:lnTo>
                <a:lnTo>
                  <a:pt x="35719" y="169664"/>
                </a:lnTo>
                <a:lnTo>
                  <a:pt x="53578" y="116086"/>
                </a:lnTo>
                <a:lnTo>
                  <a:pt x="71438" y="71438"/>
                </a:lnTo>
                <a:lnTo>
                  <a:pt x="98227" y="35719"/>
                </a:lnTo>
                <a:lnTo>
                  <a:pt x="125016" y="8930"/>
                </a:lnTo>
                <a:lnTo>
                  <a:pt x="142875" y="0"/>
                </a:lnTo>
                <a:lnTo>
                  <a:pt x="151805" y="8930"/>
                </a:lnTo>
                <a:lnTo>
                  <a:pt x="151805" y="26789"/>
                </a:lnTo>
                <a:lnTo>
                  <a:pt x="133946" y="53578"/>
                </a:lnTo>
                <a:lnTo>
                  <a:pt x="107157" y="98227"/>
                </a:lnTo>
                <a:lnTo>
                  <a:pt x="80368" y="142875"/>
                </a:lnTo>
                <a:lnTo>
                  <a:pt x="62508" y="187524"/>
                </a:lnTo>
                <a:lnTo>
                  <a:pt x="44649" y="223242"/>
                </a:lnTo>
                <a:lnTo>
                  <a:pt x="44649" y="250032"/>
                </a:lnTo>
                <a:lnTo>
                  <a:pt x="44649" y="258961"/>
                </a:lnTo>
                <a:lnTo>
                  <a:pt x="53578" y="250032"/>
                </a:lnTo>
                <a:lnTo>
                  <a:pt x="62508" y="223242"/>
                </a:lnTo>
                <a:lnTo>
                  <a:pt x="62508" y="22324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9" name="Freeform 68"/>
          <p:cNvSpPr/>
          <p:nvPr/>
        </p:nvSpPr>
        <p:spPr bwMode="auto">
          <a:xfrm>
            <a:off x="3661172" y="3402211"/>
            <a:ext cx="232173" cy="383977"/>
          </a:xfrm>
          <a:custGeom>
            <a:avLst/>
            <a:gdLst/>
            <a:ahLst/>
            <a:cxnLst/>
            <a:rect l="0" t="0" r="0" b="0"/>
            <a:pathLst>
              <a:path w="232173" h="383977">
                <a:moveTo>
                  <a:pt x="17859" y="71437"/>
                </a:moveTo>
                <a:lnTo>
                  <a:pt x="17859" y="71437"/>
                </a:lnTo>
                <a:lnTo>
                  <a:pt x="8930" y="71437"/>
                </a:lnTo>
                <a:lnTo>
                  <a:pt x="0" y="80367"/>
                </a:lnTo>
                <a:lnTo>
                  <a:pt x="0" y="89296"/>
                </a:lnTo>
                <a:lnTo>
                  <a:pt x="0" y="89296"/>
                </a:lnTo>
                <a:lnTo>
                  <a:pt x="8930" y="98226"/>
                </a:lnTo>
                <a:lnTo>
                  <a:pt x="17859" y="107156"/>
                </a:lnTo>
                <a:lnTo>
                  <a:pt x="26789" y="107156"/>
                </a:lnTo>
                <a:lnTo>
                  <a:pt x="35719" y="116085"/>
                </a:lnTo>
                <a:lnTo>
                  <a:pt x="44648" y="116085"/>
                </a:lnTo>
                <a:lnTo>
                  <a:pt x="53578" y="107156"/>
                </a:lnTo>
                <a:lnTo>
                  <a:pt x="53578" y="98226"/>
                </a:lnTo>
                <a:lnTo>
                  <a:pt x="53578" y="80367"/>
                </a:lnTo>
                <a:lnTo>
                  <a:pt x="62508" y="62507"/>
                </a:lnTo>
                <a:lnTo>
                  <a:pt x="62508" y="35718"/>
                </a:lnTo>
                <a:lnTo>
                  <a:pt x="62508" y="17859"/>
                </a:lnTo>
                <a:lnTo>
                  <a:pt x="71437" y="0"/>
                </a:lnTo>
                <a:lnTo>
                  <a:pt x="80367" y="8929"/>
                </a:lnTo>
                <a:lnTo>
                  <a:pt x="89297" y="26789"/>
                </a:lnTo>
                <a:lnTo>
                  <a:pt x="107156" y="44648"/>
                </a:lnTo>
                <a:lnTo>
                  <a:pt x="133945" y="80367"/>
                </a:lnTo>
                <a:lnTo>
                  <a:pt x="151805" y="116085"/>
                </a:lnTo>
                <a:lnTo>
                  <a:pt x="178594" y="160734"/>
                </a:lnTo>
                <a:lnTo>
                  <a:pt x="205383" y="196453"/>
                </a:lnTo>
                <a:lnTo>
                  <a:pt x="223242" y="241101"/>
                </a:lnTo>
                <a:lnTo>
                  <a:pt x="232172" y="276820"/>
                </a:lnTo>
                <a:lnTo>
                  <a:pt x="232172" y="312539"/>
                </a:lnTo>
                <a:lnTo>
                  <a:pt x="232172" y="339328"/>
                </a:lnTo>
                <a:lnTo>
                  <a:pt x="223242" y="357187"/>
                </a:lnTo>
                <a:lnTo>
                  <a:pt x="205383" y="375046"/>
                </a:lnTo>
                <a:lnTo>
                  <a:pt x="178594" y="383976"/>
                </a:lnTo>
                <a:lnTo>
                  <a:pt x="178594" y="38397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0" name="Freeform 69"/>
          <p:cNvSpPr/>
          <p:nvPr/>
        </p:nvSpPr>
        <p:spPr bwMode="auto">
          <a:xfrm>
            <a:off x="3295055" y="3679031"/>
            <a:ext cx="44649" cy="142876"/>
          </a:xfrm>
          <a:custGeom>
            <a:avLst/>
            <a:gdLst/>
            <a:ahLst/>
            <a:cxnLst/>
            <a:rect l="0" t="0" r="0" b="0"/>
            <a:pathLst>
              <a:path w="44649" h="142876">
                <a:moveTo>
                  <a:pt x="17859" y="0"/>
                </a:moveTo>
                <a:lnTo>
                  <a:pt x="17859" y="0"/>
                </a:lnTo>
                <a:lnTo>
                  <a:pt x="17859" y="8930"/>
                </a:lnTo>
                <a:lnTo>
                  <a:pt x="17859" y="17859"/>
                </a:lnTo>
                <a:lnTo>
                  <a:pt x="8929" y="35719"/>
                </a:lnTo>
                <a:lnTo>
                  <a:pt x="8929" y="53578"/>
                </a:lnTo>
                <a:lnTo>
                  <a:pt x="8929" y="71437"/>
                </a:lnTo>
                <a:lnTo>
                  <a:pt x="8929" y="89297"/>
                </a:lnTo>
                <a:lnTo>
                  <a:pt x="8929" y="98226"/>
                </a:lnTo>
                <a:lnTo>
                  <a:pt x="8929" y="107156"/>
                </a:lnTo>
                <a:lnTo>
                  <a:pt x="8929" y="116086"/>
                </a:lnTo>
                <a:lnTo>
                  <a:pt x="8929" y="107156"/>
                </a:lnTo>
                <a:lnTo>
                  <a:pt x="17859" y="98226"/>
                </a:lnTo>
                <a:lnTo>
                  <a:pt x="17859" y="80367"/>
                </a:lnTo>
                <a:lnTo>
                  <a:pt x="17859" y="53578"/>
                </a:lnTo>
                <a:lnTo>
                  <a:pt x="17859" y="35719"/>
                </a:lnTo>
                <a:lnTo>
                  <a:pt x="17859" y="17859"/>
                </a:lnTo>
                <a:lnTo>
                  <a:pt x="8929" y="8930"/>
                </a:lnTo>
                <a:lnTo>
                  <a:pt x="8929" y="8930"/>
                </a:lnTo>
                <a:lnTo>
                  <a:pt x="0" y="17859"/>
                </a:lnTo>
                <a:lnTo>
                  <a:pt x="0" y="44648"/>
                </a:lnTo>
                <a:lnTo>
                  <a:pt x="0" y="62508"/>
                </a:lnTo>
                <a:lnTo>
                  <a:pt x="0" y="89297"/>
                </a:lnTo>
                <a:lnTo>
                  <a:pt x="0" y="116086"/>
                </a:lnTo>
                <a:lnTo>
                  <a:pt x="8929" y="133945"/>
                </a:lnTo>
                <a:lnTo>
                  <a:pt x="17859" y="142875"/>
                </a:lnTo>
                <a:lnTo>
                  <a:pt x="26789" y="133945"/>
                </a:lnTo>
                <a:lnTo>
                  <a:pt x="35718" y="125015"/>
                </a:lnTo>
                <a:lnTo>
                  <a:pt x="44648" y="98226"/>
                </a:lnTo>
                <a:lnTo>
                  <a:pt x="44648" y="71437"/>
                </a:lnTo>
                <a:lnTo>
                  <a:pt x="44648" y="44648"/>
                </a:lnTo>
                <a:lnTo>
                  <a:pt x="35718" y="35719"/>
                </a:lnTo>
                <a:lnTo>
                  <a:pt x="35718" y="35719"/>
                </a:lnTo>
                <a:lnTo>
                  <a:pt x="26789" y="44648"/>
                </a:lnTo>
                <a:lnTo>
                  <a:pt x="26789" y="4464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1" name="Freeform 70"/>
          <p:cNvSpPr/>
          <p:nvPr/>
        </p:nvSpPr>
        <p:spPr bwMode="auto">
          <a:xfrm>
            <a:off x="3634383" y="4098726"/>
            <a:ext cx="241102" cy="312540"/>
          </a:xfrm>
          <a:custGeom>
            <a:avLst/>
            <a:gdLst/>
            <a:ahLst/>
            <a:cxnLst/>
            <a:rect l="0" t="0" r="0" b="0"/>
            <a:pathLst>
              <a:path w="241102" h="312540">
                <a:moveTo>
                  <a:pt x="232172" y="80367"/>
                </a:moveTo>
                <a:lnTo>
                  <a:pt x="232172" y="80367"/>
                </a:lnTo>
                <a:lnTo>
                  <a:pt x="223242" y="71438"/>
                </a:lnTo>
                <a:lnTo>
                  <a:pt x="214312" y="62508"/>
                </a:lnTo>
                <a:lnTo>
                  <a:pt x="196453" y="53578"/>
                </a:lnTo>
                <a:lnTo>
                  <a:pt x="187523" y="44649"/>
                </a:lnTo>
                <a:lnTo>
                  <a:pt x="169664" y="26789"/>
                </a:lnTo>
                <a:lnTo>
                  <a:pt x="151805" y="17860"/>
                </a:lnTo>
                <a:lnTo>
                  <a:pt x="133945" y="8930"/>
                </a:lnTo>
                <a:lnTo>
                  <a:pt x="107156" y="0"/>
                </a:lnTo>
                <a:lnTo>
                  <a:pt x="89297" y="0"/>
                </a:lnTo>
                <a:lnTo>
                  <a:pt x="62508" y="8930"/>
                </a:lnTo>
                <a:lnTo>
                  <a:pt x="44648" y="26789"/>
                </a:lnTo>
                <a:lnTo>
                  <a:pt x="26789" y="53578"/>
                </a:lnTo>
                <a:lnTo>
                  <a:pt x="17859" y="89297"/>
                </a:lnTo>
                <a:lnTo>
                  <a:pt x="0" y="133945"/>
                </a:lnTo>
                <a:lnTo>
                  <a:pt x="0" y="187524"/>
                </a:lnTo>
                <a:lnTo>
                  <a:pt x="0" y="223242"/>
                </a:lnTo>
                <a:lnTo>
                  <a:pt x="8930" y="250031"/>
                </a:lnTo>
                <a:lnTo>
                  <a:pt x="17859" y="267891"/>
                </a:lnTo>
                <a:lnTo>
                  <a:pt x="26789" y="267891"/>
                </a:lnTo>
                <a:lnTo>
                  <a:pt x="35719" y="258961"/>
                </a:lnTo>
                <a:lnTo>
                  <a:pt x="53578" y="241102"/>
                </a:lnTo>
                <a:lnTo>
                  <a:pt x="71437" y="223242"/>
                </a:lnTo>
                <a:lnTo>
                  <a:pt x="80367" y="196453"/>
                </a:lnTo>
                <a:lnTo>
                  <a:pt x="89297" y="169664"/>
                </a:lnTo>
                <a:lnTo>
                  <a:pt x="98226" y="151805"/>
                </a:lnTo>
                <a:lnTo>
                  <a:pt x="107156" y="133945"/>
                </a:lnTo>
                <a:lnTo>
                  <a:pt x="116086" y="133945"/>
                </a:lnTo>
                <a:lnTo>
                  <a:pt x="116086" y="151805"/>
                </a:lnTo>
                <a:lnTo>
                  <a:pt x="125015" y="178594"/>
                </a:lnTo>
                <a:lnTo>
                  <a:pt x="133945" y="214313"/>
                </a:lnTo>
                <a:lnTo>
                  <a:pt x="151805" y="250031"/>
                </a:lnTo>
                <a:lnTo>
                  <a:pt x="169664" y="285750"/>
                </a:lnTo>
                <a:lnTo>
                  <a:pt x="187523" y="303610"/>
                </a:lnTo>
                <a:lnTo>
                  <a:pt x="214312" y="312539"/>
                </a:lnTo>
                <a:lnTo>
                  <a:pt x="232172" y="303610"/>
                </a:lnTo>
                <a:lnTo>
                  <a:pt x="241101" y="285750"/>
                </a:lnTo>
                <a:lnTo>
                  <a:pt x="241101" y="28575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2" name="Freeform 71"/>
          <p:cNvSpPr/>
          <p:nvPr/>
        </p:nvSpPr>
        <p:spPr bwMode="auto">
          <a:xfrm>
            <a:off x="3482578" y="4446984"/>
            <a:ext cx="44650" cy="26790"/>
          </a:xfrm>
          <a:custGeom>
            <a:avLst/>
            <a:gdLst/>
            <a:ahLst/>
            <a:cxnLst/>
            <a:rect l="0" t="0" r="0" b="0"/>
            <a:pathLst>
              <a:path w="44650" h="26790">
                <a:moveTo>
                  <a:pt x="8930" y="0"/>
                </a:moveTo>
                <a:lnTo>
                  <a:pt x="0" y="0"/>
                </a:lnTo>
                <a:lnTo>
                  <a:pt x="8930" y="8930"/>
                </a:lnTo>
                <a:lnTo>
                  <a:pt x="8930" y="8930"/>
                </a:lnTo>
                <a:lnTo>
                  <a:pt x="17860" y="17859"/>
                </a:lnTo>
                <a:lnTo>
                  <a:pt x="35719" y="26789"/>
                </a:lnTo>
                <a:lnTo>
                  <a:pt x="44649" y="26789"/>
                </a:lnTo>
                <a:lnTo>
                  <a:pt x="44649" y="17859"/>
                </a:lnTo>
                <a:lnTo>
                  <a:pt x="44649"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3" name="Freeform 72"/>
          <p:cNvSpPr/>
          <p:nvPr/>
        </p:nvSpPr>
        <p:spPr bwMode="auto">
          <a:xfrm>
            <a:off x="4036219" y="4071937"/>
            <a:ext cx="2625329" cy="294681"/>
          </a:xfrm>
          <a:custGeom>
            <a:avLst/>
            <a:gdLst/>
            <a:ahLst/>
            <a:cxnLst/>
            <a:rect l="0" t="0" r="0" b="0"/>
            <a:pathLst>
              <a:path w="2625329" h="294681">
                <a:moveTo>
                  <a:pt x="8929" y="151805"/>
                </a:moveTo>
                <a:lnTo>
                  <a:pt x="8929" y="151805"/>
                </a:lnTo>
                <a:lnTo>
                  <a:pt x="8929" y="142875"/>
                </a:lnTo>
                <a:lnTo>
                  <a:pt x="8929" y="133945"/>
                </a:lnTo>
                <a:lnTo>
                  <a:pt x="0" y="116086"/>
                </a:lnTo>
                <a:lnTo>
                  <a:pt x="8929" y="107156"/>
                </a:lnTo>
                <a:lnTo>
                  <a:pt x="17859" y="89297"/>
                </a:lnTo>
                <a:lnTo>
                  <a:pt x="35719" y="71438"/>
                </a:lnTo>
                <a:lnTo>
                  <a:pt x="53578" y="53578"/>
                </a:lnTo>
                <a:lnTo>
                  <a:pt x="80367" y="44649"/>
                </a:lnTo>
                <a:lnTo>
                  <a:pt x="116086" y="26789"/>
                </a:lnTo>
                <a:lnTo>
                  <a:pt x="151804" y="17859"/>
                </a:lnTo>
                <a:lnTo>
                  <a:pt x="196453" y="8930"/>
                </a:lnTo>
                <a:lnTo>
                  <a:pt x="232172" y="0"/>
                </a:lnTo>
                <a:lnTo>
                  <a:pt x="276820" y="0"/>
                </a:lnTo>
                <a:lnTo>
                  <a:pt x="312539" y="0"/>
                </a:lnTo>
                <a:lnTo>
                  <a:pt x="357187" y="0"/>
                </a:lnTo>
                <a:lnTo>
                  <a:pt x="392906" y="8930"/>
                </a:lnTo>
                <a:lnTo>
                  <a:pt x="410765" y="17859"/>
                </a:lnTo>
                <a:lnTo>
                  <a:pt x="437554" y="17859"/>
                </a:lnTo>
                <a:lnTo>
                  <a:pt x="455414" y="17859"/>
                </a:lnTo>
                <a:lnTo>
                  <a:pt x="464344" y="17859"/>
                </a:lnTo>
                <a:lnTo>
                  <a:pt x="482203" y="17859"/>
                </a:lnTo>
                <a:lnTo>
                  <a:pt x="482203" y="17859"/>
                </a:lnTo>
                <a:lnTo>
                  <a:pt x="491133" y="26789"/>
                </a:lnTo>
                <a:lnTo>
                  <a:pt x="491133" y="26789"/>
                </a:lnTo>
                <a:lnTo>
                  <a:pt x="491133" y="35719"/>
                </a:lnTo>
                <a:lnTo>
                  <a:pt x="482203" y="44649"/>
                </a:lnTo>
                <a:lnTo>
                  <a:pt x="482203" y="53578"/>
                </a:lnTo>
                <a:lnTo>
                  <a:pt x="482203" y="71438"/>
                </a:lnTo>
                <a:lnTo>
                  <a:pt x="482203" y="89297"/>
                </a:lnTo>
                <a:lnTo>
                  <a:pt x="482203" y="116086"/>
                </a:lnTo>
                <a:lnTo>
                  <a:pt x="491133" y="133945"/>
                </a:lnTo>
                <a:lnTo>
                  <a:pt x="500062" y="151805"/>
                </a:lnTo>
                <a:lnTo>
                  <a:pt x="508992" y="160734"/>
                </a:lnTo>
                <a:lnTo>
                  <a:pt x="526851" y="178594"/>
                </a:lnTo>
                <a:lnTo>
                  <a:pt x="535781" y="196453"/>
                </a:lnTo>
                <a:lnTo>
                  <a:pt x="562570" y="214313"/>
                </a:lnTo>
                <a:lnTo>
                  <a:pt x="580429" y="223242"/>
                </a:lnTo>
                <a:lnTo>
                  <a:pt x="607219" y="232172"/>
                </a:lnTo>
                <a:lnTo>
                  <a:pt x="634008" y="241102"/>
                </a:lnTo>
                <a:lnTo>
                  <a:pt x="669726" y="250031"/>
                </a:lnTo>
                <a:lnTo>
                  <a:pt x="705445" y="258961"/>
                </a:lnTo>
                <a:lnTo>
                  <a:pt x="741164" y="267891"/>
                </a:lnTo>
                <a:lnTo>
                  <a:pt x="785812" y="267891"/>
                </a:lnTo>
                <a:lnTo>
                  <a:pt x="839390" y="276820"/>
                </a:lnTo>
                <a:lnTo>
                  <a:pt x="884039" y="276820"/>
                </a:lnTo>
                <a:lnTo>
                  <a:pt x="937617" y="276820"/>
                </a:lnTo>
                <a:lnTo>
                  <a:pt x="991195" y="276820"/>
                </a:lnTo>
                <a:lnTo>
                  <a:pt x="1044773" y="267891"/>
                </a:lnTo>
                <a:lnTo>
                  <a:pt x="1098351" y="267891"/>
                </a:lnTo>
                <a:lnTo>
                  <a:pt x="1151929" y="267891"/>
                </a:lnTo>
                <a:lnTo>
                  <a:pt x="1214437" y="258961"/>
                </a:lnTo>
                <a:lnTo>
                  <a:pt x="1268015" y="250031"/>
                </a:lnTo>
                <a:lnTo>
                  <a:pt x="1330523" y="241102"/>
                </a:lnTo>
                <a:lnTo>
                  <a:pt x="1393031" y="232172"/>
                </a:lnTo>
                <a:lnTo>
                  <a:pt x="1455539" y="232172"/>
                </a:lnTo>
                <a:lnTo>
                  <a:pt x="1526976" y="223242"/>
                </a:lnTo>
                <a:lnTo>
                  <a:pt x="1589484" y="223242"/>
                </a:lnTo>
                <a:lnTo>
                  <a:pt x="1651992" y="223242"/>
                </a:lnTo>
                <a:lnTo>
                  <a:pt x="1714500" y="232172"/>
                </a:lnTo>
                <a:lnTo>
                  <a:pt x="1777008" y="232172"/>
                </a:lnTo>
                <a:lnTo>
                  <a:pt x="1839515" y="241102"/>
                </a:lnTo>
                <a:lnTo>
                  <a:pt x="1902023" y="241102"/>
                </a:lnTo>
                <a:lnTo>
                  <a:pt x="1964531" y="241102"/>
                </a:lnTo>
                <a:lnTo>
                  <a:pt x="2027039" y="241102"/>
                </a:lnTo>
                <a:lnTo>
                  <a:pt x="2080617" y="250031"/>
                </a:lnTo>
                <a:lnTo>
                  <a:pt x="2134195" y="250031"/>
                </a:lnTo>
                <a:lnTo>
                  <a:pt x="2187773" y="241102"/>
                </a:lnTo>
                <a:lnTo>
                  <a:pt x="2241351" y="250031"/>
                </a:lnTo>
                <a:lnTo>
                  <a:pt x="2294929" y="241102"/>
                </a:lnTo>
                <a:lnTo>
                  <a:pt x="2348508" y="250031"/>
                </a:lnTo>
                <a:lnTo>
                  <a:pt x="2393156" y="258961"/>
                </a:lnTo>
                <a:lnTo>
                  <a:pt x="2437804" y="258961"/>
                </a:lnTo>
                <a:lnTo>
                  <a:pt x="2473523" y="258961"/>
                </a:lnTo>
                <a:lnTo>
                  <a:pt x="2500312" y="267891"/>
                </a:lnTo>
                <a:lnTo>
                  <a:pt x="2527101" y="267891"/>
                </a:lnTo>
                <a:lnTo>
                  <a:pt x="2553890" y="276820"/>
                </a:lnTo>
                <a:lnTo>
                  <a:pt x="2571750" y="276820"/>
                </a:lnTo>
                <a:lnTo>
                  <a:pt x="2580679" y="276820"/>
                </a:lnTo>
                <a:lnTo>
                  <a:pt x="2598539" y="285750"/>
                </a:lnTo>
                <a:lnTo>
                  <a:pt x="2607469" y="285750"/>
                </a:lnTo>
                <a:lnTo>
                  <a:pt x="2607469" y="285750"/>
                </a:lnTo>
                <a:lnTo>
                  <a:pt x="2616398" y="285750"/>
                </a:lnTo>
                <a:lnTo>
                  <a:pt x="2625328" y="285750"/>
                </a:lnTo>
                <a:lnTo>
                  <a:pt x="2625328" y="285750"/>
                </a:lnTo>
                <a:lnTo>
                  <a:pt x="2625328" y="285750"/>
                </a:lnTo>
                <a:lnTo>
                  <a:pt x="2625328" y="285750"/>
                </a:lnTo>
                <a:lnTo>
                  <a:pt x="2625328" y="294680"/>
                </a:lnTo>
                <a:lnTo>
                  <a:pt x="2625328" y="294680"/>
                </a:lnTo>
                <a:lnTo>
                  <a:pt x="2625328" y="294680"/>
                </a:lnTo>
                <a:lnTo>
                  <a:pt x="2625328" y="294680"/>
                </a:lnTo>
                <a:lnTo>
                  <a:pt x="2625328" y="294680"/>
                </a:lnTo>
                <a:lnTo>
                  <a:pt x="2625328" y="285750"/>
                </a:lnTo>
                <a:lnTo>
                  <a:pt x="2616398" y="267891"/>
                </a:lnTo>
                <a:lnTo>
                  <a:pt x="2598539" y="241102"/>
                </a:lnTo>
                <a:lnTo>
                  <a:pt x="2598539" y="24110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4" name="Freeform 73"/>
          <p:cNvSpPr/>
          <p:nvPr/>
        </p:nvSpPr>
        <p:spPr bwMode="auto">
          <a:xfrm>
            <a:off x="3098602" y="5536406"/>
            <a:ext cx="1" cy="1"/>
          </a:xfrm>
          <a:custGeom>
            <a:avLst/>
            <a:gdLst/>
            <a:ahLst/>
            <a:cxnLst/>
            <a:rect l="0" t="0" r="0" b="0"/>
            <a:pathLst>
              <a:path w="1" h="1">
                <a:moveTo>
                  <a:pt x="0" y="0"/>
                </a:moveTo>
                <a:close/>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5" name="Freeform 74"/>
          <p:cNvSpPr/>
          <p:nvPr/>
        </p:nvSpPr>
        <p:spPr bwMode="auto">
          <a:xfrm>
            <a:off x="2902148" y="5456039"/>
            <a:ext cx="196455" cy="544711"/>
          </a:xfrm>
          <a:custGeom>
            <a:avLst/>
            <a:gdLst/>
            <a:ahLst/>
            <a:cxnLst/>
            <a:rect l="0" t="0" r="0" b="0"/>
            <a:pathLst>
              <a:path w="196455" h="544711">
                <a:moveTo>
                  <a:pt x="196454" y="62508"/>
                </a:moveTo>
                <a:lnTo>
                  <a:pt x="187524" y="53578"/>
                </a:lnTo>
                <a:lnTo>
                  <a:pt x="178594" y="44649"/>
                </a:lnTo>
                <a:lnTo>
                  <a:pt x="169665" y="35719"/>
                </a:lnTo>
                <a:lnTo>
                  <a:pt x="151805" y="26789"/>
                </a:lnTo>
                <a:lnTo>
                  <a:pt x="133946" y="17859"/>
                </a:lnTo>
                <a:lnTo>
                  <a:pt x="116086" y="8930"/>
                </a:lnTo>
                <a:lnTo>
                  <a:pt x="98227" y="0"/>
                </a:lnTo>
                <a:lnTo>
                  <a:pt x="80368" y="0"/>
                </a:lnTo>
                <a:lnTo>
                  <a:pt x="62508" y="8930"/>
                </a:lnTo>
                <a:lnTo>
                  <a:pt x="35719" y="35719"/>
                </a:lnTo>
                <a:lnTo>
                  <a:pt x="17860" y="62508"/>
                </a:lnTo>
                <a:lnTo>
                  <a:pt x="8930" y="98227"/>
                </a:lnTo>
                <a:lnTo>
                  <a:pt x="0" y="125015"/>
                </a:lnTo>
                <a:lnTo>
                  <a:pt x="0" y="151804"/>
                </a:lnTo>
                <a:lnTo>
                  <a:pt x="8930" y="169663"/>
                </a:lnTo>
                <a:lnTo>
                  <a:pt x="26790" y="169663"/>
                </a:lnTo>
                <a:lnTo>
                  <a:pt x="35719" y="169663"/>
                </a:lnTo>
                <a:lnTo>
                  <a:pt x="53579" y="160734"/>
                </a:lnTo>
                <a:lnTo>
                  <a:pt x="71438" y="151804"/>
                </a:lnTo>
                <a:lnTo>
                  <a:pt x="89297" y="142874"/>
                </a:lnTo>
                <a:lnTo>
                  <a:pt x="98227" y="125015"/>
                </a:lnTo>
                <a:lnTo>
                  <a:pt x="107157" y="116086"/>
                </a:lnTo>
                <a:lnTo>
                  <a:pt x="116086" y="98227"/>
                </a:lnTo>
                <a:lnTo>
                  <a:pt x="125016" y="89297"/>
                </a:lnTo>
                <a:lnTo>
                  <a:pt x="133946" y="80367"/>
                </a:lnTo>
                <a:lnTo>
                  <a:pt x="142875" y="89297"/>
                </a:lnTo>
                <a:lnTo>
                  <a:pt x="151805" y="107156"/>
                </a:lnTo>
                <a:lnTo>
                  <a:pt x="169665" y="133945"/>
                </a:lnTo>
                <a:lnTo>
                  <a:pt x="178594" y="178593"/>
                </a:lnTo>
                <a:lnTo>
                  <a:pt x="187524" y="223241"/>
                </a:lnTo>
                <a:lnTo>
                  <a:pt x="187524" y="276820"/>
                </a:lnTo>
                <a:lnTo>
                  <a:pt x="187524" y="330398"/>
                </a:lnTo>
                <a:lnTo>
                  <a:pt x="187524" y="375046"/>
                </a:lnTo>
                <a:lnTo>
                  <a:pt x="178594" y="419695"/>
                </a:lnTo>
                <a:lnTo>
                  <a:pt x="160735" y="464343"/>
                </a:lnTo>
                <a:lnTo>
                  <a:pt x="142875" y="500062"/>
                </a:lnTo>
                <a:lnTo>
                  <a:pt x="125016" y="526851"/>
                </a:lnTo>
                <a:lnTo>
                  <a:pt x="98227" y="544710"/>
                </a:lnTo>
                <a:lnTo>
                  <a:pt x="89297" y="535781"/>
                </a:lnTo>
                <a:lnTo>
                  <a:pt x="71438" y="517921"/>
                </a:lnTo>
                <a:lnTo>
                  <a:pt x="62508" y="491132"/>
                </a:lnTo>
                <a:lnTo>
                  <a:pt x="62508" y="49113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6" name="Freeform 75"/>
          <p:cNvSpPr/>
          <p:nvPr/>
        </p:nvSpPr>
        <p:spPr bwMode="auto">
          <a:xfrm>
            <a:off x="3259336" y="5518547"/>
            <a:ext cx="160735" cy="160734"/>
          </a:xfrm>
          <a:custGeom>
            <a:avLst/>
            <a:gdLst/>
            <a:ahLst/>
            <a:cxnLst/>
            <a:rect l="0" t="0" r="0" b="0"/>
            <a:pathLst>
              <a:path w="160735" h="160734">
                <a:moveTo>
                  <a:pt x="133945" y="17859"/>
                </a:moveTo>
                <a:lnTo>
                  <a:pt x="133945" y="8930"/>
                </a:lnTo>
                <a:lnTo>
                  <a:pt x="133945" y="8930"/>
                </a:lnTo>
                <a:lnTo>
                  <a:pt x="133945" y="8930"/>
                </a:lnTo>
                <a:lnTo>
                  <a:pt x="125016" y="0"/>
                </a:lnTo>
                <a:lnTo>
                  <a:pt x="125016" y="0"/>
                </a:lnTo>
                <a:lnTo>
                  <a:pt x="107156" y="0"/>
                </a:lnTo>
                <a:lnTo>
                  <a:pt x="98227" y="0"/>
                </a:lnTo>
                <a:lnTo>
                  <a:pt x="71437" y="8930"/>
                </a:lnTo>
                <a:lnTo>
                  <a:pt x="53578" y="26789"/>
                </a:lnTo>
                <a:lnTo>
                  <a:pt x="35719" y="53578"/>
                </a:lnTo>
                <a:lnTo>
                  <a:pt x="8930" y="80366"/>
                </a:lnTo>
                <a:lnTo>
                  <a:pt x="0" y="116085"/>
                </a:lnTo>
                <a:lnTo>
                  <a:pt x="0" y="133944"/>
                </a:lnTo>
                <a:lnTo>
                  <a:pt x="8930" y="160733"/>
                </a:lnTo>
                <a:lnTo>
                  <a:pt x="26789" y="160733"/>
                </a:lnTo>
                <a:lnTo>
                  <a:pt x="62508" y="160733"/>
                </a:lnTo>
                <a:lnTo>
                  <a:pt x="89297" y="151804"/>
                </a:lnTo>
                <a:lnTo>
                  <a:pt x="125016" y="133944"/>
                </a:lnTo>
                <a:lnTo>
                  <a:pt x="160734" y="116085"/>
                </a:lnTo>
                <a:lnTo>
                  <a:pt x="160734" y="11608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7" name="Freeform 76"/>
          <p:cNvSpPr/>
          <p:nvPr/>
        </p:nvSpPr>
        <p:spPr bwMode="auto">
          <a:xfrm>
            <a:off x="3580805" y="5491758"/>
            <a:ext cx="160735" cy="196453"/>
          </a:xfrm>
          <a:custGeom>
            <a:avLst/>
            <a:gdLst/>
            <a:ahLst/>
            <a:cxnLst/>
            <a:rect l="0" t="0" r="0" b="0"/>
            <a:pathLst>
              <a:path w="160735" h="196453">
                <a:moveTo>
                  <a:pt x="107156" y="0"/>
                </a:moveTo>
                <a:lnTo>
                  <a:pt x="107156" y="0"/>
                </a:lnTo>
                <a:lnTo>
                  <a:pt x="98226" y="0"/>
                </a:lnTo>
                <a:lnTo>
                  <a:pt x="89297" y="0"/>
                </a:lnTo>
                <a:lnTo>
                  <a:pt x="80367" y="0"/>
                </a:lnTo>
                <a:lnTo>
                  <a:pt x="62508" y="0"/>
                </a:lnTo>
                <a:lnTo>
                  <a:pt x="44648" y="17859"/>
                </a:lnTo>
                <a:lnTo>
                  <a:pt x="26789" y="35719"/>
                </a:lnTo>
                <a:lnTo>
                  <a:pt x="17859" y="62508"/>
                </a:lnTo>
                <a:lnTo>
                  <a:pt x="0" y="89296"/>
                </a:lnTo>
                <a:lnTo>
                  <a:pt x="0" y="125015"/>
                </a:lnTo>
                <a:lnTo>
                  <a:pt x="0" y="151804"/>
                </a:lnTo>
                <a:lnTo>
                  <a:pt x="17859" y="178593"/>
                </a:lnTo>
                <a:lnTo>
                  <a:pt x="35718" y="196452"/>
                </a:lnTo>
                <a:lnTo>
                  <a:pt x="62508" y="196452"/>
                </a:lnTo>
                <a:lnTo>
                  <a:pt x="89297" y="196452"/>
                </a:lnTo>
                <a:lnTo>
                  <a:pt x="125015" y="187522"/>
                </a:lnTo>
                <a:lnTo>
                  <a:pt x="160734" y="169663"/>
                </a:lnTo>
                <a:lnTo>
                  <a:pt x="160734" y="16966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8" name="Freeform 77"/>
          <p:cNvSpPr/>
          <p:nvPr/>
        </p:nvSpPr>
        <p:spPr bwMode="auto">
          <a:xfrm>
            <a:off x="4411266" y="5500688"/>
            <a:ext cx="187524" cy="410765"/>
          </a:xfrm>
          <a:custGeom>
            <a:avLst/>
            <a:gdLst/>
            <a:ahLst/>
            <a:cxnLst/>
            <a:rect l="0" t="0" r="0" b="0"/>
            <a:pathLst>
              <a:path w="187524" h="410765">
                <a:moveTo>
                  <a:pt x="44648" y="53578"/>
                </a:moveTo>
                <a:lnTo>
                  <a:pt x="35718" y="53578"/>
                </a:lnTo>
                <a:lnTo>
                  <a:pt x="35718" y="44648"/>
                </a:lnTo>
                <a:lnTo>
                  <a:pt x="26789" y="44648"/>
                </a:lnTo>
                <a:lnTo>
                  <a:pt x="26789" y="53578"/>
                </a:lnTo>
                <a:lnTo>
                  <a:pt x="26789" y="62507"/>
                </a:lnTo>
                <a:lnTo>
                  <a:pt x="26789" y="71437"/>
                </a:lnTo>
                <a:lnTo>
                  <a:pt x="35718" y="107155"/>
                </a:lnTo>
                <a:lnTo>
                  <a:pt x="44648" y="142874"/>
                </a:lnTo>
                <a:lnTo>
                  <a:pt x="62507" y="196452"/>
                </a:lnTo>
                <a:lnTo>
                  <a:pt x="71437" y="250030"/>
                </a:lnTo>
                <a:lnTo>
                  <a:pt x="80367" y="303608"/>
                </a:lnTo>
                <a:lnTo>
                  <a:pt x="89297" y="348257"/>
                </a:lnTo>
                <a:lnTo>
                  <a:pt x="98226" y="383975"/>
                </a:lnTo>
                <a:lnTo>
                  <a:pt x="98226" y="401835"/>
                </a:lnTo>
                <a:lnTo>
                  <a:pt x="98226" y="410764"/>
                </a:lnTo>
                <a:lnTo>
                  <a:pt x="80367" y="401835"/>
                </a:lnTo>
                <a:lnTo>
                  <a:pt x="71437" y="383975"/>
                </a:lnTo>
                <a:lnTo>
                  <a:pt x="53578" y="348257"/>
                </a:lnTo>
                <a:lnTo>
                  <a:pt x="35718" y="303608"/>
                </a:lnTo>
                <a:lnTo>
                  <a:pt x="17859" y="250030"/>
                </a:lnTo>
                <a:lnTo>
                  <a:pt x="8929" y="205382"/>
                </a:lnTo>
                <a:lnTo>
                  <a:pt x="8929" y="160733"/>
                </a:lnTo>
                <a:lnTo>
                  <a:pt x="8929" y="125014"/>
                </a:lnTo>
                <a:lnTo>
                  <a:pt x="26789" y="98225"/>
                </a:lnTo>
                <a:lnTo>
                  <a:pt x="35718" y="71437"/>
                </a:lnTo>
                <a:lnTo>
                  <a:pt x="62507" y="44648"/>
                </a:lnTo>
                <a:lnTo>
                  <a:pt x="89297" y="26789"/>
                </a:lnTo>
                <a:lnTo>
                  <a:pt x="116086" y="17859"/>
                </a:lnTo>
                <a:lnTo>
                  <a:pt x="151804" y="8929"/>
                </a:lnTo>
                <a:lnTo>
                  <a:pt x="169664" y="0"/>
                </a:lnTo>
                <a:lnTo>
                  <a:pt x="187523" y="8929"/>
                </a:lnTo>
                <a:lnTo>
                  <a:pt x="187523" y="17859"/>
                </a:lnTo>
                <a:lnTo>
                  <a:pt x="178593" y="35718"/>
                </a:lnTo>
                <a:lnTo>
                  <a:pt x="151804" y="62507"/>
                </a:lnTo>
                <a:lnTo>
                  <a:pt x="116086" y="89296"/>
                </a:lnTo>
                <a:lnTo>
                  <a:pt x="80367" y="116085"/>
                </a:lnTo>
                <a:lnTo>
                  <a:pt x="44648" y="133944"/>
                </a:lnTo>
                <a:lnTo>
                  <a:pt x="17859" y="142874"/>
                </a:lnTo>
                <a:lnTo>
                  <a:pt x="0" y="142874"/>
                </a:lnTo>
                <a:lnTo>
                  <a:pt x="0" y="133944"/>
                </a:lnTo>
                <a:lnTo>
                  <a:pt x="8929" y="116085"/>
                </a:lnTo>
                <a:lnTo>
                  <a:pt x="8929" y="11608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9" name="Freeform 78"/>
          <p:cNvSpPr/>
          <p:nvPr/>
        </p:nvSpPr>
        <p:spPr bwMode="auto">
          <a:xfrm>
            <a:off x="4697016" y="5536406"/>
            <a:ext cx="125016" cy="160735"/>
          </a:xfrm>
          <a:custGeom>
            <a:avLst/>
            <a:gdLst/>
            <a:ahLst/>
            <a:cxnLst/>
            <a:rect l="0" t="0" r="0" b="0"/>
            <a:pathLst>
              <a:path w="125016" h="160735">
                <a:moveTo>
                  <a:pt x="44648" y="80367"/>
                </a:moveTo>
                <a:lnTo>
                  <a:pt x="44648" y="89296"/>
                </a:lnTo>
                <a:lnTo>
                  <a:pt x="53578" y="98226"/>
                </a:lnTo>
                <a:lnTo>
                  <a:pt x="53578" y="116085"/>
                </a:lnTo>
                <a:lnTo>
                  <a:pt x="62507" y="133945"/>
                </a:lnTo>
                <a:lnTo>
                  <a:pt x="62507" y="151804"/>
                </a:lnTo>
                <a:lnTo>
                  <a:pt x="53578" y="160734"/>
                </a:lnTo>
                <a:lnTo>
                  <a:pt x="44648" y="160734"/>
                </a:lnTo>
                <a:lnTo>
                  <a:pt x="26789" y="151804"/>
                </a:lnTo>
                <a:lnTo>
                  <a:pt x="8929" y="133945"/>
                </a:lnTo>
                <a:lnTo>
                  <a:pt x="0" y="107156"/>
                </a:lnTo>
                <a:lnTo>
                  <a:pt x="0" y="89296"/>
                </a:lnTo>
                <a:lnTo>
                  <a:pt x="0" y="62507"/>
                </a:lnTo>
                <a:lnTo>
                  <a:pt x="8929" y="35719"/>
                </a:lnTo>
                <a:lnTo>
                  <a:pt x="17859" y="26789"/>
                </a:lnTo>
                <a:lnTo>
                  <a:pt x="35718" y="17860"/>
                </a:lnTo>
                <a:lnTo>
                  <a:pt x="53578" y="8930"/>
                </a:lnTo>
                <a:lnTo>
                  <a:pt x="80367" y="8930"/>
                </a:lnTo>
                <a:lnTo>
                  <a:pt x="107156" y="8930"/>
                </a:lnTo>
                <a:lnTo>
                  <a:pt x="125015" y="0"/>
                </a:lnTo>
                <a:lnTo>
                  <a:pt x="125015"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0" name="Freeform 79"/>
          <p:cNvSpPr/>
          <p:nvPr/>
        </p:nvSpPr>
        <p:spPr bwMode="auto">
          <a:xfrm>
            <a:off x="4875609" y="5554266"/>
            <a:ext cx="151806" cy="125015"/>
          </a:xfrm>
          <a:custGeom>
            <a:avLst/>
            <a:gdLst/>
            <a:ahLst/>
            <a:cxnLst/>
            <a:rect l="0" t="0" r="0" b="0"/>
            <a:pathLst>
              <a:path w="151806" h="125015">
                <a:moveTo>
                  <a:pt x="35719" y="0"/>
                </a:moveTo>
                <a:lnTo>
                  <a:pt x="35719" y="8929"/>
                </a:lnTo>
                <a:lnTo>
                  <a:pt x="44649" y="26788"/>
                </a:lnTo>
                <a:lnTo>
                  <a:pt x="44649" y="53577"/>
                </a:lnTo>
                <a:lnTo>
                  <a:pt x="53579" y="80366"/>
                </a:lnTo>
                <a:lnTo>
                  <a:pt x="62508" y="107155"/>
                </a:lnTo>
                <a:lnTo>
                  <a:pt x="71438" y="125014"/>
                </a:lnTo>
                <a:lnTo>
                  <a:pt x="89297" y="125014"/>
                </a:lnTo>
                <a:lnTo>
                  <a:pt x="107157" y="125014"/>
                </a:lnTo>
                <a:lnTo>
                  <a:pt x="125016" y="107155"/>
                </a:lnTo>
                <a:lnTo>
                  <a:pt x="142875" y="98225"/>
                </a:lnTo>
                <a:lnTo>
                  <a:pt x="151805" y="71436"/>
                </a:lnTo>
                <a:lnTo>
                  <a:pt x="151805" y="53577"/>
                </a:lnTo>
                <a:lnTo>
                  <a:pt x="142875" y="35718"/>
                </a:lnTo>
                <a:lnTo>
                  <a:pt x="125016" y="17859"/>
                </a:lnTo>
                <a:lnTo>
                  <a:pt x="107157" y="0"/>
                </a:lnTo>
                <a:lnTo>
                  <a:pt x="80368" y="0"/>
                </a:lnTo>
                <a:lnTo>
                  <a:pt x="53579" y="0"/>
                </a:lnTo>
                <a:lnTo>
                  <a:pt x="35719" y="8929"/>
                </a:lnTo>
                <a:lnTo>
                  <a:pt x="17860" y="17859"/>
                </a:lnTo>
                <a:lnTo>
                  <a:pt x="0" y="26788"/>
                </a:lnTo>
                <a:lnTo>
                  <a:pt x="0" y="35718"/>
                </a:lnTo>
                <a:lnTo>
                  <a:pt x="0" y="35718"/>
                </a:lnTo>
                <a:lnTo>
                  <a:pt x="8930" y="26788"/>
                </a:lnTo>
                <a:lnTo>
                  <a:pt x="8930" y="2678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1" name="Freeform 80"/>
          <p:cNvSpPr/>
          <p:nvPr/>
        </p:nvSpPr>
        <p:spPr bwMode="auto">
          <a:xfrm>
            <a:off x="5134570" y="5536406"/>
            <a:ext cx="89298" cy="437555"/>
          </a:xfrm>
          <a:custGeom>
            <a:avLst/>
            <a:gdLst/>
            <a:ahLst/>
            <a:cxnLst/>
            <a:rect l="0" t="0" r="0" b="0"/>
            <a:pathLst>
              <a:path w="89298" h="437555">
                <a:moveTo>
                  <a:pt x="89297" y="8930"/>
                </a:moveTo>
                <a:lnTo>
                  <a:pt x="80368" y="8930"/>
                </a:lnTo>
                <a:lnTo>
                  <a:pt x="71438" y="8930"/>
                </a:lnTo>
                <a:lnTo>
                  <a:pt x="71438" y="8930"/>
                </a:lnTo>
                <a:lnTo>
                  <a:pt x="53578" y="8930"/>
                </a:lnTo>
                <a:lnTo>
                  <a:pt x="44649" y="17860"/>
                </a:lnTo>
                <a:lnTo>
                  <a:pt x="35719" y="26789"/>
                </a:lnTo>
                <a:lnTo>
                  <a:pt x="17860" y="35719"/>
                </a:lnTo>
                <a:lnTo>
                  <a:pt x="8930" y="44648"/>
                </a:lnTo>
                <a:lnTo>
                  <a:pt x="0" y="44648"/>
                </a:lnTo>
                <a:lnTo>
                  <a:pt x="0" y="53578"/>
                </a:lnTo>
                <a:lnTo>
                  <a:pt x="0" y="44648"/>
                </a:lnTo>
                <a:lnTo>
                  <a:pt x="8930" y="44648"/>
                </a:lnTo>
                <a:lnTo>
                  <a:pt x="17860" y="35719"/>
                </a:lnTo>
                <a:lnTo>
                  <a:pt x="26789" y="17860"/>
                </a:lnTo>
                <a:lnTo>
                  <a:pt x="35719" y="8930"/>
                </a:lnTo>
                <a:lnTo>
                  <a:pt x="44649" y="0"/>
                </a:lnTo>
                <a:lnTo>
                  <a:pt x="53578" y="8930"/>
                </a:lnTo>
                <a:lnTo>
                  <a:pt x="62508" y="26789"/>
                </a:lnTo>
                <a:lnTo>
                  <a:pt x="71438" y="62507"/>
                </a:lnTo>
                <a:lnTo>
                  <a:pt x="80368" y="116085"/>
                </a:lnTo>
                <a:lnTo>
                  <a:pt x="89297" y="187523"/>
                </a:lnTo>
                <a:lnTo>
                  <a:pt x="89297" y="250031"/>
                </a:lnTo>
                <a:lnTo>
                  <a:pt x="80368" y="321468"/>
                </a:lnTo>
                <a:lnTo>
                  <a:pt x="80368" y="375046"/>
                </a:lnTo>
                <a:lnTo>
                  <a:pt x="71438" y="410765"/>
                </a:lnTo>
                <a:lnTo>
                  <a:pt x="62508" y="437554"/>
                </a:lnTo>
                <a:lnTo>
                  <a:pt x="53578" y="437554"/>
                </a:lnTo>
                <a:lnTo>
                  <a:pt x="44649" y="410765"/>
                </a:lnTo>
                <a:lnTo>
                  <a:pt x="26789" y="383976"/>
                </a:lnTo>
                <a:lnTo>
                  <a:pt x="17860" y="339328"/>
                </a:lnTo>
                <a:lnTo>
                  <a:pt x="8930" y="294679"/>
                </a:lnTo>
                <a:lnTo>
                  <a:pt x="8930" y="29467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2" name="Freeform 81"/>
          <p:cNvSpPr/>
          <p:nvPr/>
        </p:nvSpPr>
        <p:spPr bwMode="auto">
          <a:xfrm>
            <a:off x="5357813" y="5527477"/>
            <a:ext cx="133946" cy="169664"/>
          </a:xfrm>
          <a:custGeom>
            <a:avLst/>
            <a:gdLst/>
            <a:ahLst/>
            <a:cxnLst/>
            <a:rect l="0" t="0" r="0" b="0"/>
            <a:pathLst>
              <a:path w="133946" h="169664">
                <a:moveTo>
                  <a:pt x="71437" y="0"/>
                </a:moveTo>
                <a:lnTo>
                  <a:pt x="71437" y="0"/>
                </a:lnTo>
                <a:lnTo>
                  <a:pt x="71437" y="0"/>
                </a:lnTo>
                <a:lnTo>
                  <a:pt x="80367" y="0"/>
                </a:lnTo>
                <a:lnTo>
                  <a:pt x="71437" y="8929"/>
                </a:lnTo>
                <a:lnTo>
                  <a:pt x="71437" y="17859"/>
                </a:lnTo>
                <a:lnTo>
                  <a:pt x="53578" y="35718"/>
                </a:lnTo>
                <a:lnTo>
                  <a:pt x="44648" y="53577"/>
                </a:lnTo>
                <a:lnTo>
                  <a:pt x="26789" y="71436"/>
                </a:lnTo>
                <a:lnTo>
                  <a:pt x="8929" y="89296"/>
                </a:lnTo>
                <a:lnTo>
                  <a:pt x="0" y="107155"/>
                </a:lnTo>
                <a:lnTo>
                  <a:pt x="0" y="125014"/>
                </a:lnTo>
                <a:lnTo>
                  <a:pt x="17859" y="142874"/>
                </a:lnTo>
                <a:lnTo>
                  <a:pt x="35718" y="151803"/>
                </a:lnTo>
                <a:lnTo>
                  <a:pt x="62507" y="160733"/>
                </a:lnTo>
                <a:lnTo>
                  <a:pt x="89296" y="169663"/>
                </a:lnTo>
                <a:lnTo>
                  <a:pt x="107156" y="169663"/>
                </a:lnTo>
                <a:lnTo>
                  <a:pt x="133945" y="160733"/>
                </a:lnTo>
                <a:lnTo>
                  <a:pt x="133945" y="16073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3" name="Freeform 82"/>
          <p:cNvSpPr/>
          <p:nvPr/>
        </p:nvSpPr>
        <p:spPr bwMode="auto">
          <a:xfrm>
            <a:off x="5304234" y="5697140"/>
            <a:ext cx="17861" cy="17860"/>
          </a:xfrm>
          <a:custGeom>
            <a:avLst/>
            <a:gdLst/>
            <a:ahLst/>
            <a:cxnLst/>
            <a:rect l="0" t="0" r="0" b="0"/>
            <a:pathLst>
              <a:path w="17861" h="17860">
                <a:moveTo>
                  <a:pt x="8930" y="0"/>
                </a:moveTo>
                <a:lnTo>
                  <a:pt x="8930" y="0"/>
                </a:lnTo>
                <a:lnTo>
                  <a:pt x="8930" y="0"/>
                </a:lnTo>
                <a:lnTo>
                  <a:pt x="8930" y="0"/>
                </a:lnTo>
                <a:lnTo>
                  <a:pt x="17860" y="8930"/>
                </a:lnTo>
                <a:lnTo>
                  <a:pt x="17860" y="8930"/>
                </a:lnTo>
                <a:lnTo>
                  <a:pt x="17860" y="8930"/>
                </a:lnTo>
                <a:lnTo>
                  <a:pt x="17860" y="17859"/>
                </a:lnTo>
                <a:lnTo>
                  <a:pt x="8930" y="17859"/>
                </a:lnTo>
                <a:lnTo>
                  <a:pt x="0" y="17859"/>
                </a:lnTo>
                <a:lnTo>
                  <a:pt x="0"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4" name="Freeform 83"/>
          <p:cNvSpPr/>
          <p:nvPr/>
        </p:nvSpPr>
        <p:spPr bwMode="auto">
          <a:xfrm>
            <a:off x="5866805" y="5491758"/>
            <a:ext cx="196454" cy="26790"/>
          </a:xfrm>
          <a:custGeom>
            <a:avLst/>
            <a:gdLst/>
            <a:ahLst/>
            <a:cxnLst/>
            <a:rect l="0" t="0" r="0" b="0"/>
            <a:pathLst>
              <a:path w="196454" h="26790">
                <a:moveTo>
                  <a:pt x="0" y="17859"/>
                </a:moveTo>
                <a:lnTo>
                  <a:pt x="0" y="17859"/>
                </a:lnTo>
                <a:lnTo>
                  <a:pt x="0" y="26789"/>
                </a:lnTo>
                <a:lnTo>
                  <a:pt x="8929" y="26789"/>
                </a:lnTo>
                <a:lnTo>
                  <a:pt x="26789" y="26789"/>
                </a:lnTo>
                <a:lnTo>
                  <a:pt x="53578" y="26789"/>
                </a:lnTo>
                <a:lnTo>
                  <a:pt x="89297" y="17859"/>
                </a:lnTo>
                <a:lnTo>
                  <a:pt x="125015" y="8930"/>
                </a:lnTo>
                <a:lnTo>
                  <a:pt x="160734" y="8930"/>
                </a:lnTo>
                <a:lnTo>
                  <a:pt x="196453" y="0"/>
                </a:lnTo>
                <a:lnTo>
                  <a:pt x="196453"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5" name="Freeform 84"/>
          <p:cNvSpPr/>
          <p:nvPr/>
        </p:nvSpPr>
        <p:spPr bwMode="auto">
          <a:xfrm>
            <a:off x="6223992" y="5295305"/>
            <a:ext cx="321470" cy="348258"/>
          </a:xfrm>
          <a:custGeom>
            <a:avLst/>
            <a:gdLst/>
            <a:ahLst/>
            <a:cxnLst/>
            <a:rect l="0" t="0" r="0" b="0"/>
            <a:pathLst>
              <a:path w="321470" h="348258">
                <a:moveTo>
                  <a:pt x="0" y="330397"/>
                </a:moveTo>
                <a:lnTo>
                  <a:pt x="8930" y="330397"/>
                </a:lnTo>
                <a:lnTo>
                  <a:pt x="8930" y="330397"/>
                </a:lnTo>
                <a:lnTo>
                  <a:pt x="8930" y="339327"/>
                </a:lnTo>
                <a:lnTo>
                  <a:pt x="17860" y="339327"/>
                </a:lnTo>
                <a:lnTo>
                  <a:pt x="44649" y="330397"/>
                </a:lnTo>
                <a:lnTo>
                  <a:pt x="71438" y="321468"/>
                </a:lnTo>
                <a:lnTo>
                  <a:pt x="98227" y="312538"/>
                </a:lnTo>
                <a:lnTo>
                  <a:pt x="125016" y="294679"/>
                </a:lnTo>
                <a:lnTo>
                  <a:pt x="160735" y="276820"/>
                </a:lnTo>
                <a:lnTo>
                  <a:pt x="187524" y="250031"/>
                </a:lnTo>
                <a:lnTo>
                  <a:pt x="205383" y="223242"/>
                </a:lnTo>
                <a:lnTo>
                  <a:pt x="214313" y="196453"/>
                </a:lnTo>
                <a:lnTo>
                  <a:pt x="223242" y="169664"/>
                </a:lnTo>
                <a:lnTo>
                  <a:pt x="223242" y="125015"/>
                </a:lnTo>
                <a:lnTo>
                  <a:pt x="223242" y="89297"/>
                </a:lnTo>
                <a:lnTo>
                  <a:pt x="214313" y="62508"/>
                </a:lnTo>
                <a:lnTo>
                  <a:pt x="205383" y="35718"/>
                </a:lnTo>
                <a:lnTo>
                  <a:pt x="187524" y="17859"/>
                </a:lnTo>
                <a:lnTo>
                  <a:pt x="178594" y="0"/>
                </a:lnTo>
                <a:lnTo>
                  <a:pt x="160735" y="0"/>
                </a:lnTo>
                <a:lnTo>
                  <a:pt x="133946" y="8929"/>
                </a:lnTo>
                <a:lnTo>
                  <a:pt x="116086" y="17859"/>
                </a:lnTo>
                <a:lnTo>
                  <a:pt x="98227" y="44648"/>
                </a:lnTo>
                <a:lnTo>
                  <a:pt x="89297" y="71437"/>
                </a:lnTo>
                <a:lnTo>
                  <a:pt x="80367" y="116086"/>
                </a:lnTo>
                <a:lnTo>
                  <a:pt x="98227" y="160734"/>
                </a:lnTo>
                <a:lnTo>
                  <a:pt x="116086" y="196453"/>
                </a:lnTo>
                <a:lnTo>
                  <a:pt x="142875" y="241101"/>
                </a:lnTo>
                <a:lnTo>
                  <a:pt x="178594" y="276820"/>
                </a:lnTo>
                <a:lnTo>
                  <a:pt x="214313" y="303608"/>
                </a:lnTo>
                <a:lnTo>
                  <a:pt x="250031" y="330397"/>
                </a:lnTo>
                <a:lnTo>
                  <a:pt x="276821" y="339327"/>
                </a:lnTo>
                <a:lnTo>
                  <a:pt x="303610" y="348257"/>
                </a:lnTo>
                <a:lnTo>
                  <a:pt x="312539" y="348257"/>
                </a:lnTo>
                <a:lnTo>
                  <a:pt x="321469" y="330397"/>
                </a:lnTo>
                <a:lnTo>
                  <a:pt x="321469" y="33039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6" name="Freeform 85"/>
          <p:cNvSpPr/>
          <p:nvPr/>
        </p:nvSpPr>
        <p:spPr bwMode="auto">
          <a:xfrm>
            <a:off x="6688336" y="5366742"/>
            <a:ext cx="312540" cy="267891"/>
          </a:xfrm>
          <a:custGeom>
            <a:avLst/>
            <a:gdLst/>
            <a:ahLst/>
            <a:cxnLst/>
            <a:rect l="0" t="0" r="0" b="0"/>
            <a:pathLst>
              <a:path w="312540" h="267891">
                <a:moveTo>
                  <a:pt x="8930" y="0"/>
                </a:moveTo>
                <a:lnTo>
                  <a:pt x="8930" y="0"/>
                </a:lnTo>
                <a:lnTo>
                  <a:pt x="8930" y="0"/>
                </a:lnTo>
                <a:lnTo>
                  <a:pt x="8930" y="8930"/>
                </a:lnTo>
                <a:lnTo>
                  <a:pt x="8930" y="17860"/>
                </a:lnTo>
                <a:lnTo>
                  <a:pt x="8930" y="26789"/>
                </a:lnTo>
                <a:lnTo>
                  <a:pt x="8930" y="53578"/>
                </a:lnTo>
                <a:lnTo>
                  <a:pt x="8930" y="80367"/>
                </a:lnTo>
                <a:lnTo>
                  <a:pt x="17859" y="116086"/>
                </a:lnTo>
                <a:lnTo>
                  <a:pt x="17859" y="151805"/>
                </a:lnTo>
                <a:lnTo>
                  <a:pt x="8930" y="178594"/>
                </a:lnTo>
                <a:lnTo>
                  <a:pt x="8930" y="214312"/>
                </a:lnTo>
                <a:lnTo>
                  <a:pt x="8930" y="232171"/>
                </a:lnTo>
                <a:lnTo>
                  <a:pt x="0" y="250031"/>
                </a:lnTo>
                <a:lnTo>
                  <a:pt x="0" y="250031"/>
                </a:lnTo>
                <a:lnTo>
                  <a:pt x="0" y="241101"/>
                </a:lnTo>
                <a:lnTo>
                  <a:pt x="0" y="223242"/>
                </a:lnTo>
                <a:lnTo>
                  <a:pt x="8930" y="196453"/>
                </a:lnTo>
                <a:lnTo>
                  <a:pt x="8930" y="160735"/>
                </a:lnTo>
                <a:lnTo>
                  <a:pt x="17859" y="125016"/>
                </a:lnTo>
                <a:lnTo>
                  <a:pt x="26789" y="89297"/>
                </a:lnTo>
                <a:lnTo>
                  <a:pt x="26789" y="53578"/>
                </a:lnTo>
                <a:lnTo>
                  <a:pt x="35719" y="26789"/>
                </a:lnTo>
                <a:lnTo>
                  <a:pt x="44648" y="8930"/>
                </a:lnTo>
                <a:lnTo>
                  <a:pt x="53578" y="0"/>
                </a:lnTo>
                <a:lnTo>
                  <a:pt x="71437" y="8930"/>
                </a:lnTo>
                <a:lnTo>
                  <a:pt x="80367" y="26789"/>
                </a:lnTo>
                <a:lnTo>
                  <a:pt x="89297" y="53578"/>
                </a:lnTo>
                <a:lnTo>
                  <a:pt x="98227" y="98227"/>
                </a:lnTo>
                <a:lnTo>
                  <a:pt x="107156" y="133946"/>
                </a:lnTo>
                <a:lnTo>
                  <a:pt x="107156" y="169664"/>
                </a:lnTo>
                <a:lnTo>
                  <a:pt x="116086" y="205383"/>
                </a:lnTo>
                <a:lnTo>
                  <a:pt x="116086" y="232171"/>
                </a:lnTo>
                <a:lnTo>
                  <a:pt x="125016" y="250031"/>
                </a:lnTo>
                <a:lnTo>
                  <a:pt x="125016" y="267890"/>
                </a:lnTo>
                <a:lnTo>
                  <a:pt x="125016" y="267890"/>
                </a:lnTo>
                <a:lnTo>
                  <a:pt x="133945" y="258960"/>
                </a:lnTo>
                <a:lnTo>
                  <a:pt x="133945" y="250031"/>
                </a:lnTo>
                <a:lnTo>
                  <a:pt x="142875" y="223242"/>
                </a:lnTo>
                <a:lnTo>
                  <a:pt x="151805" y="196453"/>
                </a:lnTo>
                <a:lnTo>
                  <a:pt x="169664" y="160735"/>
                </a:lnTo>
                <a:lnTo>
                  <a:pt x="178594" y="125016"/>
                </a:lnTo>
                <a:lnTo>
                  <a:pt x="196453" y="80367"/>
                </a:lnTo>
                <a:lnTo>
                  <a:pt x="214312" y="53578"/>
                </a:lnTo>
                <a:lnTo>
                  <a:pt x="232172" y="26789"/>
                </a:lnTo>
                <a:lnTo>
                  <a:pt x="250031" y="17860"/>
                </a:lnTo>
                <a:lnTo>
                  <a:pt x="267891" y="26789"/>
                </a:lnTo>
                <a:lnTo>
                  <a:pt x="276820" y="53578"/>
                </a:lnTo>
                <a:lnTo>
                  <a:pt x="285750" y="89297"/>
                </a:lnTo>
                <a:lnTo>
                  <a:pt x="294680" y="142875"/>
                </a:lnTo>
                <a:lnTo>
                  <a:pt x="303609" y="187524"/>
                </a:lnTo>
                <a:lnTo>
                  <a:pt x="312539" y="232171"/>
                </a:lnTo>
                <a:lnTo>
                  <a:pt x="312539" y="250031"/>
                </a:lnTo>
                <a:lnTo>
                  <a:pt x="312539" y="258960"/>
                </a:lnTo>
                <a:lnTo>
                  <a:pt x="303609" y="241101"/>
                </a:lnTo>
                <a:lnTo>
                  <a:pt x="285750" y="205383"/>
                </a:lnTo>
                <a:lnTo>
                  <a:pt x="285750" y="20538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7" name="Freeform 86"/>
          <p:cNvSpPr/>
          <p:nvPr/>
        </p:nvSpPr>
        <p:spPr bwMode="auto">
          <a:xfrm>
            <a:off x="6340078" y="5750718"/>
            <a:ext cx="705446" cy="44649"/>
          </a:xfrm>
          <a:custGeom>
            <a:avLst/>
            <a:gdLst/>
            <a:ahLst/>
            <a:cxnLst/>
            <a:rect l="0" t="0" r="0" b="0"/>
            <a:pathLst>
              <a:path w="705446" h="44649">
                <a:moveTo>
                  <a:pt x="0" y="35719"/>
                </a:moveTo>
                <a:lnTo>
                  <a:pt x="0" y="35719"/>
                </a:lnTo>
                <a:lnTo>
                  <a:pt x="0" y="44648"/>
                </a:lnTo>
                <a:lnTo>
                  <a:pt x="0" y="44648"/>
                </a:lnTo>
                <a:lnTo>
                  <a:pt x="17860" y="44648"/>
                </a:lnTo>
                <a:lnTo>
                  <a:pt x="26789" y="35719"/>
                </a:lnTo>
                <a:lnTo>
                  <a:pt x="53578" y="35719"/>
                </a:lnTo>
                <a:lnTo>
                  <a:pt x="80367" y="26789"/>
                </a:lnTo>
                <a:lnTo>
                  <a:pt x="125016" y="26789"/>
                </a:lnTo>
                <a:lnTo>
                  <a:pt x="178594" y="26789"/>
                </a:lnTo>
                <a:lnTo>
                  <a:pt x="250031" y="26789"/>
                </a:lnTo>
                <a:lnTo>
                  <a:pt x="321469" y="35719"/>
                </a:lnTo>
                <a:lnTo>
                  <a:pt x="401836" y="35719"/>
                </a:lnTo>
                <a:lnTo>
                  <a:pt x="482203" y="35719"/>
                </a:lnTo>
                <a:lnTo>
                  <a:pt x="553641" y="35719"/>
                </a:lnTo>
                <a:lnTo>
                  <a:pt x="616149" y="35719"/>
                </a:lnTo>
                <a:lnTo>
                  <a:pt x="669727" y="17859"/>
                </a:lnTo>
                <a:lnTo>
                  <a:pt x="705445" y="0"/>
                </a:lnTo>
                <a:lnTo>
                  <a:pt x="705445"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8" name="Freeform 87"/>
          <p:cNvSpPr/>
          <p:nvPr/>
        </p:nvSpPr>
        <p:spPr bwMode="auto">
          <a:xfrm>
            <a:off x="6232922" y="5893593"/>
            <a:ext cx="812602" cy="98228"/>
          </a:xfrm>
          <a:custGeom>
            <a:avLst/>
            <a:gdLst/>
            <a:ahLst/>
            <a:cxnLst/>
            <a:rect l="0" t="0" r="0" b="0"/>
            <a:pathLst>
              <a:path w="812602" h="98228">
                <a:moveTo>
                  <a:pt x="0" y="98227"/>
                </a:moveTo>
                <a:lnTo>
                  <a:pt x="26789" y="89297"/>
                </a:lnTo>
                <a:lnTo>
                  <a:pt x="62508" y="80367"/>
                </a:lnTo>
                <a:lnTo>
                  <a:pt x="116086" y="71437"/>
                </a:lnTo>
                <a:lnTo>
                  <a:pt x="196453" y="62508"/>
                </a:lnTo>
                <a:lnTo>
                  <a:pt x="285750" y="53578"/>
                </a:lnTo>
                <a:lnTo>
                  <a:pt x="375047" y="44648"/>
                </a:lnTo>
                <a:lnTo>
                  <a:pt x="464344" y="35719"/>
                </a:lnTo>
                <a:lnTo>
                  <a:pt x="553641" y="26789"/>
                </a:lnTo>
                <a:lnTo>
                  <a:pt x="634008" y="8930"/>
                </a:lnTo>
                <a:lnTo>
                  <a:pt x="696516" y="0"/>
                </a:lnTo>
                <a:lnTo>
                  <a:pt x="750094" y="0"/>
                </a:lnTo>
                <a:lnTo>
                  <a:pt x="785812" y="8930"/>
                </a:lnTo>
                <a:lnTo>
                  <a:pt x="812601" y="8930"/>
                </a:lnTo>
                <a:lnTo>
                  <a:pt x="812601"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9" name="Freeform 88"/>
          <p:cNvSpPr/>
          <p:nvPr/>
        </p:nvSpPr>
        <p:spPr bwMode="auto">
          <a:xfrm>
            <a:off x="3429000" y="830461"/>
            <a:ext cx="473274" cy="26790"/>
          </a:xfrm>
          <a:custGeom>
            <a:avLst/>
            <a:gdLst/>
            <a:ahLst/>
            <a:cxnLst/>
            <a:rect l="0" t="0" r="0" b="0"/>
            <a:pathLst>
              <a:path w="473274" h="26790">
                <a:moveTo>
                  <a:pt x="0" y="8930"/>
                </a:moveTo>
                <a:lnTo>
                  <a:pt x="0" y="8930"/>
                </a:lnTo>
                <a:lnTo>
                  <a:pt x="0" y="8930"/>
                </a:lnTo>
                <a:lnTo>
                  <a:pt x="0" y="8930"/>
                </a:lnTo>
                <a:lnTo>
                  <a:pt x="8930" y="17859"/>
                </a:lnTo>
                <a:lnTo>
                  <a:pt x="17859" y="17859"/>
                </a:lnTo>
                <a:lnTo>
                  <a:pt x="35719" y="17859"/>
                </a:lnTo>
                <a:lnTo>
                  <a:pt x="71438" y="26789"/>
                </a:lnTo>
                <a:lnTo>
                  <a:pt x="116086" y="26789"/>
                </a:lnTo>
                <a:lnTo>
                  <a:pt x="160734" y="26789"/>
                </a:lnTo>
                <a:lnTo>
                  <a:pt x="214313" y="26789"/>
                </a:lnTo>
                <a:lnTo>
                  <a:pt x="276820" y="26789"/>
                </a:lnTo>
                <a:lnTo>
                  <a:pt x="330398" y="26789"/>
                </a:lnTo>
                <a:lnTo>
                  <a:pt x="383977" y="17859"/>
                </a:lnTo>
                <a:lnTo>
                  <a:pt x="428625" y="8930"/>
                </a:lnTo>
                <a:lnTo>
                  <a:pt x="473273" y="0"/>
                </a:lnTo>
                <a:lnTo>
                  <a:pt x="473273"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0" name="Freeform 89"/>
          <p:cNvSpPr/>
          <p:nvPr/>
        </p:nvSpPr>
        <p:spPr bwMode="auto">
          <a:xfrm>
            <a:off x="3143250" y="892969"/>
            <a:ext cx="437556" cy="250032"/>
          </a:xfrm>
          <a:custGeom>
            <a:avLst/>
            <a:gdLst/>
            <a:ahLst/>
            <a:cxnLst/>
            <a:rect l="0" t="0" r="0" b="0"/>
            <a:pathLst>
              <a:path w="437556" h="250032">
                <a:moveTo>
                  <a:pt x="8930" y="0"/>
                </a:moveTo>
                <a:lnTo>
                  <a:pt x="0" y="0"/>
                </a:lnTo>
                <a:lnTo>
                  <a:pt x="0" y="0"/>
                </a:lnTo>
                <a:lnTo>
                  <a:pt x="0" y="0"/>
                </a:lnTo>
                <a:lnTo>
                  <a:pt x="0" y="0"/>
                </a:lnTo>
                <a:lnTo>
                  <a:pt x="0" y="0"/>
                </a:lnTo>
                <a:lnTo>
                  <a:pt x="0" y="0"/>
                </a:lnTo>
                <a:lnTo>
                  <a:pt x="0" y="8929"/>
                </a:lnTo>
                <a:lnTo>
                  <a:pt x="8930" y="17859"/>
                </a:lnTo>
                <a:lnTo>
                  <a:pt x="8930" y="26789"/>
                </a:lnTo>
                <a:lnTo>
                  <a:pt x="17859" y="44648"/>
                </a:lnTo>
                <a:lnTo>
                  <a:pt x="26789" y="80367"/>
                </a:lnTo>
                <a:lnTo>
                  <a:pt x="44648" y="116086"/>
                </a:lnTo>
                <a:lnTo>
                  <a:pt x="62508" y="151804"/>
                </a:lnTo>
                <a:lnTo>
                  <a:pt x="98227" y="178593"/>
                </a:lnTo>
                <a:lnTo>
                  <a:pt x="142875" y="205382"/>
                </a:lnTo>
                <a:lnTo>
                  <a:pt x="187523" y="223242"/>
                </a:lnTo>
                <a:lnTo>
                  <a:pt x="232172" y="241101"/>
                </a:lnTo>
                <a:lnTo>
                  <a:pt x="285750" y="250031"/>
                </a:lnTo>
                <a:lnTo>
                  <a:pt x="348258" y="250031"/>
                </a:lnTo>
                <a:lnTo>
                  <a:pt x="392906" y="241101"/>
                </a:lnTo>
                <a:lnTo>
                  <a:pt x="437555" y="223242"/>
                </a:lnTo>
                <a:lnTo>
                  <a:pt x="437555" y="22324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1" name="Freeform 90"/>
          <p:cNvSpPr/>
          <p:nvPr/>
        </p:nvSpPr>
        <p:spPr bwMode="auto">
          <a:xfrm>
            <a:off x="3786188" y="937617"/>
            <a:ext cx="241102" cy="276821"/>
          </a:xfrm>
          <a:custGeom>
            <a:avLst/>
            <a:gdLst/>
            <a:ahLst/>
            <a:cxnLst/>
            <a:rect l="0" t="0" r="0" b="0"/>
            <a:pathLst>
              <a:path w="241102" h="276821">
                <a:moveTo>
                  <a:pt x="0" y="80367"/>
                </a:moveTo>
                <a:lnTo>
                  <a:pt x="0" y="89297"/>
                </a:lnTo>
                <a:lnTo>
                  <a:pt x="8929" y="98227"/>
                </a:lnTo>
                <a:lnTo>
                  <a:pt x="8929" y="116086"/>
                </a:lnTo>
                <a:lnTo>
                  <a:pt x="8929" y="133945"/>
                </a:lnTo>
                <a:lnTo>
                  <a:pt x="17859" y="151805"/>
                </a:lnTo>
                <a:lnTo>
                  <a:pt x="26789" y="178594"/>
                </a:lnTo>
                <a:lnTo>
                  <a:pt x="44648" y="205383"/>
                </a:lnTo>
                <a:lnTo>
                  <a:pt x="53578" y="223242"/>
                </a:lnTo>
                <a:lnTo>
                  <a:pt x="62507" y="250031"/>
                </a:lnTo>
                <a:lnTo>
                  <a:pt x="71437" y="258961"/>
                </a:lnTo>
                <a:lnTo>
                  <a:pt x="80367" y="267891"/>
                </a:lnTo>
                <a:lnTo>
                  <a:pt x="80367" y="276820"/>
                </a:lnTo>
                <a:lnTo>
                  <a:pt x="89296" y="276820"/>
                </a:lnTo>
                <a:lnTo>
                  <a:pt x="98226" y="267891"/>
                </a:lnTo>
                <a:lnTo>
                  <a:pt x="107156" y="250031"/>
                </a:lnTo>
                <a:lnTo>
                  <a:pt x="107156" y="232172"/>
                </a:lnTo>
                <a:lnTo>
                  <a:pt x="107156" y="205383"/>
                </a:lnTo>
                <a:lnTo>
                  <a:pt x="107156" y="187524"/>
                </a:lnTo>
                <a:lnTo>
                  <a:pt x="107156" y="169664"/>
                </a:lnTo>
                <a:lnTo>
                  <a:pt x="107156" y="169664"/>
                </a:lnTo>
                <a:lnTo>
                  <a:pt x="107156" y="169664"/>
                </a:lnTo>
                <a:lnTo>
                  <a:pt x="107156" y="187524"/>
                </a:lnTo>
                <a:lnTo>
                  <a:pt x="116085" y="214313"/>
                </a:lnTo>
                <a:lnTo>
                  <a:pt x="125015" y="232172"/>
                </a:lnTo>
                <a:lnTo>
                  <a:pt x="133945" y="250031"/>
                </a:lnTo>
                <a:lnTo>
                  <a:pt x="142875" y="267891"/>
                </a:lnTo>
                <a:lnTo>
                  <a:pt x="151804" y="276820"/>
                </a:lnTo>
                <a:lnTo>
                  <a:pt x="160734" y="276820"/>
                </a:lnTo>
                <a:lnTo>
                  <a:pt x="178593" y="267891"/>
                </a:lnTo>
                <a:lnTo>
                  <a:pt x="196453" y="258961"/>
                </a:lnTo>
                <a:lnTo>
                  <a:pt x="214312" y="241102"/>
                </a:lnTo>
                <a:lnTo>
                  <a:pt x="223242" y="214313"/>
                </a:lnTo>
                <a:lnTo>
                  <a:pt x="232171" y="178594"/>
                </a:lnTo>
                <a:lnTo>
                  <a:pt x="241101" y="142875"/>
                </a:lnTo>
                <a:lnTo>
                  <a:pt x="241101" y="98227"/>
                </a:lnTo>
                <a:lnTo>
                  <a:pt x="232171" y="62508"/>
                </a:lnTo>
                <a:lnTo>
                  <a:pt x="223242" y="35719"/>
                </a:lnTo>
                <a:lnTo>
                  <a:pt x="214312" y="8930"/>
                </a:lnTo>
                <a:lnTo>
                  <a:pt x="205382" y="0"/>
                </a:lnTo>
                <a:lnTo>
                  <a:pt x="196453" y="0"/>
                </a:lnTo>
                <a:lnTo>
                  <a:pt x="196453" y="0"/>
                </a:lnTo>
                <a:lnTo>
                  <a:pt x="196453" y="8930"/>
                </a:lnTo>
                <a:lnTo>
                  <a:pt x="205382" y="17859"/>
                </a:lnTo>
                <a:lnTo>
                  <a:pt x="214312" y="26789"/>
                </a:lnTo>
                <a:lnTo>
                  <a:pt x="223242" y="26789"/>
                </a:lnTo>
                <a:lnTo>
                  <a:pt x="223242" y="2678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2" name="Freeform 91"/>
          <p:cNvSpPr/>
          <p:nvPr/>
        </p:nvSpPr>
        <p:spPr bwMode="auto">
          <a:xfrm>
            <a:off x="4089797" y="1053703"/>
            <a:ext cx="187524" cy="133946"/>
          </a:xfrm>
          <a:custGeom>
            <a:avLst/>
            <a:gdLst/>
            <a:ahLst/>
            <a:cxnLst/>
            <a:rect l="0" t="0" r="0" b="0"/>
            <a:pathLst>
              <a:path w="187524" h="133946">
                <a:moveTo>
                  <a:pt x="8930" y="80367"/>
                </a:moveTo>
                <a:lnTo>
                  <a:pt x="8930" y="80367"/>
                </a:lnTo>
                <a:lnTo>
                  <a:pt x="0" y="80367"/>
                </a:lnTo>
                <a:lnTo>
                  <a:pt x="0" y="89297"/>
                </a:lnTo>
                <a:lnTo>
                  <a:pt x="8930" y="89297"/>
                </a:lnTo>
                <a:lnTo>
                  <a:pt x="8930" y="89297"/>
                </a:lnTo>
                <a:lnTo>
                  <a:pt x="17859" y="80367"/>
                </a:lnTo>
                <a:lnTo>
                  <a:pt x="35719" y="71438"/>
                </a:lnTo>
                <a:lnTo>
                  <a:pt x="44648" y="71438"/>
                </a:lnTo>
                <a:lnTo>
                  <a:pt x="53578" y="53578"/>
                </a:lnTo>
                <a:lnTo>
                  <a:pt x="62508" y="44648"/>
                </a:lnTo>
                <a:lnTo>
                  <a:pt x="71437" y="26789"/>
                </a:lnTo>
                <a:lnTo>
                  <a:pt x="62508" y="17859"/>
                </a:lnTo>
                <a:lnTo>
                  <a:pt x="62508" y="8930"/>
                </a:lnTo>
                <a:lnTo>
                  <a:pt x="53578" y="0"/>
                </a:lnTo>
                <a:lnTo>
                  <a:pt x="35719" y="0"/>
                </a:lnTo>
                <a:lnTo>
                  <a:pt x="35719" y="8930"/>
                </a:lnTo>
                <a:lnTo>
                  <a:pt x="26789" y="17859"/>
                </a:lnTo>
                <a:lnTo>
                  <a:pt x="17859" y="44648"/>
                </a:lnTo>
                <a:lnTo>
                  <a:pt x="17859" y="62508"/>
                </a:lnTo>
                <a:lnTo>
                  <a:pt x="17859" y="80367"/>
                </a:lnTo>
                <a:lnTo>
                  <a:pt x="17859" y="98227"/>
                </a:lnTo>
                <a:lnTo>
                  <a:pt x="35719" y="116086"/>
                </a:lnTo>
                <a:lnTo>
                  <a:pt x="44648" y="133945"/>
                </a:lnTo>
                <a:lnTo>
                  <a:pt x="71437" y="133945"/>
                </a:lnTo>
                <a:lnTo>
                  <a:pt x="89297" y="133945"/>
                </a:lnTo>
                <a:lnTo>
                  <a:pt x="116086" y="133945"/>
                </a:lnTo>
                <a:lnTo>
                  <a:pt x="142875" y="116086"/>
                </a:lnTo>
                <a:lnTo>
                  <a:pt x="169664" y="98227"/>
                </a:lnTo>
                <a:lnTo>
                  <a:pt x="187523" y="71438"/>
                </a:lnTo>
                <a:lnTo>
                  <a:pt x="187523" y="7143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3" name="Freeform 92"/>
          <p:cNvSpPr/>
          <p:nvPr/>
        </p:nvSpPr>
        <p:spPr bwMode="auto">
          <a:xfrm>
            <a:off x="4214813" y="866180"/>
            <a:ext cx="116086" cy="330399"/>
          </a:xfrm>
          <a:custGeom>
            <a:avLst/>
            <a:gdLst/>
            <a:ahLst/>
            <a:cxnLst/>
            <a:rect l="0" t="0" r="0" b="0"/>
            <a:pathLst>
              <a:path w="116086" h="330399">
                <a:moveTo>
                  <a:pt x="62507" y="125015"/>
                </a:moveTo>
                <a:lnTo>
                  <a:pt x="62507" y="133945"/>
                </a:lnTo>
                <a:lnTo>
                  <a:pt x="62507" y="133945"/>
                </a:lnTo>
                <a:lnTo>
                  <a:pt x="62507" y="142875"/>
                </a:lnTo>
                <a:lnTo>
                  <a:pt x="53578" y="142875"/>
                </a:lnTo>
                <a:lnTo>
                  <a:pt x="53578" y="142875"/>
                </a:lnTo>
                <a:lnTo>
                  <a:pt x="44648" y="142875"/>
                </a:lnTo>
                <a:lnTo>
                  <a:pt x="44648" y="142875"/>
                </a:lnTo>
                <a:lnTo>
                  <a:pt x="35718" y="133945"/>
                </a:lnTo>
                <a:lnTo>
                  <a:pt x="35718" y="116086"/>
                </a:lnTo>
                <a:lnTo>
                  <a:pt x="26789" y="107156"/>
                </a:lnTo>
                <a:lnTo>
                  <a:pt x="26789" y="89296"/>
                </a:lnTo>
                <a:lnTo>
                  <a:pt x="26789" y="71437"/>
                </a:lnTo>
                <a:lnTo>
                  <a:pt x="26789" y="44648"/>
                </a:lnTo>
                <a:lnTo>
                  <a:pt x="17859" y="26789"/>
                </a:lnTo>
                <a:lnTo>
                  <a:pt x="17859" y="17859"/>
                </a:lnTo>
                <a:lnTo>
                  <a:pt x="8929" y="0"/>
                </a:lnTo>
                <a:lnTo>
                  <a:pt x="8929" y="0"/>
                </a:lnTo>
                <a:lnTo>
                  <a:pt x="0" y="0"/>
                </a:lnTo>
                <a:lnTo>
                  <a:pt x="0" y="8929"/>
                </a:lnTo>
                <a:lnTo>
                  <a:pt x="8929" y="17859"/>
                </a:lnTo>
                <a:lnTo>
                  <a:pt x="8929" y="26789"/>
                </a:lnTo>
                <a:lnTo>
                  <a:pt x="8929" y="53578"/>
                </a:lnTo>
                <a:lnTo>
                  <a:pt x="8929" y="80367"/>
                </a:lnTo>
                <a:lnTo>
                  <a:pt x="8929" y="116086"/>
                </a:lnTo>
                <a:lnTo>
                  <a:pt x="8929" y="151804"/>
                </a:lnTo>
                <a:lnTo>
                  <a:pt x="8929" y="187523"/>
                </a:lnTo>
                <a:lnTo>
                  <a:pt x="8929" y="214312"/>
                </a:lnTo>
                <a:lnTo>
                  <a:pt x="17859" y="241101"/>
                </a:lnTo>
                <a:lnTo>
                  <a:pt x="26789" y="258961"/>
                </a:lnTo>
                <a:lnTo>
                  <a:pt x="26789" y="267890"/>
                </a:lnTo>
                <a:lnTo>
                  <a:pt x="26789" y="276820"/>
                </a:lnTo>
                <a:lnTo>
                  <a:pt x="26789" y="276820"/>
                </a:lnTo>
                <a:lnTo>
                  <a:pt x="26789" y="267890"/>
                </a:lnTo>
                <a:lnTo>
                  <a:pt x="35718" y="258961"/>
                </a:lnTo>
                <a:lnTo>
                  <a:pt x="35718" y="232171"/>
                </a:lnTo>
                <a:lnTo>
                  <a:pt x="53578" y="214312"/>
                </a:lnTo>
                <a:lnTo>
                  <a:pt x="62507" y="205382"/>
                </a:lnTo>
                <a:lnTo>
                  <a:pt x="71437" y="196453"/>
                </a:lnTo>
                <a:lnTo>
                  <a:pt x="89296" y="205382"/>
                </a:lnTo>
                <a:lnTo>
                  <a:pt x="98226" y="205382"/>
                </a:lnTo>
                <a:lnTo>
                  <a:pt x="107156" y="223242"/>
                </a:lnTo>
                <a:lnTo>
                  <a:pt x="116085" y="232171"/>
                </a:lnTo>
                <a:lnTo>
                  <a:pt x="107156" y="250031"/>
                </a:lnTo>
                <a:lnTo>
                  <a:pt x="89296" y="267890"/>
                </a:lnTo>
                <a:lnTo>
                  <a:pt x="71437" y="285750"/>
                </a:lnTo>
                <a:lnTo>
                  <a:pt x="44648" y="312539"/>
                </a:lnTo>
                <a:lnTo>
                  <a:pt x="26789" y="321468"/>
                </a:lnTo>
                <a:lnTo>
                  <a:pt x="17859" y="330398"/>
                </a:lnTo>
                <a:lnTo>
                  <a:pt x="8929" y="330398"/>
                </a:lnTo>
                <a:lnTo>
                  <a:pt x="8929" y="33039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4" name="Freeform 93"/>
          <p:cNvSpPr/>
          <p:nvPr/>
        </p:nvSpPr>
        <p:spPr bwMode="auto">
          <a:xfrm>
            <a:off x="4714875" y="919758"/>
            <a:ext cx="392907" cy="232173"/>
          </a:xfrm>
          <a:custGeom>
            <a:avLst/>
            <a:gdLst/>
            <a:ahLst/>
            <a:cxnLst/>
            <a:rect l="0" t="0" r="0" b="0"/>
            <a:pathLst>
              <a:path w="392907" h="232173">
                <a:moveTo>
                  <a:pt x="107156" y="98226"/>
                </a:moveTo>
                <a:lnTo>
                  <a:pt x="98227" y="89297"/>
                </a:lnTo>
                <a:lnTo>
                  <a:pt x="98227" y="71437"/>
                </a:lnTo>
                <a:lnTo>
                  <a:pt x="89297" y="62508"/>
                </a:lnTo>
                <a:lnTo>
                  <a:pt x="89297" y="44648"/>
                </a:lnTo>
                <a:lnTo>
                  <a:pt x="89297" y="35718"/>
                </a:lnTo>
                <a:lnTo>
                  <a:pt x="80367" y="17859"/>
                </a:lnTo>
                <a:lnTo>
                  <a:pt x="80367" y="8929"/>
                </a:lnTo>
                <a:lnTo>
                  <a:pt x="71438" y="0"/>
                </a:lnTo>
                <a:lnTo>
                  <a:pt x="71438" y="0"/>
                </a:lnTo>
                <a:lnTo>
                  <a:pt x="62508" y="0"/>
                </a:lnTo>
                <a:lnTo>
                  <a:pt x="44648" y="17859"/>
                </a:lnTo>
                <a:lnTo>
                  <a:pt x="35719" y="44648"/>
                </a:lnTo>
                <a:lnTo>
                  <a:pt x="26789" y="80367"/>
                </a:lnTo>
                <a:lnTo>
                  <a:pt x="8930" y="116086"/>
                </a:lnTo>
                <a:lnTo>
                  <a:pt x="0" y="151804"/>
                </a:lnTo>
                <a:lnTo>
                  <a:pt x="0" y="187523"/>
                </a:lnTo>
                <a:lnTo>
                  <a:pt x="0" y="214312"/>
                </a:lnTo>
                <a:lnTo>
                  <a:pt x="0" y="232172"/>
                </a:lnTo>
                <a:lnTo>
                  <a:pt x="17859" y="232172"/>
                </a:lnTo>
                <a:lnTo>
                  <a:pt x="26789" y="232172"/>
                </a:lnTo>
                <a:lnTo>
                  <a:pt x="44648" y="223242"/>
                </a:lnTo>
                <a:lnTo>
                  <a:pt x="62508" y="205383"/>
                </a:lnTo>
                <a:lnTo>
                  <a:pt x="89297" y="178593"/>
                </a:lnTo>
                <a:lnTo>
                  <a:pt x="107156" y="151804"/>
                </a:lnTo>
                <a:lnTo>
                  <a:pt x="116086" y="116086"/>
                </a:lnTo>
                <a:lnTo>
                  <a:pt x="125016" y="89297"/>
                </a:lnTo>
                <a:lnTo>
                  <a:pt x="125016" y="71437"/>
                </a:lnTo>
                <a:lnTo>
                  <a:pt x="125016" y="62508"/>
                </a:lnTo>
                <a:lnTo>
                  <a:pt x="116086" y="71437"/>
                </a:lnTo>
                <a:lnTo>
                  <a:pt x="116086" y="80367"/>
                </a:lnTo>
                <a:lnTo>
                  <a:pt x="107156" y="98226"/>
                </a:lnTo>
                <a:lnTo>
                  <a:pt x="98227" y="125015"/>
                </a:lnTo>
                <a:lnTo>
                  <a:pt x="98227" y="142875"/>
                </a:lnTo>
                <a:lnTo>
                  <a:pt x="98227" y="169664"/>
                </a:lnTo>
                <a:lnTo>
                  <a:pt x="98227" y="178593"/>
                </a:lnTo>
                <a:lnTo>
                  <a:pt x="98227" y="196453"/>
                </a:lnTo>
                <a:lnTo>
                  <a:pt x="107156" y="196453"/>
                </a:lnTo>
                <a:lnTo>
                  <a:pt x="116086" y="187523"/>
                </a:lnTo>
                <a:lnTo>
                  <a:pt x="125016" y="178593"/>
                </a:lnTo>
                <a:lnTo>
                  <a:pt x="142875" y="151804"/>
                </a:lnTo>
                <a:lnTo>
                  <a:pt x="169664" y="125015"/>
                </a:lnTo>
                <a:lnTo>
                  <a:pt x="187523" y="98226"/>
                </a:lnTo>
                <a:lnTo>
                  <a:pt x="205383" y="71437"/>
                </a:lnTo>
                <a:lnTo>
                  <a:pt x="214313" y="62508"/>
                </a:lnTo>
                <a:lnTo>
                  <a:pt x="223242" y="53578"/>
                </a:lnTo>
                <a:lnTo>
                  <a:pt x="232172" y="62508"/>
                </a:lnTo>
                <a:lnTo>
                  <a:pt x="241102" y="80367"/>
                </a:lnTo>
                <a:lnTo>
                  <a:pt x="241102" y="98226"/>
                </a:lnTo>
                <a:lnTo>
                  <a:pt x="241102" y="125015"/>
                </a:lnTo>
                <a:lnTo>
                  <a:pt x="241102" y="151804"/>
                </a:lnTo>
                <a:lnTo>
                  <a:pt x="250031" y="169664"/>
                </a:lnTo>
                <a:lnTo>
                  <a:pt x="250031" y="187523"/>
                </a:lnTo>
                <a:lnTo>
                  <a:pt x="250031" y="187523"/>
                </a:lnTo>
                <a:lnTo>
                  <a:pt x="250031" y="187523"/>
                </a:lnTo>
                <a:lnTo>
                  <a:pt x="258961" y="169664"/>
                </a:lnTo>
                <a:lnTo>
                  <a:pt x="267891" y="151804"/>
                </a:lnTo>
                <a:lnTo>
                  <a:pt x="276820" y="125015"/>
                </a:lnTo>
                <a:lnTo>
                  <a:pt x="294680" y="89297"/>
                </a:lnTo>
                <a:lnTo>
                  <a:pt x="312539" y="53578"/>
                </a:lnTo>
                <a:lnTo>
                  <a:pt x="330398" y="26789"/>
                </a:lnTo>
                <a:lnTo>
                  <a:pt x="348258" y="17859"/>
                </a:lnTo>
                <a:lnTo>
                  <a:pt x="366117" y="8929"/>
                </a:lnTo>
                <a:lnTo>
                  <a:pt x="375047" y="8929"/>
                </a:lnTo>
                <a:lnTo>
                  <a:pt x="392906" y="17859"/>
                </a:lnTo>
                <a:lnTo>
                  <a:pt x="392906" y="17859"/>
                </a:lnTo>
                <a:lnTo>
                  <a:pt x="392906"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5" name="Freeform 94"/>
          <p:cNvSpPr/>
          <p:nvPr/>
        </p:nvSpPr>
        <p:spPr bwMode="auto">
          <a:xfrm>
            <a:off x="5116711" y="750094"/>
            <a:ext cx="267892" cy="330399"/>
          </a:xfrm>
          <a:custGeom>
            <a:avLst/>
            <a:gdLst/>
            <a:ahLst/>
            <a:cxnLst/>
            <a:rect l="0" t="0" r="0" b="0"/>
            <a:pathLst>
              <a:path w="267892" h="330399">
                <a:moveTo>
                  <a:pt x="71437" y="151804"/>
                </a:moveTo>
                <a:lnTo>
                  <a:pt x="62508" y="160734"/>
                </a:lnTo>
                <a:lnTo>
                  <a:pt x="53578" y="169664"/>
                </a:lnTo>
                <a:lnTo>
                  <a:pt x="44648" y="187523"/>
                </a:lnTo>
                <a:lnTo>
                  <a:pt x="26789" y="214312"/>
                </a:lnTo>
                <a:lnTo>
                  <a:pt x="17859" y="241101"/>
                </a:lnTo>
                <a:lnTo>
                  <a:pt x="0" y="267890"/>
                </a:lnTo>
                <a:lnTo>
                  <a:pt x="0" y="294679"/>
                </a:lnTo>
                <a:lnTo>
                  <a:pt x="0" y="312539"/>
                </a:lnTo>
                <a:lnTo>
                  <a:pt x="8930" y="330398"/>
                </a:lnTo>
                <a:lnTo>
                  <a:pt x="17859" y="330398"/>
                </a:lnTo>
                <a:lnTo>
                  <a:pt x="35719" y="330398"/>
                </a:lnTo>
                <a:lnTo>
                  <a:pt x="62508" y="321468"/>
                </a:lnTo>
                <a:lnTo>
                  <a:pt x="80367" y="303609"/>
                </a:lnTo>
                <a:lnTo>
                  <a:pt x="107156" y="285750"/>
                </a:lnTo>
                <a:lnTo>
                  <a:pt x="125016" y="250031"/>
                </a:lnTo>
                <a:lnTo>
                  <a:pt x="133945" y="223242"/>
                </a:lnTo>
                <a:lnTo>
                  <a:pt x="142875" y="178593"/>
                </a:lnTo>
                <a:lnTo>
                  <a:pt x="142875" y="133945"/>
                </a:lnTo>
                <a:lnTo>
                  <a:pt x="142875" y="98226"/>
                </a:lnTo>
                <a:lnTo>
                  <a:pt x="133945" y="53578"/>
                </a:lnTo>
                <a:lnTo>
                  <a:pt x="133945" y="26789"/>
                </a:lnTo>
                <a:lnTo>
                  <a:pt x="133945" y="0"/>
                </a:lnTo>
                <a:lnTo>
                  <a:pt x="125016" y="0"/>
                </a:lnTo>
                <a:lnTo>
                  <a:pt x="125016" y="0"/>
                </a:lnTo>
                <a:lnTo>
                  <a:pt x="107156" y="26789"/>
                </a:lnTo>
                <a:lnTo>
                  <a:pt x="98227" y="62507"/>
                </a:lnTo>
                <a:lnTo>
                  <a:pt x="80367" y="107156"/>
                </a:lnTo>
                <a:lnTo>
                  <a:pt x="71437" y="151804"/>
                </a:lnTo>
                <a:lnTo>
                  <a:pt x="62508" y="196453"/>
                </a:lnTo>
                <a:lnTo>
                  <a:pt x="62508" y="241101"/>
                </a:lnTo>
                <a:lnTo>
                  <a:pt x="62508" y="276820"/>
                </a:lnTo>
                <a:lnTo>
                  <a:pt x="62508" y="303609"/>
                </a:lnTo>
                <a:lnTo>
                  <a:pt x="71437" y="321468"/>
                </a:lnTo>
                <a:lnTo>
                  <a:pt x="80367" y="330398"/>
                </a:lnTo>
                <a:lnTo>
                  <a:pt x="98227" y="330398"/>
                </a:lnTo>
                <a:lnTo>
                  <a:pt x="116086" y="321468"/>
                </a:lnTo>
                <a:lnTo>
                  <a:pt x="142875" y="303609"/>
                </a:lnTo>
                <a:lnTo>
                  <a:pt x="160734" y="276820"/>
                </a:lnTo>
                <a:lnTo>
                  <a:pt x="178594" y="250031"/>
                </a:lnTo>
                <a:lnTo>
                  <a:pt x="196453" y="214312"/>
                </a:lnTo>
                <a:lnTo>
                  <a:pt x="205383" y="205382"/>
                </a:lnTo>
                <a:lnTo>
                  <a:pt x="223242" y="196453"/>
                </a:lnTo>
                <a:lnTo>
                  <a:pt x="232172" y="205382"/>
                </a:lnTo>
                <a:lnTo>
                  <a:pt x="241102" y="223242"/>
                </a:lnTo>
                <a:lnTo>
                  <a:pt x="241102" y="241101"/>
                </a:lnTo>
                <a:lnTo>
                  <a:pt x="241102" y="267890"/>
                </a:lnTo>
                <a:lnTo>
                  <a:pt x="232172" y="285750"/>
                </a:lnTo>
                <a:lnTo>
                  <a:pt x="232172" y="312539"/>
                </a:lnTo>
                <a:lnTo>
                  <a:pt x="232172" y="321468"/>
                </a:lnTo>
                <a:lnTo>
                  <a:pt x="241102" y="330398"/>
                </a:lnTo>
                <a:lnTo>
                  <a:pt x="241102" y="330398"/>
                </a:lnTo>
                <a:lnTo>
                  <a:pt x="250031" y="321468"/>
                </a:lnTo>
                <a:lnTo>
                  <a:pt x="267891" y="303609"/>
                </a:lnTo>
                <a:lnTo>
                  <a:pt x="267891" y="30360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6" name="Freeform 95"/>
          <p:cNvSpPr/>
          <p:nvPr/>
        </p:nvSpPr>
        <p:spPr bwMode="auto">
          <a:xfrm>
            <a:off x="5456039" y="964406"/>
            <a:ext cx="26790" cy="142876"/>
          </a:xfrm>
          <a:custGeom>
            <a:avLst/>
            <a:gdLst/>
            <a:ahLst/>
            <a:cxnLst/>
            <a:rect l="0" t="0" r="0" b="0"/>
            <a:pathLst>
              <a:path w="26790" h="142876">
                <a:moveTo>
                  <a:pt x="8930" y="0"/>
                </a:moveTo>
                <a:lnTo>
                  <a:pt x="8930" y="8930"/>
                </a:lnTo>
                <a:lnTo>
                  <a:pt x="8930" y="26789"/>
                </a:lnTo>
                <a:lnTo>
                  <a:pt x="0" y="53578"/>
                </a:lnTo>
                <a:lnTo>
                  <a:pt x="0" y="80367"/>
                </a:lnTo>
                <a:lnTo>
                  <a:pt x="0" y="107156"/>
                </a:lnTo>
                <a:lnTo>
                  <a:pt x="0" y="125016"/>
                </a:lnTo>
                <a:lnTo>
                  <a:pt x="0" y="133945"/>
                </a:lnTo>
                <a:lnTo>
                  <a:pt x="0" y="142875"/>
                </a:lnTo>
                <a:lnTo>
                  <a:pt x="8930" y="142875"/>
                </a:lnTo>
                <a:lnTo>
                  <a:pt x="17859" y="125016"/>
                </a:lnTo>
                <a:lnTo>
                  <a:pt x="26789" y="98227"/>
                </a:lnTo>
                <a:lnTo>
                  <a:pt x="26789" y="9822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7" name="Freeform 96"/>
          <p:cNvSpPr/>
          <p:nvPr/>
        </p:nvSpPr>
        <p:spPr bwMode="auto">
          <a:xfrm>
            <a:off x="5491758" y="723305"/>
            <a:ext cx="44649" cy="35719"/>
          </a:xfrm>
          <a:custGeom>
            <a:avLst/>
            <a:gdLst/>
            <a:ahLst/>
            <a:cxnLst/>
            <a:rect l="0" t="0" r="0" b="0"/>
            <a:pathLst>
              <a:path w="44649" h="35719">
                <a:moveTo>
                  <a:pt x="35719" y="8929"/>
                </a:moveTo>
                <a:lnTo>
                  <a:pt x="35719" y="17859"/>
                </a:lnTo>
                <a:lnTo>
                  <a:pt x="17859" y="17859"/>
                </a:lnTo>
                <a:lnTo>
                  <a:pt x="8930" y="26789"/>
                </a:lnTo>
                <a:lnTo>
                  <a:pt x="0" y="26789"/>
                </a:lnTo>
                <a:lnTo>
                  <a:pt x="0" y="35718"/>
                </a:lnTo>
                <a:lnTo>
                  <a:pt x="0" y="26789"/>
                </a:lnTo>
                <a:lnTo>
                  <a:pt x="8930" y="17859"/>
                </a:lnTo>
                <a:lnTo>
                  <a:pt x="26789" y="8929"/>
                </a:lnTo>
                <a:lnTo>
                  <a:pt x="44648" y="0"/>
                </a:lnTo>
                <a:lnTo>
                  <a:pt x="44648"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8" name="Freeform 97"/>
          <p:cNvSpPr/>
          <p:nvPr/>
        </p:nvSpPr>
        <p:spPr bwMode="auto">
          <a:xfrm>
            <a:off x="5625703" y="839391"/>
            <a:ext cx="125017" cy="258961"/>
          </a:xfrm>
          <a:custGeom>
            <a:avLst/>
            <a:gdLst/>
            <a:ahLst/>
            <a:cxnLst/>
            <a:rect l="0" t="0" r="0" b="0"/>
            <a:pathLst>
              <a:path w="125017" h="258961">
                <a:moveTo>
                  <a:pt x="0" y="0"/>
                </a:moveTo>
                <a:lnTo>
                  <a:pt x="0" y="17859"/>
                </a:lnTo>
                <a:lnTo>
                  <a:pt x="0" y="35718"/>
                </a:lnTo>
                <a:lnTo>
                  <a:pt x="0" y="62507"/>
                </a:lnTo>
                <a:lnTo>
                  <a:pt x="0" y="107156"/>
                </a:lnTo>
                <a:lnTo>
                  <a:pt x="0" y="151804"/>
                </a:lnTo>
                <a:lnTo>
                  <a:pt x="8930" y="187523"/>
                </a:lnTo>
                <a:lnTo>
                  <a:pt x="17860" y="214312"/>
                </a:lnTo>
                <a:lnTo>
                  <a:pt x="35719" y="241101"/>
                </a:lnTo>
                <a:lnTo>
                  <a:pt x="44649" y="250031"/>
                </a:lnTo>
                <a:lnTo>
                  <a:pt x="53578" y="258960"/>
                </a:lnTo>
                <a:lnTo>
                  <a:pt x="71438" y="241101"/>
                </a:lnTo>
                <a:lnTo>
                  <a:pt x="80367" y="214312"/>
                </a:lnTo>
                <a:lnTo>
                  <a:pt x="98227" y="178593"/>
                </a:lnTo>
                <a:lnTo>
                  <a:pt x="98227" y="133945"/>
                </a:lnTo>
                <a:lnTo>
                  <a:pt x="107156" y="98226"/>
                </a:lnTo>
                <a:lnTo>
                  <a:pt x="116086" y="62507"/>
                </a:lnTo>
                <a:lnTo>
                  <a:pt x="116086" y="44648"/>
                </a:lnTo>
                <a:lnTo>
                  <a:pt x="125016" y="35718"/>
                </a:lnTo>
                <a:lnTo>
                  <a:pt x="125016" y="35718"/>
                </a:lnTo>
                <a:lnTo>
                  <a:pt x="125016" y="44648"/>
                </a:lnTo>
                <a:lnTo>
                  <a:pt x="125016" y="44648"/>
                </a:lnTo>
                <a:lnTo>
                  <a:pt x="125016" y="4464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9" name="Freeform 98"/>
          <p:cNvSpPr/>
          <p:nvPr/>
        </p:nvSpPr>
        <p:spPr bwMode="auto">
          <a:xfrm>
            <a:off x="5768578" y="884039"/>
            <a:ext cx="125017" cy="178595"/>
          </a:xfrm>
          <a:custGeom>
            <a:avLst/>
            <a:gdLst/>
            <a:ahLst/>
            <a:cxnLst/>
            <a:rect l="0" t="0" r="0" b="0"/>
            <a:pathLst>
              <a:path w="125017" h="178595">
                <a:moveTo>
                  <a:pt x="8930" y="133945"/>
                </a:moveTo>
                <a:lnTo>
                  <a:pt x="0" y="142875"/>
                </a:lnTo>
                <a:lnTo>
                  <a:pt x="0" y="151805"/>
                </a:lnTo>
                <a:lnTo>
                  <a:pt x="0" y="160734"/>
                </a:lnTo>
                <a:lnTo>
                  <a:pt x="8930" y="169664"/>
                </a:lnTo>
                <a:lnTo>
                  <a:pt x="17860" y="178594"/>
                </a:lnTo>
                <a:lnTo>
                  <a:pt x="26789" y="178594"/>
                </a:lnTo>
                <a:lnTo>
                  <a:pt x="44649" y="178594"/>
                </a:lnTo>
                <a:lnTo>
                  <a:pt x="62508" y="160734"/>
                </a:lnTo>
                <a:lnTo>
                  <a:pt x="89297" y="142875"/>
                </a:lnTo>
                <a:lnTo>
                  <a:pt x="107156" y="116086"/>
                </a:lnTo>
                <a:lnTo>
                  <a:pt x="116086" y="80367"/>
                </a:lnTo>
                <a:lnTo>
                  <a:pt x="125016" y="53578"/>
                </a:lnTo>
                <a:lnTo>
                  <a:pt x="125016" y="26789"/>
                </a:lnTo>
                <a:lnTo>
                  <a:pt x="116086" y="8930"/>
                </a:lnTo>
                <a:lnTo>
                  <a:pt x="98227" y="0"/>
                </a:lnTo>
                <a:lnTo>
                  <a:pt x="80367" y="8930"/>
                </a:lnTo>
                <a:lnTo>
                  <a:pt x="71438" y="26789"/>
                </a:lnTo>
                <a:lnTo>
                  <a:pt x="53578" y="53578"/>
                </a:lnTo>
                <a:lnTo>
                  <a:pt x="44649" y="80367"/>
                </a:lnTo>
                <a:lnTo>
                  <a:pt x="44649" y="107156"/>
                </a:lnTo>
                <a:lnTo>
                  <a:pt x="62508" y="125016"/>
                </a:lnTo>
                <a:lnTo>
                  <a:pt x="80367" y="142875"/>
                </a:lnTo>
                <a:lnTo>
                  <a:pt x="116086" y="160734"/>
                </a:lnTo>
                <a:lnTo>
                  <a:pt x="116086" y="16073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4180400206"/>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Simplest Spring Web Application</a:t>
            </a:r>
            <a:endParaRPr lang="en-US" dirty="0"/>
          </a:p>
        </p:txBody>
      </p:sp>
      <p:sp>
        <p:nvSpPr>
          <p:cNvPr id="3" name="Content Placeholder 2"/>
          <p:cNvSpPr>
            <a:spLocks noGrp="1"/>
          </p:cNvSpPr>
          <p:nvPr>
            <p:ph idx="1"/>
          </p:nvPr>
        </p:nvSpPr>
        <p:spPr>
          <a:xfrm>
            <a:off x="290513" y="4953000"/>
            <a:ext cx="8307387" cy="1492250"/>
          </a:xfrm>
        </p:spPr>
        <p:txBody>
          <a:bodyPr/>
          <a:lstStyle/>
          <a:p>
            <a:r>
              <a:rPr lang="en-US" dirty="0" smtClean="0"/>
              <a:t>Groovy – scripting language based on Java</a:t>
            </a:r>
          </a:p>
          <a:p>
            <a:pPr lvl="1">
              <a:buFont typeface="Wingdings" panose="05000000000000000000" pitchFamily="2" charset="2"/>
              <a:buChar char="§"/>
            </a:pPr>
            <a:r>
              <a:rPr lang="en-US" dirty="0" smtClean="0"/>
              <a:t>Avoids much of boilerplate code</a:t>
            </a:r>
          </a:p>
          <a:p>
            <a:pPr marL="0" indent="0"/>
            <a:r>
              <a:rPr lang="en-US" dirty="0" smtClean="0"/>
              <a:t>$   spring run </a:t>
            </a:r>
            <a:r>
              <a:rPr lang="en-US" dirty="0" err="1" smtClean="0"/>
              <a:t>app.groovy</a:t>
            </a:r>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01</a:t>
            </a:r>
            <a:endParaRPr lang="en-US" dirty="0"/>
          </a:p>
        </p:txBody>
      </p:sp>
      <p:pic>
        <p:nvPicPr>
          <p:cNvPr id="5" name="Picture 4"/>
          <p:cNvPicPr>
            <a:picLocks noChangeAspect="1"/>
          </p:cNvPicPr>
          <p:nvPr/>
        </p:nvPicPr>
        <p:blipFill>
          <a:blip r:embed="rId2"/>
          <a:stretch>
            <a:fillRect/>
          </a:stretch>
        </p:blipFill>
        <p:spPr>
          <a:xfrm>
            <a:off x="990600" y="1129479"/>
            <a:ext cx="6377633" cy="3823521"/>
          </a:xfrm>
          <a:prstGeom prst="rect">
            <a:avLst/>
          </a:prstGeom>
        </p:spPr>
      </p:pic>
      <p:sp>
        <p:nvSpPr>
          <p:cNvPr id="6" name="Freeform 5"/>
          <p:cNvSpPr/>
          <p:nvPr/>
        </p:nvSpPr>
        <p:spPr bwMode="auto">
          <a:xfrm>
            <a:off x="1491258" y="1714500"/>
            <a:ext cx="250032" cy="2366368"/>
          </a:xfrm>
          <a:custGeom>
            <a:avLst/>
            <a:gdLst/>
            <a:ahLst/>
            <a:cxnLst/>
            <a:rect l="0" t="0" r="0" b="0"/>
            <a:pathLst>
              <a:path w="250032" h="2366368">
                <a:moveTo>
                  <a:pt x="250031" y="26789"/>
                </a:moveTo>
                <a:lnTo>
                  <a:pt x="241101" y="26789"/>
                </a:lnTo>
                <a:lnTo>
                  <a:pt x="241101" y="26789"/>
                </a:lnTo>
                <a:lnTo>
                  <a:pt x="223242" y="17859"/>
                </a:lnTo>
                <a:lnTo>
                  <a:pt x="214312" y="8929"/>
                </a:lnTo>
                <a:lnTo>
                  <a:pt x="196453" y="8929"/>
                </a:lnTo>
                <a:lnTo>
                  <a:pt x="187523" y="8929"/>
                </a:lnTo>
                <a:lnTo>
                  <a:pt x="169664" y="0"/>
                </a:lnTo>
                <a:lnTo>
                  <a:pt x="142875" y="8929"/>
                </a:lnTo>
                <a:lnTo>
                  <a:pt x="125015" y="8929"/>
                </a:lnTo>
                <a:lnTo>
                  <a:pt x="107156" y="17859"/>
                </a:lnTo>
                <a:lnTo>
                  <a:pt x="89297" y="26789"/>
                </a:lnTo>
                <a:lnTo>
                  <a:pt x="80367" y="35719"/>
                </a:lnTo>
                <a:lnTo>
                  <a:pt x="62508" y="44648"/>
                </a:lnTo>
                <a:lnTo>
                  <a:pt x="53578" y="53578"/>
                </a:lnTo>
                <a:lnTo>
                  <a:pt x="44648" y="53578"/>
                </a:lnTo>
                <a:lnTo>
                  <a:pt x="35719" y="62508"/>
                </a:lnTo>
                <a:lnTo>
                  <a:pt x="26789" y="80367"/>
                </a:lnTo>
                <a:lnTo>
                  <a:pt x="17859" y="89297"/>
                </a:lnTo>
                <a:lnTo>
                  <a:pt x="17859" y="107156"/>
                </a:lnTo>
                <a:lnTo>
                  <a:pt x="8930" y="133945"/>
                </a:lnTo>
                <a:lnTo>
                  <a:pt x="8930" y="160734"/>
                </a:lnTo>
                <a:lnTo>
                  <a:pt x="8930" y="205383"/>
                </a:lnTo>
                <a:lnTo>
                  <a:pt x="8930" y="250031"/>
                </a:lnTo>
                <a:lnTo>
                  <a:pt x="8930" y="294679"/>
                </a:lnTo>
                <a:lnTo>
                  <a:pt x="8930" y="348258"/>
                </a:lnTo>
                <a:lnTo>
                  <a:pt x="17859" y="401836"/>
                </a:lnTo>
                <a:lnTo>
                  <a:pt x="17859" y="455414"/>
                </a:lnTo>
                <a:lnTo>
                  <a:pt x="17859" y="508992"/>
                </a:lnTo>
                <a:lnTo>
                  <a:pt x="17859" y="562570"/>
                </a:lnTo>
                <a:lnTo>
                  <a:pt x="8930" y="625078"/>
                </a:lnTo>
                <a:lnTo>
                  <a:pt x="8930" y="687586"/>
                </a:lnTo>
                <a:lnTo>
                  <a:pt x="8930" y="759023"/>
                </a:lnTo>
                <a:lnTo>
                  <a:pt x="8930" y="839391"/>
                </a:lnTo>
                <a:lnTo>
                  <a:pt x="0" y="928688"/>
                </a:lnTo>
                <a:lnTo>
                  <a:pt x="0" y="1026914"/>
                </a:lnTo>
                <a:lnTo>
                  <a:pt x="0" y="1125140"/>
                </a:lnTo>
                <a:lnTo>
                  <a:pt x="0" y="1214437"/>
                </a:lnTo>
                <a:lnTo>
                  <a:pt x="0" y="1303734"/>
                </a:lnTo>
                <a:lnTo>
                  <a:pt x="8930" y="1393031"/>
                </a:lnTo>
                <a:lnTo>
                  <a:pt x="8930" y="1464468"/>
                </a:lnTo>
                <a:lnTo>
                  <a:pt x="8930" y="1535906"/>
                </a:lnTo>
                <a:lnTo>
                  <a:pt x="8930" y="1598414"/>
                </a:lnTo>
                <a:lnTo>
                  <a:pt x="8930" y="1669851"/>
                </a:lnTo>
                <a:lnTo>
                  <a:pt x="17859" y="1741289"/>
                </a:lnTo>
                <a:lnTo>
                  <a:pt x="8930" y="1812726"/>
                </a:lnTo>
                <a:lnTo>
                  <a:pt x="17859" y="1893093"/>
                </a:lnTo>
                <a:lnTo>
                  <a:pt x="17859" y="1973461"/>
                </a:lnTo>
                <a:lnTo>
                  <a:pt x="17859" y="2044898"/>
                </a:lnTo>
                <a:lnTo>
                  <a:pt x="26789" y="2116336"/>
                </a:lnTo>
                <a:lnTo>
                  <a:pt x="35719" y="2169914"/>
                </a:lnTo>
                <a:lnTo>
                  <a:pt x="44648" y="2214562"/>
                </a:lnTo>
                <a:lnTo>
                  <a:pt x="53578" y="2250281"/>
                </a:lnTo>
                <a:lnTo>
                  <a:pt x="62508" y="2277070"/>
                </a:lnTo>
                <a:lnTo>
                  <a:pt x="71437" y="2294929"/>
                </a:lnTo>
                <a:lnTo>
                  <a:pt x="80367" y="2303859"/>
                </a:lnTo>
                <a:lnTo>
                  <a:pt x="89297" y="2321718"/>
                </a:lnTo>
                <a:lnTo>
                  <a:pt x="98226" y="2330648"/>
                </a:lnTo>
                <a:lnTo>
                  <a:pt x="116086" y="2339578"/>
                </a:lnTo>
                <a:lnTo>
                  <a:pt x="133945" y="2348507"/>
                </a:lnTo>
                <a:lnTo>
                  <a:pt x="160734" y="2357437"/>
                </a:lnTo>
                <a:lnTo>
                  <a:pt x="187523" y="2366367"/>
                </a:lnTo>
                <a:lnTo>
                  <a:pt x="214312" y="2366367"/>
                </a:lnTo>
                <a:lnTo>
                  <a:pt x="241101" y="2366367"/>
                </a:lnTo>
                <a:lnTo>
                  <a:pt x="241101" y="236636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4223742" y="1044773"/>
            <a:ext cx="776884" cy="366118"/>
          </a:xfrm>
          <a:custGeom>
            <a:avLst/>
            <a:gdLst/>
            <a:ahLst/>
            <a:cxnLst/>
            <a:rect l="0" t="0" r="0" b="0"/>
            <a:pathLst>
              <a:path w="776884" h="366118">
                <a:moveTo>
                  <a:pt x="0" y="366117"/>
                </a:moveTo>
                <a:lnTo>
                  <a:pt x="0" y="366117"/>
                </a:lnTo>
                <a:lnTo>
                  <a:pt x="17860" y="357188"/>
                </a:lnTo>
                <a:lnTo>
                  <a:pt x="44649" y="339329"/>
                </a:lnTo>
                <a:lnTo>
                  <a:pt x="89297" y="312540"/>
                </a:lnTo>
                <a:lnTo>
                  <a:pt x="151805" y="276821"/>
                </a:lnTo>
                <a:lnTo>
                  <a:pt x="232172" y="232172"/>
                </a:lnTo>
                <a:lnTo>
                  <a:pt x="321469" y="196454"/>
                </a:lnTo>
                <a:lnTo>
                  <a:pt x="419696" y="160735"/>
                </a:lnTo>
                <a:lnTo>
                  <a:pt x="517922" y="125016"/>
                </a:lnTo>
                <a:lnTo>
                  <a:pt x="598289" y="89297"/>
                </a:lnTo>
                <a:lnTo>
                  <a:pt x="669727" y="53578"/>
                </a:lnTo>
                <a:lnTo>
                  <a:pt x="732235" y="26789"/>
                </a:lnTo>
                <a:lnTo>
                  <a:pt x="776883" y="0"/>
                </a:lnTo>
                <a:lnTo>
                  <a:pt x="776883"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2214563" y="2491383"/>
            <a:ext cx="3152180" cy="80368"/>
          </a:xfrm>
          <a:custGeom>
            <a:avLst/>
            <a:gdLst/>
            <a:ahLst/>
            <a:cxnLst/>
            <a:rect l="0" t="0" r="0" b="0"/>
            <a:pathLst>
              <a:path w="3152180" h="80368">
                <a:moveTo>
                  <a:pt x="0" y="80367"/>
                </a:moveTo>
                <a:lnTo>
                  <a:pt x="0" y="80367"/>
                </a:lnTo>
                <a:lnTo>
                  <a:pt x="8929" y="71437"/>
                </a:lnTo>
                <a:lnTo>
                  <a:pt x="26789" y="71437"/>
                </a:lnTo>
                <a:lnTo>
                  <a:pt x="35718" y="71437"/>
                </a:lnTo>
                <a:lnTo>
                  <a:pt x="62507" y="62508"/>
                </a:lnTo>
                <a:lnTo>
                  <a:pt x="80367" y="53578"/>
                </a:lnTo>
                <a:lnTo>
                  <a:pt x="107156" y="53578"/>
                </a:lnTo>
                <a:lnTo>
                  <a:pt x="133945" y="44648"/>
                </a:lnTo>
                <a:lnTo>
                  <a:pt x="160734" y="44648"/>
                </a:lnTo>
                <a:lnTo>
                  <a:pt x="187523" y="35719"/>
                </a:lnTo>
                <a:lnTo>
                  <a:pt x="223242" y="35719"/>
                </a:lnTo>
                <a:lnTo>
                  <a:pt x="258960" y="35719"/>
                </a:lnTo>
                <a:lnTo>
                  <a:pt x="303609" y="26789"/>
                </a:lnTo>
                <a:lnTo>
                  <a:pt x="339328" y="26789"/>
                </a:lnTo>
                <a:lnTo>
                  <a:pt x="383976" y="26789"/>
                </a:lnTo>
                <a:lnTo>
                  <a:pt x="428625" y="26789"/>
                </a:lnTo>
                <a:lnTo>
                  <a:pt x="464343" y="26789"/>
                </a:lnTo>
                <a:lnTo>
                  <a:pt x="508992" y="26789"/>
                </a:lnTo>
                <a:lnTo>
                  <a:pt x="553640" y="26789"/>
                </a:lnTo>
                <a:lnTo>
                  <a:pt x="607218" y="26789"/>
                </a:lnTo>
                <a:lnTo>
                  <a:pt x="651867" y="26789"/>
                </a:lnTo>
                <a:lnTo>
                  <a:pt x="696515" y="26789"/>
                </a:lnTo>
                <a:lnTo>
                  <a:pt x="750093" y="26789"/>
                </a:lnTo>
                <a:lnTo>
                  <a:pt x="803671" y="26789"/>
                </a:lnTo>
                <a:lnTo>
                  <a:pt x="857250" y="26789"/>
                </a:lnTo>
                <a:lnTo>
                  <a:pt x="910828" y="26789"/>
                </a:lnTo>
                <a:lnTo>
                  <a:pt x="964406" y="26789"/>
                </a:lnTo>
                <a:lnTo>
                  <a:pt x="1026914" y="26789"/>
                </a:lnTo>
                <a:lnTo>
                  <a:pt x="1080492" y="17859"/>
                </a:lnTo>
                <a:lnTo>
                  <a:pt x="1143000" y="17859"/>
                </a:lnTo>
                <a:lnTo>
                  <a:pt x="1205507" y="17859"/>
                </a:lnTo>
                <a:lnTo>
                  <a:pt x="1268015" y="17859"/>
                </a:lnTo>
                <a:lnTo>
                  <a:pt x="1330523" y="17859"/>
                </a:lnTo>
                <a:lnTo>
                  <a:pt x="1393031" y="17859"/>
                </a:lnTo>
                <a:lnTo>
                  <a:pt x="1455539" y="17859"/>
                </a:lnTo>
                <a:lnTo>
                  <a:pt x="1518046" y="17859"/>
                </a:lnTo>
                <a:lnTo>
                  <a:pt x="1580554" y="17859"/>
                </a:lnTo>
                <a:lnTo>
                  <a:pt x="1643062" y="17859"/>
                </a:lnTo>
                <a:lnTo>
                  <a:pt x="1714500" y="26789"/>
                </a:lnTo>
                <a:lnTo>
                  <a:pt x="1777007" y="26789"/>
                </a:lnTo>
                <a:lnTo>
                  <a:pt x="1848445" y="17859"/>
                </a:lnTo>
                <a:lnTo>
                  <a:pt x="1910953" y="17859"/>
                </a:lnTo>
                <a:lnTo>
                  <a:pt x="1973460" y="8930"/>
                </a:lnTo>
                <a:lnTo>
                  <a:pt x="2035968" y="8930"/>
                </a:lnTo>
                <a:lnTo>
                  <a:pt x="2098476" y="8930"/>
                </a:lnTo>
                <a:lnTo>
                  <a:pt x="2160984" y="8930"/>
                </a:lnTo>
                <a:lnTo>
                  <a:pt x="2232421" y="0"/>
                </a:lnTo>
                <a:lnTo>
                  <a:pt x="2294929" y="0"/>
                </a:lnTo>
                <a:lnTo>
                  <a:pt x="2366367" y="0"/>
                </a:lnTo>
                <a:lnTo>
                  <a:pt x="2437804" y="0"/>
                </a:lnTo>
                <a:lnTo>
                  <a:pt x="2509242" y="0"/>
                </a:lnTo>
                <a:lnTo>
                  <a:pt x="2580679" y="0"/>
                </a:lnTo>
                <a:lnTo>
                  <a:pt x="2652117" y="0"/>
                </a:lnTo>
                <a:lnTo>
                  <a:pt x="2714625" y="8930"/>
                </a:lnTo>
                <a:lnTo>
                  <a:pt x="2777132" y="8930"/>
                </a:lnTo>
                <a:lnTo>
                  <a:pt x="2848570" y="17859"/>
                </a:lnTo>
                <a:lnTo>
                  <a:pt x="2902148" y="17859"/>
                </a:lnTo>
                <a:lnTo>
                  <a:pt x="2964656" y="26789"/>
                </a:lnTo>
                <a:lnTo>
                  <a:pt x="3018234" y="26789"/>
                </a:lnTo>
                <a:lnTo>
                  <a:pt x="3062882" y="35719"/>
                </a:lnTo>
                <a:lnTo>
                  <a:pt x="3098601" y="35719"/>
                </a:lnTo>
                <a:lnTo>
                  <a:pt x="3134320" y="44648"/>
                </a:lnTo>
                <a:lnTo>
                  <a:pt x="3152179" y="44648"/>
                </a:lnTo>
                <a:lnTo>
                  <a:pt x="3152179" y="4464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2625328" y="2786063"/>
            <a:ext cx="53579" cy="53578"/>
          </a:xfrm>
          <a:custGeom>
            <a:avLst/>
            <a:gdLst/>
            <a:ahLst/>
            <a:cxnLst/>
            <a:rect l="0" t="0" r="0" b="0"/>
            <a:pathLst>
              <a:path w="53579" h="53578">
                <a:moveTo>
                  <a:pt x="0" y="53577"/>
                </a:moveTo>
                <a:lnTo>
                  <a:pt x="0" y="44648"/>
                </a:lnTo>
                <a:lnTo>
                  <a:pt x="8930" y="35718"/>
                </a:lnTo>
                <a:lnTo>
                  <a:pt x="17860" y="26788"/>
                </a:lnTo>
                <a:lnTo>
                  <a:pt x="35719" y="17858"/>
                </a:lnTo>
                <a:lnTo>
                  <a:pt x="53578" y="0"/>
                </a:lnTo>
                <a:lnTo>
                  <a:pt x="53578"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6045398" y="3277195"/>
            <a:ext cx="616150" cy="26790"/>
          </a:xfrm>
          <a:custGeom>
            <a:avLst/>
            <a:gdLst/>
            <a:ahLst/>
            <a:cxnLst/>
            <a:rect l="0" t="0" r="0" b="0"/>
            <a:pathLst>
              <a:path w="616150" h="26790">
                <a:moveTo>
                  <a:pt x="0" y="26789"/>
                </a:moveTo>
                <a:lnTo>
                  <a:pt x="0" y="26789"/>
                </a:lnTo>
                <a:lnTo>
                  <a:pt x="0" y="26789"/>
                </a:lnTo>
                <a:lnTo>
                  <a:pt x="8930" y="17859"/>
                </a:lnTo>
                <a:lnTo>
                  <a:pt x="17860" y="17859"/>
                </a:lnTo>
                <a:lnTo>
                  <a:pt x="26790" y="17859"/>
                </a:lnTo>
                <a:lnTo>
                  <a:pt x="44649" y="17859"/>
                </a:lnTo>
                <a:lnTo>
                  <a:pt x="53579" y="8930"/>
                </a:lnTo>
                <a:lnTo>
                  <a:pt x="80368" y="8930"/>
                </a:lnTo>
                <a:lnTo>
                  <a:pt x="107157" y="8930"/>
                </a:lnTo>
                <a:lnTo>
                  <a:pt x="142875" y="8930"/>
                </a:lnTo>
                <a:lnTo>
                  <a:pt x="187524" y="8930"/>
                </a:lnTo>
                <a:lnTo>
                  <a:pt x="232172" y="8930"/>
                </a:lnTo>
                <a:lnTo>
                  <a:pt x="285750" y="8930"/>
                </a:lnTo>
                <a:lnTo>
                  <a:pt x="339329" y="8930"/>
                </a:lnTo>
                <a:lnTo>
                  <a:pt x="401836" y="8930"/>
                </a:lnTo>
                <a:lnTo>
                  <a:pt x="455415" y="8930"/>
                </a:lnTo>
                <a:lnTo>
                  <a:pt x="508993" y="0"/>
                </a:lnTo>
                <a:lnTo>
                  <a:pt x="562571" y="8930"/>
                </a:lnTo>
                <a:lnTo>
                  <a:pt x="616149" y="8930"/>
                </a:lnTo>
                <a:lnTo>
                  <a:pt x="616149"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 name="Freeform 10"/>
          <p:cNvSpPr/>
          <p:nvPr/>
        </p:nvSpPr>
        <p:spPr bwMode="auto">
          <a:xfrm>
            <a:off x="2455664" y="3312914"/>
            <a:ext cx="651868" cy="26790"/>
          </a:xfrm>
          <a:custGeom>
            <a:avLst/>
            <a:gdLst/>
            <a:ahLst/>
            <a:cxnLst/>
            <a:rect l="0" t="0" r="0" b="0"/>
            <a:pathLst>
              <a:path w="651868" h="26790">
                <a:moveTo>
                  <a:pt x="8930" y="0"/>
                </a:moveTo>
                <a:lnTo>
                  <a:pt x="0" y="0"/>
                </a:lnTo>
                <a:lnTo>
                  <a:pt x="0" y="0"/>
                </a:lnTo>
                <a:lnTo>
                  <a:pt x="8930" y="0"/>
                </a:lnTo>
                <a:lnTo>
                  <a:pt x="17859" y="0"/>
                </a:lnTo>
                <a:lnTo>
                  <a:pt x="26789" y="0"/>
                </a:lnTo>
                <a:lnTo>
                  <a:pt x="44649" y="0"/>
                </a:lnTo>
                <a:lnTo>
                  <a:pt x="71438" y="8929"/>
                </a:lnTo>
                <a:lnTo>
                  <a:pt x="107156" y="8929"/>
                </a:lnTo>
                <a:lnTo>
                  <a:pt x="151805" y="8929"/>
                </a:lnTo>
                <a:lnTo>
                  <a:pt x="196453" y="8929"/>
                </a:lnTo>
                <a:lnTo>
                  <a:pt x="241102" y="17859"/>
                </a:lnTo>
                <a:lnTo>
                  <a:pt x="285750" y="17859"/>
                </a:lnTo>
                <a:lnTo>
                  <a:pt x="339328" y="26789"/>
                </a:lnTo>
                <a:lnTo>
                  <a:pt x="392906" y="26789"/>
                </a:lnTo>
                <a:lnTo>
                  <a:pt x="446484" y="26789"/>
                </a:lnTo>
                <a:lnTo>
                  <a:pt x="491133" y="26789"/>
                </a:lnTo>
                <a:lnTo>
                  <a:pt x="544711" y="26789"/>
                </a:lnTo>
                <a:lnTo>
                  <a:pt x="580430" y="17859"/>
                </a:lnTo>
                <a:lnTo>
                  <a:pt x="616149" y="17859"/>
                </a:lnTo>
                <a:lnTo>
                  <a:pt x="642938" y="8929"/>
                </a:lnTo>
                <a:lnTo>
                  <a:pt x="651867" y="8929"/>
                </a:lnTo>
                <a:lnTo>
                  <a:pt x="651867" y="892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 name="Freeform 11"/>
          <p:cNvSpPr/>
          <p:nvPr/>
        </p:nvSpPr>
        <p:spPr bwMode="auto">
          <a:xfrm>
            <a:off x="1062633" y="6313288"/>
            <a:ext cx="660798" cy="35720"/>
          </a:xfrm>
          <a:custGeom>
            <a:avLst/>
            <a:gdLst/>
            <a:ahLst/>
            <a:cxnLst/>
            <a:rect l="0" t="0" r="0" b="0"/>
            <a:pathLst>
              <a:path w="660798" h="35720">
                <a:moveTo>
                  <a:pt x="0" y="17860"/>
                </a:moveTo>
                <a:lnTo>
                  <a:pt x="0" y="17860"/>
                </a:lnTo>
                <a:lnTo>
                  <a:pt x="8930" y="17860"/>
                </a:lnTo>
                <a:lnTo>
                  <a:pt x="17859" y="17860"/>
                </a:lnTo>
                <a:lnTo>
                  <a:pt x="26789" y="17860"/>
                </a:lnTo>
                <a:lnTo>
                  <a:pt x="35719" y="26789"/>
                </a:lnTo>
                <a:lnTo>
                  <a:pt x="53578" y="26789"/>
                </a:lnTo>
                <a:lnTo>
                  <a:pt x="71437" y="35719"/>
                </a:lnTo>
                <a:lnTo>
                  <a:pt x="98226" y="35719"/>
                </a:lnTo>
                <a:lnTo>
                  <a:pt x="125016" y="35719"/>
                </a:lnTo>
                <a:lnTo>
                  <a:pt x="160734" y="35719"/>
                </a:lnTo>
                <a:lnTo>
                  <a:pt x="196453" y="26789"/>
                </a:lnTo>
                <a:lnTo>
                  <a:pt x="232172" y="26789"/>
                </a:lnTo>
                <a:lnTo>
                  <a:pt x="267890" y="17860"/>
                </a:lnTo>
                <a:lnTo>
                  <a:pt x="312539" y="17860"/>
                </a:lnTo>
                <a:lnTo>
                  <a:pt x="357187" y="8930"/>
                </a:lnTo>
                <a:lnTo>
                  <a:pt x="392906" y="8930"/>
                </a:lnTo>
                <a:lnTo>
                  <a:pt x="437555" y="8930"/>
                </a:lnTo>
                <a:lnTo>
                  <a:pt x="473273" y="8930"/>
                </a:lnTo>
                <a:lnTo>
                  <a:pt x="517922" y="8930"/>
                </a:lnTo>
                <a:lnTo>
                  <a:pt x="553640" y="8930"/>
                </a:lnTo>
                <a:lnTo>
                  <a:pt x="589359" y="8930"/>
                </a:lnTo>
                <a:lnTo>
                  <a:pt x="625078" y="0"/>
                </a:lnTo>
                <a:lnTo>
                  <a:pt x="660797" y="0"/>
                </a:lnTo>
                <a:lnTo>
                  <a:pt x="660797"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 name="Freeform 12"/>
          <p:cNvSpPr/>
          <p:nvPr/>
        </p:nvSpPr>
        <p:spPr bwMode="auto">
          <a:xfrm>
            <a:off x="2027039" y="6322218"/>
            <a:ext cx="348259" cy="35720"/>
          </a:xfrm>
          <a:custGeom>
            <a:avLst/>
            <a:gdLst/>
            <a:ahLst/>
            <a:cxnLst/>
            <a:rect l="0" t="0" r="0" b="0"/>
            <a:pathLst>
              <a:path w="348259" h="35720">
                <a:moveTo>
                  <a:pt x="0" y="17859"/>
                </a:moveTo>
                <a:lnTo>
                  <a:pt x="0" y="17859"/>
                </a:lnTo>
                <a:lnTo>
                  <a:pt x="0" y="17859"/>
                </a:lnTo>
                <a:lnTo>
                  <a:pt x="0" y="17859"/>
                </a:lnTo>
                <a:lnTo>
                  <a:pt x="8930" y="17859"/>
                </a:lnTo>
                <a:lnTo>
                  <a:pt x="17859" y="26789"/>
                </a:lnTo>
                <a:lnTo>
                  <a:pt x="35719" y="26789"/>
                </a:lnTo>
                <a:lnTo>
                  <a:pt x="62508" y="35719"/>
                </a:lnTo>
                <a:lnTo>
                  <a:pt x="89297" y="26789"/>
                </a:lnTo>
                <a:lnTo>
                  <a:pt x="116086" y="26789"/>
                </a:lnTo>
                <a:lnTo>
                  <a:pt x="151805" y="17859"/>
                </a:lnTo>
                <a:lnTo>
                  <a:pt x="187524" y="8930"/>
                </a:lnTo>
                <a:lnTo>
                  <a:pt x="214313" y="8930"/>
                </a:lnTo>
                <a:lnTo>
                  <a:pt x="250031" y="0"/>
                </a:lnTo>
                <a:lnTo>
                  <a:pt x="285750" y="0"/>
                </a:lnTo>
                <a:lnTo>
                  <a:pt x="312539" y="0"/>
                </a:lnTo>
                <a:lnTo>
                  <a:pt x="330399" y="8930"/>
                </a:lnTo>
                <a:lnTo>
                  <a:pt x="348258" y="8930"/>
                </a:lnTo>
                <a:lnTo>
                  <a:pt x="348258"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 name="Freeform 13"/>
          <p:cNvSpPr/>
          <p:nvPr/>
        </p:nvSpPr>
        <p:spPr bwMode="auto">
          <a:xfrm>
            <a:off x="2580680" y="6259710"/>
            <a:ext cx="1518048" cy="44650"/>
          </a:xfrm>
          <a:custGeom>
            <a:avLst/>
            <a:gdLst/>
            <a:ahLst/>
            <a:cxnLst/>
            <a:rect l="0" t="0" r="0" b="0"/>
            <a:pathLst>
              <a:path w="1518048" h="44650">
                <a:moveTo>
                  <a:pt x="0" y="44649"/>
                </a:moveTo>
                <a:lnTo>
                  <a:pt x="0" y="44649"/>
                </a:lnTo>
                <a:lnTo>
                  <a:pt x="0" y="35719"/>
                </a:lnTo>
                <a:lnTo>
                  <a:pt x="0" y="35719"/>
                </a:lnTo>
                <a:lnTo>
                  <a:pt x="8929" y="35719"/>
                </a:lnTo>
                <a:lnTo>
                  <a:pt x="26789" y="35719"/>
                </a:lnTo>
                <a:lnTo>
                  <a:pt x="44648" y="35719"/>
                </a:lnTo>
                <a:lnTo>
                  <a:pt x="71437" y="35719"/>
                </a:lnTo>
                <a:lnTo>
                  <a:pt x="98226" y="44649"/>
                </a:lnTo>
                <a:lnTo>
                  <a:pt x="125015" y="44649"/>
                </a:lnTo>
                <a:lnTo>
                  <a:pt x="160734" y="44649"/>
                </a:lnTo>
                <a:lnTo>
                  <a:pt x="196453" y="44649"/>
                </a:lnTo>
                <a:lnTo>
                  <a:pt x="232172" y="44649"/>
                </a:lnTo>
                <a:lnTo>
                  <a:pt x="285750" y="44649"/>
                </a:lnTo>
                <a:lnTo>
                  <a:pt x="339328" y="44649"/>
                </a:lnTo>
                <a:lnTo>
                  <a:pt x="392906" y="35719"/>
                </a:lnTo>
                <a:lnTo>
                  <a:pt x="455414" y="35719"/>
                </a:lnTo>
                <a:lnTo>
                  <a:pt x="508992" y="26789"/>
                </a:lnTo>
                <a:lnTo>
                  <a:pt x="580429" y="26789"/>
                </a:lnTo>
                <a:lnTo>
                  <a:pt x="642937" y="35719"/>
                </a:lnTo>
                <a:lnTo>
                  <a:pt x="714375" y="35719"/>
                </a:lnTo>
                <a:lnTo>
                  <a:pt x="785812" y="35719"/>
                </a:lnTo>
                <a:lnTo>
                  <a:pt x="866179" y="35719"/>
                </a:lnTo>
                <a:lnTo>
                  <a:pt x="946547" y="26789"/>
                </a:lnTo>
                <a:lnTo>
                  <a:pt x="1035843" y="17860"/>
                </a:lnTo>
                <a:lnTo>
                  <a:pt x="1116211" y="8930"/>
                </a:lnTo>
                <a:lnTo>
                  <a:pt x="1196578" y="8930"/>
                </a:lnTo>
                <a:lnTo>
                  <a:pt x="1268015" y="0"/>
                </a:lnTo>
                <a:lnTo>
                  <a:pt x="1339453" y="0"/>
                </a:lnTo>
                <a:lnTo>
                  <a:pt x="1410890" y="8930"/>
                </a:lnTo>
                <a:lnTo>
                  <a:pt x="1464468" y="8930"/>
                </a:lnTo>
                <a:lnTo>
                  <a:pt x="1518047" y="17860"/>
                </a:lnTo>
                <a:lnTo>
                  <a:pt x="1518047" y="1786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 name="Freeform 14"/>
          <p:cNvSpPr/>
          <p:nvPr/>
        </p:nvSpPr>
        <p:spPr bwMode="auto">
          <a:xfrm>
            <a:off x="303609" y="5893593"/>
            <a:ext cx="473275" cy="517923"/>
          </a:xfrm>
          <a:custGeom>
            <a:avLst/>
            <a:gdLst/>
            <a:ahLst/>
            <a:cxnLst/>
            <a:rect l="0" t="0" r="0" b="0"/>
            <a:pathLst>
              <a:path w="473275" h="517923">
                <a:moveTo>
                  <a:pt x="428625" y="71437"/>
                </a:moveTo>
                <a:lnTo>
                  <a:pt x="428625" y="71437"/>
                </a:lnTo>
                <a:lnTo>
                  <a:pt x="428625" y="71437"/>
                </a:lnTo>
                <a:lnTo>
                  <a:pt x="419696" y="71437"/>
                </a:lnTo>
                <a:lnTo>
                  <a:pt x="419696" y="62508"/>
                </a:lnTo>
                <a:lnTo>
                  <a:pt x="419696" y="62508"/>
                </a:lnTo>
                <a:lnTo>
                  <a:pt x="419696" y="62508"/>
                </a:lnTo>
                <a:lnTo>
                  <a:pt x="419696" y="62508"/>
                </a:lnTo>
                <a:lnTo>
                  <a:pt x="419696" y="62508"/>
                </a:lnTo>
                <a:lnTo>
                  <a:pt x="419696" y="62508"/>
                </a:lnTo>
                <a:lnTo>
                  <a:pt x="419696" y="62508"/>
                </a:lnTo>
                <a:lnTo>
                  <a:pt x="419696" y="62508"/>
                </a:lnTo>
                <a:lnTo>
                  <a:pt x="419696" y="62508"/>
                </a:lnTo>
                <a:lnTo>
                  <a:pt x="419696" y="62508"/>
                </a:lnTo>
                <a:lnTo>
                  <a:pt x="419696" y="71437"/>
                </a:lnTo>
                <a:lnTo>
                  <a:pt x="419696" y="62508"/>
                </a:lnTo>
                <a:lnTo>
                  <a:pt x="419696" y="62508"/>
                </a:lnTo>
                <a:lnTo>
                  <a:pt x="419696" y="62508"/>
                </a:lnTo>
                <a:lnTo>
                  <a:pt x="419696" y="53578"/>
                </a:lnTo>
                <a:lnTo>
                  <a:pt x="419696" y="53578"/>
                </a:lnTo>
                <a:lnTo>
                  <a:pt x="419696" y="53578"/>
                </a:lnTo>
                <a:lnTo>
                  <a:pt x="419696" y="44648"/>
                </a:lnTo>
                <a:lnTo>
                  <a:pt x="410766" y="35719"/>
                </a:lnTo>
                <a:lnTo>
                  <a:pt x="410766" y="26789"/>
                </a:lnTo>
                <a:lnTo>
                  <a:pt x="401836" y="26789"/>
                </a:lnTo>
                <a:lnTo>
                  <a:pt x="401836" y="17859"/>
                </a:lnTo>
                <a:lnTo>
                  <a:pt x="392907" y="17859"/>
                </a:lnTo>
                <a:lnTo>
                  <a:pt x="392907" y="17859"/>
                </a:lnTo>
                <a:lnTo>
                  <a:pt x="383977" y="8930"/>
                </a:lnTo>
                <a:lnTo>
                  <a:pt x="383977" y="8930"/>
                </a:lnTo>
                <a:lnTo>
                  <a:pt x="375047" y="8930"/>
                </a:lnTo>
                <a:lnTo>
                  <a:pt x="375047" y="17859"/>
                </a:lnTo>
                <a:lnTo>
                  <a:pt x="366118" y="17859"/>
                </a:lnTo>
                <a:lnTo>
                  <a:pt x="366118" y="8930"/>
                </a:lnTo>
                <a:lnTo>
                  <a:pt x="357188" y="8930"/>
                </a:lnTo>
                <a:lnTo>
                  <a:pt x="357188" y="0"/>
                </a:lnTo>
                <a:lnTo>
                  <a:pt x="348258" y="0"/>
                </a:lnTo>
                <a:lnTo>
                  <a:pt x="339329" y="0"/>
                </a:lnTo>
                <a:lnTo>
                  <a:pt x="339329" y="0"/>
                </a:lnTo>
                <a:lnTo>
                  <a:pt x="339329" y="0"/>
                </a:lnTo>
                <a:lnTo>
                  <a:pt x="330399" y="0"/>
                </a:lnTo>
                <a:lnTo>
                  <a:pt x="330399" y="0"/>
                </a:lnTo>
                <a:lnTo>
                  <a:pt x="321469" y="8930"/>
                </a:lnTo>
                <a:lnTo>
                  <a:pt x="321469" y="8930"/>
                </a:lnTo>
                <a:lnTo>
                  <a:pt x="312540" y="8930"/>
                </a:lnTo>
                <a:lnTo>
                  <a:pt x="312540" y="8930"/>
                </a:lnTo>
                <a:lnTo>
                  <a:pt x="312540" y="8930"/>
                </a:lnTo>
                <a:lnTo>
                  <a:pt x="312540" y="8930"/>
                </a:lnTo>
                <a:lnTo>
                  <a:pt x="303610" y="8930"/>
                </a:lnTo>
                <a:lnTo>
                  <a:pt x="303610" y="8930"/>
                </a:lnTo>
                <a:lnTo>
                  <a:pt x="303610" y="8930"/>
                </a:lnTo>
                <a:lnTo>
                  <a:pt x="294680" y="17859"/>
                </a:lnTo>
                <a:lnTo>
                  <a:pt x="294680" y="17859"/>
                </a:lnTo>
                <a:lnTo>
                  <a:pt x="285750" y="26789"/>
                </a:lnTo>
                <a:lnTo>
                  <a:pt x="276821" y="26789"/>
                </a:lnTo>
                <a:lnTo>
                  <a:pt x="276821" y="26789"/>
                </a:lnTo>
                <a:lnTo>
                  <a:pt x="267891" y="35719"/>
                </a:lnTo>
                <a:lnTo>
                  <a:pt x="258961" y="35719"/>
                </a:lnTo>
                <a:lnTo>
                  <a:pt x="250032" y="35719"/>
                </a:lnTo>
                <a:lnTo>
                  <a:pt x="250032" y="35719"/>
                </a:lnTo>
                <a:lnTo>
                  <a:pt x="241102" y="35719"/>
                </a:lnTo>
                <a:lnTo>
                  <a:pt x="232172" y="35719"/>
                </a:lnTo>
                <a:lnTo>
                  <a:pt x="214313" y="44648"/>
                </a:lnTo>
                <a:lnTo>
                  <a:pt x="205383" y="44648"/>
                </a:lnTo>
                <a:lnTo>
                  <a:pt x="196454" y="44648"/>
                </a:lnTo>
                <a:lnTo>
                  <a:pt x="187524" y="44648"/>
                </a:lnTo>
                <a:lnTo>
                  <a:pt x="178594" y="53578"/>
                </a:lnTo>
                <a:lnTo>
                  <a:pt x="169665" y="53578"/>
                </a:lnTo>
                <a:lnTo>
                  <a:pt x="160735" y="62508"/>
                </a:lnTo>
                <a:lnTo>
                  <a:pt x="151805" y="62508"/>
                </a:lnTo>
                <a:lnTo>
                  <a:pt x="142875" y="62508"/>
                </a:lnTo>
                <a:lnTo>
                  <a:pt x="133946" y="62508"/>
                </a:lnTo>
                <a:lnTo>
                  <a:pt x="125016" y="71437"/>
                </a:lnTo>
                <a:lnTo>
                  <a:pt x="116086" y="71437"/>
                </a:lnTo>
                <a:lnTo>
                  <a:pt x="116086" y="71437"/>
                </a:lnTo>
                <a:lnTo>
                  <a:pt x="107157" y="80367"/>
                </a:lnTo>
                <a:lnTo>
                  <a:pt x="98227" y="80367"/>
                </a:lnTo>
                <a:lnTo>
                  <a:pt x="98227" y="80367"/>
                </a:lnTo>
                <a:lnTo>
                  <a:pt x="89297" y="89297"/>
                </a:lnTo>
                <a:lnTo>
                  <a:pt x="80368" y="98227"/>
                </a:lnTo>
                <a:lnTo>
                  <a:pt x="71438" y="107156"/>
                </a:lnTo>
                <a:lnTo>
                  <a:pt x="62508" y="107156"/>
                </a:lnTo>
                <a:lnTo>
                  <a:pt x="53579" y="116086"/>
                </a:lnTo>
                <a:lnTo>
                  <a:pt x="53579" y="125016"/>
                </a:lnTo>
                <a:lnTo>
                  <a:pt x="44649" y="133945"/>
                </a:lnTo>
                <a:lnTo>
                  <a:pt x="44649" y="133945"/>
                </a:lnTo>
                <a:lnTo>
                  <a:pt x="35719" y="142875"/>
                </a:lnTo>
                <a:lnTo>
                  <a:pt x="35719" y="151805"/>
                </a:lnTo>
                <a:lnTo>
                  <a:pt x="26790" y="160734"/>
                </a:lnTo>
                <a:lnTo>
                  <a:pt x="26790" y="169664"/>
                </a:lnTo>
                <a:lnTo>
                  <a:pt x="17860" y="169664"/>
                </a:lnTo>
                <a:lnTo>
                  <a:pt x="17860" y="178594"/>
                </a:lnTo>
                <a:lnTo>
                  <a:pt x="8930" y="187523"/>
                </a:lnTo>
                <a:lnTo>
                  <a:pt x="8930" y="187523"/>
                </a:lnTo>
                <a:lnTo>
                  <a:pt x="8930" y="196453"/>
                </a:lnTo>
                <a:lnTo>
                  <a:pt x="8930" y="205383"/>
                </a:lnTo>
                <a:lnTo>
                  <a:pt x="8930" y="214312"/>
                </a:lnTo>
                <a:lnTo>
                  <a:pt x="0" y="214312"/>
                </a:lnTo>
                <a:lnTo>
                  <a:pt x="0" y="232172"/>
                </a:lnTo>
                <a:lnTo>
                  <a:pt x="0" y="241102"/>
                </a:lnTo>
                <a:lnTo>
                  <a:pt x="0" y="250031"/>
                </a:lnTo>
                <a:lnTo>
                  <a:pt x="0" y="267891"/>
                </a:lnTo>
                <a:lnTo>
                  <a:pt x="8930" y="276820"/>
                </a:lnTo>
                <a:lnTo>
                  <a:pt x="8930" y="285750"/>
                </a:lnTo>
                <a:lnTo>
                  <a:pt x="8930" y="303609"/>
                </a:lnTo>
                <a:lnTo>
                  <a:pt x="8930" y="312539"/>
                </a:lnTo>
                <a:lnTo>
                  <a:pt x="17860" y="330398"/>
                </a:lnTo>
                <a:lnTo>
                  <a:pt x="17860" y="348258"/>
                </a:lnTo>
                <a:lnTo>
                  <a:pt x="26790" y="357187"/>
                </a:lnTo>
                <a:lnTo>
                  <a:pt x="26790" y="375047"/>
                </a:lnTo>
                <a:lnTo>
                  <a:pt x="35719" y="392906"/>
                </a:lnTo>
                <a:lnTo>
                  <a:pt x="44649" y="401836"/>
                </a:lnTo>
                <a:lnTo>
                  <a:pt x="53579" y="437555"/>
                </a:lnTo>
                <a:lnTo>
                  <a:pt x="71438" y="455414"/>
                </a:lnTo>
                <a:lnTo>
                  <a:pt x="89297" y="482203"/>
                </a:lnTo>
                <a:lnTo>
                  <a:pt x="107157" y="491133"/>
                </a:lnTo>
                <a:lnTo>
                  <a:pt x="116086" y="500062"/>
                </a:lnTo>
                <a:lnTo>
                  <a:pt x="125016" y="508992"/>
                </a:lnTo>
                <a:lnTo>
                  <a:pt x="133946" y="508992"/>
                </a:lnTo>
                <a:lnTo>
                  <a:pt x="142875" y="517922"/>
                </a:lnTo>
                <a:lnTo>
                  <a:pt x="160735" y="517922"/>
                </a:lnTo>
                <a:lnTo>
                  <a:pt x="169665" y="517922"/>
                </a:lnTo>
                <a:lnTo>
                  <a:pt x="178594" y="508992"/>
                </a:lnTo>
                <a:lnTo>
                  <a:pt x="187524" y="508992"/>
                </a:lnTo>
                <a:lnTo>
                  <a:pt x="196454" y="500062"/>
                </a:lnTo>
                <a:lnTo>
                  <a:pt x="214313" y="500062"/>
                </a:lnTo>
                <a:lnTo>
                  <a:pt x="223243" y="500062"/>
                </a:lnTo>
                <a:lnTo>
                  <a:pt x="241102" y="491133"/>
                </a:lnTo>
                <a:lnTo>
                  <a:pt x="250032" y="482203"/>
                </a:lnTo>
                <a:lnTo>
                  <a:pt x="267891" y="482203"/>
                </a:lnTo>
                <a:lnTo>
                  <a:pt x="276821" y="473273"/>
                </a:lnTo>
                <a:lnTo>
                  <a:pt x="294680" y="464344"/>
                </a:lnTo>
                <a:lnTo>
                  <a:pt x="294680" y="455414"/>
                </a:lnTo>
                <a:lnTo>
                  <a:pt x="312540" y="437555"/>
                </a:lnTo>
                <a:lnTo>
                  <a:pt x="321469" y="437555"/>
                </a:lnTo>
                <a:lnTo>
                  <a:pt x="330399" y="428625"/>
                </a:lnTo>
                <a:lnTo>
                  <a:pt x="339329" y="428625"/>
                </a:lnTo>
                <a:lnTo>
                  <a:pt x="357188" y="419695"/>
                </a:lnTo>
                <a:lnTo>
                  <a:pt x="366118" y="401836"/>
                </a:lnTo>
                <a:lnTo>
                  <a:pt x="375047" y="383977"/>
                </a:lnTo>
                <a:lnTo>
                  <a:pt x="392907" y="375047"/>
                </a:lnTo>
                <a:lnTo>
                  <a:pt x="401836" y="357187"/>
                </a:lnTo>
                <a:lnTo>
                  <a:pt x="419696" y="348258"/>
                </a:lnTo>
                <a:lnTo>
                  <a:pt x="428625" y="339328"/>
                </a:lnTo>
                <a:lnTo>
                  <a:pt x="437555" y="330398"/>
                </a:lnTo>
                <a:lnTo>
                  <a:pt x="446485" y="321469"/>
                </a:lnTo>
                <a:lnTo>
                  <a:pt x="455415" y="303609"/>
                </a:lnTo>
                <a:lnTo>
                  <a:pt x="464344" y="285750"/>
                </a:lnTo>
                <a:lnTo>
                  <a:pt x="464344" y="267891"/>
                </a:lnTo>
                <a:lnTo>
                  <a:pt x="473274" y="250031"/>
                </a:lnTo>
                <a:lnTo>
                  <a:pt x="473274" y="232172"/>
                </a:lnTo>
                <a:lnTo>
                  <a:pt x="473274" y="223242"/>
                </a:lnTo>
                <a:lnTo>
                  <a:pt x="473274" y="196453"/>
                </a:lnTo>
                <a:lnTo>
                  <a:pt x="464344" y="178594"/>
                </a:lnTo>
                <a:lnTo>
                  <a:pt x="464344" y="160734"/>
                </a:lnTo>
                <a:lnTo>
                  <a:pt x="464344" y="142875"/>
                </a:lnTo>
                <a:lnTo>
                  <a:pt x="464344" y="125016"/>
                </a:lnTo>
                <a:lnTo>
                  <a:pt x="464344" y="116086"/>
                </a:lnTo>
                <a:lnTo>
                  <a:pt x="464344" y="107156"/>
                </a:lnTo>
                <a:lnTo>
                  <a:pt x="464344" y="98227"/>
                </a:lnTo>
                <a:lnTo>
                  <a:pt x="464344" y="89297"/>
                </a:lnTo>
                <a:lnTo>
                  <a:pt x="464344" y="80367"/>
                </a:lnTo>
                <a:lnTo>
                  <a:pt x="455415" y="71437"/>
                </a:lnTo>
                <a:lnTo>
                  <a:pt x="446485" y="62508"/>
                </a:lnTo>
                <a:lnTo>
                  <a:pt x="437555" y="53578"/>
                </a:lnTo>
                <a:lnTo>
                  <a:pt x="437555" y="53578"/>
                </a:lnTo>
                <a:lnTo>
                  <a:pt x="428625" y="53578"/>
                </a:lnTo>
                <a:lnTo>
                  <a:pt x="419696" y="44648"/>
                </a:lnTo>
                <a:lnTo>
                  <a:pt x="410766" y="44648"/>
                </a:lnTo>
                <a:lnTo>
                  <a:pt x="401836" y="44648"/>
                </a:lnTo>
                <a:lnTo>
                  <a:pt x="401836" y="4464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 name="Freeform 15"/>
          <p:cNvSpPr/>
          <p:nvPr/>
        </p:nvSpPr>
        <p:spPr bwMode="auto">
          <a:xfrm>
            <a:off x="687586" y="4339828"/>
            <a:ext cx="4500563" cy="1607344"/>
          </a:xfrm>
          <a:custGeom>
            <a:avLst/>
            <a:gdLst/>
            <a:ahLst/>
            <a:cxnLst/>
            <a:rect l="0" t="0" r="0" b="0"/>
            <a:pathLst>
              <a:path w="4500563" h="1607344">
                <a:moveTo>
                  <a:pt x="62508" y="1580554"/>
                </a:moveTo>
                <a:lnTo>
                  <a:pt x="53578" y="1580554"/>
                </a:lnTo>
                <a:lnTo>
                  <a:pt x="44648" y="1580554"/>
                </a:lnTo>
                <a:lnTo>
                  <a:pt x="44648" y="1589484"/>
                </a:lnTo>
                <a:lnTo>
                  <a:pt x="35719" y="1589484"/>
                </a:lnTo>
                <a:lnTo>
                  <a:pt x="26789" y="1598413"/>
                </a:lnTo>
                <a:lnTo>
                  <a:pt x="17859" y="1607343"/>
                </a:lnTo>
                <a:lnTo>
                  <a:pt x="8930" y="1607343"/>
                </a:lnTo>
                <a:lnTo>
                  <a:pt x="8930" y="1607343"/>
                </a:lnTo>
                <a:lnTo>
                  <a:pt x="0" y="1607343"/>
                </a:lnTo>
                <a:lnTo>
                  <a:pt x="8930" y="1607343"/>
                </a:lnTo>
                <a:lnTo>
                  <a:pt x="17859" y="1598413"/>
                </a:lnTo>
                <a:lnTo>
                  <a:pt x="26789" y="1589484"/>
                </a:lnTo>
                <a:lnTo>
                  <a:pt x="53578" y="1571624"/>
                </a:lnTo>
                <a:lnTo>
                  <a:pt x="80367" y="1553765"/>
                </a:lnTo>
                <a:lnTo>
                  <a:pt x="125016" y="1526976"/>
                </a:lnTo>
                <a:lnTo>
                  <a:pt x="178594" y="1500187"/>
                </a:lnTo>
                <a:lnTo>
                  <a:pt x="232172" y="1473398"/>
                </a:lnTo>
                <a:lnTo>
                  <a:pt x="303609" y="1437679"/>
                </a:lnTo>
                <a:lnTo>
                  <a:pt x="375047" y="1401960"/>
                </a:lnTo>
                <a:lnTo>
                  <a:pt x="446484" y="1366242"/>
                </a:lnTo>
                <a:lnTo>
                  <a:pt x="526852" y="1330523"/>
                </a:lnTo>
                <a:lnTo>
                  <a:pt x="607219" y="1285874"/>
                </a:lnTo>
                <a:lnTo>
                  <a:pt x="687586" y="1250156"/>
                </a:lnTo>
                <a:lnTo>
                  <a:pt x="767953" y="1214438"/>
                </a:lnTo>
                <a:lnTo>
                  <a:pt x="866180" y="1169789"/>
                </a:lnTo>
                <a:lnTo>
                  <a:pt x="964406" y="1125141"/>
                </a:lnTo>
                <a:lnTo>
                  <a:pt x="1071562" y="1089422"/>
                </a:lnTo>
                <a:lnTo>
                  <a:pt x="1187648" y="1044774"/>
                </a:lnTo>
                <a:lnTo>
                  <a:pt x="1312664" y="991195"/>
                </a:lnTo>
                <a:lnTo>
                  <a:pt x="1437680" y="937617"/>
                </a:lnTo>
                <a:lnTo>
                  <a:pt x="1580555" y="884039"/>
                </a:lnTo>
                <a:lnTo>
                  <a:pt x="1732359" y="821531"/>
                </a:lnTo>
                <a:lnTo>
                  <a:pt x="1884164" y="759024"/>
                </a:lnTo>
                <a:lnTo>
                  <a:pt x="2044898" y="696516"/>
                </a:lnTo>
                <a:lnTo>
                  <a:pt x="2196703" y="634008"/>
                </a:lnTo>
                <a:lnTo>
                  <a:pt x="2357437" y="571500"/>
                </a:lnTo>
                <a:lnTo>
                  <a:pt x="2518172" y="517922"/>
                </a:lnTo>
                <a:lnTo>
                  <a:pt x="2678906" y="464343"/>
                </a:lnTo>
                <a:lnTo>
                  <a:pt x="2839641" y="410765"/>
                </a:lnTo>
                <a:lnTo>
                  <a:pt x="3000375" y="357187"/>
                </a:lnTo>
                <a:lnTo>
                  <a:pt x="3161109" y="312539"/>
                </a:lnTo>
                <a:lnTo>
                  <a:pt x="3321844" y="267890"/>
                </a:lnTo>
                <a:lnTo>
                  <a:pt x="3473648" y="232172"/>
                </a:lnTo>
                <a:lnTo>
                  <a:pt x="3625453" y="187523"/>
                </a:lnTo>
                <a:lnTo>
                  <a:pt x="3759398" y="151804"/>
                </a:lnTo>
                <a:lnTo>
                  <a:pt x="3893344" y="125015"/>
                </a:lnTo>
                <a:lnTo>
                  <a:pt x="4018359" y="107156"/>
                </a:lnTo>
                <a:lnTo>
                  <a:pt x="4134445" y="80367"/>
                </a:lnTo>
                <a:lnTo>
                  <a:pt x="4232672" y="71437"/>
                </a:lnTo>
                <a:lnTo>
                  <a:pt x="4321969" y="53578"/>
                </a:lnTo>
                <a:lnTo>
                  <a:pt x="4393406" y="44648"/>
                </a:lnTo>
                <a:lnTo>
                  <a:pt x="4455914" y="26789"/>
                </a:lnTo>
                <a:lnTo>
                  <a:pt x="4500562" y="0"/>
                </a:lnTo>
                <a:lnTo>
                  <a:pt x="4500562"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7" name="Freeform 16"/>
          <p:cNvSpPr/>
          <p:nvPr/>
        </p:nvSpPr>
        <p:spPr bwMode="auto">
          <a:xfrm>
            <a:off x="5697141" y="4098726"/>
            <a:ext cx="53579" cy="321470"/>
          </a:xfrm>
          <a:custGeom>
            <a:avLst/>
            <a:gdLst/>
            <a:ahLst/>
            <a:cxnLst/>
            <a:rect l="0" t="0" r="0" b="0"/>
            <a:pathLst>
              <a:path w="53579" h="321470">
                <a:moveTo>
                  <a:pt x="8929" y="0"/>
                </a:moveTo>
                <a:lnTo>
                  <a:pt x="8929" y="0"/>
                </a:lnTo>
                <a:lnTo>
                  <a:pt x="8929" y="8930"/>
                </a:lnTo>
                <a:lnTo>
                  <a:pt x="0" y="26789"/>
                </a:lnTo>
                <a:lnTo>
                  <a:pt x="0" y="53578"/>
                </a:lnTo>
                <a:lnTo>
                  <a:pt x="0" y="89297"/>
                </a:lnTo>
                <a:lnTo>
                  <a:pt x="0" y="125016"/>
                </a:lnTo>
                <a:lnTo>
                  <a:pt x="0" y="160735"/>
                </a:lnTo>
                <a:lnTo>
                  <a:pt x="0" y="205383"/>
                </a:lnTo>
                <a:lnTo>
                  <a:pt x="0" y="241102"/>
                </a:lnTo>
                <a:lnTo>
                  <a:pt x="8929" y="267891"/>
                </a:lnTo>
                <a:lnTo>
                  <a:pt x="17859" y="294680"/>
                </a:lnTo>
                <a:lnTo>
                  <a:pt x="26789" y="312539"/>
                </a:lnTo>
                <a:lnTo>
                  <a:pt x="35718" y="321469"/>
                </a:lnTo>
                <a:lnTo>
                  <a:pt x="44648" y="321469"/>
                </a:lnTo>
                <a:lnTo>
                  <a:pt x="53578" y="321469"/>
                </a:lnTo>
                <a:lnTo>
                  <a:pt x="53578" y="312539"/>
                </a:lnTo>
                <a:lnTo>
                  <a:pt x="53578" y="285750"/>
                </a:lnTo>
                <a:lnTo>
                  <a:pt x="53578" y="28575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8" name="Freeform 17"/>
          <p:cNvSpPr/>
          <p:nvPr/>
        </p:nvSpPr>
        <p:spPr bwMode="auto">
          <a:xfrm>
            <a:off x="5464969" y="4009429"/>
            <a:ext cx="401837" cy="169665"/>
          </a:xfrm>
          <a:custGeom>
            <a:avLst/>
            <a:gdLst/>
            <a:ahLst/>
            <a:cxnLst/>
            <a:rect l="0" t="0" r="0" b="0"/>
            <a:pathLst>
              <a:path w="401837" h="169665">
                <a:moveTo>
                  <a:pt x="17859" y="44649"/>
                </a:moveTo>
                <a:lnTo>
                  <a:pt x="17859" y="35719"/>
                </a:lnTo>
                <a:lnTo>
                  <a:pt x="8929" y="26789"/>
                </a:lnTo>
                <a:lnTo>
                  <a:pt x="0" y="26789"/>
                </a:lnTo>
                <a:lnTo>
                  <a:pt x="0" y="17860"/>
                </a:lnTo>
                <a:lnTo>
                  <a:pt x="8929" y="8930"/>
                </a:lnTo>
                <a:lnTo>
                  <a:pt x="17859" y="0"/>
                </a:lnTo>
                <a:lnTo>
                  <a:pt x="35719" y="0"/>
                </a:lnTo>
                <a:lnTo>
                  <a:pt x="71437" y="0"/>
                </a:lnTo>
                <a:lnTo>
                  <a:pt x="107156" y="0"/>
                </a:lnTo>
                <a:lnTo>
                  <a:pt x="151804" y="0"/>
                </a:lnTo>
                <a:lnTo>
                  <a:pt x="196453" y="0"/>
                </a:lnTo>
                <a:lnTo>
                  <a:pt x="250031" y="8930"/>
                </a:lnTo>
                <a:lnTo>
                  <a:pt x="294679" y="8930"/>
                </a:lnTo>
                <a:lnTo>
                  <a:pt x="339328" y="17860"/>
                </a:lnTo>
                <a:lnTo>
                  <a:pt x="366117" y="17860"/>
                </a:lnTo>
                <a:lnTo>
                  <a:pt x="392906" y="35719"/>
                </a:lnTo>
                <a:lnTo>
                  <a:pt x="401836" y="44649"/>
                </a:lnTo>
                <a:lnTo>
                  <a:pt x="401836" y="62508"/>
                </a:lnTo>
                <a:lnTo>
                  <a:pt x="392906" y="80367"/>
                </a:lnTo>
                <a:lnTo>
                  <a:pt x="375047" y="98227"/>
                </a:lnTo>
                <a:lnTo>
                  <a:pt x="357187" y="116086"/>
                </a:lnTo>
                <a:lnTo>
                  <a:pt x="339328" y="133946"/>
                </a:lnTo>
                <a:lnTo>
                  <a:pt x="312539" y="142875"/>
                </a:lnTo>
                <a:lnTo>
                  <a:pt x="294679" y="151805"/>
                </a:lnTo>
                <a:lnTo>
                  <a:pt x="267890" y="169664"/>
                </a:lnTo>
                <a:lnTo>
                  <a:pt x="250031" y="169664"/>
                </a:lnTo>
                <a:lnTo>
                  <a:pt x="232172" y="169664"/>
                </a:lnTo>
                <a:lnTo>
                  <a:pt x="232172" y="16966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9" name="Freeform 18"/>
          <p:cNvSpPr/>
          <p:nvPr/>
        </p:nvSpPr>
        <p:spPr bwMode="auto">
          <a:xfrm>
            <a:off x="5920383" y="4018359"/>
            <a:ext cx="330399" cy="321470"/>
          </a:xfrm>
          <a:custGeom>
            <a:avLst/>
            <a:gdLst/>
            <a:ahLst/>
            <a:cxnLst/>
            <a:rect l="0" t="0" r="0" b="0"/>
            <a:pathLst>
              <a:path w="330399" h="321470">
                <a:moveTo>
                  <a:pt x="294680" y="35719"/>
                </a:moveTo>
                <a:lnTo>
                  <a:pt x="303609" y="35719"/>
                </a:lnTo>
                <a:lnTo>
                  <a:pt x="303609" y="35719"/>
                </a:lnTo>
                <a:lnTo>
                  <a:pt x="303609" y="35719"/>
                </a:lnTo>
                <a:lnTo>
                  <a:pt x="303609" y="26789"/>
                </a:lnTo>
                <a:lnTo>
                  <a:pt x="294680" y="17859"/>
                </a:lnTo>
                <a:lnTo>
                  <a:pt x="294680" y="8930"/>
                </a:lnTo>
                <a:lnTo>
                  <a:pt x="285750" y="0"/>
                </a:lnTo>
                <a:lnTo>
                  <a:pt x="267890" y="0"/>
                </a:lnTo>
                <a:lnTo>
                  <a:pt x="250031" y="0"/>
                </a:lnTo>
                <a:lnTo>
                  <a:pt x="232172" y="0"/>
                </a:lnTo>
                <a:lnTo>
                  <a:pt x="205383" y="8930"/>
                </a:lnTo>
                <a:lnTo>
                  <a:pt x="178594" y="8930"/>
                </a:lnTo>
                <a:lnTo>
                  <a:pt x="142875" y="17859"/>
                </a:lnTo>
                <a:lnTo>
                  <a:pt x="116086" y="26789"/>
                </a:lnTo>
                <a:lnTo>
                  <a:pt x="89297" y="26789"/>
                </a:lnTo>
                <a:lnTo>
                  <a:pt x="71437" y="35719"/>
                </a:lnTo>
                <a:lnTo>
                  <a:pt x="62508" y="44648"/>
                </a:lnTo>
                <a:lnTo>
                  <a:pt x="53578" y="53578"/>
                </a:lnTo>
                <a:lnTo>
                  <a:pt x="44648" y="71437"/>
                </a:lnTo>
                <a:lnTo>
                  <a:pt x="44648" y="80367"/>
                </a:lnTo>
                <a:lnTo>
                  <a:pt x="44648" y="80367"/>
                </a:lnTo>
                <a:lnTo>
                  <a:pt x="53578" y="89297"/>
                </a:lnTo>
                <a:lnTo>
                  <a:pt x="62508" y="98227"/>
                </a:lnTo>
                <a:lnTo>
                  <a:pt x="80367" y="107156"/>
                </a:lnTo>
                <a:lnTo>
                  <a:pt x="107156" y="116086"/>
                </a:lnTo>
                <a:lnTo>
                  <a:pt x="133945" y="125016"/>
                </a:lnTo>
                <a:lnTo>
                  <a:pt x="178594" y="133945"/>
                </a:lnTo>
                <a:lnTo>
                  <a:pt x="214312" y="151805"/>
                </a:lnTo>
                <a:lnTo>
                  <a:pt x="250031" y="160734"/>
                </a:lnTo>
                <a:lnTo>
                  <a:pt x="276820" y="169664"/>
                </a:lnTo>
                <a:lnTo>
                  <a:pt x="303609" y="178594"/>
                </a:lnTo>
                <a:lnTo>
                  <a:pt x="321469" y="196453"/>
                </a:lnTo>
                <a:lnTo>
                  <a:pt x="330398" y="205383"/>
                </a:lnTo>
                <a:lnTo>
                  <a:pt x="330398" y="214312"/>
                </a:lnTo>
                <a:lnTo>
                  <a:pt x="330398" y="232172"/>
                </a:lnTo>
                <a:lnTo>
                  <a:pt x="303609" y="250031"/>
                </a:lnTo>
                <a:lnTo>
                  <a:pt x="267890" y="267891"/>
                </a:lnTo>
                <a:lnTo>
                  <a:pt x="223242" y="294680"/>
                </a:lnTo>
                <a:lnTo>
                  <a:pt x="178594" y="303609"/>
                </a:lnTo>
                <a:lnTo>
                  <a:pt x="133945" y="321469"/>
                </a:lnTo>
                <a:lnTo>
                  <a:pt x="89297" y="321469"/>
                </a:lnTo>
                <a:lnTo>
                  <a:pt x="62508" y="321469"/>
                </a:lnTo>
                <a:lnTo>
                  <a:pt x="35719" y="321469"/>
                </a:lnTo>
                <a:lnTo>
                  <a:pt x="17859" y="312539"/>
                </a:lnTo>
                <a:lnTo>
                  <a:pt x="8930" y="303609"/>
                </a:lnTo>
                <a:lnTo>
                  <a:pt x="0" y="294680"/>
                </a:lnTo>
                <a:lnTo>
                  <a:pt x="0" y="276820"/>
                </a:lnTo>
                <a:lnTo>
                  <a:pt x="8930" y="258961"/>
                </a:lnTo>
                <a:lnTo>
                  <a:pt x="8930" y="250031"/>
                </a:lnTo>
                <a:lnTo>
                  <a:pt x="26789" y="241102"/>
                </a:lnTo>
                <a:lnTo>
                  <a:pt x="53578" y="232172"/>
                </a:lnTo>
                <a:lnTo>
                  <a:pt x="53578" y="23217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0" name="Freeform 19"/>
          <p:cNvSpPr/>
          <p:nvPr/>
        </p:nvSpPr>
        <p:spPr bwMode="auto">
          <a:xfrm>
            <a:off x="6447234" y="3973711"/>
            <a:ext cx="44650" cy="312540"/>
          </a:xfrm>
          <a:custGeom>
            <a:avLst/>
            <a:gdLst/>
            <a:ahLst/>
            <a:cxnLst/>
            <a:rect l="0" t="0" r="0" b="0"/>
            <a:pathLst>
              <a:path w="44650" h="312540">
                <a:moveTo>
                  <a:pt x="44649" y="0"/>
                </a:moveTo>
                <a:lnTo>
                  <a:pt x="44649" y="8929"/>
                </a:lnTo>
                <a:lnTo>
                  <a:pt x="35719" y="8929"/>
                </a:lnTo>
                <a:lnTo>
                  <a:pt x="35719" y="8929"/>
                </a:lnTo>
                <a:lnTo>
                  <a:pt x="26789" y="8929"/>
                </a:lnTo>
                <a:lnTo>
                  <a:pt x="17860" y="8929"/>
                </a:lnTo>
                <a:lnTo>
                  <a:pt x="17860" y="17859"/>
                </a:lnTo>
                <a:lnTo>
                  <a:pt x="17860" y="26789"/>
                </a:lnTo>
                <a:lnTo>
                  <a:pt x="8930" y="44648"/>
                </a:lnTo>
                <a:lnTo>
                  <a:pt x="8930" y="71437"/>
                </a:lnTo>
                <a:lnTo>
                  <a:pt x="8930" y="98226"/>
                </a:lnTo>
                <a:lnTo>
                  <a:pt x="8930" y="133945"/>
                </a:lnTo>
                <a:lnTo>
                  <a:pt x="8930" y="169664"/>
                </a:lnTo>
                <a:lnTo>
                  <a:pt x="8930" y="196453"/>
                </a:lnTo>
                <a:lnTo>
                  <a:pt x="0" y="232171"/>
                </a:lnTo>
                <a:lnTo>
                  <a:pt x="0" y="258960"/>
                </a:lnTo>
                <a:lnTo>
                  <a:pt x="0" y="276820"/>
                </a:lnTo>
                <a:lnTo>
                  <a:pt x="0" y="294679"/>
                </a:lnTo>
                <a:lnTo>
                  <a:pt x="0" y="312539"/>
                </a:lnTo>
                <a:lnTo>
                  <a:pt x="8930" y="312539"/>
                </a:lnTo>
                <a:lnTo>
                  <a:pt x="8930" y="312539"/>
                </a:lnTo>
                <a:lnTo>
                  <a:pt x="8930" y="312539"/>
                </a:lnTo>
                <a:lnTo>
                  <a:pt x="8930" y="294679"/>
                </a:lnTo>
                <a:lnTo>
                  <a:pt x="0" y="267890"/>
                </a:lnTo>
                <a:lnTo>
                  <a:pt x="0" y="26789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1" name="Freeform 20"/>
          <p:cNvSpPr/>
          <p:nvPr/>
        </p:nvSpPr>
        <p:spPr bwMode="auto">
          <a:xfrm>
            <a:off x="6340078" y="3955851"/>
            <a:ext cx="125017" cy="178595"/>
          </a:xfrm>
          <a:custGeom>
            <a:avLst/>
            <a:gdLst/>
            <a:ahLst/>
            <a:cxnLst/>
            <a:rect l="0" t="0" r="0" b="0"/>
            <a:pathLst>
              <a:path w="125017" h="178595">
                <a:moveTo>
                  <a:pt x="125016" y="8930"/>
                </a:moveTo>
                <a:lnTo>
                  <a:pt x="116086" y="0"/>
                </a:lnTo>
                <a:lnTo>
                  <a:pt x="107156" y="0"/>
                </a:lnTo>
                <a:lnTo>
                  <a:pt x="98227" y="0"/>
                </a:lnTo>
                <a:lnTo>
                  <a:pt x="89297" y="0"/>
                </a:lnTo>
                <a:lnTo>
                  <a:pt x="80367" y="8930"/>
                </a:lnTo>
                <a:lnTo>
                  <a:pt x="71438" y="8930"/>
                </a:lnTo>
                <a:lnTo>
                  <a:pt x="62508" y="17860"/>
                </a:lnTo>
                <a:lnTo>
                  <a:pt x="53578" y="17860"/>
                </a:lnTo>
                <a:lnTo>
                  <a:pt x="53578" y="26789"/>
                </a:lnTo>
                <a:lnTo>
                  <a:pt x="44649" y="35719"/>
                </a:lnTo>
                <a:lnTo>
                  <a:pt x="35719" y="44649"/>
                </a:lnTo>
                <a:lnTo>
                  <a:pt x="26789" y="62508"/>
                </a:lnTo>
                <a:lnTo>
                  <a:pt x="26789" y="80367"/>
                </a:lnTo>
                <a:lnTo>
                  <a:pt x="17860" y="98227"/>
                </a:lnTo>
                <a:lnTo>
                  <a:pt x="8930" y="125016"/>
                </a:lnTo>
                <a:lnTo>
                  <a:pt x="0" y="142875"/>
                </a:lnTo>
                <a:lnTo>
                  <a:pt x="0" y="160735"/>
                </a:lnTo>
                <a:lnTo>
                  <a:pt x="0" y="169664"/>
                </a:lnTo>
                <a:lnTo>
                  <a:pt x="8930" y="178594"/>
                </a:lnTo>
                <a:lnTo>
                  <a:pt x="8930" y="17859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2" name="Freeform 21"/>
          <p:cNvSpPr/>
          <p:nvPr/>
        </p:nvSpPr>
        <p:spPr bwMode="auto">
          <a:xfrm>
            <a:off x="6322219" y="4277320"/>
            <a:ext cx="214313" cy="44649"/>
          </a:xfrm>
          <a:custGeom>
            <a:avLst/>
            <a:gdLst/>
            <a:ahLst/>
            <a:cxnLst/>
            <a:rect l="0" t="0" r="0" b="0"/>
            <a:pathLst>
              <a:path w="214313" h="44649">
                <a:moveTo>
                  <a:pt x="17859" y="44648"/>
                </a:moveTo>
                <a:lnTo>
                  <a:pt x="8929" y="44648"/>
                </a:lnTo>
                <a:lnTo>
                  <a:pt x="8929" y="44648"/>
                </a:lnTo>
                <a:lnTo>
                  <a:pt x="0" y="35719"/>
                </a:lnTo>
                <a:lnTo>
                  <a:pt x="0" y="35719"/>
                </a:lnTo>
                <a:lnTo>
                  <a:pt x="0" y="35719"/>
                </a:lnTo>
                <a:lnTo>
                  <a:pt x="8929" y="35719"/>
                </a:lnTo>
                <a:lnTo>
                  <a:pt x="26789" y="26789"/>
                </a:lnTo>
                <a:lnTo>
                  <a:pt x="44648" y="26789"/>
                </a:lnTo>
                <a:lnTo>
                  <a:pt x="71437" y="26789"/>
                </a:lnTo>
                <a:lnTo>
                  <a:pt x="98226" y="17859"/>
                </a:lnTo>
                <a:lnTo>
                  <a:pt x="142875" y="8930"/>
                </a:lnTo>
                <a:lnTo>
                  <a:pt x="178594" y="8930"/>
                </a:lnTo>
                <a:lnTo>
                  <a:pt x="214312" y="0"/>
                </a:lnTo>
                <a:lnTo>
                  <a:pt x="214312"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3" name="Freeform 22"/>
          <p:cNvSpPr/>
          <p:nvPr/>
        </p:nvSpPr>
        <p:spPr bwMode="auto">
          <a:xfrm>
            <a:off x="5581055" y="4357687"/>
            <a:ext cx="1205509" cy="151806"/>
          </a:xfrm>
          <a:custGeom>
            <a:avLst/>
            <a:gdLst/>
            <a:ahLst/>
            <a:cxnLst/>
            <a:rect l="0" t="0" r="0" b="0"/>
            <a:pathLst>
              <a:path w="1205509" h="151806">
                <a:moveTo>
                  <a:pt x="35718" y="151805"/>
                </a:moveTo>
                <a:lnTo>
                  <a:pt x="26789" y="151805"/>
                </a:lnTo>
                <a:lnTo>
                  <a:pt x="17859" y="151805"/>
                </a:lnTo>
                <a:lnTo>
                  <a:pt x="8929" y="151805"/>
                </a:lnTo>
                <a:lnTo>
                  <a:pt x="8929" y="151805"/>
                </a:lnTo>
                <a:lnTo>
                  <a:pt x="0" y="151805"/>
                </a:lnTo>
                <a:lnTo>
                  <a:pt x="8929" y="151805"/>
                </a:lnTo>
                <a:lnTo>
                  <a:pt x="35718" y="151805"/>
                </a:lnTo>
                <a:lnTo>
                  <a:pt x="62508" y="142875"/>
                </a:lnTo>
                <a:lnTo>
                  <a:pt x="98226" y="142875"/>
                </a:lnTo>
                <a:lnTo>
                  <a:pt x="151804" y="133945"/>
                </a:lnTo>
                <a:lnTo>
                  <a:pt x="214312" y="125016"/>
                </a:lnTo>
                <a:lnTo>
                  <a:pt x="285750" y="116086"/>
                </a:lnTo>
                <a:lnTo>
                  <a:pt x="366117" y="107156"/>
                </a:lnTo>
                <a:lnTo>
                  <a:pt x="455414" y="89297"/>
                </a:lnTo>
                <a:lnTo>
                  <a:pt x="553640" y="80367"/>
                </a:lnTo>
                <a:lnTo>
                  <a:pt x="642937" y="71438"/>
                </a:lnTo>
                <a:lnTo>
                  <a:pt x="741164" y="62508"/>
                </a:lnTo>
                <a:lnTo>
                  <a:pt x="830461" y="44649"/>
                </a:lnTo>
                <a:lnTo>
                  <a:pt x="919758" y="35719"/>
                </a:lnTo>
                <a:lnTo>
                  <a:pt x="991195" y="26789"/>
                </a:lnTo>
                <a:lnTo>
                  <a:pt x="1053703" y="17859"/>
                </a:lnTo>
                <a:lnTo>
                  <a:pt x="1107281" y="8930"/>
                </a:lnTo>
                <a:lnTo>
                  <a:pt x="1151929" y="8930"/>
                </a:lnTo>
                <a:lnTo>
                  <a:pt x="1178718" y="0"/>
                </a:lnTo>
                <a:lnTo>
                  <a:pt x="1196578" y="0"/>
                </a:lnTo>
                <a:lnTo>
                  <a:pt x="1205508" y="0"/>
                </a:lnTo>
                <a:lnTo>
                  <a:pt x="1196578" y="0"/>
                </a:lnTo>
                <a:lnTo>
                  <a:pt x="1196578"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4" name="Freeform 23"/>
          <p:cNvSpPr/>
          <p:nvPr/>
        </p:nvSpPr>
        <p:spPr bwMode="auto">
          <a:xfrm>
            <a:off x="5723930" y="4607718"/>
            <a:ext cx="294680" cy="366119"/>
          </a:xfrm>
          <a:custGeom>
            <a:avLst/>
            <a:gdLst/>
            <a:ahLst/>
            <a:cxnLst/>
            <a:rect l="0" t="0" r="0" b="0"/>
            <a:pathLst>
              <a:path w="294680" h="366119">
                <a:moveTo>
                  <a:pt x="26789" y="89297"/>
                </a:moveTo>
                <a:lnTo>
                  <a:pt x="17859" y="89297"/>
                </a:lnTo>
                <a:lnTo>
                  <a:pt x="8929" y="89297"/>
                </a:lnTo>
                <a:lnTo>
                  <a:pt x="8929" y="89297"/>
                </a:lnTo>
                <a:lnTo>
                  <a:pt x="0" y="89297"/>
                </a:lnTo>
                <a:lnTo>
                  <a:pt x="0" y="98227"/>
                </a:lnTo>
                <a:lnTo>
                  <a:pt x="0" y="107157"/>
                </a:lnTo>
                <a:lnTo>
                  <a:pt x="0" y="116086"/>
                </a:lnTo>
                <a:lnTo>
                  <a:pt x="8929" y="125016"/>
                </a:lnTo>
                <a:lnTo>
                  <a:pt x="26789" y="133946"/>
                </a:lnTo>
                <a:lnTo>
                  <a:pt x="44648" y="142875"/>
                </a:lnTo>
                <a:lnTo>
                  <a:pt x="62508" y="142875"/>
                </a:lnTo>
                <a:lnTo>
                  <a:pt x="89297" y="151805"/>
                </a:lnTo>
                <a:lnTo>
                  <a:pt x="116086" y="151805"/>
                </a:lnTo>
                <a:lnTo>
                  <a:pt x="151804" y="142875"/>
                </a:lnTo>
                <a:lnTo>
                  <a:pt x="187523" y="125016"/>
                </a:lnTo>
                <a:lnTo>
                  <a:pt x="214312" y="107157"/>
                </a:lnTo>
                <a:lnTo>
                  <a:pt x="241101" y="89297"/>
                </a:lnTo>
                <a:lnTo>
                  <a:pt x="258961" y="71438"/>
                </a:lnTo>
                <a:lnTo>
                  <a:pt x="267890" y="44649"/>
                </a:lnTo>
                <a:lnTo>
                  <a:pt x="276820" y="26789"/>
                </a:lnTo>
                <a:lnTo>
                  <a:pt x="285750" y="17860"/>
                </a:lnTo>
                <a:lnTo>
                  <a:pt x="276820" y="8930"/>
                </a:lnTo>
                <a:lnTo>
                  <a:pt x="267890" y="0"/>
                </a:lnTo>
                <a:lnTo>
                  <a:pt x="258961" y="0"/>
                </a:lnTo>
                <a:lnTo>
                  <a:pt x="232172" y="8930"/>
                </a:lnTo>
                <a:lnTo>
                  <a:pt x="205383" y="26789"/>
                </a:lnTo>
                <a:lnTo>
                  <a:pt x="178593" y="62508"/>
                </a:lnTo>
                <a:lnTo>
                  <a:pt x="151804" y="98227"/>
                </a:lnTo>
                <a:lnTo>
                  <a:pt x="125015" y="133946"/>
                </a:lnTo>
                <a:lnTo>
                  <a:pt x="107156" y="178594"/>
                </a:lnTo>
                <a:lnTo>
                  <a:pt x="98226" y="223243"/>
                </a:lnTo>
                <a:lnTo>
                  <a:pt x="98226" y="267891"/>
                </a:lnTo>
                <a:lnTo>
                  <a:pt x="107156" y="303610"/>
                </a:lnTo>
                <a:lnTo>
                  <a:pt x="142875" y="339329"/>
                </a:lnTo>
                <a:lnTo>
                  <a:pt x="178593" y="357188"/>
                </a:lnTo>
                <a:lnTo>
                  <a:pt x="232172" y="366118"/>
                </a:lnTo>
                <a:lnTo>
                  <a:pt x="294679" y="348259"/>
                </a:lnTo>
                <a:lnTo>
                  <a:pt x="294679" y="3482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5" name="Freeform 24"/>
          <p:cNvSpPr/>
          <p:nvPr/>
        </p:nvSpPr>
        <p:spPr bwMode="auto">
          <a:xfrm>
            <a:off x="6232922" y="4625578"/>
            <a:ext cx="205384" cy="250032"/>
          </a:xfrm>
          <a:custGeom>
            <a:avLst/>
            <a:gdLst/>
            <a:ahLst/>
            <a:cxnLst/>
            <a:rect l="0" t="0" r="0" b="0"/>
            <a:pathLst>
              <a:path w="205384" h="250032">
                <a:moveTo>
                  <a:pt x="116086" y="0"/>
                </a:moveTo>
                <a:lnTo>
                  <a:pt x="98226" y="8929"/>
                </a:lnTo>
                <a:lnTo>
                  <a:pt x="80367" y="35718"/>
                </a:lnTo>
                <a:lnTo>
                  <a:pt x="53578" y="71437"/>
                </a:lnTo>
                <a:lnTo>
                  <a:pt x="26789" y="116086"/>
                </a:lnTo>
                <a:lnTo>
                  <a:pt x="8930" y="151804"/>
                </a:lnTo>
                <a:lnTo>
                  <a:pt x="0" y="187523"/>
                </a:lnTo>
                <a:lnTo>
                  <a:pt x="8930" y="214312"/>
                </a:lnTo>
                <a:lnTo>
                  <a:pt x="17859" y="232172"/>
                </a:lnTo>
                <a:lnTo>
                  <a:pt x="44648" y="250031"/>
                </a:lnTo>
                <a:lnTo>
                  <a:pt x="71437" y="250031"/>
                </a:lnTo>
                <a:lnTo>
                  <a:pt x="116086" y="241101"/>
                </a:lnTo>
                <a:lnTo>
                  <a:pt x="160734" y="232172"/>
                </a:lnTo>
                <a:lnTo>
                  <a:pt x="205383" y="214312"/>
                </a:lnTo>
                <a:lnTo>
                  <a:pt x="205383" y="21431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6" name="Freeform 25"/>
          <p:cNvSpPr/>
          <p:nvPr/>
        </p:nvSpPr>
        <p:spPr bwMode="auto">
          <a:xfrm>
            <a:off x="6465094" y="4491632"/>
            <a:ext cx="330399" cy="339330"/>
          </a:xfrm>
          <a:custGeom>
            <a:avLst/>
            <a:gdLst/>
            <a:ahLst/>
            <a:cxnLst/>
            <a:rect l="0" t="0" r="0" b="0"/>
            <a:pathLst>
              <a:path w="330399" h="339330">
                <a:moveTo>
                  <a:pt x="62508" y="0"/>
                </a:moveTo>
                <a:lnTo>
                  <a:pt x="62508" y="8930"/>
                </a:lnTo>
                <a:lnTo>
                  <a:pt x="53578" y="35719"/>
                </a:lnTo>
                <a:lnTo>
                  <a:pt x="35719" y="80368"/>
                </a:lnTo>
                <a:lnTo>
                  <a:pt x="26789" y="133946"/>
                </a:lnTo>
                <a:lnTo>
                  <a:pt x="8929" y="187524"/>
                </a:lnTo>
                <a:lnTo>
                  <a:pt x="0" y="241102"/>
                </a:lnTo>
                <a:lnTo>
                  <a:pt x="8929" y="285750"/>
                </a:lnTo>
                <a:lnTo>
                  <a:pt x="8929" y="312539"/>
                </a:lnTo>
                <a:lnTo>
                  <a:pt x="17859" y="330399"/>
                </a:lnTo>
                <a:lnTo>
                  <a:pt x="17859" y="339329"/>
                </a:lnTo>
                <a:lnTo>
                  <a:pt x="26789" y="339329"/>
                </a:lnTo>
                <a:lnTo>
                  <a:pt x="35719" y="330399"/>
                </a:lnTo>
                <a:lnTo>
                  <a:pt x="62508" y="303610"/>
                </a:lnTo>
                <a:lnTo>
                  <a:pt x="80367" y="267891"/>
                </a:lnTo>
                <a:lnTo>
                  <a:pt x="107156" y="223243"/>
                </a:lnTo>
                <a:lnTo>
                  <a:pt x="125015" y="187524"/>
                </a:lnTo>
                <a:lnTo>
                  <a:pt x="151804" y="151805"/>
                </a:lnTo>
                <a:lnTo>
                  <a:pt x="169664" y="125016"/>
                </a:lnTo>
                <a:lnTo>
                  <a:pt x="187523" y="116086"/>
                </a:lnTo>
                <a:lnTo>
                  <a:pt x="196453" y="125016"/>
                </a:lnTo>
                <a:lnTo>
                  <a:pt x="205383" y="151805"/>
                </a:lnTo>
                <a:lnTo>
                  <a:pt x="214312" y="187524"/>
                </a:lnTo>
                <a:lnTo>
                  <a:pt x="214312" y="232172"/>
                </a:lnTo>
                <a:lnTo>
                  <a:pt x="223242" y="267891"/>
                </a:lnTo>
                <a:lnTo>
                  <a:pt x="223242" y="303610"/>
                </a:lnTo>
                <a:lnTo>
                  <a:pt x="232172" y="330399"/>
                </a:lnTo>
                <a:lnTo>
                  <a:pt x="250031" y="339329"/>
                </a:lnTo>
                <a:lnTo>
                  <a:pt x="267890" y="339329"/>
                </a:lnTo>
                <a:lnTo>
                  <a:pt x="285750" y="321469"/>
                </a:lnTo>
                <a:lnTo>
                  <a:pt x="312539" y="294680"/>
                </a:lnTo>
                <a:lnTo>
                  <a:pt x="330398" y="267891"/>
                </a:lnTo>
                <a:lnTo>
                  <a:pt x="330398" y="26789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7" name="Freeform 26"/>
          <p:cNvSpPr/>
          <p:nvPr/>
        </p:nvSpPr>
        <p:spPr bwMode="auto">
          <a:xfrm>
            <a:off x="6795492" y="4598789"/>
            <a:ext cx="178595" cy="178594"/>
          </a:xfrm>
          <a:custGeom>
            <a:avLst/>
            <a:gdLst/>
            <a:ahLst/>
            <a:cxnLst/>
            <a:rect l="0" t="0" r="0" b="0"/>
            <a:pathLst>
              <a:path w="178595" h="178594">
                <a:moveTo>
                  <a:pt x="80367" y="26789"/>
                </a:moveTo>
                <a:lnTo>
                  <a:pt x="71438" y="44648"/>
                </a:lnTo>
                <a:lnTo>
                  <a:pt x="44649" y="62507"/>
                </a:lnTo>
                <a:lnTo>
                  <a:pt x="26789" y="98226"/>
                </a:lnTo>
                <a:lnTo>
                  <a:pt x="8930" y="125015"/>
                </a:lnTo>
                <a:lnTo>
                  <a:pt x="0" y="151804"/>
                </a:lnTo>
                <a:lnTo>
                  <a:pt x="0" y="169664"/>
                </a:lnTo>
                <a:lnTo>
                  <a:pt x="8930" y="178593"/>
                </a:lnTo>
                <a:lnTo>
                  <a:pt x="26789" y="178593"/>
                </a:lnTo>
                <a:lnTo>
                  <a:pt x="53578" y="169664"/>
                </a:lnTo>
                <a:lnTo>
                  <a:pt x="80367" y="160734"/>
                </a:lnTo>
                <a:lnTo>
                  <a:pt x="107156" y="142875"/>
                </a:lnTo>
                <a:lnTo>
                  <a:pt x="133946" y="116086"/>
                </a:lnTo>
                <a:lnTo>
                  <a:pt x="160735" y="98226"/>
                </a:lnTo>
                <a:lnTo>
                  <a:pt x="169664" y="71437"/>
                </a:lnTo>
                <a:lnTo>
                  <a:pt x="178594" y="44648"/>
                </a:lnTo>
                <a:lnTo>
                  <a:pt x="169664" y="26789"/>
                </a:lnTo>
                <a:lnTo>
                  <a:pt x="160735" y="8929"/>
                </a:lnTo>
                <a:lnTo>
                  <a:pt x="142875" y="0"/>
                </a:lnTo>
                <a:lnTo>
                  <a:pt x="116086" y="0"/>
                </a:lnTo>
                <a:lnTo>
                  <a:pt x="98227" y="8929"/>
                </a:lnTo>
                <a:lnTo>
                  <a:pt x="89297" y="26789"/>
                </a:lnTo>
                <a:lnTo>
                  <a:pt x="89297" y="44648"/>
                </a:lnTo>
                <a:lnTo>
                  <a:pt x="98227" y="44648"/>
                </a:lnTo>
                <a:lnTo>
                  <a:pt x="98227" y="4464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8" name="Freeform 27"/>
          <p:cNvSpPr/>
          <p:nvPr/>
        </p:nvSpPr>
        <p:spPr bwMode="auto">
          <a:xfrm>
            <a:off x="7527727" y="4277320"/>
            <a:ext cx="321469" cy="250032"/>
          </a:xfrm>
          <a:custGeom>
            <a:avLst/>
            <a:gdLst/>
            <a:ahLst/>
            <a:cxnLst/>
            <a:rect l="0" t="0" r="0" b="0"/>
            <a:pathLst>
              <a:path w="321469" h="250032">
                <a:moveTo>
                  <a:pt x="223242" y="17859"/>
                </a:moveTo>
                <a:lnTo>
                  <a:pt x="223242" y="8930"/>
                </a:lnTo>
                <a:lnTo>
                  <a:pt x="223242" y="8930"/>
                </a:lnTo>
                <a:lnTo>
                  <a:pt x="223242" y="0"/>
                </a:lnTo>
                <a:lnTo>
                  <a:pt x="223242" y="0"/>
                </a:lnTo>
                <a:lnTo>
                  <a:pt x="214312" y="0"/>
                </a:lnTo>
                <a:lnTo>
                  <a:pt x="187523" y="0"/>
                </a:lnTo>
                <a:lnTo>
                  <a:pt x="160734" y="8930"/>
                </a:lnTo>
                <a:lnTo>
                  <a:pt x="133945" y="17859"/>
                </a:lnTo>
                <a:lnTo>
                  <a:pt x="98226" y="26789"/>
                </a:lnTo>
                <a:lnTo>
                  <a:pt x="80367" y="35719"/>
                </a:lnTo>
                <a:lnTo>
                  <a:pt x="71437" y="44648"/>
                </a:lnTo>
                <a:lnTo>
                  <a:pt x="62507" y="53578"/>
                </a:lnTo>
                <a:lnTo>
                  <a:pt x="53578" y="62508"/>
                </a:lnTo>
                <a:lnTo>
                  <a:pt x="53578" y="71437"/>
                </a:lnTo>
                <a:lnTo>
                  <a:pt x="62507" y="89297"/>
                </a:lnTo>
                <a:lnTo>
                  <a:pt x="89296" y="89297"/>
                </a:lnTo>
                <a:lnTo>
                  <a:pt x="116086" y="107156"/>
                </a:lnTo>
                <a:lnTo>
                  <a:pt x="142875" y="116086"/>
                </a:lnTo>
                <a:lnTo>
                  <a:pt x="178593" y="125016"/>
                </a:lnTo>
                <a:lnTo>
                  <a:pt x="223242" y="142875"/>
                </a:lnTo>
                <a:lnTo>
                  <a:pt x="258961" y="169664"/>
                </a:lnTo>
                <a:lnTo>
                  <a:pt x="294679" y="187523"/>
                </a:lnTo>
                <a:lnTo>
                  <a:pt x="312539" y="205383"/>
                </a:lnTo>
                <a:lnTo>
                  <a:pt x="321468" y="223242"/>
                </a:lnTo>
                <a:lnTo>
                  <a:pt x="312539" y="232172"/>
                </a:lnTo>
                <a:lnTo>
                  <a:pt x="294679" y="241101"/>
                </a:lnTo>
                <a:lnTo>
                  <a:pt x="267890" y="250031"/>
                </a:lnTo>
                <a:lnTo>
                  <a:pt x="232171" y="250031"/>
                </a:lnTo>
                <a:lnTo>
                  <a:pt x="187523" y="241101"/>
                </a:lnTo>
                <a:lnTo>
                  <a:pt x="133945" y="232172"/>
                </a:lnTo>
                <a:lnTo>
                  <a:pt x="89296" y="223242"/>
                </a:lnTo>
                <a:lnTo>
                  <a:pt x="53578" y="196453"/>
                </a:lnTo>
                <a:lnTo>
                  <a:pt x="26789" y="178594"/>
                </a:lnTo>
                <a:lnTo>
                  <a:pt x="8929" y="160734"/>
                </a:lnTo>
                <a:lnTo>
                  <a:pt x="0" y="133945"/>
                </a:lnTo>
                <a:lnTo>
                  <a:pt x="0" y="107156"/>
                </a:lnTo>
                <a:lnTo>
                  <a:pt x="8929" y="80367"/>
                </a:lnTo>
                <a:lnTo>
                  <a:pt x="8929" y="8036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9" name="Freeform 28"/>
          <p:cNvSpPr/>
          <p:nvPr/>
        </p:nvSpPr>
        <p:spPr bwMode="auto">
          <a:xfrm>
            <a:off x="7625953" y="4134445"/>
            <a:ext cx="80368" cy="446485"/>
          </a:xfrm>
          <a:custGeom>
            <a:avLst/>
            <a:gdLst/>
            <a:ahLst/>
            <a:cxnLst/>
            <a:rect l="0" t="0" r="0" b="0"/>
            <a:pathLst>
              <a:path w="80368" h="446485">
                <a:moveTo>
                  <a:pt x="0" y="0"/>
                </a:moveTo>
                <a:lnTo>
                  <a:pt x="8930" y="0"/>
                </a:lnTo>
                <a:lnTo>
                  <a:pt x="8930" y="8930"/>
                </a:lnTo>
                <a:lnTo>
                  <a:pt x="8930" y="8930"/>
                </a:lnTo>
                <a:lnTo>
                  <a:pt x="17860" y="17859"/>
                </a:lnTo>
                <a:lnTo>
                  <a:pt x="26789" y="35719"/>
                </a:lnTo>
                <a:lnTo>
                  <a:pt x="35719" y="53578"/>
                </a:lnTo>
                <a:lnTo>
                  <a:pt x="44649" y="80367"/>
                </a:lnTo>
                <a:lnTo>
                  <a:pt x="53578" y="116086"/>
                </a:lnTo>
                <a:lnTo>
                  <a:pt x="53578" y="169664"/>
                </a:lnTo>
                <a:lnTo>
                  <a:pt x="53578" y="223242"/>
                </a:lnTo>
                <a:lnTo>
                  <a:pt x="53578" y="276820"/>
                </a:lnTo>
                <a:lnTo>
                  <a:pt x="53578" y="330398"/>
                </a:lnTo>
                <a:lnTo>
                  <a:pt x="53578" y="383976"/>
                </a:lnTo>
                <a:lnTo>
                  <a:pt x="53578" y="410766"/>
                </a:lnTo>
                <a:lnTo>
                  <a:pt x="53578" y="437555"/>
                </a:lnTo>
                <a:lnTo>
                  <a:pt x="53578" y="446484"/>
                </a:lnTo>
                <a:lnTo>
                  <a:pt x="62508" y="446484"/>
                </a:lnTo>
                <a:lnTo>
                  <a:pt x="71438" y="419695"/>
                </a:lnTo>
                <a:lnTo>
                  <a:pt x="80367" y="392906"/>
                </a:lnTo>
                <a:lnTo>
                  <a:pt x="80367" y="39290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0" name="Freeform 29"/>
          <p:cNvSpPr/>
          <p:nvPr/>
        </p:nvSpPr>
        <p:spPr bwMode="auto">
          <a:xfrm>
            <a:off x="7670602" y="4125515"/>
            <a:ext cx="53579" cy="455415"/>
          </a:xfrm>
          <a:custGeom>
            <a:avLst/>
            <a:gdLst/>
            <a:ahLst/>
            <a:cxnLst/>
            <a:rect l="0" t="0" r="0" b="0"/>
            <a:pathLst>
              <a:path w="53579" h="455415">
                <a:moveTo>
                  <a:pt x="53578" y="53578"/>
                </a:moveTo>
                <a:lnTo>
                  <a:pt x="44648" y="44649"/>
                </a:lnTo>
                <a:lnTo>
                  <a:pt x="44648" y="35719"/>
                </a:lnTo>
                <a:lnTo>
                  <a:pt x="44648" y="17860"/>
                </a:lnTo>
                <a:lnTo>
                  <a:pt x="44648" y="8930"/>
                </a:lnTo>
                <a:lnTo>
                  <a:pt x="44648" y="0"/>
                </a:lnTo>
                <a:lnTo>
                  <a:pt x="35718" y="8930"/>
                </a:lnTo>
                <a:lnTo>
                  <a:pt x="35718" y="26789"/>
                </a:lnTo>
                <a:lnTo>
                  <a:pt x="26789" y="53578"/>
                </a:lnTo>
                <a:lnTo>
                  <a:pt x="17859" y="98227"/>
                </a:lnTo>
                <a:lnTo>
                  <a:pt x="8929" y="142875"/>
                </a:lnTo>
                <a:lnTo>
                  <a:pt x="8929" y="196453"/>
                </a:lnTo>
                <a:lnTo>
                  <a:pt x="8929" y="258961"/>
                </a:lnTo>
                <a:lnTo>
                  <a:pt x="0" y="312539"/>
                </a:lnTo>
                <a:lnTo>
                  <a:pt x="8929" y="357188"/>
                </a:lnTo>
                <a:lnTo>
                  <a:pt x="17859" y="392906"/>
                </a:lnTo>
                <a:lnTo>
                  <a:pt x="26789" y="419696"/>
                </a:lnTo>
                <a:lnTo>
                  <a:pt x="35718" y="446485"/>
                </a:lnTo>
                <a:lnTo>
                  <a:pt x="44648" y="455414"/>
                </a:lnTo>
                <a:lnTo>
                  <a:pt x="53578" y="455414"/>
                </a:lnTo>
                <a:lnTo>
                  <a:pt x="53578" y="455414"/>
                </a:lnTo>
                <a:lnTo>
                  <a:pt x="53578" y="428625"/>
                </a:lnTo>
                <a:lnTo>
                  <a:pt x="53578" y="42862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1" name="Freeform 30"/>
          <p:cNvSpPr/>
          <p:nvPr/>
        </p:nvSpPr>
        <p:spPr bwMode="auto">
          <a:xfrm>
            <a:off x="8018859" y="4143375"/>
            <a:ext cx="53580" cy="357188"/>
          </a:xfrm>
          <a:custGeom>
            <a:avLst/>
            <a:gdLst/>
            <a:ahLst/>
            <a:cxnLst/>
            <a:rect l="0" t="0" r="0" b="0"/>
            <a:pathLst>
              <a:path w="53580" h="357188">
                <a:moveTo>
                  <a:pt x="53579" y="0"/>
                </a:moveTo>
                <a:lnTo>
                  <a:pt x="53579" y="8929"/>
                </a:lnTo>
                <a:lnTo>
                  <a:pt x="53579" y="8929"/>
                </a:lnTo>
                <a:lnTo>
                  <a:pt x="53579" y="26789"/>
                </a:lnTo>
                <a:lnTo>
                  <a:pt x="44649" y="35718"/>
                </a:lnTo>
                <a:lnTo>
                  <a:pt x="44649" y="62507"/>
                </a:lnTo>
                <a:lnTo>
                  <a:pt x="35719" y="98226"/>
                </a:lnTo>
                <a:lnTo>
                  <a:pt x="26789" y="133945"/>
                </a:lnTo>
                <a:lnTo>
                  <a:pt x="17860" y="169664"/>
                </a:lnTo>
                <a:lnTo>
                  <a:pt x="8930" y="214312"/>
                </a:lnTo>
                <a:lnTo>
                  <a:pt x="0" y="250031"/>
                </a:lnTo>
                <a:lnTo>
                  <a:pt x="0" y="285750"/>
                </a:lnTo>
                <a:lnTo>
                  <a:pt x="0" y="321468"/>
                </a:lnTo>
                <a:lnTo>
                  <a:pt x="8930" y="339328"/>
                </a:lnTo>
                <a:lnTo>
                  <a:pt x="17860" y="348257"/>
                </a:lnTo>
                <a:lnTo>
                  <a:pt x="26789" y="357187"/>
                </a:lnTo>
                <a:lnTo>
                  <a:pt x="35719" y="357187"/>
                </a:lnTo>
                <a:lnTo>
                  <a:pt x="44649" y="348257"/>
                </a:lnTo>
                <a:lnTo>
                  <a:pt x="44649" y="34825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2" name="Freeform 31"/>
          <p:cNvSpPr/>
          <p:nvPr/>
        </p:nvSpPr>
        <p:spPr bwMode="auto">
          <a:xfrm>
            <a:off x="7929563" y="4071937"/>
            <a:ext cx="303609" cy="187525"/>
          </a:xfrm>
          <a:custGeom>
            <a:avLst/>
            <a:gdLst/>
            <a:ahLst/>
            <a:cxnLst/>
            <a:rect l="0" t="0" r="0" b="0"/>
            <a:pathLst>
              <a:path w="303609" h="187525">
                <a:moveTo>
                  <a:pt x="0" y="44649"/>
                </a:moveTo>
                <a:lnTo>
                  <a:pt x="0" y="44649"/>
                </a:lnTo>
                <a:lnTo>
                  <a:pt x="8929" y="35719"/>
                </a:lnTo>
                <a:lnTo>
                  <a:pt x="17859" y="35719"/>
                </a:lnTo>
                <a:lnTo>
                  <a:pt x="35718" y="26789"/>
                </a:lnTo>
                <a:lnTo>
                  <a:pt x="53578" y="17859"/>
                </a:lnTo>
                <a:lnTo>
                  <a:pt x="89296" y="17859"/>
                </a:lnTo>
                <a:lnTo>
                  <a:pt x="125015" y="8930"/>
                </a:lnTo>
                <a:lnTo>
                  <a:pt x="160734" y="0"/>
                </a:lnTo>
                <a:lnTo>
                  <a:pt x="214312" y="8930"/>
                </a:lnTo>
                <a:lnTo>
                  <a:pt x="250031" y="8930"/>
                </a:lnTo>
                <a:lnTo>
                  <a:pt x="285749" y="26789"/>
                </a:lnTo>
                <a:lnTo>
                  <a:pt x="303608" y="53578"/>
                </a:lnTo>
                <a:lnTo>
                  <a:pt x="303608" y="71438"/>
                </a:lnTo>
                <a:lnTo>
                  <a:pt x="303608" y="98227"/>
                </a:lnTo>
                <a:lnTo>
                  <a:pt x="285749" y="116086"/>
                </a:lnTo>
                <a:lnTo>
                  <a:pt x="258960" y="142875"/>
                </a:lnTo>
                <a:lnTo>
                  <a:pt x="223242" y="151805"/>
                </a:lnTo>
                <a:lnTo>
                  <a:pt x="187523" y="169664"/>
                </a:lnTo>
                <a:lnTo>
                  <a:pt x="142875" y="178594"/>
                </a:lnTo>
                <a:lnTo>
                  <a:pt x="116085" y="178594"/>
                </a:lnTo>
                <a:lnTo>
                  <a:pt x="89296" y="187524"/>
                </a:lnTo>
                <a:lnTo>
                  <a:pt x="80367" y="178594"/>
                </a:lnTo>
                <a:lnTo>
                  <a:pt x="80367" y="178594"/>
                </a:lnTo>
                <a:lnTo>
                  <a:pt x="80367" y="17859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3" name="Freeform 32"/>
          <p:cNvSpPr/>
          <p:nvPr/>
        </p:nvSpPr>
        <p:spPr bwMode="auto">
          <a:xfrm>
            <a:off x="8170664" y="4089796"/>
            <a:ext cx="205383" cy="267892"/>
          </a:xfrm>
          <a:custGeom>
            <a:avLst/>
            <a:gdLst/>
            <a:ahLst/>
            <a:cxnLst/>
            <a:rect l="0" t="0" r="0" b="0"/>
            <a:pathLst>
              <a:path w="205383" h="267892">
                <a:moveTo>
                  <a:pt x="205382" y="0"/>
                </a:moveTo>
                <a:lnTo>
                  <a:pt x="205382" y="0"/>
                </a:lnTo>
                <a:lnTo>
                  <a:pt x="196452" y="0"/>
                </a:lnTo>
                <a:lnTo>
                  <a:pt x="178593" y="8930"/>
                </a:lnTo>
                <a:lnTo>
                  <a:pt x="151804" y="17860"/>
                </a:lnTo>
                <a:lnTo>
                  <a:pt x="125015" y="35719"/>
                </a:lnTo>
                <a:lnTo>
                  <a:pt x="98226" y="44649"/>
                </a:lnTo>
                <a:lnTo>
                  <a:pt x="80366" y="53579"/>
                </a:lnTo>
                <a:lnTo>
                  <a:pt x="71437" y="62508"/>
                </a:lnTo>
                <a:lnTo>
                  <a:pt x="62507" y="62508"/>
                </a:lnTo>
                <a:lnTo>
                  <a:pt x="71437" y="71438"/>
                </a:lnTo>
                <a:lnTo>
                  <a:pt x="71437" y="80368"/>
                </a:lnTo>
                <a:lnTo>
                  <a:pt x="89296" y="89297"/>
                </a:lnTo>
                <a:lnTo>
                  <a:pt x="107156" y="98227"/>
                </a:lnTo>
                <a:lnTo>
                  <a:pt x="116085" y="116086"/>
                </a:lnTo>
                <a:lnTo>
                  <a:pt x="142874" y="125016"/>
                </a:lnTo>
                <a:lnTo>
                  <a:pt x="151804" y="151805"/>
                </a:lnTo>
                <a:lnTo>
                  <a:pt x="160734" y="169665"/>
                </a:lnTo>
                <a:lnTo>
                  <a:pt x="169663" y="187524"/>
                </a:lnTo>
                <a:lnTo>
                  <a:pt x="178593" y="205383"/>
                </a:lnTo>
                <a:lnTo>
                  <a:pt x="187523" y="223243"/>
                </a:lnTo>
                <a:lnTo>
                  <a:pt x="178593" y="241102"/>
                </a:lnTo>
                <a:lnTo>
                  <a:pt x="169663" y="250032"/>
                </a:lnTo>
                <a:lnTo>
                  <a:pt x="142874" y="258961"/>
                </a:lnTo>
                <a:lnTo>
                  <a:pt x="116085" y="267891"/>
                </a:lnTo>
                <a:lnTo>
                  <a:pt x="89296" y="267891"/>
                </a:lnTo>
                <a:lnTo>
                  <a:pt x="53577" y="267891"/>
                </a:lnTo>
                <a:lnTo>
                  <a:pt x="26788" y="267891"/>
                </a:lnTo>
                <a:lnTo>
                  <a:pt x="8930" y="258961"/>
                </a:lnTo>
                <a:lnTo>
                  <a:pt x="0" y="241102"/>
                </a:lnTo>
                <a:lnTo>
                  <a:pt x="8930" y="223243"/>
                </a:lnTo>
                <a:lnTo>
                  <a:pt x="17859" y="196454"/>
                </a:lnTo>
                <a:lnTo>
                  <a:pt x="17859" y="19645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4" name="Freeform 33"/>
          <p:cNvSpPr/>
          <p:nvPr/>
        </p:nvSpPr>
        <p:spPr bwMode="auto">
          <a:xfrm>
            <a:off x="8393905" y="3991570"/>
            <a:ext cx="80369" cy="303610"/>
          </a:xfrm>
          <a:custGeom>
            <a:avLst/>
            <a:gdLst/>
            <a:ahLst/>
            <a:cxnLst/>
            <a:rect l="0" t="0" r="0" b="0"/>
            <a:pathLst>
              <a:path w="80369" h="303610">
                <a:moveTo>
                  <a:pt x="0" y="0"/>
                </a:moveTo>
                <a:lnTo>
                  <a:pt x="0" y="8930"/>
                </a:lnTo>
                <a:lnTo>
                  <a:pt x="8930" y="26789"/>
                </a:lnTo>
                <a:lnTo>
                  <a:pt x="26790" y="44648"/>
                </a:lnTo>
                <a:lnTo>
                  <a:pt x="44649" y="71437"/>
                </a:lnTo>
                <a:lnTo>
                  <a:pt x="53579" y="107156"/>
                </a:lnTo>
                <a:lnTo>
                  <a:pt x="53579" y="142875"/>
                </a:lnTo>
                <a:lnTo>
                  <a:pt x="53579" y="187523"/>
                </a:lnTo>
                <a:lnTo>
                  <a:pt x="44649" y="223242"/>
                </a:lnTo>
                <a:lnTo>
                  <a:pt x="62508" y="258961"/>
                </a:lnTo>
                <a:lnTo>
                  <a:pt x="53579" y="276820"/>
                </a:lnTo>
                <a:lnTo>
                  <a:pt x="53579" y="294680"/>
                </a:lnTo>
                <a:lnTo>
                  <a:pt x="53579" y="303609"/>
                </a:lnTo>
                <a:lnTo>
                  <a:pt x="44649" y="303609"/>
                </a:lnTo>
                <a:lnTo>
                  <a:pt x="53579" y="294680"/>
                </a:lnTo>
                <a:lnTo>
                  <a:pt x="62508" y="276820"/>
                </a:lnTo>
                <a:lnTo>
                  <a:pt x="71438" y="250031"/>
                </a:lnTo>
                <a:lnTo>
                  <a:pt x="80368" y="223242"/>
                </a:lnTo>
                <a:lnTo>
                  <a:pt x="80368" y="22324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5" name="Freeform 34"/>
          <p:cNvSpPr/>
          <p:nvPr/>
        </p:nvSpPr>
        <p:spPr bwMode="auto">
          <a:xfrm>
            <a:off x="8367116" y="4009429"/>
            <a:ext cx="107158" cy="205384"/>
          </a:xfrm>
          <a:custGeom>
            <a:avLst/>
            <a:gdLst/>
            <a:ahLst/>
            <a:cxnLst/>
            <a:rect l="0" t="0" r="0" b="0"/>
            <a:pathLst>
              <a:path w="107158" h="205384">
                <a:moveTo>
                  <a:pt x="107157" y="0"/>
                </a:moveTo>
                <a:lnTo>
                  <a:pt x="98227" y="0"/>
                </a:lnTo>
                <a:lnTo>
                  <a:pt x="80368" y="8930"/>
                </a:lnTo>
                <a:lnTo>
                  <a:pt x="71438" y="8930"/>
                </a:lnTo>
                <a:lnTo>
                  <a:pt x="62508" y="17860"/>
                </a:lnTo>
                <a:lnTo>
                  <a:pt x="62508" y="35719"/>
                </a:lnTo>
                <a:lnTo>
                  <a:pt x="62508" y="62508"/>
                </a:lnTo>
                <a:lnTo>
                  <a:pt x="44649" y="98227"/>
                </a:lnTo>
                <a:lnTo>
                  <a:pt x="35719" y="133946"/>
                </a:lnTo>
                <a:lnTo>
                  <a:pt x="26789" y="169664"/>
                </a:lnTo>
                <a:lnTo>
                  <a:pt x="17860" y="196453"/>
                </a:lnTo>
                <a:lnTo>
                  <a:pt x="8930" y="205383"/>
                </a:lnTo>
                <a:lnTo>
                  <a:pt x="8930" y="205383"/>
                </a:lnTo>
                <a:lnTo>
                  <a:pt x="0" y="196453"/>
                </a:lnTo>
                <a:lnTo>
                  <a:pt x="0" y="19645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6" name="Freeform 35"/>
          <p:cNvSpPr/>
          <p:nvPr/>
        </p:nvSpPr>
        <p:spPr bwMode="auto">
          <a:xfrm>
            <a:off x="8358187" y="4259461"/>
            <a:ext cx="89298" cy="80368"/>
          </a:xfrm>
          <a:custGeom>
            <a:avLst/>
            <a:gdLst/>
            <a:ahLst/>
            <a:cxnLst/>
            <a:rect l="0" t="0" r="0" b="0"/>
            <a:pathLst>
              <a:path w="89298" h="80368">
                <a:moveTo>
                  <a:pt x="0" y="80367"/>
                </a:moveTo>
                <a:lnTo>
                  <a:pt x="8929" y="71437"/>
                </a:lnTo>
                <a:lnTo>
                  <a:pt x="17859" y="62507"/>
                </a:lnTo>
                <a:lnTo>
                  <a:pt x="26789" y="53578"/>
                </a:lnTo>
                <a:lnTo>
                  <a:pt x="35718" y="35718"/>
                </a:lnTo>
                <a:lnTo>
                  <a:pt x="44648" y="26789"/>
                </a:lnTo>
                <a:lnTo>
                  <a:pt x="53578" y="17859"/>
                </a:lnTo>
                <a:lnTo>
                  <a:pt x="62508" y="8929"/>
                </a:lnTo>
                <a:lnTo>
                  <a:pt x="71437" y="8929"/>
                </a:lnTo>
                <a:lnTo>
                  <a:pt x="89297" y="0"/>
                </a:lnTo>
                <a:lnTo>
                  <a:pt x="89297"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4220098361"/>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Listing 1-2. SimpleWebApp.java</a:t>
            </a:r>
          </a:p>
        </p:txBody>
      </p:sp>
      <p:sp>
        <p:nvSpPr>
          <p:cNvPr id="3" name="Content Placeholder 2"/>
          <p:cNvSpPr>
            <a:spLocks noGrp="1"/>
          </p:cNvSpPr>
          <p:nvPr>
            <p:ph idx="1"/>
          </p:nvPr>
        </p:nvSpPr>
        <p:spPr>
          <a:xfrm>
            <a:off x="228600" y="1219076"/>
            <a:ext cx="8688387" cy="5224462"/>
          </a:xfrm>
        </p:spPr>
        <p:txBody>
          <a:bodyPr/>
          <a:lstStyle/>
          <a:p>
            <a:r>
              <a:rPr lang="en-US" sz="2000" dirty="0"/>
              <a:t>package </a:t>
            </a:r>
            <a:r>
              <a:rPr lang="en-US" sz="2000" dirty="0" err="1"/>
              <a:t>com.apress.spring</a:t>
            </a:r>
            <a:r>
              <a:rPr lang="en-US" sz="2000" dirty="0"/>
              <a:t>; </a:t>
            </a:r>
            <a:endParaRPr lang="en-US" sz="2000" dirty="0" smtClean="0"/>
          </a:p>
          <a:p>
            <a:r>
              <a:rPr lang="en-US" sz="2000" dirty="0" smtClean="0"/>
              <a:t>import </a:t>
            </a:r>
            <a:r>
              <a:rPr lang="en-US" sz="2000" dirty="0" err="1"/>
              <a:t>org.springframework.boot.SpringApplication</a:t>
            </a:r>
            <a:r>
              <a:rPr lang="en-US" sz="2000" dirty="0"/>
              <a:t>; </a:t>
            </a:r>
            <a:endParaRPr lang="en-US" sz="2000" dirty="0" smtClean="0"/>
          </a:p>
          <a:p>
            <a:r>
              <a:rPr lang="en-US" sz="1800" dirty="0" smtClean="0"/>
              <a:t>import </a:t>
            </a:r>
            <a:r>
              <a:rPr lang="en-US" sz="1800" dirty="0" err="1" smtClean="0"/>
              <a:t>org.springframework.boot.autoconfigure.SpringBootApplication</a:t>
            </a:r>
            <a:r>
              <a:rPr lang="en-US" sz="1800" dirty="0"/>
              <a:t>; </a:t>
            </a:r>
            <a:endParaRPr lang="en-US" sz="1800" dirty="0" smtClean="0"/>
          </a:p>
          <a:p>
            <a:r>
              <a:rPr lang="en-US" sz="2000" dirty="0" smtClean="0"/>
              <a:t>@</a:t>
            </a:r>
            <a:r>
              <a:rPr lang="en-US" sz="2000" dirty="0" err="1"/>
              <a:t>SpringBootApplication</a:t>
            </a:r>
            <a:r>
              <a:rPr lang="en-US" sz="2000" dirty="0"/>
              <a:t> </a:t>
            </a:r>
            <a:endParaRPr lang="en-US" sz="2000" dirty="0" smtClean="0"/>
          </a:p>
          <a:p>
            <a:r>
              <a:rPr lang="en-US" sz="2000" dirty="0" smtClean="0"/>
              <a:t>public </a:t>
            </a:r>
            <a:r>
              <a:rPr lang="en-US" sz="2000" dirty="0"/>
              <a:t>class </a:t>
            </a:r>
            <a:r>
              <a:rPr lang="en-US" sz="2000" dirty="0" err="1"/>
              <a:t>SimpleWebApp</a:t>
            </a:r>
            <a:r>
              <a:rPr lang="en-US" sz="2000" dirty="0"/>
              <a:t> </a:t>
            </a:r>
            <a:r>
              <a:rPr lang="en-US" sz="2000" dirty="0" smtClean="0"/>
              <a:t>{</a:t>
            </a:r>
          </a:p>
          <a:p>
            <a:r>
              <a:rPr lang="en-US" sz="2000" dirty="0" smtClean="0"/>
              <a:t> </a:t>
            </a:r>
            <a:r>
              <a:rPr lang="en-US" sz="2000" dirty="0"/>
              <a:t>        public static void main( String[] </a:t>
            </a:r>
            <a:r>
              <a:rPr lang="en-US" sz="2000" dirty="0" err="1"/>
              <a:t>args</a:t>
            </a:r>
            <a:r>
              <a:rPr lang="en-US" sz="2000" dirty="0" smtClean="0"/>
              <a:t>){</a:t>
            </a:r>
          </a:p>
          <a:p>
            <a:r>
              <a:rPr lang="en-US" sz="2000" dirty="0" smtClean="0"/>
              <a:t> </a:t>
            </a:r>
            <a:r>
              <a:rPr lang="en-US" sz="2000" dirty="0"/>
              <a:t>                </a:t>
            </a:r>
            <a:r>
              <a:rPr lang="en-US" sz="2000" dirty="0" err="1"/>
              <a:t>SpringApplication.run</a:t>
            </a:r>
            <a:r>
              <a:rPr lang="en-US" sz="2000" dirty="0"/>
              <a:t>( </a:t>
            </a:r>
            <a:r>
              <a:rPr lang="en-US" sz="2000" dirty="0" err="1"/>
              <a:t>SimpleWebApp.class</a:t>
            </a:r>
            <a:r>
              <a:rPr lang="en-US" sz="2000" dirty="0"/>
              <a:t>, </a:t>
            </a:r>
            <a:r>
              <a:rPr lang="en-US" sz="2000" dirty="0" err="1"/>
              <a:t>args</a:t>
            </a:r>
            <a:r>
              <a:rPr lang="en-US" sz="2000" dirty="0"/>
              <a:t>);        </a:t>
            </a:r>
            <a:endParaRPr lang="en-US" sz="2000" dirty="0" smtClean="0"/>
          </a:p>
          <a:p>
            <a:r>
              <a:rPr lang="en-US" sz="2000" dirty="0"/>
              <a:t>	</a:t>
            </a:r>
            <a:r>
              <a:rPr lang="en-US" sz="2000" dirty="0" smtClean="0"/>
              <a:t>	}</a:t>
            </a:r>
          </a:p>
          <a:p>
            <a:r>
              <a:rPr lang="en-US" sz="2000" dirty="0" smtClean="0"/>
              <a:t> }</a:t>
            </a:r>
            <a:endParaRPr lang="en-US" sz="2000" dirty="0"/>
          </a:p>
          <a:p>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01</a:t>
            </a:r>
            <a:endParaRPr lang="en-US" dirty="0"/>
          </a:p>
        </p:txBody>
      </p:sp>
      <p:sp>
        <p:nvSpPr>
          <p:cNvPr id="5" name="Freeform 4"/>
          <p:cNvSpPr/>
          <p:nvPr/>
        </p:nvSpPr>
        <p:spPr bwMode="auto">
          <a:xfrm>
            <a:off x="3750469" y="1125141"/>
            <a:ext cx="348259" cy="276821"/>
          </a:xfrm>
          <a:custGeom>
            <a:avLst/>
            <a:gdLst/>
            <a:ahLst/>
            <a:cxnLst/>
            <a:rect l="0" t="0" r="0" b="0"/>
            <a:pathLst>
              <a:path w="348259" h="276821">
                <a:moveTo>
                  <a:pt x="0" y="205382"/>
                </a:moveTo>
                <a:lnTo>
                  <a:pt x="0" y="214312"/>
                </a:lnTo>
                <a:lnTo>
                  <a:pt x="0" y="223242"/>
                </a:lnTo>
                <a:lnTo>
                  <a:pt x="8929" y="241101"/>
                </a:lnTo>
                <a:lnTo>
                  <a:pt x="17859" y="267890"/>
                </a:lnTo>
                <a:lnTo>
                  <a:pt x="26789" y="276820"/>
                </a:lnTo>
                <a:lnTo>
                  <a:pt x="44648" y="276820"/>
                </a:lnTo>
                <a:lnTo>
                  <a:pt x="80367" y="267890"/>
                </a:lnTo>
                <a:lnTo>
                  <a:pt x="133945" y="232172"/>
                </a:lnTo>
                <a:lnTo>
                  <a:pt x="205383" y="169664"/>
                </a:lnTo>
                <a:lnTo>
                  <a:pt x="276820" y="98226"/>
                </a:lnTo>
                <a:lnTo>
                  <a:pt x="348258" y="0"/>
                </a:lnTo>
                <a:lnTo>
                  <a:pt x="348258"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6634758" y="1419820"/>
            <a:ext cx="500063" cy="392907"/>
          </a:xfrm>
          <a:custGeom>
            <a:avLst/>
            <a:gdLst/>
            <a:ahLst/>
            <a:cxnLst/>
            <a:rect l="0" t="0" r="0" b="0"/>
            <a:pathLst>
              <a:path w="500063" h="392907">
                <a:moveTo>
                  <a:pt x="35719" y="223242"/>
                </a:moveTo>
                <a:lnTo>
                  <a:pt x="35719" y="223242"/>
                </a:lnTo>
                <a:lnTo>
                  <a:pt x="35719" y="223242"/>
                </a:lnTo>
                <a:lnTo>
                  <a:pt x="26789" y="223242"/>
                </a:lnTo>
                <a:lnTo>
                  <a:pt x="17859" y="214313"/>
                </a:lnTo>
                <a:lnTo>
                  <a:pt x="8930" y="214313"/>
                </a:lnTo>
                <a:lnTo>
                  <a:pt x="0" y="214313"/>
                </a:lnTo>
                <a:lnTo>
                  <a:pt x="0" y="223242"/>
                </a:lnTo>
                <a:lnTo>
                  <a:pt x="0" y="232172"/>
                </a:lnTo>
                <a:lnTo>
                  <a:pt x="0" y="250031"/>
                </a:lnTo>
                <a:lnTo>
                  <a:pt x="8930" y="276820"/>
                </a:lnTo>
                <a:lnTo>
                  <a:pt x="17859" y="312539"/>
                </a:lnTo>
                <a:lnTo>
                  <a:pt x="26789" y="357188"/>
                </a:lnTo>
                <a:lnTo>
                  <a:pt x="35719" y="383977"/>
                </a:lnTo>
                <a:lnTo>
                  <a:pt x="62508" y="392906"/>
                </a:lnTo>
                <a:lnTo>
                  <a:pt x="107156" y="366117"/>
                </a:lnTo>
                <a:lnTo>
                  <a:pt x="178594" y="312539"/>
                </a:lnTo>
                <a:lnTo>
                  <a:pt x="276820" y="223242"/>
                </a:lnTo>
                <a:lnTo>
                  <a:pt x="392906" y="116086"/>
                </a:lnTo>
                <a:lnTo>
                  <a:pt x="500062" y="0"/>
                </a:lnTo>
                <a:lnTo>
                  <a:pt x="500062"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7724180" y="1544836"/>
            <a:ext cx="535781" cy="508993"/>
          </a:xfrm>
          <a:custGeom>
            <a:avLst/>
            <a:gdLst/>
            <a:ahLst/>
            <a:cxnLst/>
            <a:rect l="0" t="0" r="0" b="0"/>
            <a:pathLst>
              <a:path w="535781" h="508993">
                <a:moveTo>
                  <a:pt x="8929" y="410765"/>
                </a:moveTo>
                <a:lnTo>
                  <a:pt x="0" y="410765"/>
                </a:lnTo>
                <a:lnTo>
                  <a:pt x="0" y="410765"/>
                </a:lnTo>
                <a:lnTo>
                  <a:pt x="0" y="410765"/>
                </a:lnTo>
                <a:lnTo>
                  <a:pt x="0" y="410765"/>
                </a:lnTo>
                <a:lnTo>
                  <a:pt x="0" y="419695"/>
                </a:lnTo>
                <a:lnTo>
                  <a:pt x="0" y="437554"/>
                </a:lnTo>
                <a:lnTo>
                  <a:pt x="0" y="464343"/>
                </a:lnTo>
                <a:lnTo>
                  <a:pt x="0" y="482203"/>
                </a:lnTo>
                <a:lnTo>
                  <a:pt x="0" y="500062"/>
                </a:lnTo>
                <a:lnTo>
                  <a:pt x="8929" y="508992"/>
                </a:lnTo>
                <a:lnTo>
                  <a:pt x="26789" y="500062"/>
                </a:lnTo>
                <a:lnTo>
                  <a:pt x="53578" y="473273"/>
                </a:lnTo>
                <a:lnTo>
                  <a:pt x="98226" y="428625"/>
                </a:lnTo>
                <a:lnTo>
                  <a:pt x="187523" y="357187"/>
                </a:lnTo>
                <a:lnTo>
                  <a:pt x="303609" y="267890"/>
                </a:lnTo>
                <a:lnTo>
                  <a:pt x="419695" y="142875"/>
                </a:lnTo>
                <a:lnTo>
                  <a:pt x="535780" y="0"/>
                </a:lnTo>
                <a:lnTo>
                  <a:pt x="53578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508992" y="2732484"/>
            <a:ext cx="2920009" cy="187524"/>
          </a:xfrm>
          <a:custGeom>
            <a:avLst/>
            <a:gdLst/>
            <a:ahLst/>
            <a:cxnLst/>
            <a:rect l="0" t="0" r="0" b="0"/>
            <a:pathLst>
              <a:path w="2920009" h="187524">
                <a:moveTo>
                  <a:pt x="8930" y="133945"/>
                </a:moveTo>
                <a:lnTo>
                  <a:pt x="8930" y="133945"/>
                </a:lnTo>
                <a:lnTo>
                  <a:pt x="8930" y="133945"/>
                </a:lnTo>
                <a:lnTo>
                  <a:pt x="8930" y="133945"/>
                </a:lnTo>
                <a:lnTo>
                  <a:pt x="8930" y="133945"/>
                </a:lnTo>
                <a:lnTo>
                  <a:pt x="8930" y="133945"/>
                </a:lnTo>
                <a:lnTo>
                  <a:pt x="8930" y="133945"/>
                </a:lnTo>
                <a:lnTo>
                  <a:pt x="8930" y="125016"/>
                </a:lnTo>
                <a:lnTo>
                  <a:pt x="8930" y="125016"/>
                </a:lnTo>
                <a:lnTo>
                  <a:pt x="8930" y="125016"/>
                </a:lnTo>
                <a:lnTo>
                  <a:pt x="0" y="133945"/>
                </a:lnTo>
                <a:lnTo>
                  <a:pt x="0" y="133945"/>
                </a:lnTo>
                <a:lnTo>
                  <a:pt x="0" y="133945"/>
                </a:lnTo>
                <a:lnTo>
                  <a:pt x="0" y="133945"/>
                </a:lnTo>
                <a:lnTo>
                  <a:pt x="0" y="133945"/>
                </a:lnTo>
                <a:lnTo>
                  <a:pt x="0" y="142875"/>
                </a:lnTo>
                <a:lnTo>
                  <a:pt x="0" y="142875"/>
                </a:lnTo>
                <a:lnTo>
                  <a:pt x="8930" y="142875"/>
                </a:lnTo>
                <a:lnTo>
                  <a:pt x="17860" y="142875"/>
                </a:lnTo>
                <a:lnTo>
                  <a:pt x="26789" y="151805"/>
                </a:lnTo>
                <a:lnTo>
                  <a:pt x="44649" y="160734"/>
                </a:lnTo>
                <a:lnTo>
                  <a:pt x="53578" y="160734"/>
                </a:lnTo>
                <a:lnTo>
                  <a:pt x="80367" y="169664"/>
                </a:lnTo>
                <a:lnTo>
                  <a:pt x="98227" y="169664"/>
                </a:lnTo>
                <a:lnTo>
                  <a:pt x="116086" y="178594"/>
                </a:lnTo>
                <a:lnTo>
                  <a:pt x="142875" y="178594"/>
                </a:lnTo>
                <a:lnTo>
                  <a:pt x="160735" y="178594"/>
                </a:lnTo>
                <a:lnTo>
                  <a:pt x="187524" y="187523"/>
                </a:lnTo>
                <a:lnTo>
                  <a:pt x="214313" y="187523"/>
                </a:lnTo>
                <a:lnTo>
                  <a:pt x="241102" y="178594"/>
                </a:lnTo>
                <a:lnTo>
                  <a:pt x="276821" y="169664"/>
                </a:lnTo>
                <a:lnTo>
                  <a:pt x="321469" y="160734"/>
                </a:lnTo>
                <a:lnTo>
                  <a:pt x="357188" y="151805"/>
                </a:lnTo>
                <a:lnTo>
                  <a:pt x="401836" y="142875"/>
                </a:lnTo>
                <a:lnTo>
                  <a:pt x="437555" y="133945"/>
                </a:lnTo>
                <a:lnTo>
                  <a:pt x="473274" y="133945"/>
                </a:lnTo>
                <a:lnTo>
                  <a:pt x="508992" y="133945"/>
                </a:lnTo>
                <a:lnTo>
                  <a:pt x="544711" y="142875"/>
                </a:lnTo>
                <a:lnTo>
                  <a:pt x="580430" y="151805"/>
                </a:lnTo>
                <a:lnTo>
                  <a:pt x="607219" y="160734"/>
                </a:lnTo>
                <a:lnTo>
                  <a:pt x="642938" y="169664"/>
                </a:lnTo>
                <a:lnTo>
                  <a:pt x="678657" y="178594"/>
                </a:lnTo>
                <a:lnTo>
                  <a:pt x="723305" y="187523"/>
                </a:lnTo>
                <a:lnTo>
                  <a:pt x="759024" y="187523"/>
                </a:lnTo>
                <a:lnTo>
                  <a:pt x="803672" y="187523"/>
                </a:lnTo>
                <a:lnTo>
                  <a:pt x="848321" y="187523"/>
                </a:lnTo>
                <a:lnTo>
                  <a:pt x="884039" y="187523"/>
                </a:lnTo>
                <a:lnTo>
                  <a:pt x="928688" y="187523"/>
                </a:lnTo>
                <a:lnTo>
                  <a:pt x="964406" y="187523"/>
                </a:lnTo>
                <a:lnTo>
                  <a:pt x="1009055" y="187523"/>
                </a:lnTo>
                <a:lnTo>
                  <a:pt x="1044774" y="178594"/>
                </a:lnTo>
                <a:lnTo>
                  <a:pt x="1089422" y="169664"/>
                </a:lnTo>
                <a:lnTo>
                  <a:pt x="1134071" y="160734"/>
                </a:lnTo>
                <a:lnTo>
                  <a:pt x="1178719" y="142875"/>
                </a:lnTo>
                <a:lnTo>
                  <a:pt x="1223367" y="125016"/>
                </a:lnTo>
                <a:lnTo>
                  <a:pt x="1259086" y="116086"/>
                </a:lnTo>
                <a:lnTo>
                  <a:pt x="1303735" y="98227"/>
                </a:lnTo>
                <a:lnTo>
                  <a:pt x="1348383" y="80367"/>
                </a:lnTo>
                <a:lnTo>
                  <a:pt x="1393031" y="71437"/>
                </a:lnTo>
                <a:lnTo>
                  <a:pt x="1428750" y="62508"/>
                </a:lnTo>
                <a:lnTo>
                  <a:pt x="1473399" y="53579"/>
                </a:lnTo>
                <a:lnTo>
                  <a:pt x="1509117" y="53579"/>
                </a:lnTo>
                <a:lnTo>
                  <a:pt x="1553766" y="53579"/>
                </a:lnTo>
                <a:lnTo>
                  <a:pt x="1589485" y="44649"/>
                </a:lnTo>
                <a:lnTo>
                  <a:pt x="1625203" y="44649"/>
                </a:lnTo>
                <a:lnTo>
                  <a:pt x="1669852" y="35719"/>
                </a:lnTo>
                <a:lnTo>
                  <a:pt x="1705571" y="26789"/>
                </a:lnTo>
                <a:lnTo>
                  <a:pt x="1741289" y="26789"/>
                </a:lnTo>
                <a:lnTo>
                  <a:pt x="1777008" y="17860"/>
                </a:lnTo>
                <a:lnTo>
                  <a:pt x="1821656" y="8930"/>
                </a:lnTo>
                <a:lnTo>
                  <a:pt x="1857375" y="0"/>
                </a:lnTo>
                <a:lnTo>
                  <a:pt x="1902024" y="0"/>
                </a:lnTo>
                <a:lnTo>
                  <a:pt x="1937742" y="0"/>
                </a:lnTo>
                <a:lnTo>
                  <a:pt x="1973461" y="8930"/>
                </a:lnTo>
                <a:lnTo>
                  <a:pt x="2018110" y="8930"/>
                </a:lnTo>
                <a:lnTo>
                  <a:pt x="2053828" y="17860"/>
                </a:lnTo>
                <a:lnTo>
                  <a:pt x="2089547" y="17860"/>
                </a:lnTo>
                <a:lnTo>
                  <a:pt x="2134196" y="17860"/>
                </a:lnTo>
                <a:lnTo>
                  <a:pt x="2169914" y="8930"/>
                </a:lnTo>
                <a:lnTo>
                  <a:pt x="2205633" y="8930"/>
                </a:lnTo>
                <a:lnTo>
                  <a:pt x="2250281" y="0"/>
                </a:lnTo>
                <a:lnTo>
                  <a:pt x="2286000" y="0"/>
                </a:lnTo>
                <a:lnTo>
                  <a:pt x="2321719" y="0"/>
                </a:lnTo>
                <a:lnTo>
                  <a:pt x="2357438" y="8930"/>
                </a:lnTo>
                <a:lnTo>
                  <a:pt x="2393156" y="17860"/>
                </a:lnTo>
                <a:lnTo>
                  <a:pt x="2428875" y="26789"/>
                </a:lnTo>
                <a:lnTo>
                  <a:pt x="2464594" y="35719"/>
                </a:lnTo>
                <a:lnTo>
                  <a:pt x="2491383" y="44649"/>
                </a:lnTo>
                <a:lnTo>
                  <a:pt x="2527102" y="53579"/>
                </a:lnTo>
                <a:lnTo>
                  <a:pt x="2562821" y="53579"/>
                </a:lnTo>
                <a:lnTo>
                  <a:pt x="2589610" y="53579"/>
                </a:lnTo>
                <a:lnTo>
                  <a:pt x="2616399" y="53579"/>
                </a:lnTo>
                <a:lnTo>
                  <a:pt x="2643188" y="53579"/>
                </a:lnTo>
                <a:lnTo>
                  <a:pt x="2669977" y="53579"/>
                </a:lnTo>
                <a:lnTo>
                  <a:pt x="2705696" y="53579"/>
                </a:lnTo>
                <a:lnTo>
                  <a:pt x="2723555" y="62508"/>
                </a:lnTo>
                <a:lnTo>
                  <a:pt x="2750344" y="62508"/>
                </a:lnTo>
                <a:lnTo>
                  <a:pt x="2777133" y="71437"/>
                </a:lnTo>
                <a:lnTo>
                  <a:pt x="2794992" y="80367"/>
                </a:lnTo>
                <a:lnTo>
                  <a:pt x="2821781" y="89297"/>
                </a:lnTo>
                <a:lnTo>
                  <a:pt x="2839641" y="98227"/>
                </a:lnTo>
                <a:lnTo>
                  <a:pt x="2866430" y="107156"/>
                </a:lnTo>
                <a:lnTo>
                  <a:pt x="2893219" y="107156"/>
                </a:lnTo>
                <a:lnTo>
                  <a:pt x="2920008" y="107156"/>
                </a:lnTo>
                <a:lnTo>
                  <a:pt x="2920008" y="10715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1535906" y="4196953"/>
            <a:ext cx="2562822" cy="71438"/>
          </a:xfrm>
          <a:custGeom>
            <a:avLst/>
            <a:gdLst/>
            <a:ahLst/>
            <a:cxnLst/>
            <a:rect l="0" t="0" r="0" b="0"/>
            <a:pathLst>
              <a:path w="2562822" h="71438">
                <a:moveTo>
                  <a:pt x="0" y="17859"/>
                </a:moveTo>
                <a:lnTo>
                  <a:pt x="0" y="8929"/>
                </a:lnTo>
                <a:lnTo>
                  <a:pt x="0" y="8929"/>
                </a:lnTo>
                <a:lnTo>
                  <a:pt x="0" y="8929"/>
                </a:lnTo>
                <a:lnTo>
                  <a:pt x="0" y="8929"/>
                </a:lnTo>
                <a:lnTo>
                  <a:pt x="0" y="8929"/>
                </a:lnTo>
                <a:lnTo>
                  <a:pt x="0" y="0"/>
                </a:lnTo>
                <a:lnTo>
                  <a:pt x="0" y="0"/>
                </a:lnTo>
                <a:lnTo>
                  <a:pt x="8930" y="0"/>
                </a:lnTo>
                <a:lnTo>
                  <a:pt x="8930" y="0"/>
                </a:lnTo>
                <a:lnTo>
                  <a:pt x="17860" y="8929"/>
                </a:lnTo>
                <a:lnTo>
                  <a:pt x="17860" y="8929"/>
                </a:lnTo>
                <a:lnTo>
                  <a:pt x="26789" y="17859"/>
                </a:lnTo>
                <a:lnTo>
                  <a:pt x="44649" y="17859"/>
                </a:lnTo>
                <a:lnTo>
                  <a:pt x="62508" y="26789"/>
                </a:lnTo>
                <a:lnTo>
                  <a:pt x="80367" y="26789"/>
                </a:lnTo>
                <a:lnTo>
                  <a:pt x="98227" y="26789"/>
                </a:lnTo>
                <a:lnTo>
                  <a:pt x="125016" y="26789"/>
                </a:lnTo>
                <a:lnTo>
                  <a:pt x="142875" y="26789"/>
                </a:lnTo>
                <a:lnTo>
                  <a:pt x="160735" y="26789"/>
                </a:lnTo>
                <a:lnTo>
                  <a:pt x="187524" y="35718"/>
                </a:lnTo>
                <a:lnTo>
                  <a:pt x="214313" y="35718"/>
                </a:lnTo>
                <a:lnTo>
                  <a:pt x="241102" y="35718"/>
                </a:lnTo>
                <a:lnTo>
                  <a:pt x="267891" y="26789"/>
                </a:lnTo>
                <a:lnTo>
                  <a:pt x="294680" y="26789"/>
                </a:lnTo>
                <a:lnTo>
                  <a:pt x="330399" y="26789"/>
                </a:lnTo>
                <a:lnTo>
                  <a:pt x="366117" y="35718"/>
                </a:lnTo>
                <a:lnTo>
                  <a:pt x="392907" y="44648"/>
                </a:lnTo>
                <a:lnTo>
                  <a:pt x="428625" y="44648"/>
                </a:lnTo>
                <a:lnTo>
                  <a:pt x="464344" y="53578"/>
                </a:lnTo>
                <a:lnTo>
                  <a:pt x="491133" y="62508"/>
                </a:lnTo>
                <a:lnTo>
                  <a:pt x="526852" y="62508"/>
                </a:lnTo>
                <a:lnTo>
                  <a:pt x="562571" y="62508"/>
                </a:lnTo>
                <a:lnTo>
                  <a:pt x="598289" y="62508"/>
                </a:lnTo>
                <a:lnTo>
                  <a:pt x="634008" y="62508"/>
                </a:lnTo>
                <a:lnTo>
                  <a:pt x="669727" y="62508"/>
                </a:lnTo>
                <a:lnTo>
                  <a:pt x="705446" y="62508"/>
                </a:lnTo>
                <a:lnTo>
                  <a:pt x="750094" y="71437"/>
                </a:lnTo>
                <a:lnTo>
                  <a:pt x="785813" y="71437"/>
                </a:lnTo>
                <a:lnTo>
                  <a:pt x="830461" y="71437"/>
                </a:lnTo>
                <a:lnTo>
                  <a:pt x="866180" y="71437"/>
                </a:lnTo>
                <a:lnTo>
                  <a:pt x="901899" y="71437"/>
                </a:lnTo>
                <a:lnTo>
                  <a:pt x="946547" y="62508"/>
                </a:lnTo>
                <a:lnTo>
                  <a:pt x="991196" y="62508"/>
                </a:lnTo>
                <a:lnTo>
                  <a:pt x="1035844" y="62508"/>
                </a:lnTo>
                <a:lnTo>
                  <a:pt x="1080492" y="62508"/>
                </a:lnTo>
                <a:lnTo>
                  <a:pt x="1125141" y="62508"/>
                </a:lnTo>
                <a:lnTo>
                  <a:pt x="1169789" y="62508"/>
                </a:lnTo>
                <a:lnTo>
                  <a:pt x="1214438" y="62508"/>
                </a:lnTo>
                <a:lnTo>
                  <a:pt x="1259086" y="62508"/>
                </a:lnTo>
                <a:lnTo>
                  <a:pt x="1303735" y="71437"/>
                </a:lnTo>
                <a:lnTo>
                  <a:pt x="1348383" y="71437"/>
                </a:lnTo>
                <a:lnTo>
                  <a:pt x="1384102" y="71437"/>
                </a:lnTo>
                <a:lnTo>
                  <a:pt x="1419821" y="71437"/>
                </a:lnTo>
                <a:lnTo>
                  <a:pt x="1464469" y="62508"/>
                </a:lnTo>
                <a:lnTo>
                  <a:pt x="1509117" y="62508"/>
                </a:lnTo>
                <a:lnTo>
                  <a:pt x="1544836" y="62508"/>
                </a:lnTo>
                <a:lnTo>
                  <a:pt x="1589485" y="62508"/>
                </a:lnTo>
                <a:lnTo>
                  <a:pt x="1634133" y="62508"/>
                </a:lnTo>
                <a:lnTo>
                  <a:pt x="1669852" y="62508"/>
                </a:lnTo>
                <a:lnTo>
                  <a:pt x="1705571" y="62508"/>
                </a:lnTo>
                <a:lnTo>
                  <a:pt x="1750219" y="62508"/>
                </a:lnTo>
                <a:lnTo>
                  <a:pt x="1785938" y="62508"/>
                </a:lnTo>
                <a:lnTo>
                  <a:pt x="1830586" y="53578"/>
                </a:lnTo>
                <a:lnTo>
                  <a:pt x="1866305" y="53578"/>
                </a:lnTo>
                <a:lnTo>
                  <a:pt x="1910953" y="53578"/>
                </a:lnTo>
                <a:lnTo>
                  <a:pt x="1955602" y="44648"/>
                </a:lnTo>
                <a:lnTo>
                  <a:pt x="1991321" y="44648"/>
                </a:lnTo>
                <a:lnTo>
                  <a:pt x="2027039" y="44648"/>
                </a:lnTo>
                <a:lnTo>
                  <a:pt x="2071688" y="44648"/>
                </a:lnTo>
                <a:lnTo>
                  <a:pt x="2107407" y="44648"/>
                </a:lnTo>
                <a:lnTo>
                  <a:pt x="2152055" y="44648"/>
                </a:lnTo>
                <a:lnTo>
                  <a:pt x="2187774" y="44648"/>
                </a:lnTo>
                <a:lnTo>
                  <a:pt x="2223492" y="44648"/>
                </a:lnTo>
                <a:lnTo>
                  <a:pt x="2268141" y="53578"/>
                </a:lnTo>
                <a:lnTo>
                  <a:pt x="2294930" y="53578"/>
                </a:lnTo>
                <a:lnTo>
                  <a:pt x="2330649" y="53578"/>
                </a:lnTo>
                <a:lnTo>
                  <a:pt x="2366367" y="53578"/>
                </a:lnTo>
                <a:lnTo>
                  <a:pt x="2393157" y="44648"/>
                </a:lnTo>
                <a:lnTo>
                  <a:pt x="2419946" y="44648"/>
                </a:lnTo>
                <a:lnTo>
                  <a:pt x="2446735" y="44648"/>
                </a:lnTo>
                <a:lnTo>
                  <a:pt x="2473524" y="44648"/>
                </a:lnTo>
                <a:lnTo>
                  <a:pt x="2491383" y="44648"/>
                </a:lnTo>
                <a:lnTo>
                  <a:pt x="2518172" y="44648"/>
                </a:lnTo>
                <a:lnTo>
                  <a:pt x="2527102" y="44648"/>
                </a:lnTo>
                <a:lnTo>
                  <a:pt x="2536032" y="44648"/>
                </a:lnTo>
                <a:lnTo>
                  <a:pt x="2544961" y="44648"/>
                </a:lnTo>
                <a:lnTo>
                  <a:pt x="2553891" y="44648"/>
                </a:lnTo>
                <a:lnTo>
                  <a:pt x="2553891" y="44648"/>
                </a:lnTo>
                <a:lnTo>
                  <a:pt x="2562821" y="35718"/>
                </a:lnTo>
                <a:lnTo>
                  <a:pt x="2562821" y="35718"/>
                </a:lnTo>
                <a:lnTo>
                  <a:pt x="2562821" y="35718"/>
                </a:lnTo>
                <a:lnTo>
                  <a:pt x="2562821" y="35718"/>
                </a:lnTo>
                <a:lnTo>
                  <a:pt x="2562821" y="35718"/>
                </a:lnTo>
                <a:lnTo>
                  <a:pt x="2562821" y="44648"/>
                </a:lnTo>
                <a:lnTo>
                  <a:pt x="2553891" y="44648"/>
                </a:lnTo>
                <a:lnTo>
                  <a:pt x="2553891" y="44648"/>
                </a:lnTo>
                <a:lnTo>
                  <a:pt x="2553891" y="44648"/>
                </a:lnTo>
                <a:lnTo>
                  <a:pt x="2553891" y="44648"/>
                </a:lnTo>
                <a:lnTo>
                  <a:pt x="2553891" y="44648"/>
                </a:lnTo>
                <a:lnTo>
                  <a:pt x="2553891" y="44648"/>
                </a:lnTo>
                <a:lnTo>
                  <a:pt x="2544961" y="44648"/>
                </a:lnTo>
                <a:lnTo>
                  <a:pt x="2544961" y="4464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4420195" y="4196953"/>
            <a:ext cx="3036095" cy="71438"/>
          </a:xfrm>
          <a:custGeom>
            <a:avLst/>
            <a:gdLst/>
            <a:ahLst/>
            <a:cxnLst/>
            <a:rect l="0" t="0" r="0" b="0"/>
            <a:pathLst>
              <a:path w="3036095" h="71438">
                <a:moveTo>
                  <a:pt x="0" y="71437"/>
                </a:moveTo>
                <a:lnTo>
                  <a:pt x="8930" y="71437"/>
                </a:lnTo>
                <a:lnTo>
                  <a:pt x="17860" y="71437"/>
                </a:lnTo>
                <a:lnTo>
                  <a:pt x="26789" y="62508"/>
                </a:lnTo>
                <a:lnTo>
                  <a:pt x="44649" y="71437"/>
                </a:lnTo>
                <a:lnTo>
                  <a:pt x="53578" y="62508"/>
                </a:lnTo>
                <a:lnTo>
                  <a:pt x="71438" y="62508"/>
                </a:lnTo>
                <a:lnTo>
                  <a:pt x="89297" y="62508"/>
                </a:lnTo>
                <a:lnTo>
                  <a:pt x="116086" y="53578"/>
                </a:lnTo>
                <a:lnTo>
                  <a:pt x="133946" y="53578"/>
                </a:lnTo>
                <a:lnTo>
                  <a:pt x="160735" y="53578"/>
                </a:lnTo>
                <a:lnTo>
                  <a:pt x="187524" y="53578"/>
                </a:lnTo>
                <a:lnTo>
                  <a:pt x="205383" y="53578"/>
                </a:lnTo>
                <a:lnTo>
                  <a:pt x="223243" y="53578"/>
                </a:lnTo>
                <a:lnTo>
                  <a:pt x="250032" y="53578"/>
                </a:lnTo>
                <a:lnTo>
                  <a:pt x="276821" y="53578"/>
                </a:lnTo>
                <a:lnTo>
                  <a:pt x="294680" y="53578"/>
                </a:lnTo>
                <a:lnTo>
                  <a:pt x="321469" y="53578"/>
                </a:lnTo>
                <a:lnTo>
                  <a:pt x="339328" y="44648"/>
                </a:lnTo>
                <a:lnTo>
                  <a:pt x="366118" y="44648"/>
                </a:lnTo>
                <a:lnTo>
                  <a:pt x="383977" y="44648"/>
                </a:lnTo>
                <a:lnTo>
                  <a:pt x="401836" y="44648"/>
                </a:lnTo>
                <a:lnTo>
                  <a:pt x="428625" y="44648"/>
                </a:lnTo>
                <a:lnTo>
                  <a:pt x="446485" y="53578"/>
                </a:lnTo>
                <a:lnTo>
                  <a:pt x="464344" y="53578"/>
                </a:lnTo>
                <a:lnTo>
                  <a:pt x="491133" y="53578"/>
                </a:lnTo>
                <a:lnTo>
                  <a:pt x="508993" y="53578"/>
                </a:lnTo>
                <a:lnTo>
                  <a:pt x="526852" y="53578"/>
                </a:lnTo>
                <a:lnTo>
                  <a:pt x="553641" y="53578"/>
                </a:lnTo>
                <a:lnTo>
                  <a:pt x="571500" y="53578"/>
                </a:lnTo>
                <a:lnTo>
                  <a:pt x="598289" y="53578"/>
                </a:lnTo>
                <a:lnTo>
                  <a:pt x="625078" y="53578"/>
                </a:lnTo>
                <a:lnTo>
                  <a:pt x="651868" y="53578"/>
                </a:lnTo>
                <a:lnTo>
                  <a:pt x="669727" y="53578"/>
                </a:lnTo>
                <a:lnTo>
                  <a:pt x="696516" y="53578"/>
                </a:lnTo>
                <a:lnTo>
                  <a:pt x="723305" y="44648"/>
                </a:lnTo>
                <a:lnTo>
                  <a:pt x="741164" y="44648"/>
                </a:lnTo>
                <a:lnTo>
                  <a:pt x="767953" y="44648"/>
                </a:lnTo>
                <a:lnTo>
                  <a:pt x="794743" y="44648"/>
                </a:lnTo>
                <a:lnTo>
                  <a:pt x="821532" y="44648"/>
                </a:lnTo>
                <a:lnTo>
                  <a:pt x="839391" y="44648"/>
                </a:lnTo>
                <a:lnTo>
                  <a:pt x="866180" y="44648"/>
                </a:lnTo>
                <a:lnTo>
                  <a:pt x="901899" y="53578"/>
                </a:lnTo>
                <a:lnTo>
                  <a:pt x="919758" y="53578"/>
                </a:lnTo>
                <a:lnTo>
                  <a:pt x="955477" y="53578"/>
                </a:lnTo>
                <a:lnTo>
                  <a:pt x="982266" y="53578"/>
                </a:lnTo>
                <a:lnTo>
                  <a:pt x="1009055" y="44648"/>
                </a:lnTo>
                <a:lnTo>
                  <a:pt x="1035844" y="44648"/>
                </a:lnTo>
                <a:lnTo>
                  <a:pt x="1062633" y="44648"/>
                </a:lnTo>
                <a:lnTo>
                  <a:pt x="1089422" y="44648"/>
                </a:lnTo>
                <a:lnTo>
                  <a:pt x="1116211" y="44648"/>
                </a:lnTo>
                <a:lnTo>
                  <a:pt x="1151930" y="44648"/>
                </a:lnTo>
                <a:lnTo>
                  <a:pt x="1178719" y="44648"/>
                </a:lnTo>
                <a:lnTo>
                  <a:pt x="1205508" y="44648"/>
                </a:lnTo>
                <a:lnTo>
                  <a:pt x="1241227" y="44648"/>
                </a:lnTo>
                <a:lnTo>
                  <a:pt x="1276946" y="44648"/>
                </a:lnTo>
                <a:lnTo>
                  <a:pt x="1312664" y="44648"/>
                </a:lnTo>
                <a:lnTo>
                  <a:pt x="1339453" y="44648"/>
                </a:lnTo>
                <a:lnTo>
                  <a:pt x="1375172" y="44648"/>
                </a:lnTo>
                <a:lnTo>
                  <a:pt x="1410891" y="44648"/>
                </a:lnTo>
                <a:lnTo>
                  <a:pt x="1437680" y="44648"/>
                </a:lnTo>
                <a:lnTo>
                  <a:pt x="1464469" y="35718"/>
                </a:lnTo>
                <a:lnTo>
                  <a:pt x="1500188" y="35718"/>
                </a:lnTo>
                <a:lnTo>
                  <a:pt x="1526977" y="35718"/>
                </a:lnTo>
                <a:lnTo>
                  <a:pt x="1553766" y="35718"/>
                </a:lnTo>
                <a:lnTo>
                  <a:pt x="1580555" y="35718"/>
                </a:lnTo>
                <a:lnTo>
                  <a:pt x="1616274" y="35718"/>
                </a:lnTo>
                <a:lnTo>
                  <a:pt x="1643063" y="26789"/>
                </a:lnTo>
                <a:lnTo>
                  <a:pt x="1678782" y="26789"/>
                </a:lnTo>
                <a:lnTo>
                  <a:pt x="1705571" y="26789"/>
                </a:lnTo>
                <a:lnTo>
                  <a:pt x="1741289" y="26789"/>
                </a:lnTo>
                <a:lnTo>
                  <a:pt x="1768078" y="35718"/>
                </a:lnTo>
                <a:lnTo>
                  <a:pt x="1794868" y="35718"/>
                </a:lnTo>
                <a:lnTo>
                  <a:pt x="1821657" y="26789"/>
                </a:lnTo>
                <a:lnTo>
                  <a:pt x="1857375" y="35718"/>
                </a:lnTo>
                <a:lnTo>
                  <a:pt x="1884164" y="35718"/>
                </a:lnTo>
                <a:lnTo>
                  <a:pt x="1910953" y="35718"/>
                </a:lnTo>
                <a:lnTo>
                  <a:pt x="1937743" y="35718"/>
                </a:lnTo>
                <a:lnTo>
                  <a:pt x="1964532" y="35718"/>
                </a:lnTo>
                <a:lnTo>
                  <a:pt x="1991321" y="35718"/>
                </a:lnTo>
                <a:lnTo>
                  <a:pt x="2018110" y="35718"/>
                </a:lnTo>
                <a:lnTo>
                  <a:pt x="2044899" y="35718"/>
                </a:lnTo>
                <a:lnTo>
                  <a:pt x="2071688" y="26789"/>
                </a:lnTo>
                <a:lnTo>
                  <a:pt x="2089547" y="26789"/>
                </a:lnTo>
                <a:lnTo>
                  <a:pt x="2107407" y="26789"/>
                </a:lnTo>
                <a:lnTo>
                  <a:pt x="2125266" y="26789"/>
                </a:lnTo>
                <a:lnTo>
                  <a:pt x="2143125" y="26789"/>
                </a:lnTo>
                <a:lnTo>
                  <a:pt x="2169914" y="26789"/>
                </a:lnTo>
                <a:lnTo>
                  <a:pt x="2187774" y="17859"/>
                </a:lnTo>
                <a:lnTo>
                  <a:pt x="2214563" y="17859"/>
                </a:lnTo>
                <a:lnTo>
                  <a:pt x="2232422" y="17859"/>
                </a:lnTo>
                <a:lnTo>
                  <a:pt x="2259211" y="8929"/>
                </a:lnTo>
                <a:lnTo>
                  <a:pt x="2277071" y="8929"/>
                </a:lnTo>
                <a:lnTo>
                  <a:pt x="2294930" y="8929"/>
                </a:lnTo>
                <a:lnTo>
                  <a:pt x="2321719" y="8929"/>
                </a:lnTo>
                <a:lnTo>
                  <a:pt x="2339578" y="8929"/>
                </a:lnTo>
                <a:lnTo>
                  <a:pt x="2366368" y="8929"/>
                </a:lnTo>
                <a:lnTo>
                  <a:pt x="2384227" y="8929"/>
                </a:lnTo>
                <a:lnTo>
                  <a:pt x="2402086" y="0"/>
                </a:lnTo>
                <a:lnTo>
                  <a:pt x="2428875" y="0"/>
                </a:lnTo>
                <a:lnTo>
                  <a:pt x="2446735" y="0"/>
                </a:lnTo>
                <a:lnTo>
                  <a:pt x="2473524" y="0"/>
                </a:lnTo>
                <a:lnTo>
                  <a:pt x="2491383" y="0"/>
                </a:lnTo>
                <a:lnTo>
                  <a:pt x="2518172" y="0"/>
                </a:lnTo>
                <a:lnTo>
                  <a:pt x="2536032" y="0"/>
                </a:lnTo>
                <a:lnTo>
                  <a:pt x="2553891" y="0"/>
                </a:lnTo>
                <a:lnTo>
                  <a:pt x="2580680" y="0"/>
                </a:lnTo>
                <a:lnTo>
                  <a:pt x="2598539" y="0"/>
                </a:lnTo>
                <a:lnTo>
                  <a:pt x="2616399" y="0"/>
                </a:lnTo>
                <a:lnTo>
                  <a:pt x="2643188" y="0"/>
                </a:lnTo>
                <a:lnTo>
                  <a:pt x="2669977" y="0"/>
                </a:lnTo>
                <a:lnTo>
                  <a:pt x="2687836" y="0"/>
                </a:lnTo>
                <a:lnTo>
                  <a:pt x="2714625" y="0"/>
                </a:lnTo>
                <a:lnTo>
                  <a:pt x="2741414" y="8929"/>
                </a:lnTo>
                <a:lnTo>
                  <a:pt x="2759274" y="8929"/>
                </a:lnTo>
                <a:lnTo>
                  <a:pt x="2786063" y="8929"/>
                </a:lnTo>
                <a:lnTo>
                  <a:pt x="2803922" y="8929"/>
                </a:lnTo>
                <a:lnTo>
                  <a:pt x="2830711" y="8929"/>
                </a:lnTo>
                <a:lnTo>
                  <a:pt x="2857500" y="8929"/>
                </a:lnTo>
                <a:lnTo>
                  <a:pt x="2875360" y="8929"/>
                </a:lnTo>
                <a:lnTo>
                  <a:pt x="2902149" y="17859"/>
                </a:lnTo>
                <a:lnTo>
                  <a:pt x="2920008" y="17859"/>
                </a:lnTo>
                <a:lnTo>
                  <a:pt x="2937868" y="17859"/>
                </a:lnTo>
                <a:lnTo>
                  <a:pt x="2955727" y="17859"/>
                </a:lnTo>
                <a:lnTo>
                  <a:pt x="2964657" y="8929"/>
                </a:lnTo>
                <a:lnTo>
                  <a:pt x="2982516" y="8929"/>
                </a:lnTo>
                <a:lnTo>
                  <a:pt x="2991446" y="8929"/>
                </a:lnTo>
                <a:lnTo>
                  <a:pt x="3009305" y="8929"/>
                </a:lnTo>
                <a:lnTo>
                  <a:pt x="3018235" y="8929"/>
                </a:lnTo>
                <a:lnTo>
                  <a:pt x="3036094" y="8929"/>
                </a:lnTo>
                <a:lnTo>
                  <a:pt x="3036094" y="892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454524962"/>
      </p:ext>
    </p:extLst>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813" y="247650"/>
            <a:ext cx="8716962" cy="819150"/>
          </a:xfrm>
        </p:spPr>
        <p:txBody>
          <a:bodyPr/>
          <a:lstStyle/>
          <a:p>
            <a:r>
              <a:rPr lang="en-US" dirty="0" smtClean="0"/>
              <a:t>Listing 1-3 SimpleWebController.java</a:t>
            </a:r>
            <a:endParaRPr lang="en-US" dirty="0"/>
          </a:p>
        </p:txBody>
      </p:sp>
      <p:sp>
        <p:nvSpPr>
          <p:cNvPr id="3" name="Content Placeholder 2"/>
          <p:cNvSpPr>
            <a:spLocks noGrp="1"/>
          </p:cNvSpPr>
          <p:nvPr>
            <p:ph idx="1"/>
          </p:nvPr>
        </p:nvSpPr>
        <p:spPr>
          <a:xfrm>
            <a:off x="290513" y="4953000"/>
            <a:ext cx="8307387" cy="1492250"/>
          </a:xfrm>
        </p:spPr>
        <p:txBody>
          <a:bodyPr/>
          <a:lstStyle/>
          <a:p>
            <a:r>
              <a:rPr lang="en-US" dirty="0" smtClean="0"/>
              <a:t>$  spring run *.java</a:t>
            </a:r>
          </a:p>
          <a:p>
            <a:pPr>
              <a:buFont typeface="Wingdings" panose="05000000000000000000" pitchFamily="2" charset="2"/>
              <a:buChar char="§"/>
            </a:pPr>
            <a:r>
              <a:rPr lang="en-US" dirty="0" smtClean="0"/>
              <a:t>Typical MVC class</a:t>
            </a:r>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01</a:t>
            </a:r>
            <a:endParaRPr lang="en-US" dirty="0"/>
          </a:p>
        </p:txBody>
      </p:sp>
      <p:pic>
        <p:nvPicPr>
          <p:cNvPr id="5" name="Picture 4"/>
          <p:cNvPicPr>
            <a:picLocks noChangeAspect="1"/>
          </p:cNvPicPr>
          <p:nvPr/>
        </p:nvPicPr>
        <p:blipFill>
          <a:blip r:embed="rId2"/>
          <a:stretch>
            <a:fillRect/>
          </a:stretch>
        </p:blipFill>
        <p:spPr>
          <a:xfrm>
            <a:off x="369802" y="1143000"/>
            <a:ext cx="7707398" cy="3633787"/>
          </a:xfrm>
          <a:prstGeom prst="rect">
            <a:avLst/>
          </a:prstGeom>
        </p:spPr>
      </p:pic>
      <p:sp>
        <p:nvSpPr>
          <p:cNvPr id="6" name="Freeform 5"/>
          <p:cNvSpPr/>
          <p:nvPr/>
        </p:nvSpPr>
        <p:spPr bwMode="auto">
          <a:xfrm>
            <a:off x="321469" y="2259211"/>
            <a:ext cx="2196704" cy="607219"/>
          </a:xfrm>
          <a:custGeom>
            <a:avLst/>
            <a:gdLst/>
            <a:ahLst/>
            <a:cxnLst/>
            <a:rect l="0" t="0" r="0" b="0"/>
            <a:pathLst>
              <a:path w="2196704" h="607219">
                <a:moveTo>
                  <a:pt x="1946672" y="151804"/>
                </a:moveTo>
                <a:lnTo>
                  <a:pt x="1946672" y="151804"/>
                </a:lnTo>
                <a:lnTo>
                  <a:pt x="1946672" y="142875"/>
                </a:lnTo>
                <a:lnTo>
                  <a:pt x="1937742" y="133945"/>
                </a:lnTo>
                <a:lnTo>
                  <a:pt x="1937742" y="125015"/>
                </a:lnTo>
                <a:lnTo>
                  <a:pt x="1928812" y="107156"/>
                </a:lnTo>
                <a:lnTo>
                  <a:pt x="1919883" y="98226"/>
                </a:lnTo>
                <a:lnTo>
                  <a:pt x="1910953" y="89297"/>
                </a:lnTo>
                <a:lnTo>
                  <a:pt x="1902023" y="80367"/>
                </a:lnTo>
                <a:lnTo>
                  <a:pt x="1884164" y="71437"/>
                </a:lnTo>
                <a:lnTo>
                  <a:pt x="1866304" y="62508"/>
                </a:lnTo>
                <a:lnTo>
                  <a:pt x="1839515" y="62508"/>
                </a:lnTo>
                <a:lnTo>
                  <a:pt x="1812726" y="62508"/>
                </a:lnTo>
                <a:lnTo>
                  <a:pt x="1777008" y="62508"/>
                </a:lnTo>
                <a:lnTo>
                  <a:pt x="1741289" y="53578"/>
                </a:lnTo>
                <a:lnTo>
                  <a:pt x="1705570" y="53578"/>
                </a:lnTo>
                <a:lnTo>
                  <a:pt x="1660922" y="44648"/>
                </a:lnTo>
                <a:lnTo>
                  <a:pt x="1607344" y="44648"/>
                </a:lnTo>
                <a:lnTo>
                  <a:pt x="1562695" y="35718"/>
                </a:lnTo>
                <a:lnTo>
                  <a:pt x="1509117" y="35718"/>
                </a:lnTo>
                <a:lnTo>
                  <a:pt x="1446609" y="26789"/>
                </a:lnTo>
                <a:lnTo>
                  <a:pt x="1384101" y="26789"/>
                </a:lnTo>
                <a:lnTo>
                  <a:pt x="1312664" y="17859"/>
                </a:lnTo>
                <a:lnTo>
                  <a:pt x="1241226" y="17859"/>
                </a:lnTo>
                <a:lnTo>
                  <a:pt x="1178719" y="8929"/>
                </a:lnTo>
                <a:lnTo>
                  <a:pt x="1107281" y="8929"/>
                </a:lnTo>
                <a:lnTo>
                  <a:pt x="1044773" y="0"/>
                </a:lnTo>
                <a:lnTo>
                  <a:pt x="973336" y="0"/>
                </a:lnTo>
                <a:lnTo>
                  <a:pt x="901898" y="0"/>
                </a:lnTo>
                <a:lnTo>
                  <a:pt x="830461" y="0"/>
                </a:lnTo>
                <a:lnTo>
                  <a:pt x="767953" y="0"/>
                </a:lnTo>
                <a:lnTo>
                  <a:pt x="696515" y="8929"/>
                </a:lnTo>
                <a:lnTo>
                  <a:pt x="625078" y="17859"/>
                </a:lnTo>
                <a:lnTo>
                  <a:pt x="553640" y="17859"/>
                </a:lnTo>
                <a:lnTo>
                  <a:pt x="491133" y="26789"/>
                </a:lnTo>
                <a:lnTo>
                  <a:pt x="419695" y="44648"/>
                </a:lnTo>
                <a:lnTo>
                  <a:pt x="366117" y="62508"/>
                </a:lnTo>
                <a:lnTo>
                  <a:pt x="303609" y="80367"/>
                </a:lnTo>
                <a:lnTo>
                  <a:pt x="258961" y="98226"/>
                </a:lnTo>
                <a:lnTo>
                  <a:pt x="205383" y="116086"/>
                </a:lnTo>
                <a:lnTo>
                  <a:pt x="178594" y="133945"/>
                </a:lnTo>
                <a:lnTo>
                  <a:pt x="160734" y="151804"/>
                </a:lnTo>
                <a:lnTo>
                  <a:pt x="142875" y="160734"/>
                </a:lnTo>
                <a:lnTo>
                  <a:pt x="125015" y="169664"/>
                </a:lnTo>
                <a:lnTo>
                  <a:pt x="98226" y="187523"/>
                </a:lnTo>
                <a:lnTo>
                  <a:pt x="71437" y="214312"/>
                </a:lnTo>
                <a:lnTo>
                  <a:pt x="53578" y="232172"/>
                </a:lnTo>
                <a:lnTo>
                  <a:pt x="26789" y="258961"/>
                </a:lnTo>
                <a:lnTo>
                  <a:pt x="17859" y="285750"/>
                </a:lnTo>
                <a:lnTo>
                  <a:pt x="8930" y="312539"/>
                </a:lnTo>
                <a:lnTo>
                  <a:pt x="0" y="321469"/>
                </a:lnTo>
                <a:lnTo>
                  <a:pt x="0" y="339328"/>
                </a:lnTo>
                <a:lnTo>
                  <a:pt x="0" y="357187"/>
                </a:lnTo>
                <a:lnTo>
                  <a:pt x="0" y="366117"/>
                </a:lnTo>
                <a:lnTo>
                  <a:pt x="17859" y="410766"/>
                </a:lnTo>
                <a:lnTo>
                  <a:pt x="44648" y="446484"/>
                </a:lnTo>
                <a:lnTo>
                  <a:pt x="71437" y="473273"/>
                </a:lnTo>
                <a:lnTo>
                  <a:pt x="116086" y="491133"/>
                </a:lnTo>
                <a:lnTo>
                  <a:pt x="160734" y="508992"/>
                </a:lnTo>
                <a:lnTo>
                  <a:pt x="205383" y="517922"/>
                </a:lnTo>
                <a:lnTo>
                  <a:pt x="250031" y="526852"/>
                </a:lnTo>
                <a:lnTo>
                  <a:pt x="294680" y="535781"/>
                </a:lnTo>
                <a:lnTo>
                  <a:pt x="339328" y="544710"/>
                </a:lnTo>
                <a:lnTo>
                  <a:pt x="392906" y="553640"/>
                </a:lnTo>
                <a:lnTo>
                  <a:pt x="455414" y="562570"/>
                </a:lnTo>
                <a:lnTo>
                  <a:pt x="508992" y="571500"/>
                </a:lnTo>
                <a:lnTo>
                  <a:pt x="571500" y="571500"/>
                </a:lnTo>
                <a:lnTo>
                  <a:pt x="634008" y="571500"/>
                </a:lnTo>
                <a:lnTo>
                  <a:pt x="696515" y="580429"/>
                </a:lnTo>
                <a:lnTo>
                  <a:pt x="759023" y="580429"/>
                </a:lnTo>
                <a:lnTo>
                  <a:pt x="812601" y="580429"/>
                </a:lnTo>
                <a:lnTo>
                  <a:pt x="875109" y="580429"/>
                </a:lnTo>
                <a:lnTo>
                  <a:pt x="928687" y="589359"/>
                </a:lnTo>
                <a:lnTo>
                  <a:pt x="991195" y="598289"/>
                </a:lnTo>
                <a:lnTo>
                  <a:pt x="1044773" y="598289"/>
                </a:lnTo>
                <a:lnTo>
                  <a:pt x="1098351" y="607218"/>
                </a:lnTo>
                <a:lnTo>
                  <a:pt x="1160859" y="607218"/>
                </a:lnTo>
                <a:lnTo>
                  <a:pt x="1223367" y="598289"/>
                </a:lnTo>
                <a:lnTo>
                  <a:pt x="1276945" y="598289"/>
                </a:lnTo>
                <a:lnTo>
                  <a:pt x="1339453" y="589359"/>
                </a:lnTo>
                <a:lnTo>
                  <a:pt x="1393031" y="580429"/>
                </a:lnTo>
                <a:lnTo>
                  <a:pt x="1455539" y="571500"/>
                </a:lnTo>
                <a:lnTo>
                  <a:pt x="1509117" y="562570"/>
                </a:lnTo>
                <a:lnTo>
                  <a:pt x="1553765" y="553640"/>
                </a:lnTo>
                <a:lnTo>
                  <a:pt x="1607344" y="544710"/>
                </a:lnTo>
                <a:lnTo>
                  <a:pt x="1651992" y="535781"/>
                </a:lnTo>
                <a:lnTo>
                  <a:pt x="1696640" y="535781"/>
                </a:lnTo>
                <a:lnTo>
                  <a:pt x="1741289" y="526852"/>
                </a:lnTo>
                <a:lnTo>
                  <a:pt x="1794867" y="517922"/>
                </a:lnTo>
                <a:lnTo>
                  <a:pt x="1839515" y="508992"/>
                </a:lnTo>
                <a:lnTo>
                  <a:pt x="1884164" y="491133"/>
                </a:lnTo>
                <a:lnTo>
                  <a:pt x="1937742" y="482203"/>
                </a:lnTo>
                <a:lnTo>
                  <a:pt x="1973461" y="464344"/>
                </a:lnTo>
                <a:lnTo>
                  <a:pt x="2009179" y="446484"/>
                </a:lnTo>
                <a:lnTo>
                  <a:pt x="2044898" y="437555"/>
                </a:lnTo>
                <a:lnTo>
                  <a:pt x="2080617" y="428625"/>
                </a:lnTo>
                <a:lnTo>
                  <a:pt x="2107406" y="419695"/>
                </a:lnTo>
                <a:lnTo>
                  <a:pt x="2125265" y="401836"/>
                </a:lnTo>
                <a:lnTo>
                  <a:pt x="2143125" y="383977"/>
                </a:lnTo>
                <a:lnTo>
                  <a:pt x="2160984" y="366117"/>
                </a:lnTo>
                <a:lnTo>
                  <a:pt x="2169914" y="357187"/>
                </a:lnTo>
                <a:lnTo>
                  <a:pt x="2187773" y="339328"/>
                </a:lnTo>
                <a:lnTo>
                  <a:pt x="2196703" y="321469"/>
                </a:lnTo>
                <a:lnTo>
                  <a:pt x="2196703" y="303609"/>
                </a:lnTo>
                <a:lnTo>
                  <a:pt x="2196703" y="276820"/>
                </a:lnTo>
                <a:lnTo>
                  <a:pt x="2187773" y="258961"/>
                </a:lnTo>
                <a:lnTo>
                  <a:pt x="2178844" y="232172"/>
                </a:lnTo>
                <a:lnTo>
                  <a:pt x="2160984" y="214312"/>
                </a:lnTo>
                <a:lnTo>
                  <a:pt x="2125265" y="187523"/>
                </a:lnTo>
                <a:lnTo>
                  <a:pt x="2089547" y="169664"/>
                </a:lnTo>
                <a:lnTo>
                  <a:pt x="2044898" y="151804"/>
                </a:lnTo>
                <a:lnTo>
                  <a:pt x="1991320" y="125015"/>
                </a:lnTo>
                <a:lnTo>
                  <a:pt x="1937742" y="116086"/>
                </a:lnTo>
                <a:lnTo>
                  <a:pt x="1875234" y="107156"/>
                </a:lnTo>
                <a:lnTo>
                  <a:pt x="1875234" y="10715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1035844" y="3509367"/>
            <a:ext cx="1839516" cy="107157"/>
          </a:xfrm>
          <a:custGeom>
            <a:avLst/>
            <a:gdLst/>
            <a:ahLst/>
            <a:cxnLst/>
            <a:rect l="0" t="0" r="0" b="0"/>
            <a:pathLst>
              <a:path w="1839516" h="107157">
                <a:moveTo>
                  <a:pt x="0" y="98226"/>
                </a:moveTo>
                <a:lnTo>
                  <a:pt x="0" y="98226"/>
                </a:lnTo>
                <a:lnTo>
                  <a:pt x="0" y="98226"/>
                </a:lnTo>
                <a:lnTo>
                  <a:pt x="0" y="98226"/>
                </a:lnTo>
                <a:lnTo>
                  <a:pt x="0" y="98226"/>
                </a:lnTo>
                <a:lnTo>
                  <a:pt x="0" y="98226"/>
                </a:lnTo>
                <a:lnTo>
                  <a:pt x="0" y="98226"/>
                </a:lnTo>
                <a:lnTo>
                  <a:pt x="0" y="98226"/>
                </a:lnTo>
                <a:lnTo>
                  <a:pt x="0" y="107156"/>
                </a:lnTo>
                <a:lnTo>
                  <a:pt x="0" y="107156"/>
                </a:lnTo>
                <a:lnTo>
                  <a:pt x="0" y="98226"/>
                </a:lnTo>
                <a:lnTo>
                  <a:pt x="0" y="98226"/>
                </a:lnTo>
                <a:lnTo>
                  <a:pt x="0" y="98226"/>
                </a:lnTo>
                <a:lnTo>
                  <a:pt x="0" y="98226"/>
                </a:lnTo>
                <a:lnTo>
                  <a:pt x="0" y="98226"/>
                </a:lnTo>
                <a:lnTo>
                  <a:pt x="0" y="98226"/>
                </a:lnTo>
                <a:lnTo>
                  <a:pt x="8930" y="98226"/>
                </a:lnTo>
                <a:lnTo>
                  <a:pt x="17859" y="98226"/>
                </a:lnTo>
                <a:lnTo>
                  <a:pt x="26789" y="98226"/>
                </a:lnTo>
                <a:lnTo>
                  <a:pt x="44648" y="98226"/>
                </a:lnTo>
                <a:lnTo>
                  <a:pt x="62508" y="98226"/>
                </a:lnTo>
                <a:lnTo>
                  <a:pt x="71437" y="98226"/>
                </a:lnTo>
                <a:lnTo>
                  <a:pt x="89297" y="98226"/>
                </a:lnTo>
                <a:lnTo>
                  <a:pt x="107156" y="98226"/>
                </a:lnTo>
                <a:lnTo>
                  <a:pt x="133945" y="89297"/>
                </a:lnTo>
                <a:lnTo>
                  <a:pt x="151805" y="80367"/>
                </a:lnTo>
                <a:lnTo>
                  <a:pt x="178594" y="80367"/>
                </a:lnTo>
                <a:lnTo>
                  <a:pt x="196453" y="71437"/>
                </a:lnTo>
                <a:lnTo>
                  <a:pt x="223242" y="62508"/>
                </a:lnTo>
                <a:lnTo>
                  <a:pt x="241101" y="62508"/>
                </a:lnTo>
                <a:lnTo>
                  <a:pt x="267890" y="62508"/>
                </a:lnTo>
                <a:lnTo>
                  <a:pt x="285750" y="62508"/>
                </a:lnTo>
                <a:lnTo>
                  <a:pt x="312539" y="62508"/>
                </a:lnTo>
                <a:lnTo>
                  <a:pt x="330398" y="62508"/>
                </a:lnTo>
                <a:lnTo>
                  <a:pt x="348258" y="53578"/>
                </a:lnTo>
                <a:lnTo>
                  <a:pt x="375047" y="44648"/>
                </a:lnTo>
                <a:lnTo>
                  <a:pt x="392906" y="35719"/>
                </a:lnTo>
                <a:lnTo>
                  <a:pt x="419695" y="35719"/>
                </a:lnTo>
                <a:lnTo>
                  <a:pt x="437554" y="26789"/>
                </a:lnTo>
                <a:lnTo>
                  <a:pt x="455414" y="26789"/>
                </a:lnTo>
                <a:lnTo>
                  <a:pt x="473273" y="26789"/>
                </a:lnTo>
                <a:lnTo>
                  <a:pt x="491133" y="26789"/>
                </a:lnTo>
                <a:lnTo>
                  <a:pt x="508992" y="26789"/>
                </a:lnTo>
                <a:lnTo>
                  <a:pt x="535781" y="26789"/>
                </a:lnTo>
                <a:lnTo>
                  <a:pt x="553640" y="26789"/>
                </a:lnTo>
                <a:lnTo>
                  <a:pt x="580429" y="26789"/>
                </a:lnTo>
                <a:lnTo>
                  <a:pt x="598289" y="26789"/>
                </a:lnTo>
                <a:lnTo>
                  <a:pt x="625078" y="26789"/>
                </a:lnTo>
                <a:lnTo>
                  <a:pt x="642937" y="26789"/>
                </a:lnTo>
                <a:lnTo>
                  <a:pt x="660797" y="26789"/>
                </a:lnTo>
                <a:lnTo>
                  <a:pt x="678656" y="26789"/>
                </a:lnTo>
                <a:lnTo>
                  <a:pt x="696515" y="26789"/>
                </a:lnTo>
                <a:lnTo>
                  <a:pt x="723304" y="26789"/>
                </a:lnTo>
                <a:lnTo>
                  <a:pt x="741164" y="26789"/>
                </a:lnTo>
                <a:lnTo>
                  <a:pt x="759023" y="26789"/>
                </a:lnTo>
                <a:lnTo>
                  <a:pt x="785812" y="26789"/>
                </a:lnTo>
                <a:lnTo>
                  <a:pt x="803672" y="26789"/>
                </a:lnTo>
                <a:lnTo>
                  <a:pt x="821531" y="26789"/>
                </a:lnTo>
                <a:lnTo>
                  <a:pt x="848320" y="26789"/>
                </a:lnTo>
                <a:lnTo>
                  <a:pt x="866179" y="26789"/>
                </a:lnTo>
                <a:lnTo>
                  <a:pt x="892969" y="26789"/>
                </a:lnTo>
                <a:lnTo>
                  <a:pt x="910828" y="17859"/>
                </a:lnTo>
                <a:lnTo>
                  <a:pt x="937617" y="17859"/>
                </a:lnTo>
                <a:lnTo>
                  <a:pt x="955476" y="17859"/>
                </a:lnTo>
                <a:lnTo>
                  <a:pt x="982265" y="17859"/>
                </a:lnTo>
                <a:lnTo>
                  <a:pt x="1009054" y="17859"/>
                </a:lnTo>
                <a:lnTo>
                  <a:pt x="1026914" y="17859"/>
                </a:lnTo>
                <a:lnTo>
                  <a:pt x="1053703" y="17859"/>
                </a:lnTo>
                <a:lnTo>
                  <a:pt x="1071562" y="17859"/>
                </a:lnTo>
                <a:lnTo>
                  <a:pt x="1098351" y="8929"/>
                </a:lnTo>
                <a:lnTo>
                  <a:pt x="1116211" y="8929"/>
                </a:lnTo>
                <a:lnTo>
                  <a:pt x="1134070" y="0"/>
                </a:lnTo>
                <a:lnTo>
                  <a:pt x="1151929" y="0"/>
                </a:lnTo>
                <a:lnTo>
                  <a:pt x="1169789" y="0"/>
                </a:lnTo>
                <a:lnTo>
                  <a:pt x="1196578" y="0"/>
                </a:lnTo>
                <a:lnTo>
                  <a:pt x="1214437" y="0"/>
                </a:lnTo>
                <a:lnTo>
                  <a:pt x="1241226" y="0"/>
                </a:lnTo>
                <a:lnTo>
                  <a:pt x="1259086" y="0"/>
                </a:lnTo>
                <a:lnTo>
                  <a:pt x="1276945" y="0"/>
                </a:lnTo>
                <a:lnTo>
                  <a:pt x="1294804" y="8929"/>
                </a:lnTo>
                <a:lnTo>
                  <a:pt x="1312664" y="8929"/>
                </a:lnTo>
                <a:lnTo>
                  <a:pt x="1330523" y="8929"/>
                </a:lnTo>
                <a:lnTo>
                  <a:pt x="1357312" y="17859"/>
                </a:lnTo>
                <a:lnTo>
                  <a:pt x="1375172" y="17859"/>
                </a:lnTo>
                <a:lnTo>
                  <a:pt x="1393031" y="17859"/>
                </a:lnTo>
                <a:lnTo>
                  <a:pt x="1410890" y="17859"/>
                </a:lnTo>
                <a:lnTo>
                  <a:pt x="1437679" y="8929"/>
                </a:lnTo>
                <a:lnTo>
                  <a:pt x="1455539" y="8929"/>
                </a:lnTo>
                <a:lnTo>
                  <a:pt x="1473398" y="8929"/>
                </a:lnTo>
                <a:lnTo>
                  <a:pt x="1491258" y="8929"/>
                </a:lnTo>
                <a:lnTo>
                  <a:pt x="1518047" y="17859"/>
                </a:lnTo>
                <a:lnTo>
                  <a:pt x="1535906" y="17859"/>
                </a:lnTo>
                <a:lnTo>
                  <a:pt x="1562695" y="26789"/>
                </a:lnTo>
                <a:lnTo>
                  <a:pt x="1580554" y="26789"/>
                </a:lnTo>
                <a:lnTo>
                  <a:pt x="1598414" y="26789"/>
                </a:lnTo>
                <a:lnTo>
                  <a:pt x="1625203" y="26789"/>
                </a:lnTo>
                <a:lnTo>
                  <a:pt x="1643062" y="26789"/>
                </a:lnTo>
                <a:lnTo>
                  <a:pt x="1651992" y="26789"/>
                </a:lnTo>
                <a:lnTo>
                  <a:pt x="1669851" y="26789"/>
                </a:lnTo>
                <a:lnTo>
                  <a:pt x="1687711" y="26789"/>
                </a:lnTo>
                <a:lnTo>
                  <a:pt x="1696640" y="26789"/>
                </a:lnTo>
                <a:lnTo>
                  <a:pt x="1705570" y="35719"/>
                </a:lnTo>
                <a:lnTo>
                  <a:pt x="1723429" y="35719"/>
                </a:lnTo>
                <a:lnTo>
                  <a:pt x="1732359" y="35719"/>
                </a:lnTo>
                <a:lnTo>
                  <a:pt x="1741289" y="35719"/>
                </a:lnTo>
                <a:lnTo>
                  <a:pt x="1750219" y="35719"/>
                </a:lnTo>
                <a:lnTo>
                  <a:pt x="1759148" y="35719"/>
                </a:lnTo>
                <a:lnTo>
                  <a:pt x="1768078" y="44648"/>
                </a:lnTo>
                <a:lnTo>
                  <a:pt x="1785937" y="44648"/>
                </a:lnTo>
                <a:lnTo>
                  <a:pt x="1794867" y="44648"/>
                </a:lnTo>
                <a:lnTo>
                  <a:pt x="1803797" y="44648"/>
                </a:lnTo>
                <a:lnTo>
                  <a:pt x="1803797" y="35719"/>
                </a:lnTo>
                <a:lnTo>
                  <a:pt x="1812726" y="35719"/>
                </a:lnTo>
                <a:lnTo>
                  <a:pt x="1821656" y="26789"/>
                </a:lnTo>
                <a:lnTo>
                  <a:pt x="1830586" y="17859"/>
                </a:lnTo>
                <a:lnTo>
                  <a:pt x="1839515" y="8929"/>
                </a:lnTo>
                <a:lnTo>
                  <a:pt x="1839515" y="892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3000375" y="3250406"/>
            <a:ext cx="214314" cy="392907"/>
          </a:xfrm>
          <a:custGeom>
            <a:avLst/>
            <a:gdLst/>
            <a:ahLst/>
            <a:cxnLst/>
            <a:rect l="0" t="0" r="0" b="0"/>
            <a:pathLst>
              <a:path w="214314" h="392907">
                <a:moveTo>
                  <a:pt x="214313" y="53578"/>
                </a:moveTo>
                <a:lnTo>
                  <a:pt x="205383" y="53578"/>
                </a:lnTo>
                <a:lnTo>
                  <a:pt x="205383" y="53578"/>
                </a:lnTo>
                <a:lnTo>
                  <a:pt x="205383" y="53578"/>
                </a:lnTo>
                <a:lnTo>
                  <a:pt x="196453" y="53578"/>
                </a:lnTo>
                <a:lnTo>
                  <a:pt x="196453" y="53578"/>
                </a:lnTo>
                <a:lnTo>
                  <a:pt x="196453" y="44648"/>
                </a:lnTo>
                <a:lnTo>
                  <a:pt x="205383" y="44648"/>
                </a:lnTo>
                <a:lnTo>
                  <a:pt x="205383" y="44648"/>
                </a:lnTo>
                <a:lnTo>
                  <a:pt x="205383" y="35719"/>
                </a:lnTo>
                <a:lnTo>
                  <a:pt x="205383" y="35719"/>
                </a:lnTo>
                <a:lnTo>
                  <a:pt x="205383" y="35719"/>
                </a:lnTo>
                <a:lnTo>
                  <a:pt x="196453" y="35719"/>
                </a:lnTo>
                <a:lnTo>
                  <a:pt x="196453" y="35719"/>
                </a:lnTo>
                <a:lnTo>
                  <a:pt x="196453" y="26789"/>
                </a:lnTo>
                <a:lnTo>
                  <a:pt x="187523" y="17859"/>
                </a:lnTo>
                <a:lnTo>
                  <a:pt x="178594" y="17859"/>
                </a:lnTo>
                <a:lnTo>
                  <a:pt x="169664" y="8930"/>
                </a:lnTo>
                <a:lnTo>
                  <a:pt x="160734" y="8930"/>
                </a:lnTo>
                <a:lnTo>
                  <a:pt x="151805" y="8930"/>
                </a:lnTo>
                <a:lnTo>
                  <a:pt x="142875" y="0"/>
                </a:lnTo>
                <a:lnTo>
                  <a:pt x="133945" y="0"/>
                </a:lnTo>
                <a:lnTo>
                  <a:pt x="125016" y="0"/>
                </a:lnTo>
                <a:lnTo>
                  <a:pt x="116086" y="0"/>
                </a:lnTo>
                <a:lnTo>
                  <a:pt x="107156" y="8930"/>
                </a:lnTo>
                <a:lnTo>
                  <a:pt x="89297" y="17859"/>
                </a:lnTo>
                <a:lnTo>
                  <a:pt x="80367" y="26789"/>
                </a:lnTo>
                <a:lnTo>
                  <a:pt x="71438" y="44648"/>
                </a:lnTo>
                <a:lnTo>
                  <a:pt x="53578" y="53578"/>
                </a:lnTo>
                <a:lnTo>
                  <a:pt x="44648" y="71437"/>
                </a:lnTo>
                <a:lnTo>
                  <a:pt x="35719" y="89297"/>
                </a:lnTo>
                <a:lnTo>
                  <a:pt x="17859" y="116086"/>
                </a:lnTo>
                <a:lnTo>
                  <a:pt x="17859" y="142875"/>
                </a:lnTo>
                <a:lnTo>
                  <a:pt x="8930" y="160734"/>
                </a:lnTo>
                <a:lnTo>
                  <a:pt x="0" y="187523"/>
                </a:lnTo>
                <a:lnTo>
                  <a:pt x="0" y="214312"/>
                </a:lnTo>
                <a:lnTo>
                  <a:pt x="0" y="250031"/>
                </a:lnTo>
                <a:lnTo>
                  <a:pt x="0" y="276820"/>
                </a:lnTo>
                <a:lnTo>
                  <a:pt x="0" y="303609"/>
                </a:lnTo>
                <a:lnTo>
                  <a:pt x="8930" y="330398"/>
                </a:lnTo>
                <a:lnTo>
                  <a:pt x="17859" y="348258"/>
                </a:lnTo>
                <a:lnTo>
                  <a:pt x="35719" y="366117"/>
                </a:lnTo>
                <a:lnTo>
                  <a:pt x="53578" y="383976"/>
                </a:lnTo>
                <a:lnTo>
                  <a:pt x="80367" y="383976"/>
                </a:lnTo>
                <a:lnTo>
                  <a:pt x="98227" y="392906"/>
                </a:lnTo>
                <a:lnTo>
                  <a:pt x="125016" y="383976"/>
                </a:lnTo>
                <a:lnTo>
                  <a:pt x="142875" y="375047"/>
                </a:lnTo>
                <a:lnTo>
                  <a:pt x="169664" y="357187"/>
                </a:lnTo>
                <a:lnTo>
                  <a:pt x="169664" y="35718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3187898" y="3295054"/>
            <a:ext cx="71439" cy="276822"/>
          </a:xfrm>
          <a:custGeom>
            <a:avLst/>
            <a:gdLst/>
            <a:ahLst/>
            <a:cxnLst/>
            <a:rect l="0" t="0" r="0" b="0"/>
            <a:pathLst>
              <a:path w="71439" h="276822">
                <a:moveTo>
                  <a:pt x="17860" y="276821"/>
                </a:moveTo>
                <a:lnTo>
                  <a:pt x="35719" y="250032"/>
                </a:lnTo>
                <a:lnTo>
                  <a:pt x="53579" y="223242"/>
                </a:lnTo>
                <a:lnTo>
                  <a:pt x="62508" y="187524"/>
                </a:lnTo>
                <a:lnTo>
                  <a:pt x="71438" y="151805"/>
                </a:lnTo>
                <a:lnTo>
                  <a:pt x="71438" y="116086"/>
                </a:lnTo>
                <a:lnTo>
                  <a:pt x="71438" y="89297"/>
                </a:lnTo>
                <a:lnTo>
                  <a:pt x="71438" y="62508"/>
                </a:lnTo>
                <a:lnTo>
                  <a:pt x="62508" y="35719"/>
                </a:lnTo>
                <a:lnTo>
                  <a:pt x="53579" y="17860"/>
                </a:lnTo>
                <a:lnTo>
                  <a:pt x="44649" y="8930"/>
                </a:lnTo>
                <a:lnTo>
                  <a:pt x="26790" y="0"/>
                </a:ln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2321719" y="4205882"/>
            <a:ext cx="848321" cy="26790"/>
          </a:xfrm>
          <a:custGeom>
            <a:avLst/>
            <a:gdLst/>
            <a:ahLst/>
            <a:cxnLst/>
            <a:rect l="0" t="0" r="0" b="0"/>
            <a:pathLst>
              <a:path w="848321" h="26790">
                <a:moveTo>
                  <a:pt x="0" y="0"/>
                </a:moveTo>
                <a:lnTo>
                  <a:pt x="0" y="0"/>
                </a:lnTo>
                <a:lnTo>
                  <a:pt x="0" y="0"/>
                </a:lnTo>
                <a:lnTo>
                  <a:pt x="0" y="8930"/>
                </a:lnTo>
                <a:lnTo>
                  <a:pt x="8929" y="8930"/>
                </a:lnTo>
                <a:lnTo>
                  <a:pt x="8929" y="8930"/>
                </a:lnTo>
                <a:lnTo>
                  <a:pt x="17859" y="8930"/>
                </a:lnTo>
                <a:lnTo>
                  <a:pt x="35719" y="8930"/>
                </a:lnTo>
                <a:lnTo>
                  <a:pt x="44648" y="8930"/>
                </a:lnTo>
                <a:lnTo>
                  <a:pt x="62508" y="8930"/>
                </a:lnTo>
                <a:lnTo>
                  <a:pt x="80367" y="17860"/>
                </a:lnTo>
                <a:lnTo>
                  <a:pt x="98226" y="17860"/>
                </a:lnTo>
                <a:lnTo>
                  <a:pt x="125015" y="17860"/>
                </a:lnTo>
                <a:lnTo>
                  <a:pt x="151804" y="26789"/>
                </a:lnTo>
                <a:lnTo>
                  <a:pt x="178594" y="17860"/>
                </a:lnTo>
                <a:lnTo>
                  <a:pt x="214312" y="17860"/>
                </a:lnTo>
                <a:lnTo>
                  <a:pt x="241101" y="17860"/>
                </a:lnTo>
                <a:lnTo>
                  <a:pt x="285750" y="8930"/>
                </a:lnTo>
                <a:lnTo>
                  <a:pt x="321469" y="8930"/>
                </a:lnTo>
                <a:lnTo>
                  <a:pt x="357187" y="8930"/>
                </a:lnTo>
                <a:lnTo>
                  <a:pt x="401836" y="8930"/>
                </a:lnTo>
                <a:lnTo>
                  <a:pt x="446484" y="8930"/>
                </a:lnTo>
                <a:lnTo>
                  <a:pt x="491133" y="8930"/>
                </a:lnTo>
                <a:lnTo>
                  <a:pt x="544711" y="8930"/>
                </a:lnTo>
                <a:lnTo>
                  <a:pt x="598289" y="8930"/>
                </a:lnTo>
                <a:lnTo>
                  <a:pt x="651867" y="17860"/>
                </a:lnTo>
                <a:lnTo>
                  <a:pt x="705445" y="17860"/>
                </a:lnTo>
                <a:lnTo>
                  <a:pt x="759023" y="17860"/>
                </a:lnTo>
                <a:lnTo>
                  <a:pt x="803672" y="17860"/>
                </a:lnTo>
                <a:lnTo>
                  <a:pt x="848320" y="17860"/>
                </a:lnTo>
                <a:lnTo>
                  <a:pt x="848320" y="1786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 name="Freeform 10"/>
          <p:cNvSpPr/>
          <p:nvPr/>
        </p:nvSpPr>
        <p:spPr bwMode="auto">
          <a:xfrm>
            <a:off x="3277195" y="4143375"/>
            <a:ext cx="2920009" cy="89297"/>
          </a:xfrm>
          <a:custGeom>
            <a:avLst/>
            <a:gdLst/>
            <a:ahLst/>
            <a:cxnLst/>
            <a:rect l="0" t="0" r="0" b="0"/>
            <a:pathLst>
              <a:path w="2920009" h="89297">
                <a:moveTo>
                  <a:pt x="0" y="80367"/>
                </a:moveTo>
                <a:lnTo>
                  <a:pt x="53578" y="89296"/>
                </a:lnTo>
                <a:lnTo>
                  <a:pt x="107157" y="80367"/>
                </a:lnTo>
                <a:lnTo>
                  <a:pt x="169664" y="89296"/>
                </a:lnTo>
                <a:lnTo>
                  <a:pt x="232172" y="89296"/>
                </a:lnTo>
                <a:lnTo>
                  <a:pt x="294680" y="89296"/>
                </a:lnTo>
                <a:lnTo>
                  <a:pt x="357188" y="89296"/>
                </a:lnTo>
                <a:lnTo>
                  <a:pt x="419696" y="89296"/>
                </a:lnTo>
                <a:lnTo>
                  <a:pt x="482203" y="89296"/>
                </a:lnTo>
                <a:lnTo>
                  <a:pt x="535782" y="89296"/>
                </a:lnTo>
                <a:lnTo>
                  <a:pt x="598289" y="89296"/>
                </a:lnTo>
                <a:lnTo>
                  <a:pt x="660797" y="89296"/>
                </a:lnTo>
                <a:lnTo>
                  <a:pt x="723305" y="89296"/>
                </a:lnTo>
                <a:lnTo>
                  <a:pt x="785813" y="89296"/>
                </a:lnTo>
                <a:lnTo>
                  <a:pt x="839391" y="89296"/>
                </a:lnTo>
                <a:lnTo>
                  <a:pt x="901899" y="89296"/>
                </a:lnTo>
                <a:lnTo>
                  <a:pt x="964407" y="89296"/>
                </a:lnTo>
                <a:lnTo>
                  <a:pt x="1026914" y="89296"/>
                </a:lnTo>
                <a:lnTo>
                  <a:pt x="1089422" y="89296"/>
                </a:lnTo>
                <a:lnTo>
                  <a:pt x="1143000" y="89296"/>
                </a:lnTo>
                <a:lnTo>
                  <a:pt x="1205508" y="89296"/>
                </a:lnTo>
                <a:lnTo>
                  <a:pt x="1268016" y="89296"/>
                </a:lnTo>
                <a:lnTo>
                  <a:pt x="1330524" y="89296"/>
                </a:lnTo>
                <a:lnTo>
                  <a:pt x="1393032" y="89296"/>
                </a:lnTo>
                <a:lnTo>
                  <a:pt x="1446610" y="80367"/>
                </a:lnTo>
                <a:lnTo>
                  <a:pt x="1500188" y="80367"/>
                </a:lnTo>
                <a:lnTo>
                  <a:pt x="1562696" y="71437"/>
                </a:lnTo>
                <a:lnTo>
                  <a:pt x="1616274" y="71437"/>
                </a:lnTo>
                <a:lnTo>
                  <a:pt x="1678782" y="71437"/>
                </a:lnTo>
                <a:lnTo>
                  <a:pt x="1732360" y="71437"/>
                </a:lnTo>
                <a:lnTo>
                  <a:pt x="1785938" y="71437"/>
                </a:lnTo>
                <a:lnTo>
                  <a:pt x="1848446" y="71437"/>
                </a:lnTo>
                <a:lnTo>
                  <a:pt x="1902024" y="71437"/>
                </a:lnTo>
                <a:lnTo>
                  <a:pt x="1955602" y="62507"/>
                </a:lnTo>
                <a:lnTo>
                  <a:pt x="2009180" y="62507"/>
                </a:lnTo>
                <a:lnTo>
                  <a:pt x="2062758" y="62507"/>
                </a:lnTo>
                <a:lnTo>
                  <a:pt x="2116336" y="62507"/>
                </a:lnTo>
                <a:lnTo>
                  <a:pt x="2169914" y="62507"/>
                </a:lnTo>
                <a:lnTo>
                  <a:pt x="2223493" y="62507"/>
                </a:lnTo>
                <a:lnTo>
                  <a:pt x="2277071" y="53578"/>
                </a:lnTo>
                <a:lnTo>
                  <a:pt x="2330649" y="44648"/>
                </a:lnTo>
                <a:lnTo>
                  <a:pt x="2384227" y="44648"/>
                </a:lnTo>
                <a:lnTo>
                  <a:pt x="2428875" y="35718"/>
                </a:lnTo>
                <a:lnTo>
                  <a:pt x="2473524" y="26789"/>
                </a:lnTo>
                <a:lnTo>
                  <a:pt x="2518172" y="26789"/>
                </a:lnTo>
                <a:lnTo>
                  <a:pt x="2571750" y="17859"/>
                </a:lnTo>
                <a:lnTo>
                  <a:pt x="2607469" y="17859"/>
                </a:lnTo>
                <a:lnTo>
                  <a:pt x="2652118" y="17859"/>
                </a:lnTo>
                <a:lnTo>
                  <a:pt x="2696766" y="8929"/>
                </a:lnTo>
                <a:lnTo>
                  <a:pt x="2741414" y="8929"/>
                </a:lnTo>
                <a:lnTo>
                  <a:pt x="2786063" y="8929"/>
                </a:lnTo>
                <a:lnTo>
                  <a:pt x="2830711" y="8929"/>
                </a:lnTo>
                <a:lnTo>
                  <a:pt x="2866430" y="8929"/>
                </a:lnTo>
                <a:lnTo>
                  <a:pt x="2893219" y="8929"/>
                </a:lnTo>
                <a:lnTo>
                  <a:pt x="2911078" y="8929"/>
                </a:lnTo>
                <a:lnTo>
                  <a:pt x="2920008" y="8929"/>
                </a:lnTo>
                <a:lnTo>
                  <a:pt x="2920008" y="0"/>
                </a:lnTo>
                <a:lnTo>
                  <a:pt x="2920008"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 name="Freeform 11"/>
          <p:cNvSpPr/>
          <p:nvPr/>
        </p:nvSpPr>
        <p:spPr bwMode="auto">
          <a:xfrm>
            <a:off x="642938" y="5223867"/>
            <a:ext cx="2750344" cy="160736"/>
          </a:xfrm>
          <a:custGeom>
            <a:avLst/>
            <a:gdLst/>
            <a:ahLst/>
            <a:cxnLst/>
            <a:rect l="0" t="0" r="0" b="0"/>
            <a:pathLst>
              <a:path w="2750344" h="160736">
                <a:moveTo>
                  <a:pt x="53578" y="160735"/>
                </a:moveTo>
                <a:lnTo>
                  <a:pt x="44648" y="151805"/>
                </a:lnTo>
                <a:lnTo>
                  <a:pt x="44648" y="151805"/>
                </a:lnTo>
                <a:lnTo>
                  <a:pt x="35718" y="142875"/>
                </a:lnTo>
                <a:lnTo>
                  <a:pt x="35718" y="142875"/>
                </a:lnTo>
                <a:lnTo>
                  <a:pt x="26789" y="133946"/>
                </a:lnTo>
                <a:lnTo>
                  <a:pt x="17859" y="133946"/>
                </a:lnTo>
                <a:lnTo>
                  <a:pt x="8929" y="133946"/>
                </a:lnTo>
                <a:lnTo>
                  <a:pt x="8929" y="133946"/>
                </a:lnTo>
                <a:lnTo>
                  <a:pt x="0" y="133946"/>
                </a:lnTo>
                <a:lnTo>
                  <a:pt x="0" y="142875"/>
                </a:lnTo>
                <a:lnTo>
                  <a:pt x="0" y="151805"/>
                </a:lnTo>
                <a:lnTo>
                  <a:pt x="0" y="151805"/>
                </a:lnTo>
                <a:lnTo>
                  <a:pt x="0" y="151805"/>
                </a:lnTo>
                <a:lnTo>
                  <a:pt x="8929" y="151805"/>
                </a:lnTo>
                <a:lnTo>
                  <a:pt x="8929" y="151805"/>
                </a:lnTo>
                <a:lnTo>
                  <a:pt x="17859" y="151805"/>
                </a:lnTo>
                <a:lnTo>
                  <a:pt x="26789" y="142875"/>
                </a:lnTo>
                <a:lnTo>
                  <a:pt x="35718" y="142875"/>
                </a:lnTo>
                <a:lnTo>
                  <a:pt x="53578" y="133946"/>
                </a:lnTo>
                <a:lnTo>
                  <a:pt x="71437" y="125016"/>
                </a:lnTo>
                <a:lnTo>
                  <a:pt x="89296" y="116086"/>
                </a:lnTo>
                <a:lnTo>
                  <a:pt x="116086" y="116086"/>
                </a:lnTo>
                <a:lnTo>
                  <a:pt x="151804" y="107156"/>
                </a:lnTo>
                <a:lnTo>
                  <a:pt x="196453" y="107156"/>
                </a:lnTo>
                <a:lnTo>
                  <a:pt x="232171" y="98227"/>
                </a:lnTo>
                <a:lnTo>
                  <a:pt x="276820" y="98227"/>
                </a:lnTo>
                <a:lnTo>
                  <a:pt x="330398" y="89297"/>
                </a:lnTo>
                <a:lnTo>
                  <a:pt x="383976" y="80367"/>
                </a:lnTo>
                <a:lnTo>
                  <a:pt x="437554" y="80367"/>
                </a:lnTo>
                <a:lnTo>
                  <a:pt x="491132" y="80367"/>
                </a:lnTo>
                <a:lnTo>
                  <a:pt x="544711" y="89297"/>
                </a:lnTo>
                <a:lnTo>
                  <a:pt x="598289" y="98227"/>
                </a:lnTo>
                <a:lnTo>
                  <a:pt x="660796" y="107156"/>
                </a:lnTo>
                <a:lnTo>
                  <a:pt x="714375" y="107156"/>
                </a:lnTo>
                <a:lnTo>
                  <a:pt x="767953" y="107156"/>
                </a:lnTo>
                <a:lnTo>
                  <a:pt x="821531" y="107156"/>
                </a:lnTo>
                <a:lnTo>
                  <a:pt x="884039" y="107156"/>
                </a:lnTo>
                <a:lnTo>
                  <a:pt x="946546" y="107156"/>
                </a:lnTo>
                <a:lnTo>
                  <a:pt x="1009054" y="98227"/>
                </a:lnTo>
                <a:lnTo>
                  <a:pt x="1062632" y="89297"/>
                </a:lnTo>
                <a:lnTo>
                  <a:pt x="1125140" y="80367"/>
                </a:lnTo>
                <a:lnTo>
                  <a:pt x="1187648" y="80367"/>
                </a:lnTo>
                <a:lnTo>
                  <a:pt x="1250156" y="71438"/>
                </a:lnTo>
                <a:lnTo>
                  <a:pt x="1321593" y="71438"/>
                </a:lnTo>
                <a:lnTo>
                  <a:pt x="1393031" y="71438"/>
                </a:lnTo>
                <a:lnTo>
                  <a:pt x="1464468" y="71438"/>
                </a:lnTo>
                <a:lnTo>
                  <a:pt x="1535906" y="62508"/>
                </a:lnTo>
                <a:lnTo>
                  <a:pt x="1616273" y="62508"/>
                </a:lnTo>
                <a:lnTo>
                  <a:pt x="1696640" y="53578"/>
                </a:lnTo>
                <a:lnTo>
                  <a:pt x="1768078" y="35719"/>
                </a:lnTo>
                <a:lnTo>
                  <a:pt x="1848445" y="26789"/>
                </a:lnTo>
                <a:lnTo>
                  <a:pt x="1919882" y="17860"/>
                </a:lnTo>
                <a:lnTo>
                  <a:pt x="2000250" y="8930"/>
                </a:lnTo>
                <a:lnTo>
                  <a:pt x="2071687" y="8930"/>
                </a:lnTo>
                <a:lnTo>
                  <a:pt x="2152054" y="8930"/>
                </a:lnTo>
                <a:lnTo>
                  <a:pt x="2223492" y="0"/>
                </a:lnTo>
                <a:lnTo>
                  <a:pt x="2294929" y="8930"/>
                </a:lnTo>
                <a:lnTo>
                  <a:pt x="2366367" y="8930"/>
                </a:lnTo>
                <a:lnTo>
                  <a:pt x="2446734" y="8930"/>
                </a:lnTo>
                <a:lnTo>
                  <a:pt x="2518171" y="8930"/>
                </a:lnTo>
                <a:lnTo>
                  <a:pt x="2598539" y="17860"/>
                </a:lnTo>
                <a:lnTo>
                  <a:pt x="2678906" y="17860"/>
                </a:lnTo>
                <a:lnTo>
                  <a:pt x="2750343" y="26789"/>
                </a:lnTo>
                <a:lnTo>
                  <a:pt x="2750343" y="2678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 name="Freeform 12"/>
          <p:cNvSpPr/>
          <p:nvPr/>
        </p:nvSpPr>
        <p:spPr bwMode="auto">
          <a:xfrm>
            <a:off x="571500" y="5384602"/>
            <a:ext cx="3232548" cy="973336"/>
          </a:xfrm>
          <a:custGeom>
            <a:avLst/>
            <a:gdLst/>
            <a:ahLst/>
            <a:cxnLst/>
            <a:rect l="0" t="0" r="0" b="0"/>
            <a:pathLst>
              <a:path w="3232548" h="973336">
                <a:moveTo>
                  <a:pt x="2937867" y="107156"/>
                </a:moveTo>
                <a:lnTo>
                  <a:pt x="2937867" y="107156"/>
                </a:lnTo>
                <a:lnTo>
                  <a:pt x="2928938" y="98226"/>
                </a:lnTo>
                <a:lnTo>
                  <a:pt x="2928938" y="89296"/>
                </a:lnTo>
                <a:lnTo>
                  <a:pt x="2920008" y="80367"/>
                </a:lnTo>
                <a:lnTo>
                  <a:pt x="2902148" y="71437"/>
                </a:lnTo>
                <a:lnTo>
                  <a:pt x="2893219" y="53578"/>
                </a:lnTo>
                <a:lnTo>
                  <a:pt x="2875359" y="44648"/>
                </a:lnTo>
                <a:lnTo>
                  <a:pt x="2848570" y="35718"/>
                </a:lnTo>
                <a:lnTo>
                  <a:pt x="2830711" y="26789"/>
                </a:lnTo>
                <a:lnTo>
                  <a:pt x="2803922" y="26789"/>
                </a:lnTo>
                <a:lnTo>
                  <a:pt x="2777133" y="26789"/>
                </a:lnTo>
                <a:lnTo>
                  <a:pt x="2741414" y="26789"/>
                </a:lnTo>
                <a:lnTo>
                  <a:pt x="2705695" y="17859"/>
                </a:lnTo>
                <a:lnTo>
                  <a:pt x="2669977" y="17859"/>
                </a:lnTo>
                <a:lnTo>
                  <a:pt x="2625328" y="17859"/>
                </a:lnTo>
                <a:lnTo>
                  <a:pt x="2580680" y="26789"/>
                </a:lnTo>
                <a:lnTo>
                  <a:pt x="2527102" y="26789"/>
                </a:lnTo>
                <a:lnTo>
                  <a:pt x="2482453" y="26789"/>
                </a:lnTo>
                <a:lnTo>
                  <a:pt x="2428875" y="26789"/>
                </a:lnTo>
                <a:lnTo>
                  <a:pt x="2384227" y="35718"/>
                </a:lnTo>
                <a:lnTo>
                  <a:pt x="2330648" y="35718"/>
                </a:lnTo>
                <a:lnTo>
                  <a:pt x="2286000" y="35718"/>
                </a:lnTo>
                <a:lnTo>
                  <a:pt x="2232422" y="35718"/>
                </a:lnTo>
                <a:lnTo>
                  <a:pt x="2178844" y="44648"/>
                </a:lnTo>
                <a:lnTo>
                  <a:pt x="2116336" y="44648"/>
                </a:lnTo>
                <a:lnTo>
                  <a:pt x="2062758" y="53578"/>
                </a:lnTo>
                <a:lnTo>
                  <a:pt x="2000250" y="62507"/>
                </a:lnTo>
                <a:lnTo>
                  <a:pt x="1937742" y="62507"/>
                </a:lnTo>
                <a:lnTo>
                  <a:pt x="1875234" y="71437"/>
                </a:lnTo>
                <a:lnTo>
                  <a:pt x="1812727" y="71437"/>
                </a:lnTo>
                <a:lnTo>
                  <a:pt x="1750219" y="80367"/>
                </a:lnTo>
                <a:lnTo>
                  <a:pt x="1696641" y="80367"/>
                </a:lnTo>
                <a:lnTo>
                  <a:pt x="1634133" y="80367"/>
                </a:lnTo>
                <a:lnTo>
                  <a:pt x="1571625" y="80367"/>
                </a:lnTo>
                <a:lnTo>
                  <a:pt x="1509117" y="89296"/>
                </a:lnTo>
                <a:lnTo>
                  <a:pt x="1437680" y="89296"/>
                </a:lnTo>
                <a:lnTo>
                  <a:pt x="1375172" y="89296"/>
                </a:lnTo>
                <a:lnTo>
                  <a:pt x="1303734" y="89296"/>
                </a:lnTo>
                <a:lnTo>
                  <a:pt x="1232297" y="89296"/>
                </a:lnTo>
                <a:lnTo>
                  <a:pt x="1169789" y="80367"/>
                </a:lnTo>
                <a:lnTo>
                  <a:pt x="1098352" y="80367"/>
                </a:lnTo>
                <a:lnTo>
                  <a:pt x="1035844" y="71437"/>
                </a:lnTo>
                <a:lnTo>
                  <a:pt x="973336" y="62507"/>
                </a:lnTo>
                <a:lnTo>
                  <a:pt x="910828" y="53578"/>
                </a:lnTo>
                <a:lnTo>
                  <a:pt x="848320" y="53578"/>
                </a:lnTo>
                <a:lnTo>
                  <a:pt x="785813" y="53578"/>
                </a:lnTo>
                <a:lnTo>
                  <a:pt x="732234" y="44648"/>
                </a:lnTo>
                <a:lnTo>
                  <a:pt x="669727" y="53578"/>
                </a:lnTo>
                <a:lnTo>
                  <a:pt x="616149" y="44648"/>
                </a:lnTo>
                <a:lnTo>
                  <a:pt x="562570" y="53578"/>
                </a:lnTo>
                <a:lnTo>
                  <a:pt x="508992" y="53578"/>
                </a:lnTo>
                <a:lnTo>
                  <a:pt x="455414" y="53578"/>
                </a:lnTo>
                <a:lnTo>
                  <a:pt x="401836" y="53578"/>
                </a:lnTo>
                <a:lnTo>
                  <a:pt x="348258" y="62507"/>
                </a:lnTo>
                <a:lnTo>
                  <a:pt x="294680" y="71437"/>
                </a:lnTo>
                <a:lnTo>
                  <a:pt x="258961" y="80367"/>
                </a:lnTo>
                <a:lnTo>
                  <a:pt x="214313" y="89296"/>
                </a:lnTo>
                <a:lnTo>
                  <a:pt x="178594" y="107156"/>
                </a:lnTo>
                <a:lnTo>
                  <a:pt x="151805" y="116086"/>
                </a:lnTo>
                <a:lnTo>
                  <a:pt x="125016" y="133945"/>
                </a:lnTo>
                <a:lnTo>
                  <a:pt x="98227" y="151804"/>
                </a:lnTo>
                <a:lnTo>
                  <a:pt x="71438" y="169664"/>
                </a:lnTo>
                <a:lnTo>
                  <a:pt x="53578" y="187523"/>
                </a:lnTo>
                <a:lnTo>
                  <a:pt x="35719" y="214311"/>
                </a:lnTo>
                <a:lnTo>
                  <a:pt x="26789" y="241100"/>
                </a:lnTo>
                <a:lnTo>
                  <a:pt x="8930" y="267889"/>
                </a:lnTo>
                <a:lnTo>
                  <a:pt x="8930" y="303608"/>
                </a:lnTo>
                <a:lnTo>
                  <a:pt x="0" y="339327"/>
                </a:lnTo>
                <a:lnTo>
                  <a:pt x="0" y="375046"/>
                </a:lnTo>
                <a:lnTo>
                  <a:pt x="8930" y="410764"/>
                </a:lnTo>
                <a:lnTo>
                  <a:pt x="8930" y="446483"/>
                </a:lnTo>
                <a:lnTo>
                  <a:pt x="26789" y="482202"/>
                </a:lnTo>
                <a:lnTo>
                  <a:pt x="35719" y="508991"/>
                </a:lnTo>
                <a:lnTo>
                  <a:pt x="53578" y="544710"/>
                </a:lnTo>
                <a:lnTo>
                  <a:pt x="71438" y="571499"/>
                </a:lnTo>
                <a:lnTo>
                  <a:pt x="98227" y="598288"/>
                </a:lnTo>
                <a:lnTo>
                  <a:pt x="125016" y="625077"/>
                </a:lnTo>
                <a:lnTo>
                  <a:pt x="160734" y="651866"/>
                </a:lnTo>
                <a:lnTo>
                  <a:pt x="196453" y="687585"/>
                </a:lnTo>
                <a:lnTo>
                  <a:pt x="241102" y="714374"/>
                </a:lnTo>
                <a:lnTo>
                  <a:pt x="294680" y="732233"/>
                </a:lnTo>
                <a:lnTo>
                  <a:pt x="348258" y="759022"/>
                </a:lnTo>
                <a:lnTo>
                  <a:pt x="401836" y="776882"/>
                </a:lnTo>
                <a:lnTo>
                  <a:pt x="464344" y="785811"/>
                </a:lnTo>
                <a:lnTo>
                  <a:pt x="526852" y="803671"/>
                </a:lnTo>
                <a:lnTo>
                  <a:pt x="589359" y="812600"/>
                </a:lnTo>
                <a:lnTo>
                  <a:pt x="642938" y="830460"/>
                </a:lnTo>
                <a:lnTo>
                  <a:pt x="705445" y="839389"/>
                </a:lnTo>
                <a:lnTo>
                  <a:pt x="767953" y="857249"/>
                </a:lnTo>
                <a:lnTo>
                  <a:pt x="839391" y="875108"/>
                </a:lnTo>
                <a:lnTo>
                  <a:pt x="910828" y="884038"/>
                </a:lnTo>
                <a:lnTo>
                  <a:pt x="973336" y="901897"/>
                </a:lnTo>
                <a:lnTo>
                  <a:pt x="1044773" y="910827"/>
                </a:lnTo>
                <a:lnTo>
                  <a:pt x="1107281" y="919757"/>
                </a:lnTo>
                <a:lnTo>
                  <a:pt x="1187648" y="928686"/>
                </a:lnTo>
                <a:lnTo>
                  <a:pt x="1268016" y="928686"/>
                </a:lnTo>
                <a:lnTo>
                  <a:pt x="1348383" y="928686"/>
                </a:lnTo>
                <a:lnTo>
                  <a:pt x="1428750" y="928686"/>
                </a:lnTo>
                <a:lnTo>
                  <a:pt x="1518047" y="928686"/>
                </a:lnTo>
                <a:lnTo>
                  <a:pt x="1598414" y="928686"/>
                </a:lnTo>
                <a:lnTo>
                  <a:pt x="1687711" y="937616"/>
                </a:lnTo>
                <a:lnTo>
                  <a:pt x="1768078" y="937616"/>
                </a:lnTo>
                <a:lnTo>
                  <a:pt x="1857375" y="946546"/>
                </a:lnTo>
                <a:lnTo>
                  <a:pt x="1937742" y="955475"/>
                </a:lnTo>
                <a:lnTo>
                  <a:pt x="2027039" y="964405"/>
                </a:lnTo>
                <a:lnTo>
                  <a:pt x="2116336" y="973335"/>
                </a:lnTo>
                <a:lnTo>
                  <a:pt x="2196703" y="973335"/>
                </a:lnTo>
                <a:lnTo>
                  <a:pt x="2277070" y="973335"/>
                </a:lnTo>
                <a:lnTo>
                  <a:pt x="2357438" y="964405"/>
                </a:lnTo>
                <a:lnTo>
                  <a:pt x="2428875" y="964405"/>
                </a:lnTo>
                <a:lnTo>
                  <a:pt x="2509242" y="955475"/>
                </a:lnTo>
                <a:lnTo>
                  <a:pt x="2580680" y="946546"/>
                </a:lnTo>
                <a:lnTo>
                  <a:pt x="2661047" y="928686"/>
                </a:lnTo>
                <a:lnTo>
                  <a:pt x="2732484" y="910827"/>
                </a:lnTo>
                <a:lnTo>
                  <a:pt x="2803922" y="892968"/>
                </a:lnTo>
                <a:lnTo>
                  <a:pt x="2875359" y="875108"/>
                </a:lnTo>
                <a:lnTo>
                  <a:pt x="2946797" y="848319"/>
                </a:lnTo>
                <a:lnTo>
                  <a:pt x="3009305" y="830460"/>
                </a:lnTo>
                <a:lnTo>
                  <a:pt x="3062883" y="812600"/>
                </a:lnTo>
                <a:lnTo>
                  <a:pt x="3107531" y="776882"/>
                </a:lnTo>
                <a:lnTo>
                  <a:pt x="3143250" y="741163"/>
                </a:lnTo>
                <a:lnTo>
                  <a:pt x="3170039" y="696514"/>
                </a:lnTo>
                <a:lnTo>
                  <a:pt x="3196828" y="642936"/>
                </a:lnTo>
                <a:lnTo>
                  <a:pt x="3214688" y="598288"/>
                </a:lnTo>
                <a:lnTo>
                  <a:pt x="3223617" y="535780"/>
                </a:lnTo>
                <a:lnTo>
                  <a:pt x="3232547" y="482202"/>
                </a:lnTo>
                <a:lnTo>
                  <a:pt x="3223617" y="419694"/>
                </a:lnTo>
                <a:lnTo>
                  <a:pt x="3214688" y="357186"/>
                </a:lnTo>
                <a:lnTo>
                  <a:pt x="3196828" y="303608"/>
                </a:lnTo>
                <a:lnTo>
                  <a:pt x="3170039" y="258960"/>
                </a:lnTo>
                <a:lnTo>
                  <a:pt x="3143250" y="205382"/>
                </a:lnTo>
                <a:lnTo>
                  <a:pt x="3107531" y="160734"/>
                </a:lnTo>
                <a:lnTo>
                  <a:pt x="3062883" y="116086"/>
                </a:lnTo>
                <a:lnTo>
                  <a:pt x="3000375" y="71437"/>
                </a:lnTo>
                <a:lnTo>
                  <a:pt x="2937867" y="44648"/>
                </a:lnTo>
                <a:lnTo>
                  <a:pt x="2866430" y="17859"/>
                </a:lnTo>
                <a:lnTo>
                  <a:pt x="2777133" y="8929"/>
                </a:lnTo>
                <a:lnTo>
                  <a:pt x="2696766" y="0"/>
                </a:lnTo>
                <a:lnTo>
                  <a:pt x="2607469" y="8929"/>
                </a:lnTo>
                <a:lnTo>
                  <a:pt x="2527102" y="26789"/>
                </a:lnTo>
                <a:lnTo>
                  <a:pt x="2446734" y="44648"/>
                </a:lnTo>
                <a:lnTo>
                  <a:pt x="2446734" y="4464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4237743921"/>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Spring Boot Tutorials by </a:t>
            </a:r>
            <a:r>
              <a:rPr lang="en-US" dirty="0" err="1" smtClean="0"/>
              <a:t>Javabrains</a:t>
            </a:r>
            <a:endParaRPr lang="en-US" dirty="0"/>
          </a:p>
        </p:txBody>
      </p:sp>
      <p:sp>
        <p:nvSpPr>
          <p:cNvPr id="3" name="Content Placeholder 2"/>
          <p:cNvSpPr>
            <a:spLocks noGrp="1"/>
          </p:cNvSpPr>
          <p:nvPr>
            <p:ph idx="1"/>
          </p:nvPr>
        </p:nvSpPr>
        <p:spPr/>
        <p:txBody>
          <a:bodyPr/>
          <a:lstStyle/>
          <a:p>
            <a:r>
              <a:rPr lang="en-US" dirty="0" smtClean="0"/>
              <a:t>Google(Spring Boot Tutorial </a:t>
            </a:r>
            <a:r>
              <a:rPr lang="en-US" dirty="0" err="1" smtClean="0"/>
              <a:t>Javabrains</a:t>
            </a:r>
            <a:r>
              <a:rPr lang="en-US" dirty="0" smtClean="0"/>
              <a:t>)</a:t>
            </a:r>
          </a:p>
          <a:p>
            <a:r>
              <a:rPr lang="en-US" dirty="0"/>
              <a:t>Spring Boot Quick Start</a:t>
            </a:r>
          </a:p>
          <a:p>
            <a:r>
              <a:rPr lang="en-US" dirty="0"/>
              <a:t>Java Brains 1 / 34</a:t>
            </a:r>
          </a:p>
          <a:p>
            <a:r>
              <a:rPr lang="en-US" dirty="0">
                <a:hlinkClick r:id="rId2"/>
              </a:rPr>
              <a:t>https://</a:t>
            </a:r>
            <a:r>
              <a:rPr lang="en-US" dirty="0" smtClean="0">
                <a:hlinkClick r:id="rId2"/>
              </a:rPr>
              <a:t>javabrains.io/courses/spring_bootquickstart/</a:t>
            </a:r>
            <a:endParaRPr lang="en-US" dirty="0" smtClean="0"/>
          </a:p>
          <a:p>
            <a:r>
              <a:rPr lang="en-US" dirty="0" smtClean="0"/>
              <a:t>Sections</a:t>
            </a:r>
          </a:p>
          <a:p>
            <a:pPr marL="457200" indent="-457200">
              <a:buFont typeface="+mj-lt"/>
              <a:buAutoNum type="arabicPeriod"/>
            </a:pPr>
            <a:r>
              <a:rPr lang="en-US" dirty="0"/>
              <a:t>Unit 1 - Introducing Spring </a:t>
            </a:r>
            <a:r>
              <a:rPr lang="en-US" dirty="0" smtClean="0"/>
              <a:t>Boot</a:t>
            </a:r>
          </a:p>
          <a:p>
            <a:pPr marL="457200" indent="-457200">
              <a:buFont typeface="+mj-lt"/>
              <a:buAutoNum type="arabicPeriod"/>
            </a:pPr>
            <a:r>
              <a:rPr lang="en-US" dirty="0"/>
              <a:t>Unit 2 - Spring MVC: The View </a:t>
            </a:r>
            <a:r>
              <a:rPr lang="en-US" dirty="0" smtClean="0"/>
              <a:t>Tier</a:t>
            </a:r>
          </a:p>
          <a:p>
            <a:pPr marL="457200" indent="-457200">
              <a:buFont typeface="+mj-lt"/>
              <a:buAutoNum type="arabicPeriod"/>
            </a:pPr>
            <a:r>
              <a:rPr lang="en-US" dirty="0"/>
              <a:t>Unit 3 - Booting Spring </a:t>
            </a:r>
            <a:r>
              <a:rPr lang="en-US" dirty="0" smtClean="0"/>
              <a:t>Boot</a:t>
            </a:r>
            <a:endParaRPr lang="en-US" dirty="0"/>
          </a:p>
          <a:p>
            <a:pPr marL="457200" indent="-457200">
              <a:buFont typeface="+mj-lt"/>
              <a:buAutoNum type="arabicPeriod"/>
            </a:pPr>
            <a:r>
              <a:rPr lang="en-US" dirty="0"/>
              <a:t>Unit 4 - Spring Data JPA: The Data </a:t>
            </a:r>
            <a:r>
              <a:rPr lang="en-US" dirty="0" smtClean="0"/>
              <a:t>Tier</a:t>
            </a:r>
          </a:p>
          <a:p>
            <a:pPr marL="457200" indent="-457200">
              <a:buFont typeface="+mj-lt"/>
              <a:buAutoNum type="arabicPeriod"/>
            </a:pPr>
            <a:r>
              <a:rPr lang="en-US" dirty="0"/>
              <a:t>Unit 5 - Deployment and </a:t>
            </a:r>
            <a:r>
              <a:rPr lang="en-US" dirty="0" smtClean="0"/>
              <a:t>monitoring</a:t>
            </a:r>
            <a:endParaRPr lang="en-US" dirty="0"/>
          </a:p>
        </p:txBody>
      </p:sp>
      <p:sp>
        <p:nvSpPr>
          <p:cNvPr id="4" name="Freeform 3"/>
          <p:cNvSpPr/>
          <p:nvPr/>
        </p:nvSpPr>
        <p:spPr bwMode="auto">
          <a:xfrm>
            <a:off x="5706070" y="3509367"/>
            <a:ext cx="285751" cy="437555"/>
          </a:xfrm>
          <a:custGeom>
            <a:avLst/>
            <a:gdLst/>
            <a:ahLst/>
            <a:cxnLst/>
            <a:rect l="0" t="0" r="0" b="0"/>
            <a:pathLst>
              <a:path w="285751" h="437555">
                <a:moveTo>
                  <a:pt x="160735" y="285750"/>
                </a:moveTo>
                <a:lnTo>
                  <a:pt x="160735" y="285750"/>
                </a:lnTo>
                <a:lnTo>
                  <a:pt x="160735" y="285750"/>
                </a:lnTo>
                <a:lnTo>
                  <a:pt x="151805" y="285750"/>
                </a:lnTo>
                <a:lnTo>
                  <a:pt x="142875" y="276820"/>
                </a:lnTo>
                <a:lnTo>
                  <a:pt x="142875" y="267890"/>
                </a:lnTo>
                <a:lnTo>
                  <a:pt x="133946" y="258961"/>
                </a:lnTo>
                <a:lnTo>
                  <a:pt x="133946" y="250031"/>
                </a:lnTo>
                <a:lnTo>
                  <a:pt x="125016" y="241101"/>
                </a:lnTo>
                <a:lnTo>
                  <a:pt x="116086" y="223242"/>
                </a:lnTo>
                <a:lnTo>
                  <a:pt x="116086" y="214312"/>
                </a:lnTo>
                <a:lnTo>
                  <a:pt x="107157" y="205383"/>
                </a:lnTo>
                <a:lnTo>
                  <a:pt x="98227" y="205383"/>
                </a:lnTo>
                <a:lnTo>
                  <a:pt x="89297" y="205383"/>
                </a:lnTo>
                <a:lnTo>
                  <a:pt x="71438" y="214312"/>
                </a:lnTo>
                <a:lnTo>
                  <a:pt x="62508" y="232172"/>
                </a:lnTo>
                <a:lnTo>
                  <a:pt x="44649" y="250031"/>
                </a:lnTo>
                <a:lnTo>
                  <a:pt x="26789" y="285750"/>
                </a:lnTo>
                <a:lnTo>
                  <a:pt x="17860" y="321469"/>
                </a:lnTo>
                <a:lnTo>
                  <a:pt x="8930" y="357187"/>
                </a:lnTo>
                <a:lnTo>
                  <a:pt x="0" y="392906"/>
                </a:lnTo>
                <a:lnTo>
                  <a:pt x="0" y="419695"/>
                </a:lnTo>
                <a:lnTo>
                  <a:pt x="8930" y="437554"/>
                </a:lnTo>
                <a:lnTo>
                  <a:pt x="17860" y="437554"/>
                </a:lnTo>
                <a:lnTo>
                  <a:pt x="35719" y="428625"/>
                </a:lnTo>
                <a:lnTo>
                  <a:pt x="53578" y="410765"/>
                </a:lnTo>
                <a:lnTo>
                  <a:pt x="71438" y="383976"/>
                </a:lnTo>
                <a:lnTo>
                  <a:pt x="98227" y="348258"/>
                </a:lnTo>
                <a:lnTo>
                  <a:pt x="125016" y="294679"/>
                </a:lnTo>
                <a:lnTo>
                  <a:pt x="151805" y="250031"/>
                </a:lnTo>
                <a:lnTo>
                  <a:pt x="169664" y="196453"/>
                </a:lnTo>
                <a:lnTo>
                  <a:pt x="178594" y="160734"/>
                </a:lnTo>
                <a:lnTo>
                  <a:pt x="187524" y="116086"/>
                </a:lnTo>
                <a:lnTo>
                  <a:pt x="187524" y="71437"/>
                </a:lnTo>
                <a:lnTo>
                  <a:pt x="187524" y="44648"/>
                </a:lnTo>
                <a:lnTo>
                  <a:pt x="178594" y="17859"/>
                </a:lnTo>
                <a:lnTo>
                  <a:pt x="178594" y="0"/>
                </a:lnTo>
                <a:lnTo>
                  <a:pt x="169664" y="0"/>
                </a:lnTo>
                <a:lnTo>
                  <a:pt x="160735" y="8929"/>
                </a:lnTo>
                <a:lnTo>
                  <a:pt x="160735" y="35719"/>
                </a:lnTo>
                <a:lnTo>
                  <a:pt x="151805" y="71437"/>
                </a:lnTo>
                <a:lnTo>
                  <a:pt x="151805" y="125015"/>
                </a:lnTo>
                <a:lnTo>
                  <a:pt x="160735" y="187523"/>
                </a:lnTo>
                <a:lnTo>
                  <a:pt x="160735" y="250031"/>
                </a:lnTo>
                <a:lnTo>
                  <a:pt x="169664" y="303609"/>
                </a:lnTo>
                <a:lnTo>
                  <a:pt x="178594" y="348258"/>
                </a:lnTo>
                <a:lnTo>
                  <a:pt x="205383" y="383976"/>
                </a:lnTo>
                <a:lnTo>
                  <a:pt x="223243" y="401836"/>
                </a:lnTo>
                <a:lnTo>
                  <a:pt x="241102" y="401836"/>
                </a:lnTo>
                <a:lnTo>
                  <a:pt x="258961" y="392906"/>
                </a:lnTo>
                <a:lnTo>
                  <a:pt x="276821" y="357187"/>
                </a:lnTo>
                <a:lnTo>
                  <a:pt x="285750" y="321469"/>
                </a:lnTo>
                <a:lnTo>
                  <a:pt x="285750" y="32146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 name="Freeform 4"/>
          <p:cNvSpPr/>
          <p:nvPr/>
        </p:nvSpPr>
        <p:spPr bwMode="auto">
          <a:xfrm>
            <a:off x="5991820" y="3643312"/>
            <a:ext cx="116087" cy="196454"/>
          </a:xfrm>
          <a:custGeom>
            <a:avLst/>
            <a:gdLst/>
            <a:ahLst/>
            <a:cxnLst/>
            <a:rect l="0" t="0" r="0" b="0"/>
            <a:pathLst>
              <a:path w="116087" h="196454">
                <a:moveTo>
                  <a:pt x="0" y="187524"/>
                </a:moveTo>
                <a:lnTo>
                  <a:pt x="0" y="187524"/>
                </a:lnTo>
                <a:lnTo>
                  <a:pt x="8930" y="196453"/>
                </a:lnTo>
                <a:lnTo>
                  <a:pt x="8930" y="196453"/>
                </a:lnTo>
                <a:lnTo>
                  <a:pt x="17860" y="187524"/>
                </a:lnTo>
                <a:lnTo>
                  <a:pt x="26789" y="178594"/>
                </a:lnTo>
                <a:lnTo>
                  <a:pt x="35719" y="151805"/>
                </a:lnTo>
                <a:lnTo>
                  <a:pt x="44649" y="125016"/>
                </a:lnTo>
                <a:lnTo>
                  <a:pt x="53578" y="98227"/>
                </a:lnTo>
                <a:lnTo>
                  <a:pt x="62508" y="62508"/>
                </a:lnTo>
                <a:lnTo>
                  <a:pt x="71438" y="44649"/>
                </a:lnTo>
                <a:lnTo>
                  <a:pt x="80368" y="17859"/>
                </a:lnTo>
                <a:lnTo>
                  <a:pt x="80368" y="8930"/>
                </a:lnTo>
                <a:lnTo>
                  <a:pt x="71438" y="0"/>
                </a:lnTo>
                <a:lnTo>
                  <a:pt x="71438" y="8930"/>
                </a:lnTo>
                <a:lnTo>
                  <a:pt x="62508" y="17859"/>
                </a:lnTo>
                <a:lnTo>
                  <a:pt x="44649" y="44649"/>
                </a:lnTo>
                <a:lnTo>
                  <a:pt x="44649" y="80367"/>
                </a:lnTo>
                <a:lnTo>
                  <a:pt x="35719" y="107156"/>
                </a:lnTo>
                <a:lnTo>
                  <a:pt x="35719" y="142875"/>
                </a:lnTo>
                <a:lnTo>
                  <a:pt x="35719" y="169664"/>
                </a:lnTo>
                <a:lnTo>
                  <a:pt x="44649" y="187524"/>
                </a:lnTo>
                <a:lnTo>
                  <a:pt x="53578" y="196453"/>
                </a:lnTo>
                <a:lnTo>
                  <a:pt x="62508" y="196453"/>
                </a:lnTo>
                <a:lnTo>
                  <a:pt x="80368" y="187524"/>
                </a:lnTo>
                <a:lnTo>
                  <a:pt x="89297" y="169664"/>
                </a:lnTo>
                <a:lnTo>
                  <a:pt x="107157" y="151805"/>
                </a:lnTo>
                <a:lnTo>
                  <a:pt x="116086" y="133945"/>
                </a:lnTo>
                <a:lnTo>
                  <a:pt x="116086" y="13394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6125766" y="3589734"/>
            <a:ext cx="89298" cy="196454"/>
          </a:xfrm>
          <a:custGeom>
            <a:avLst/>
            <a:gdLst/>
            <a:ahLst/>
            <a:cxnLst/>
            <a:rect l="0" t="0" r="0" b="0"/>
            <a:pathLst>
              <a:path w="89298" h="196454">
                <a:moveTo>
                  <a:pt x="0" y="53578"/>
                </a:moveTo>
                <a:lnTo>
                  <a:pt x="0" y="53578"/>
                </a:lnTo>
                <a:lnTo>
                  <a:pt x="0" y="62508"/>
                </a:lnTo>
                <a:lnTo>
                  <a:pt x="0" y="80367"/>
                </a:lnTo>
                <a:lnTo>
                  <a:pt x="8929" y="107156"/>
                </a:lnTo>
                <a:lnTo>
                  <a:pt x="17859" y="125016"/>
                </a:lnTo>
                <a:lnTo>
                  <a:pt x="26789" y="151805"/>
                </a:lnTo>
                <a:lnTo>
                  <a:pt x="35718" y="169664"/>
                </a:lnTo>
                <a:lnTo>
                  <a:pt x="53578" y="178594"/>
                </a:lnTo>
                <a:lnTo>
                  <a:pt x="62507" y="187523"/>
                </a:lnTo>
                <a:lnTo>
                  <a:pt x="71437" y="196453"/>
                </a:lnTo>
                <a:lnTo>
                  <a:pt x="80367" y="196453"/>
                </a:lnTo>
                <a:lnTo>
                  <a:pt x="80367" y="187523"/>
                </a:lnTo>
                <a:lnTo>
                  <a:pt x="80367" y="169664"/>
                </a:lnTo>
                <a:lnTo>
                  <a:pt x="89297" y="142875"/>
                </a:lnTo>
                <a:lnTo>
                  <a:pt x="89297" y="107156"/>
                </a:lnTo>
                <a:lnTo>
                  <a:pt x="89297" y="71437"/>
                </a:lnTo>
                <a:lnTo>
                  <a:pt x="89297" y="35719"/>
                </a:lnTo>
                <a:lnTo>
                  <a:pt x="89297" y="17859"/>
                </a:lnTo>
                <a:lnTo>
                  <a:pt x="89297" y="0"/>
                </a:lnTo>
                <a:lnTo>
                  <a:pt x="89297" y="0"/>
                </a:lnTo>
                <a:lnTo>
                  <a:pt x="89297" y="0"/>
                </a:lnTo>
                <a:lnTo>
                  <a:pt x="89297" y="8930"/>
                </a:lnTo>
                <a:lnTo>
                  <a:pt x="89297" y="17859"/>
                </a:lnTo>
                <a:lnTo>
                  <a:pt x="89297"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6259711" y="3527226"/>
            <a:ext cx="160735" cy="223243"/>
          </a:xfrm>
          <a:custGeom>
            <a:avLst/>
            <a:gdLst/>
            <a:ahLst/>
            <a:cxnLst/>
            <a:rect l="0" t="0" r="0" b="0"/>
            <a:pathLst>
              <a:path w="160735" h="223243">
                <a:moveTo>
                  <a:pt x="17859" y="125016"/>
                </a:moveTo>
                <a:lnTo>
                  <a:pt x="17859" y="125016"/>
                </a:lnTo>
                <a:lnTo>
                  <a:pt x="8930" y="133945"/>
                </a:lnTo>
                <a:lnTo>
                  <a:pt x="8930" y="142875"/>
                </a:lnTo>
                <a:lnTo>
                  <a:pt x="8930" y="142875"/>
                </a:lnTo>
                <a:lnTo>
                  <a:pt x="17859" y="142875"/>
                </a:lnTo>
                <a:lnTo>
                  <a:pt x="26789" y="142875"/>
                </a:lnTo>
                <a:lnTo>
                  <a:pt x="26789" y="133945"/>
                </a:lnTo>
                <a:lnTo>
                  <a:pt x="44648" y="125016"/>
                </a:lnTo>
                <a:lnTo>
                  <a:pt x="53578" y="116086"/>
                </a:lnTo>
                <a:lnTo>
                  <a:pt x="71437" y="98227"/>
                </a:lnTo>
                <a:lnTo>
                  <a:pt x="71437" y="80367"/>
                </a:lnTo>
                <a:lnTo>
                  <a:pt x="80367" y="71438"/>
                </a:lnTo>
                <a:lnTo>
                  <a:pt x="80367" y="53578"/>
                </a:lnTo>
                <a:lnTo>
                  <a:pt x="71437" y="44649"/>
                </a:lnTo>
                <a:lnTo>
                  <a:pt x="53578" y="35719"/>
                </a:lnTo>
                <a:lnTo>
                  <a:pt x="35719" y="44649"/>
                </a:lnTo>
                <a:lnTo>
                  <a:pt x="26789" y="62508"/>
                </a:lnTo>
                <a:lnTo>
                  <a:pt x="17859" y="80367"/>
                </a:lnTo>
                <a:lnTo>
                  <a:pt x="8930" y="116086"/>
                </a:lnTo>
                <a:lnTo>
                  <a:pt x="0" y="142875"/>
                </a:lnTo>
                <a:lnTo>
                  <a:pt x="8930" y="169664"/>
                </a:lnTo>
                <a:lnTo>
                  <a:pt x="17859" y="196453"/>
                </a:lnTo>
                <a:lnTo>
                  <a:pt x="26789" y="214313"/>
                </a:lnTo>
                <a:lnTo>
                  <a:pt x="44648" y="223242"/>
                </a:lnTo>
                <a:lnTo>
                  <a:pt x="62508" y="214313"/>
                </a:lnTo>
                <a:lnTo>
                  <a:pt x="89297" y="205383"/>
                </a:lnTo>
                <a:lnTo>
                  <a:pt x="107156" y="178594"/>
                </a:lnTo>
                <a:lnTo>
                  <a:pt x="133945" y="142875"/>
                </a:lnTo>
                <a:lnTo>
                  <a:pt x="151805" y="98227"/>
                </a:lnTo>
                <a:lnTo>
                  <a:pt x="160734" y="44649"/>
                </a:lnTo>
                <a:lnTo>
                  <a:pt x="160734" y="0"/>
                </a:lnTo>
                <a:lnTo>
                  <a:pt x="160734"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6420445" y="3357562"/>
            <a:ext cx="53579" cy="330400"/>
          </a:xfrm>
          <a:custGeom>
            <a:avLst/>
            <a:gdLst/>
            <a:ahLst/>
            <a:cxnLst/>
            <a:rect l="0" t="0" r="0" b="0"/>
            <a:pathLst>
              <a:path w="53579" h="330400">
                <a:moveTo>
                  <a:pt x="8930" y="8930"/>
                </a:moveTo>
                <a:lnTo>
                  <a:pt x="8930" y="8930"/>
                </a:lnTo>
                <a:lnTo>
                  <a:pt x="8930" y="0"/>
                </a:lnTo>
                <a:lnTo>
                  <a:pt x="8930" y="0"/>
                </a:lnTo>
                <a:lnTo>
                  <a:pt x="8930" y="0"/>
                </a:lnTo>
                <a:lnTo>
                  <a:pt x="8930" y="8930"/>
                </a:lnTo>
                <a:lnTo>
                  <a:pt x="0" y="17859"/>
                </a:lnTo>
                <a:lnTo>
                  <a:pt x="0" y="44649"/>
                </a:lnTo>
                <a:lnTo>
                  <a:pt x="0" y="89297"/>
                </a:lnTo>
                <a:lnTo>
                  <a:pt x="0" y="133945"/>
                </a:lnTo>
                <a:lnTo>
                  <a:pt x="8930" y="187524"/>
                </a:lnTo>
                <a:lnTo>
                  <a:pt x="17860" y="232172"/>
                </a:lnTo>
                <a:lnTo>
                  <a:pt x="26789" y="276820"/>
                </a:lnTo>
                <a:lnTo>
                  <a:pt x="26789" y="312539"/>
                </a:lnTo>
                <a:lnTo>
                  <a:pt x="35719" y="330399"/>
                </a:lnTo>
                <a:lnTo>
                  <a:pt x="44649" y="330399"/>
                </a:lnTo>
                <a:lnTo>
                  <a:pt x="53578" y="321469"/>
                </a:lnTo>
                <a:lnTo>
                  <a:pt x="53578" y="294680"/>
                </a:lnTo>
                <a:lnTo>
                  <a:pt x="53578" y="29468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6456164" y="3491507"/>
            <a:ext cx="80368" cy="107158"/>
          </a:xfrm>
          <a:custGeom>
            <a:avLst/>
            <a:gdLst/>
            <a:ahLst/>
            <a:cxnLst/>
            <a:rect l="0" t="0" r="0" b="0"/>
            <a:pathLst>
              <a:path w="80368" h="107158">
                <a:moveTo>
                  <a:pt x="35719" y="62508"/>
                </a:moveTo>
                <a:lnTo>
                  <a:pt x="35719" y="71438"/>
                </a:lnTo>
                <a:lnTo>
                  <a:pt x="35719" y="71438"/>
                </a:lnTo>
                <a:lnTo>
                  <a:pt x="35719" y="80368"/>
                </a:lnTo>
                <a:lnTo>
                  <a:pt x="26789" y="89297"/>
                </a:lnTo>
                <a:lnTo>
                  <a:pt x="26789" y="98227"/>
                </a:lnTo>
                <a:lnTo>
                  <a:pt x="35719" y="107157"/>
                </a:lnTo>
                <a:lnTo>
                  <a:pt x="35719" y="107157"/>
                </a:lnTo>
                <a:lnTo>
                  <a:pt x="53578" y="107157"/>
                </a:lnTo>
                <a:lnTo>
                  <a:pt x="53578" y="107157"/>
                </a:lnTo>
                <a:lnTo>
                  <a:pt x="71438" y="98227"/>
                </a:lnTo>
                <a:lnTo>
                  <a:pt x="80367" y="80368"/>
                </a:lnTo>
                <a:lnTo>
                  <a:pt x="80367" y="62508"/>
                </a:lnTo>
                <a:lnTo>
                  <a:pt x="80367" y="44649"/>
                </a:lnTo>
                <a:lnTo>
                  <a:pt x="71438" y="17860"/>
                </a:lnTo>
                <a:lnTo>
                  <a:pt x="62508" y="8930"/>
                </a:lnTo>
                <a:lnTo>
                  <a:pt x="53578" y="0"/>
                </a:lnTo>
                <a:lnTo>
                  <a:pt x="35719" y="8930"/>
                </a:lnTo>
                <a:lnTo>
                  <a:pt x="17859" y="17860"/>
                </a:lnTo>
                <a:lnTo>
                  <a:pt x="8930" y="35719"/>
                </a:lnTo>
                <a:lnTo>
                  <a:pt x="0" y="53579"/>
                </a:lnTo>
                <a:lnTo>
                  <a:pt x="0" y="71438"/>
                </a:lnTo>
                <a:lnTo>
                  <a:pt x="8930" y="80368"/>
                </a:lnTo>
                <a:lnTo>
                  <a:pt x="17859" y="89297"/>
                </a:lnTo>
                <a:lnTo>
                  <a:pt x="35719" y="89297"/>
                </a:lnTo>
                <a:lnTo>
                  <a:pt x="53578" y="71438"/>
                </a:lnTo>
                <a:lnTo>
                  <a:pt x="53578" y="7143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6572250" y="3375421"/>
            <a:ext cx="160735" cy="348259"/>
          </a:xfrm>
          <a:custGeom>
            <a:avLst/>
            <a:gdLst/>
            <a:ahLst/>
            <a:cxnLst/>
            <a:rect l="0" t="0" r="0" b="0"/>
            <a:pathLst>
              <a:path w="160735" h="348259">
                <a:moveTo>
                  <a:pt x="62508" y="44649"/>
                </a:moveTo>
                <a:lnTo>
                  <a:pt x="62508" y="53579"/>
                </a:lnTo>
                <a:lnTo>
                  <a:pt x="53578" y="71438"/>
                </a:lnTo>
                <a:lnTo>
                  <a:pt x="53578" y="89297"/>
                </a:lnTo>
                <a:lnTo>
                  <a:pt x="53578" y="116086"/>
                </a:lnTo>
                <a:lnTo>
                  <a:pt x="44648" y="151805"/>
                </a:lnTo>
                <a:lnTo>
                  <a:pt x="44648" y="187524"/>
                </a:lnTo>
                <a:lnTo>
                  <a:pt x="44648" y="223243"/>
                </a:lnTo>
                <a:lnTo>
                  <a:pt x="44648" y="258961"/>
                </a:lnTo>
                <a:lnTo>
                  <a:pt x="44648" y="294680"/>
                </a:lnTo>
                <a:lnTo>
                  <a:pt x="44648" y="321469"/>
                </a:lnTo>
                <a:lnTo>
                  <a:pt x="44648" y="339329"/>
                </a:lnTo>
                <a:lnTo>
                  <a:pt x="44648" y="348258"/>
                </a:lnTo>
                <a:lnTo>
                  <a:pt x="35719" y="348258"/>
                </a:lnTo>
                <a:lnTo>
                  <a:pt x="26789" y="339329"/>
                </a:lnTo>
                <a:lnTo>
                  <a:pt x="17859" y="303610"/>
                </a:lnTo>
                <a:lnTo>
                  <a:pt x="8930" y="258961"/>
                </a:lnTo>
                <a:lnTo>
                  <a:pt x="0" y="205383"/>
                </a:lnTo>
                <a:lnTo>
                  <a:pt x="0" y="142875"/>
                </a:lnTo>
                <a:lnTo>
                  <a:pt x="0" y="98227"/>
                </a:lnTo>
                <a:lnTo>
                  <a:pt x="8930" y="53579"/>
                </a:lnTo>
                <a:lnTo>
                  <a:pt x="35719" y="26790"/>
                </a:lnTo>
                <a:lnTo>
                  <a:pt x="62508" y="8930"/>
                </a:lnTo>
                <a:lnTo>
                  <a:pt x="89297" y="0"/>
                </a:lnTo>
                <a:lnTo>
                  <a:pt x="116086" y="0"/>
                </a:lnTo>
                <a:lnTo>
                  <a:pt x="142875" y="17860"/>
                </a:lnTo>
                <a:lnTo>
                  <a:pt x="151805" y="35719"/>
                </a:lnTo>
                <a:lnTo>
                  <a:pt x="160734" y="53579"/>
                </a:lnTo>
                <a:lnTo>
                  <a:pt x="151805" y="80368"/>
                </a:lnTo>
                <a:lnTo>
                  <a:pt x="133945" y="98227"/>
                </a:lnTo>
                <a:lnTo>
                  <a:pt x="107156" y="125016"/>
                </a:lnTo>
                <a:lnTo>
                  <a:pt x="80367" y="133946"/>
                </a:lnTo>
                <a:lnTo>
                  <a:pt x="62508" y="142875"/>
                </a:lnTo>
                <a:lnTo>
                  <a:pt x="44648" y="133946"/>
                </a:lnTo>
                <a:lnTo>
                  <a:pt x="44648" y="125016"/>
                </a:lnTo>
                <a:lnTo>
                  <a:pt x="44648" y="98227"/>
                </a:lnTo>
                <a:lnTo>
                  <a:pt x="44648" y="9822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 name="Freeform 10"/>
          <p:cNvSpPr/>
          <p:nvPr/>
        </p:nvSpPr>
        <p:spPr bwMode="auto">
          <a:xfrm>
            <a:off x="6768703" y="3375421"/>
            <a:ext cx="17861" cy="116087"/>
          </a:xfrm>
          <a:custGeom>
            <a:avLst/>
            <a:gdLst/>
            <a:ahLst/>
            <a:cxnLst/>
            <a:rect l="0" t="0" r="0" b="0"/>
            <a:pathLst>
              <a:path w="17861" h="116087">
                <a:moveTo>
                  <a:pt x="17860" y="35719"/>
                </a:moveTo>
                <a:lnTo>
                  <a:pt x="17860" y="53579"/>
                </a:lnTo>
                <a:lnTo>
                  <a:pt x="17860" y="62508"/>
                </a:lnTo>
                <a:lnTo>
                  <a:pt x="8930" y="80368"/>
                </a:lnTo>
                <a:lnTo>
                  <a:pt x="8930" y="98227"/>
                </a:lnTo>
                <a:lnTo>
                  <a:pt x="0" y="107157"/>
                </a:lnTo>
                <a:lnTo>
                  <a:pt x="0" y="116086"/>
                </a:lnTo>
                <a:lnTo>
                  <a:pt x="0" y="116086"/>
                </a:lnTo>
                <a:lnTo>
                  <a:pt x="0" y="98227"/>
                </a:lnTo>
                <a:lnTo>
                  <a:pt x="0" y="80368"/>
                </a:lnTo>
                <a:lnTo>
                  <a:pt x="0" y="44649"/>
                </a:ln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 name="Freeform 11"/>
          <p:cNvSpPr/>
          <p:nvPr/>
        </p:nvSpPr>
        <p:spPr bwMode="auto">
          <a:xfrm>
            <a:off x="6768703" y="3170039"/>
            <a:ext cx="44650" cy="44649"/>
          </a:xfrm>
          <a:custGeom>
            <a:avLst/>
            <a:gdLst/>
            <a:ahLst/>
            <a:cxnLst/>
            <a:rect l="0" t="0" r="0" b="0"/>
            <a:pathLst>
              <a:path w="44650" h="44649">
                <a:moveTo>
                  <a:pt x="44649" y="0"/>
                </a:moveTo>
                <a:lnTo>
                  <a:pt x="35719" y="8929"/>
                </a:lnTo>
                <a:lnTo>
                  <a:pt x="35719" y="8929"/>
                </a:lnTo>
                <a:lnTo>
                  <a:pt x="26789" y="17859"/>
                </a:lnTo>
                <a:lnTo>
                  <a:pt x="17860" y="26789"/>
                </a:lnTo>
                <a:lnTo>
                  <a:pt x="8930" y="35718"/>
                </a:lnTo>
                <a:lnTo>
                  <a:pt x="8930" y="44648"/>
                </a:lnTo>
                <a:lnTo>
                  <a:pt x="0" y="44648"/>
                </a:lnTo>
                <a:lnTo>
                  <a:pt x="0" y="44648"/>
                </a:lnTo>
                <a:lnTo>
                  <a:pt x="8930" y="35718"/>
                </a:lnTo>
                <a:lnTo>
                  <a:pt x="17860" y="26789"/>
                </a:lnTo>
                <a:lnTo>
                  <a:pt x="35719" y="8929"/>
                </a:lnTo>
                <a:lnTo>
                  <a:pt x="35719" y="892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 name="Freeform 12"/>
          <p:cNvSpPr/>
          <p:nvPr/>
        </p:nvSpPr>
        <p:spPr bwMode="auto">
          <a:xfrm>
            <a:off x="6866930" y="3286125"/>
            <a:ext cx="241102" cy="160735"/>
          </a:xfrm>
          <a:custGeom>
            <a:avLst/>
            <a:gdLst/>
            <a:ahLst/>
            <a:cxnLst/>
            <a:rect l="0" t="0" r="0" b="0"/>
            <a:pathLst>
              <a:path w="241102" h="160735">
                <a:moveTo>
                  <a:pt x="53578" y="8929"/>
                </a:moveTo>
                <a:lnTo>
                  <a:pt x="44648" y="17859"/>
                </a:lnTo>
                <a:lnTo>
                  <a:pt x="35718" y="26789"/>
                </a:lnTo>
                <a:lnTo>
                  <a:pt x="26789" y="35718"/>
                </a:lnTo>
                <a:lnTo>
                  <a:pt x="17859" y="53578"/>
                </a:lnTo>
                <a:lnTo>
                  <a:pt x="8929" y="71437"/>
                </a:lnTo>
                <a:lnTo>
                  <a:pt x="8929" y="89296"/>
                </a:lnTo>
                <a:lnTo>
                  <a:pt x="0" y="107156"/>
                </a:lnTo>
                <a:lnTo>
                  <a:pt x="0" y="133945"/>
                </a:lnTo>
                <a:lnTo>
                  <a:pt x="0" y="142875"/>
                </a:lnTo>
                <a:lnTo>
                  <a:pt x="0" y="160734"/>
                </a:lnTo>
                <a:lnTo>
                  <a:pt x="0" y="160734"/>
                </a:lnTo>
                <a:lnTo>
                  <a:pt x="8929" y="160734"/>
                </a:lnTo>
                <a:lnTo>
                  <a:pt x="8929" y="151804"/>
                </a:lnTo>
                <a:lnTo>
                  <a:pt x="26789" y="133945"/>
                </a:lnTo>
                <a:lnTo>
                  <a:pt x="35718" y="107156"/>
                </a:lnTo>
                <a:lnTo>
                  <a:pt x="53578" y="80367"/>
                </a:lnTo>
                <a:lnTo>
                  <a:pt x="71437" y="53578"/>
                </a:lnTo>
                <a:lnTo>
                  <a:pt x="89297" y="26789"/>
                </a:lnTo>
                <a:lnTo>
                  <a:pt x="116086" y="17859"/>
                </a:lnTo>
                <a:lnTo>
                  <a:pt x="125015" y="17859"/>
                </a:lnTo>
                <a:lnTo>
                  <a:pt x="142875" y="35718"/>
                </a:lnTo>
                <a:lnTo>
                  <a:pt x="160734" y="44648"/>
                </a:lnTo>
                <a:lnTo>
                  <a:pt x="169664" y="62507"/>
                </a:lnTo>
                <a:lnTo>
                  <a:pt x="187523" y="71437"/>
                </a:lnTo>
                <a:lnTo>
                  <a:pt x="196453" y="80367"/>
                </a:lnTo>
                <a:lnTo>
                  <a:pt x="205383" y="89296"/>
                </a:lnTo>
                <a:lnTo>
                  <a:pt x="214312" y="80367"/>
                </a:lnTo>
                <a:lnTo>
                  <a:pt x="214312" y="71437"/>
                </a:lnTo>
                <a:lnTo>
                  <a:pt x="223242" y="53578"/>
                </a:lnTo>
                <a:lnTo>
                  <a:pt x="232172" y="26789"/>
                </a:lnTo>
                <a:lnTo>
                  <a:pt x="241101" y="0"/>
                </a:lnTo>
                <a:lnTo>
                  <a:pt x="241101"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 name="Freeform 13"/>
          <p:cNvSpPr/>
          <p:nvPr/>
        </p:nvSpPr>
        <p:spPr bwMode="auto">
          <a:xfrm>
            <a:off x="7099102" y="3250406"/>
            <a:ext cx="116087" cy="339329"/>
          </a:xfrm>
          <a:custGeom>
            <a:avLst/>
            <a:gdLst/>
            <a:ahLst/>
            <a:cxnLst/>
            <a:rect l="0" t="0" r="0" b="0"/>
            <a:pathLst>
              <a:path w="116087" h="339329">
                <a:moveTo>
                  <a:pt x="44648" y="8930"/>
                </a:moveTo>
                <a:lnTo>
                  <a:pt x="44648" y="8930"/>
                </a:lnTo>
                <a:lnTo>
                  <a:pt x="35718" y="0"/>
                </a:lnTo>
                <a:lnTo>
                  <a:pt x="26789" y="0"/>
                </a:lnTo>
                <a:lnTo>
                  <a:pt x="17859" y="8930"/>
                </a:lnTo>
                <a:lnTo>
                  <a:pt x="8929" y="17859"/>
                </a:lnTo>
                <a:lnTo>
                  <a:pt x="0" y="26789"/>
                </a:lnTo>
                <a:lnTo>
                  <a:pt x="0" y="44648"/>
                </a:lnTo>
                <a:lnTo>
                  <a:pt x="0" y="71437"/>
                </a:lnTo>
                <a:lnTo>
                  <a:pt x="0" y="80367"/>
                </a:lnTo>
                <a:lnTo>
                  <a:pt x="8929" y="98226"/>
                </a:lnTo>
                <a:lnTo>
                  <a:pt x="17859" y="98226"/>
                </a:lnTo>
                <a:lnTo>
                  <a:pt x="35718" y="98226"/>
                </a:lnTo>
                <a:lnTo>
                  <a:pt x="44648" y="89297"/>
                </a:lnTo>
                <a:lnTo>
                  <a:pt x="62507" y="71437"/>
                </a:lnTo>
                <a:lnTo>
                  <a:pt x="71437" y="53578"/>
                </a:lnTo>
                <a:lnTo>
                  <a:pt x="80367" y="26789"/>
                </a:lnTo>
                <a:lnTo>
                  <a:pt x="89296" y="17859"/>
                </a:lnTo>
                <a:lnTo>
                  <a:pt x="98226" y="8930"/>
                </a:lnTo>
                <a:lnTo>
                  <a:pt x="98226" y="8930"/>
                </a:lnTo>
                <a:lnTo>
                  <a:pt x="98226" y="17859"/>
                </a:lnTo>
                <a:lnTo>
                  <a:pt x="98226" y="35719"/>
                </a:lnTo>
                <a:lnTo>
                  <a:pt x="107156" y="62508"/>
                </a:lnTo>
                <a:lnTo>
                  <a:pt x="107156" y="98226"/>
                </a:lnTo>
                <a:lnTo>
                  <a:pt x="116086" y="133945"/>
                </a:lnTo>
                <a:lnTo>
                  <a:pt x="116086" y="178594"/>
                </a:lnTo>
                <a:lnTo>
                  <a:pt x="116086" y="214312"/>
                </a:lnTo>
                <a:lnTo>
                  <a:pt x="107156" y="250031"/>
                </a:lnTo>
                <a:lnTo>
                  <a:pt x="89296" y="285750"/>
                </a:lnTo>
                <a:lnTo>
                  <a:pt x="71437" y="312539"/>
                </a:lnTo>
                <a:lnTo>
                  <a:pt x="44648" y="330398"/>
                </a:lnTo>
                <a:lnTo>
                  <a:pt x="17859" y="339328"/>
                </a:lnTo>
                <a:lnTo>
                  <a:pt x="17859" y="33932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 name="Freeform 14"/>
          <p:cNvSpPr/>
          <p:nvPr/>
        </p:nvSpPr>
        <p:spPr bwMode="auto">
          <a:xfrm>
            <a:off x="6009680" y="3991570"/>
            <a:ext cx="241102" cy="241102"/>
          </a:xfrm>
          <a:custGeom>
            <a:avLst/>
            <a:gdLst/>
            <a:ahLst/>
            <a:cxnLst/>
            <a:rect l="0" t="0" r="0" b="0"/>
            <a:pathLst>
              <a:path w="241102" h="241102">
                <a:moveTo>
                  <a:pt x="98226" y="0"/>
                </a:moveTo>
                <a:lnTo>
                  <a:pt x="98226" y="0"/>
                </a:lnTo>
                <a:lnTo>
                  <a:pt x="89297" y="0"/>
                </a:lnTo>
                <a:lnTo>
                  <a:pt x="80367" y="0"/>
                </a:lnTo>
                <a:lnTo>
                  <a:pt x="71437" y="0"/>
                </a:lnTo>
                <a:lnTo>
                  <a:pt x="62508" y="17859"/>
                </a:lnTo>
                <a:lnTo>
                  <a:pt x="44648" y="35719"/>
                </a:lnTo>
                <a:lnTo>
                  <a:pt x="35718" y="62508"/>
                </a:lnTo>
                <a:lnTo>
                  <a:pt x="26789" y="98226"/>
                </a:lnTo>
                <a:lnTo>
                  <a:pt x="8929" y="133945"/>
                </a:lnTo>
                <a:lnTo>
                  <a:pt x="8929" y="169664"/>
                </a:lnTo>
                <a:lnTo>
                  <a:pt x="0" y="205383"/>
                </a:lnTo>
                <a:lnTo>
                  <a:pt x="8929" y="223242"/>
                </a:lnTo>
                <a:lnTo>
                  <a:pt x="17859" y="241101"/>
                </a:lnTo>
                <a:lnTo>
                  <a:pt x="26789" y="232172"/>
                </a:lnTo>
                <a:lnTo>
                  <a:pt x="44648" y="214312"/>
                </a:lnTo>
                <a:lnTo>
                  <a:pt x="53578" y="187523"/>
                </a:lnTo>
                <a:lnTo>
                  <a:pt x="71437" y="142875"/>
                </a:lnTo>
                <a:lnTo>
                  <a:pt x="89297" y="98226"/>
                </a:lnTo>
                <a:lnTo>
                  <a:pt x="107156" y="53578"/>
                </a:lnTo>
                <a:lnTo>
                  <a:pt x="125015" y="26789"/>
                </a:lnTo>
                <a:lnTo>
                  <a:pt x="133945" y="8930"/>
                </a:lnTo>
                <a:lnTo>
                  <a:pt x="151804" y="17859"/>
                </a:lnTo>
                <a:lnTo>
                  <a:pt x="160734" y="35719"/>
                </a:lnTo>
                <a:lnTo>
                  <a:pt x="169664" y="71437"/>
                </a:lnTo>
                <a:lnTo>
                  <a:pt x="178593" y="107156"/>
                </a:lnTo>
                <a:lnTo>
                  <a:pt x="187523" y="151805"/>
                </a:lnTo>
                <a:lnTo>
                  <a:pt x="196453" y="178594"/>
                </a:lnTo>
                <a:lnTo>
                  <a:pt x="205383" y="196453"/>
                </a:lnTo>
                <a:lnTo>
                  <a:pt x="223242" y="205383"/>
                </a:lnTo>
                <a:lnTo>
                  <a:pt x="232172" y="196453"/>
                </a:lnTo>
                <a:lnTo>
                  <a:pt x="241101" y="178594"/>
                </a:lnTo>
                <a:lnTo>
                  <a:pt x="241101" y="17859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 name="Freeform 15"/>
          <p:cNvSpPr/>
          <p:nvPr/>
        </p:nvSpPr>
        <p:spPr bwMode="auto">
          <a:xfrm>
            <a:off x="6411516" y="3679031"/>
            <a:ext cx="303610" cy="410766"/>
          </a:xfrm>
          <a:custGeom>
            <a:avLst/>
            <a:gdLst/>
            <a:ahLst/>
            <a:cxnLst/>
            <a:rect l="0" t="0" r="0" b="0"/>
            <a:pathLst>
              <a:path w="303610" h="410766">
                <a:moveTo>
                  <a:pt x="0" y="178594"/>
                </a:moveTo>
                <a:lnTo>
                  <a:pt x="0" y="178594"/>
                </a:lnTo>
                <a:lnTo>
                  <a:pt x="0" y="178594"/>
                </a:lnTo>
                <a:lnTo>
                  <a:pt x="0" y="187523"/>
                </a:lnTo>
                <a:lnTo>
                  <a:pt x="0" y="187523"/>
                </a:lnTo>
                <a:lnTo>
                  <a:pt x="8929" y="205383"/>
                </a:lnTo>
                <a:lnTo>
                  <a:pt x="8929" y="223242"/>
                </a:lnTo>
                <a:lnTo>
                  <a:pt x="17859" y="258961"/>
                </a:lnTo>
                <a:lnTo>
                  <a:pt x="17859" y="285750"/>
                </a:lnTo>
                <a:lnTo>
                  <a:pt x="26789" y="330398"/>
                </a:lnTo>
                <a:lnTo>
                  <a:pt x="35718" y="366117"/>
                </a:lnTo>
                <a:lnTo>
                  <a:pt x="44648" y="392906"/>
                </a:lnTo>
                <a:lnTo>
                  <a:pt x="53578" y="410765"/>
                </a:lnTo>
                <a:lnTo>
                  <a:pt x="71437" y="410765"/>
                </a:lnTo>
                <a:lnTo>
                  <a:pt x="80367" y="410765"/>
                </a:lnTo>
                <a:lnTo>
                  <a:pt x="98226" y="383976"/>
                </a:lnTo>
                <a:lnTo>
                  <a:pt x="107156" y="357187"/>
                </a:lnTo>
                <a:lnTo>
                  <a:pt x="107156" y="312539"/>
                </a:lnTo>
                <a:lnTo>
                  <a:pt x="116086" y="258961"/>
                </a:lnTo>
                <a:lnTo>
                  <a:pt x="116086" y="205383"/>
                </a:lnTo>
                <a:lnTo>
                  <a:pt x="125015" y="151805"/>
                </a:lnTo>
                <a:lnTo>
                  <a:pt x="133945" y="125015"/>
                </a:lnTo>
                <a:lnTo>
                  <a:pt x="142875" y="107156"/>
                </a:lnTo>
                <a:lnTo>
                  <a:pt x="151804" y="125015"/>
                </a:lnTo>
                <a:lnTo>
                  <a:pt x="160734" y="151805"/>
                </a:lnTo>
                <a:lnTo>
                  <a:pt x="178593" y="196453"/>
                </a:lnTo>
                <a:lnTo>
                  <a:pt x="196453" y="241101"/>
                </a:lnTo>
                <a:lnTo>
                  <a:pt x="205382" y="276820"/>
                </a:lnTo>
                <a:lnTo>
                  <a:pt x="223242" y="312539"/>
                </a:lnTo>
                <a:lnTo>
                  <a:pt x="241101" y="330398"/>
                </a:lnTo>
                <a:lnTo>
                  <a:pt x="250031" y="339328"/>
                </a:lnTo>
                <a:lnTo>
                  <a:pt x="250031" y="330398"/>
                </a:lnTo>
                <a:lnTo>
                  <a:pt x="258961" y="312539"/>
                </a:lnTo>
                <a:lnTo>
                  <a:pt x="258961" y="276820"/>
                </a:lnTo>
                <a:lnTo>
                  <a:pt x="267890" y="232172"/>
                </a:lnTo>
                <a:lnTo>
                  <a:pt x="267890" y="169664"/>
                </a:lnTo>
                <a:lnTo>
                  <a:pt x="267890" y="107156"/>
                </a:lnTo>
                <a:lnTo>
                  <a:pt x="267890" y="53578"/>
                </a:lnTo>
                <a:lnTo>
                  <a:pt x="267890" y="17859"/>
                </a:lnTo>
                <a:lnTo>
                  <a:pt x="276820" y="0"/>
                </a:lnTo>
                <a:lnTo>
                  <a:pt x="285750" y="0"/>
                </a:lnTo>
                <a:lnTo>
                  <a:pt x="294679" y="17859"/>
                </a:lnTo>
                <a:lnTo>
                  <a:pt x="303609" y="35719"/>
                </a:lnTo>
                <a:lnTo>
                  <a:pt x="303609" y="53578"/>
                </a:lnTo>
                <a:lnTo>
                  <a:pt x="303609" y="5357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7" name="Freeform 16"/>
          <p:cNvSpPr/>
          <p:nvPr/>
        </p:nvSpPr>
        <p:spPr bwMode="auto">
          <a:xfrm>
            <a:off x="6741914" y="3741539"/>
            <a:ext cx="178595" cy="223243"/>
          </a:xfrm>
          <a:custGeom>
            <a:avLst/>
            <a:gdLst/>
            <a:ahLst/>
            <a:cxnLst/>
            <a:rect l="0" t="0" r="0" b="0"/>
            <a:pathLst>
              <a:path w="178595" h="223243">
                <a:moveTo>
                  <a:pt x="35719" y="178593"/>
                </a:moveTo>
                <a:lnTo>
                  <a:pt x="35719" y="178593"/>
                </a:lnTo>
                <a:lnTo>
                  <a:pt x="35719" y="178593"/>
                </a:lnTo>
                <a:lnTo>
                  <a:pt x="35719" y="178593"/>
                </a:lnTo>
                <a:lnTo>
                  <a:pt x="44649" y="169664"/>
                </a:lnTo>
                <a:lnTo>
                  <a:pt x="53578" y="160734"/>
                </a:lnTo>
                <a:lnTo>
                  <a:pt x="62508" y="142875"/>
                </a:lnTo>
                <a:lnTo>
                  <a:pt x="71438" y="125015"/>
                </a:lnTo>
                <a:lnTo>
                  <a:pt x="80367" y="107156"/>
                </a:lnTo>
                <a:lnTo>
                  <a:pt x="80367" y="80367"/>
                </a:lnTo>
                <a:lnTo>
                  <a:pt x="80367" y="62507"/>
                </a:lnTo>
                <a:lnTo>
                  <a:pt x="71438" y="35718"/>
                </a:lnTo>
                <a:lnTo>
                  <a:pt x="62508" y="17859"/>
                </a:lnTo>
                <a:lnTo>
                  <a:pt x="44649" y="8929"/>
                </a:lnTo>
                <a:lnTo>
                  <a:pt x="35719" y="8929"/>
                </a:lnTo>
                <a:lnTo>
                  <a:pt x="17859" y="17859"/>
                </a:lnTo>
                <a:lnTo>
                  <a:pt x="17859" y="44648"/>
                </a:lnTo>
                <a:lnTo>
                  <a:pt x="8930" y="80367"/>
                </a:lnTo>
                <a:lnTo>
                  <a:pt x="0" y="125015"/>
                </a:lnTo>
                <a:lnTo>
                  <a:pt x="0" y="160734"/>
                </a:lnTo>
                <a:lnTo>
                  <a:pt x="8930" y="196453"/>
                </a:lnTo>
                <a:lnTo>
                  <a:pt x="26789" y="214312"/>
                </a:lnTo>
                <a:lnTo>
                  <a:pt x="44649" y="223242"/>
                </a:lnTo>
                <a:lnTo>
                  <a:pt x="62508" y="223242"/>
                </a:lnTo>
                <a:lnTo>
                  <a:pt x="89297" y="205382"/>
                </a:lnTo>
                <a:lnTo>
                  <a:pt x="107156" y="169664"/>
                </a:lnTo>
                <a:lnTo>
                  <a:pt x="125016" y="133945"/>
                </a:lnTo>
                <a:lnTo>
                  <a:pt x="142875" y="89297"/>
                </a:lnTo>
                <a:lnTo>
                  <a:pt x="160734" y="44648"/>
                </a:lnTo>
                <a:lnTo>
                  <a:pt x="178594" y="0"/>
                </a:lnTo>
                <a:lnTo>
                  <a:pt x="178594"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8" name="Freeform 17"/>
          <p:cNvSpPr/>
          <p:nvPr/>
        </p:nvSpPr>
        <p:spPr bwMode="auto">
          <a:xfrm>
            <a:off x="6866930" y="3616523"/>
            <a:ext cx="178594" cy="276821"/>
          </a:xfrm>
          <a:custGeom>
            <a:avLst/>
            <a:gdLst/>
            <a:ahLst/>
            <a:cxnLst/>
            <a:rect l="0" t="0" r="0" b="0"/>
            <a:pathLst>
              <a:path w="178594" h="276821">
                <a:moveTo>
                  <a:pt x="44648" y="0"/>
                </a:moveTo>
                <a:lnTo>
                  <a:pt x="35718" y="0"/>
                </a:lnTo>
                <a:lnTo>
                  <a:pt x="26789" y="0"/>
                </a:lnTo>
                <a:lnTo>
                  <a:pt x="17859" y="0"/>
                </a:lnTo>
                <a:lnTo>
                  <a:pt x="8929" y="0"/>
                </a:lnTo>
                <a:lnTo>
                  <a:pt x="0" y="0"/>
                </a:lnTo>
                <a:lnTo>
                  <a:pt x="0" y="0"/>
                </a:lnTo>
                <a:lnTo>
                  <a:pt x="0" y="17859"/>
                </a:lnTo>
                <a:lnTo>
                  <a:pt x="8929" y="35719"/>
                </a:lnTo>
                <a:lnTo>
                  <a:pt x="8929" y="62508"/>
                </a:lnTo>
                <a:lnTo>
                  <a:pt x="17859" y="107156"/>
                </a:lnTo>
                <a:lnTo>
                  <a:pt x="17859" y="142875"/>
                </a:lnTo>
                <a:lnTo>
                  <a:pt x="26789" y="187523"/>
                </a:lnTo>
                <a:lnTo>
                  <a:pt x="26789" y="223242"/>
                </a:lnTo>
                <a:lnTo>
                  <a:pt x="35718" y="250031"/>
                </a:lnTo>
                <a:lnTo>
                  <a:pt x="44648" y="267891"/>
                </a:lnTo>
                <a:lnTo>
                  <a:pt x="53578" y="276820"/>
                </a:lnTo>
                <a:lnTo>
                  <a:pt x="53578" y="276820"/>
                </a:lnTo>
                <a:lnTo>
                  <a:pt x="62508" y="258961"/>
                </a:lnTo>
                <a:lnTo>
                  <a:pt x="71437" y="223242"/>
                </a:lnTo>
                <a:lnTo>
                  <a:pt x="89297" y="187523"/>
                </a:lnTo>
                <a:lnTo>
                  <a:pt x="107156" y="142875"/>
                </a:lnTo>
                <a:lnTo>
                  <a:pt x="133945" y="116086"/>
                </a:lnTo>
                <a:lnTo>
                  <a:pt x="151804" y="98227"/>
                </a:lnTo>
                <a:lnTo>
                  <a:pt x="169664" y="98227"/>
                </a:lnTo>
                <a:lnTo>
                  <a:pt x="178593" y="107156"/>
                </a:lnTo>
                <a:lnTo>
                  <a:pt x="178593" y="125016"/>
                </a:lnTo>
                <a:lnTo>
                  <a:pt x="169664" y="151805"/>
                </a:lnTo>
                <a:lnTo>
                  <a:pt x="151804" y="178594"/>
                </a:lnTo>
                <a:lnTo>
                  <a:pt x="133945" y="205383"/>
                </a:lnTo>
                <a:lnTo>
                  <a:pt x="107156" y="232172"/>
                </a:lnTo>
                <a:lnTo>
                  <a:pt x="80367" y="250031"/>
                </a:lnTo>
                <a:lnTo>
                  <a:pt x="71437" y="258961"/>
                </a:lnTo>
                <a:lnTo>
                  <a:pt x="62508" y="250031"/>
                </a:lnTo>
                <a:lnTo>
                  <a:pt x="62508" y="25003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9" name="Freeform 18"/>
          <p:cNvSpPr/>
          <p:nvPr/>
        </p:nvSpPr>
        <p:spPr bwMode="auto">
          <a:xfrm>
            <a:off x="7206258" y="3303984"/>
            <a:ext cx="508993" cy="669728"/>
          </a:xfrm>
          <a:custGeom>
            <a:avLst/>
            <a:gdLst/>
            <a:ahLst/>
            <a:cxnLst/>
            <a:rect l="0" t="0" r="0" b="0"/>
            <a:pathLst>
              <a:path w="508993" h="669728">
                <a:moveTo>
                  <a:pt x="116086" y="267891"/>
                </a:moveTo>
                <a:lnTo>
                  <a:pt x="116086" y="258961"/>
                </a:lnTo>
                <a:lnTo>
                  <a:pt x="107156" y="250031"/>
                </a:lnTo>
                <a:lnTo>
                  <a:pt x="98226" y="232172"/>
                </a:lnTo>
                <a:lnTo>
                  <a:pt x="89297" y="223242"/>
                </a:lnTo>
                <a:lnTo>
                  <a:pt x="80367" y="223242"/>
                </a:lnTo>
                <a:lnTo>
                  <a:pt x="62508" y="223242"/>
                </a:lnTo>
                <a:lnTo>
                  <a:pt x="44648" y="232172"/>
                </a:lnTo>
                <a:lnTo>
                  <a:pt x="35719" y="250031"/>
                </a:lnTo>
                <a:lnTo>
                  <a:pt x="17859" y="267891"/>
                </a:lnTo>
                <a:lnTo>
                  <a:pt x="8930" y="303609"/>
                </a:lnTo>
                <a:lnTo>
                  <a:pt x="0" y="330398"/>
                </a:lnTo>
                <a:lnTo>
                  <a:pt x="0" y="366117"/>
                </a:lnTo>
                <a:lnTo>
                  <a:pt x="0" y="392906"/>
                </a:lnTo>
                <a:lnTo>
                  <a:pt x="0" y="401836"/>
                </a:lnTo>
                <a:lnTo>
                  <a:pt x="8930" y="410766"/>
                </a:lnTo>
                <a:lnTo>
                  <a:pt x="26789" y="410766"/>
                </a:lnTo>
                <a:lnTo>
                  <a:pt x="44648" y="392906"/>
                </a:lnTo>
                <a:lnTo>
                  <a:pt x="62508" y="366117"/>
                </a:lnTo>
                <a:lnTo>
                  <a:pt x="80367" y="330398"/>
                </a:lnTo>
                <a:lnTo>
                  <a:pt x="98226" y="294680"/>
                </a:lnTo>
                <a:lnTo>
                  <a:pt x="116086" y="267891"/>
                </a:lnTo>
                <a:lnTo>
                  <a:pt x="133945" y="241102"/>
                </a:lnTo>
                <a:lnTo>
                  <a:pt x="142875" y="232172"/>
                </a:lnTo>
                <a:lnTo>
                  <a:pt x="151805" y="241102"/>
                </a:lnTo>
                <a:lnTo>
                  <a:pt x="151805" y="267891"/>
                </a:lnTo>
                <a:lnTo>
                  <a:pt x="160734" y="294680"/>
                </a:lnTo>
                <a:lnTo>
                  <a:pt x="160734" y="321469"/>
                </a:lnTo>
                <a:lnTo>
                  <a:pt x="160734" y="348258"/>
                </a:lnTo>
                <a:lnTo>
                  <a:pt x="169664" y="366117"/>
                </a:lnTo>
                <a:lnTo>
                  <a:pt x="169664" y="375047"/>
                </a:lnTo>
                <a:lnTo>
                  <a:pt x="169664" y="375047"/>
                </a:lnTo>
                <a:lnTo>
                  <a:pt x="178594" y="366117"/>
                </a:lnTo>
                <a:lnTo>
                  <a:pt x="178594" y="339328"/>
                </a:lnTo>
                <a:lnTo>
                  <a:pt x="178594" y="312539"/>
                </a:lnTo>
                <a:lnTo>
                  <a:pt x="187523" y="267891"/>
                </a:lnTo>
                <a:lnTo>
                  <a:pt x="196453" y="223242"/>
                </a:lnTo>
                <a:lnTo>
                  <a:pt x="205383" y="187523"/>
                </a:lnTo>
                <a:lnTo>
                  <a:pt x="223242" y="169664"/>
                </a:lnTo>
                <a:lnTo>
                  <a:pt x="232172" y="169664"/>
                </a:lnTo>
                <a:lnTo>
                  <a:pt x="250031" y="196453"/>
                </a:lnTo>
                <a:lnTo>
                  <a:pt x="267890" y="241102"/>
                </a:lnTo>
                <a:lnTo>
                  <a:pt x="276820" y="303609"/>
                </a:lnTo>
                <a:lnTo>
                  <a:pt x="285750" y="366117"/>
                </a:lnTo>
                <a:lnTo>
                  <a:pt x="294680" y="428625"/>
                </a:lnTo>
                <a:lnTo>
                  <a:pt x="303609" y="500062"/>
                </a:lnTo>
                <a:lnTo>
                  <a:pt x="312539" y="553641"/>
                </a:lnTo>
                <a:lnTo>
                  <a:pt x="312539" y="607219"/>
                </a:lnTo>
                <a:lnTo>
                  <a:pt x="312539" y="642937"/>
                </a:lnTo>
                <a:lnTo>
                  <a:pt x="312539" y="660797"/>
                </a:lnTo>
                <a:lnTo>
                  <a:pt x="303609" y="669727"/>
                </a:lnTo>
                <a:lnTo>
                  <a:pt x="294680" y="651867"/>
                </a:lnTo>
                <a:lnTo>
                  <a:pt x="285750" y="616148"/>
                </a:lnTo>
                <a:lnTo>
                  <a:pt x="276820" y="562570"/>
                </a:lnTo>
                <a:lnTo>
                  <a:pt x="267890" y="491133"/>
                </a:lnTo>
                <a:lnTo>
                  <a:pt x="258961" y="419695"/>
                </a:lnTo>
                <a:lnTo>
                  <a:pt x="258961" y="357187"/>
                </a:lnTo>
                <a:lnTo>
                  <a:pt x="267890" y="285750"/>
                </a:lnTo>
                <a:lnTo>
                  <a:pt x="285750" y="232172"/>
                </a:lnTo>
                <a:lnTo>
                  <a:pt x="303609" y="187523"/>
                </a:lnTo>
                <a:lnTo>
                  <a:pt x="339328" y="142875"/>
                </a:lnTo>
                <a:lnTo>
                  <a:pt x="366117" y="98227"/>
                </a:lnTo>
                <a:lnTo>
                  <a:pt x="401836" y="62508"/>
                </a:lnTo>
                <a:lnTo>
                  <a:pt x="437555" y="35719"/>
                </a:lnTo>
                <a:lnTo>
                  <a:pt x="473273" y="17859"/>
                </a:lnTo>
                <a:lnTo>
                  <a:pt x="491133" y="0"/>
                </a:lnTo>
                <a:lnTo>
                  <a:pt x="508992" y="8930"/>
                </a:lnTo>
                <a:lnTo>
                  <a:pt x="500062" y="17859"/>
                </a:lnTo>
                <a:lnTo>
                  <a:pt x="473273" y="53578"/>
                </a:lnTo>
                <a:lnTo>
                  <a:pt x="446484" y="89297"/>
                </a:lnTo>
                <a:lnTo>
                  <a:pt x="410765" y="125016"/>
                </a:lnTo>
                <a:lnTo>
                  <a:pt x="392906" y="151805"/>
                </a:lnTo>
                <a:lnTo>
                  <a:pt x="383976" y="169664"/>
                </a:lnTo>
                <a:lnTo>
                  <a:pt x="383976" y="169664"/>
                </a:lnTo>
                <a:lnTo>
                  <a:pt x="383976" y="16966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2492579492"/>
      </p:ext>
    </p:extLst>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Maven and </a:t>
            </a:r>
            <a:r>
              <a:rPr lang="en-US" dirty="0" err="1" smtClean="0"/>
              <a:t>Gradle</a:t>
            </a:r>
            <a:endParaRPr lang="en-US" dirty="0"/>
          </a:p>
        </p:txBody>
      </p:sp>
      <p:sp>
        <p:nvSpPr>
          <p:cNvPr id="3" name="Content Placeholder 2"/>
          <p:cNvSpPr>
            <a:spLocks noGrp="1"/>
          </p:cNvSpPr>
          <p:nvPr>
            <p:ph idx="1"/>
          </p:nvPr>
        </p:nvSpPr>
        <p:spPr/>
        <p:txBody>
          <a:bodyPr/>
          <a:lstStyle/>
          <a:p>
            <a:r>
              <a:rPr lang="en-US" dirty="0" smtClean="0"/>
              <a:t>Pom.xml</a:t>
            </a:r>
          </a:p>
          <a:p>
            <a:r>
              <a:rPr lang="en-US" dirty="0" smtClean="0"/>
              <a:t>$   </a:t>
            </a:r>
            <a:r>
              <a:rPr lang="en-US" dirty="0" err="1" smtClean="0"/>
              <a:t>mvn</a:t>
            </a:r>
            <a:r>
              <a:rPr lang="en-US" dirty="0" smtClean="0"/>
              <a:t> </a:t>
            </a:r>
            <a:r>
              <a:rPr lang="en-US" dirty="0" err="1" smtClean="0"/>
              <a:t>spring-boot:run</a:t>
            </a:r>
            <a:endParaRPr lang="en-US" dirty="0" smtClean="0"/>
          </a:p>
          <a:p>
            <a:endParaRPr lang="en-US" dirty="0"/>
          </a:p>
          <a:p>
            <a:endParaRPr lang="en-US" dirty="0" smtClean="0"/>
          </a:p>
          <a:p>
            <a:endParaRPr lang="en-US" dirty="0"/>
          </a:p>
          <a:p>
            <a:r>
              <a:rPr lang="en-US" dirty="0" err="1" smtClean="0"/>
              <a:t>Gradle</a:t>
            </a:r>
            <a:endParaRPr lang="en-US" dirty="0" smtClean="0"/>
          </a:p>
          <a:p>
            <a:r>
              <a:rPr lang="en-US" dirty="0" smtClean="0"/>
              <a:t>$   </a:t>
            </a:r>
            <a:r>
              <a:rPr lang="en-US" dirty="0" err="1" smtClean="0"/>
              <a:t>gradle</a:t>
            </a:r>
            <a:r>
              <a:rPr lang="en-US" dirty="0" smtClean="0"/>
              <a:t> </a:t>
            </a:r>
            <a:r>
              <a:rPr lang="en-US" smtClean="0"/>
              <a:t>bootRun</a:t>
            </a:r>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01</a:t>
            </a:r>
            <a:endParaRPr lang="en-US" dirty="0"/>
          </a:p>
        </p:txBody>
      </p:sp>
      <p:sp>
        <p:nvSpPr>
          <p:cNvPr id="5" name="Freeform 4"/>
          <p:cNvSpPr/>
          <p:nvPr/>
        </p:nvSpPr>
        <p:spPr bwMode="auto">
          <a:xfrm>
            <a:off x="1687711" y="866180"/>
            <a:ext cx="187524" cy="98227"/>
          </a:xfrm>
          <a:custGeom>
            <a:avLst/>
            <a:gdLst/>
            <a:ahLst/>
            <a:cxnLst/>
            <a:rect l="0" t="0" r="0" b="0"/>
            <a:pathLst>
              <a:path w="187524" h="98227">
                <a:moveTo>
                  <a:pt x="0" y="0"/>
                </a:moveTo>
                <a:lnTo>
                  <a:pt x="0" y="0"/>
                </a:lnTo>
                <a:lnTo>
                  <a:pt x="0" y="8929"/>
                </a:lnTo>
                <a:lnTo>
                  <a:pt x="0" y="17859"/>
                </a:lnTo>
                <a:lnTo>
                  <a:pt x="17859" y="17859"/>
                </a:lnTo>
                <a:lnTo>
                  <a:pt x="35719" y="35718"/>
                </a:lnTo>
                <a:lnTo>
                  <a:pt x="62508" y="44648"/>
                </a:lnTo>
                <a:lnTo>
                  <a:pt x="98227" y="62507"/>
                </a:lnTo>
                <a:lnTo>
                  <a:pt x="133945" y="80367"/>
                </a:lnTo>
                <a:lnTo>
                  <a:pt x="187523" y="98226"/>
                </a:lnTo>
                <a:lnTo>
                  <a:pt x="187523" y="9822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1982391" y="1000125"/>
            <a:ext cx="1687712" cy="419696"/>
          </a:xfrm>
          <a:custGeom>
            <a:avLst/>
            <a:gdLst/>
            <a:ahLst/>
            <a:cxnLst/>
            <a:rect l="0" t="0" r="0" b="0"/>
            <a:pathLst>
              <a:path w="1687712" h="419696">
                <a:moveTo>
                  <a:pt x="0" y="0"/>
                </a:moveTo>
                <a:lnTo>
                  <a:pt x="53578" y="17859"/>
                </a:lnTo>
                <a:lnTo>
                  <a:pt x="125015" y="44648"/>
                </a:lnTo>
                <a:lnTo>
                  <a:pt x="196453" y="71437"/>
                </a:lnTo>
                <a:lnTo>
                  <a:pt x="267890" y="107156"/>
                </a:lnTo>
                <a:lnTo>
                  <a:pt x="366117" y="133945"/>
                </a:lnTo>
                <a:lnTo>
                  <a:pt x="464343" y="160734"/>
                </a:lnTo>
                <a:lnTo>
                  <a:pt x="562570" y="187523"/>
                </a:lnTo>
                <a:lnTo>
                  <a:pt x="669726" y="214312"/>
                </a:lnTo>
                <a:lnTo>
                  <a:pt x="776882" y="232172"/>
                </a:lnTo>
                <a:lnTo>
                  <a:pt x="892968" y="250031"/>
                </a:lnTo>
                <a:lnTo>
                  <a:pt x="991195" y="267891"/>
                </a:lnTo>
                <a:lnTo>
                  <a:pt x="1098351" y="285750"/>
                </a:lnTo>
                <a:lnTo>
                  <a:pt x="1187648" y="303609"/>
                </a:lnTo>
                <a:lnTo>
                  <a:pt x="1276945" y="321469"/>
                </a:lnTo>
                <a:lnTo>
                  <a:pt x="1366242" y="339328"/>
                </a:lnTo>
                <a:lnTo>
                  <a:pt x="1446609" y="357188"/>
                </a:lnTo>
                <a:lnTo>
                  <a:pt x="1518047" y="375047"/>
                </a:lnTo>
                <a:lnTo>
                  <a:pt x="1580554" y="392906"/>
                </a:lnTo>
                <a:lnTo>
                  <a:pt x="1634132" y="410765"/>
                </a:lnTo>
                <a:lnTo>
                  <a:pt x="1687711" y="419695"/>
                </a:lnTo>
                <a:lnTo>
                  <a:pt x="1687711" y="41969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3545086" y="839391"/>
            <a:ext cx="223243" cy="473274"/>
          </a:xfrm>
          <a:custGeom>
            <a:avLst/>
            <a:gdLst/>
            <a:ahLst/>
            <a:cxnLst/>
            <a:rect l="0" t="0" r="0" b="0"/>
            <a:pathLst>
              <a:path w="223243" h="473274">
                <a:moveTo>
                  <a:pt x="0" y="0"/>
                </a:moveTo>
                <a:lnTo>
                  <a:pt x="0" y="8929"/>
                </a:lnTo>
                <a:lnTo>
                  <a:pt x="8930" y="17859"/>
                </a:lnTo>
                <a:lnTo>
                  <a:pt x="17859" y="44648"/>
                </a:lnTo>
                <a:lnTo>
                  <a:pt x="26789" y="71437"/>
                </a:lnTo>
                <a:lnTo>
                  <a:pt x="44648" y="107156"/>
                </a:lnTo>
                <a:lnTo>
                  <a:pt x="53578" y="151804"/>
                </a:lnTo>
                <a:lnTo>
                  <a:pt x="71437" y="205382"/>
                </a:lnTo>
                <a:lnTo>
                  <a:pt x="89297" y="258960"/>
                </a:lnTo>
                <a:lnTo>
                  <a:pt x="107156" y="312539"/>
                </a:lnTo>
                <a:lnTo>
                  <a:pt x="125016" y="366117"/>
                </a:lnTo>
                <a:lnTo>
                  <a:pt x="142875" y="401836"/>
                </a:lnTo>
                <a:lnTo>
                  <a:pt x="169664" y="437554"/>
                </a:lnTo>
                <a:lnTo>
                  <a:pt x="196453" y="455414"/>
                </a:lnTo>
                <a:lnTo>
                  <a:pt x="214312" y="473273"/>
                </a:lnTo>
                <a:lnTo>
                  <a:pt x="223242" y="473273"/>
                </a:lnTo>
                <a:lnTo>
                  <a:pt x="223242" y="47327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4027289" y="1285875"/>
            <a:ext cx="294681" cy="303610"/>
          </a:xfrm>
          <a:custGeom>
            <a:avLst/>
            <a:gdLst/>
            <a:ahLst/>
            <a:cxnLst/>
            <a:rect l="0" t="0" r="0" b="0"/>
            <a:pathLst>
              <a:path w="294681" h="303610">
                <a:moveTo>
                  <a:pt x="17859" y="0"/>
                </a:moveTo>
                <a:lnTo>
                  <a:pt x="17859" y="0"/>
                </a:lnTo>
                <a:lnTo>
                  <a:pt x="8930" y="8930"/>
                </a:lnTo>
                <a:lnTo>
                  <a:pt x="8930" y="8930"/>
                </a:lnTo>
                <a:lnTo>
                  <a:pt x="8930" y="8930"/>
                </a:lnTo>
                <a:lnTo>
                  <a:pt x="0" y="17859"/>
                </a:lnTo>
                <a:lnTo>
                  <a:pt x="0" y="26789"/>
                </a:lnTo>
                <a:lnTo>
                  <a:pt x="0" y="44648"/>
                </a:lnTo>
                <a:lnTo>
                  <a:pt x="0" y="62508"/>
                </a:lnTo>
                <a:lnTo>
                  <a:pt x="0" y="107156"/>
                </a:lnTo>
                <a:lnTo>
                  <a:pt x="0" y="142875"/>
                </a:lnTo>
                <a:lnTo>
                  <a:pt x="8930" y="187523"/>
                </a:lnTo>
                <a:lnTo>
                  <a:pt x="17859" y="232172"/>
                </a:lnTo>
                <a:lnTo>
                  <a:pt x="17859" y="258961"/>
                </a:lnTo>
                <a:lnTo>
                  <a:pt x="26789" y="276820"/>
                </a:lnTo>
                <a:lnTo>
                  <a:pt x="26789" y="294679"/>
                </a:lnTo>
                <a:lnTo>
                  <a:pt x="35719" y="285750"/>
                </a:lnTo>
                <a:lnTo>
                  <a:pt x="35719" y="276820"/>
                </a:lnTo>
                <a:lnTo>
                  <a:pt x="44649" y="258961"/>
                </a:lnTo>
                <a:lnTo>
                  <a:pt x="53578" y="223242"/>
                </a:lnTo>
                <a:lnTo>
                  <a:pt x="62508" y="187523"/>
                </a:lnTo>
                <a:lnTo>
                  <a:pt x="80367" y="142875"/>
                </a:lnTo>
                <a:lnTo>
                  <a:pt x="98227" y="107156"/>
                </a:lnTo>
                <a:lnTo>
                  <a:pt x="116086" y="80367"/>
                </a:lnTo>
                <a:lnTo>
                  <a:pt x="133945" y="62508"/>
                </a:lnTo>
                <a:lnTo>
                  <a:pt x="160734" y="71438"/>
                </a:lnTo>
                <a:lnTo>
                  <a:pt x="178594" y="80367"/>
                </a:lnTo>
                <a:lnTo>
                  <a:pt x="205383" y="116086"/>
                </a:lnTo>
                <a:lnTo>
                  <a:pt x="223242" y="151804"/>
                </a:lnTo>
                <a:lnTo>
                  <a:pt x="241102" y="196453"/>
                </a:lnTo>
                <a:lnTo>
                  <a:pt x="250031" y="241101"/>
                </a:lnTo>
                <a:lnTo>
                  <a:pt x="258961" y="276820"/>
                </a:lnTo>
                <a:lnTo>
                  <a:pt x="258961" y="294679"/>
                </a:lnTo>
                <a:lnTo>
                  <a:pt x="258961" y="303609"/>
                </a:lnTo>
                <a:lnTo>
                  <a:pt x="267891" y="303609"/>
                </a:lnTo>
                <a:lnTo>
                  <a:pt x="276820" y="285750"/>
                </a:lnTo>
                <a:lnTo>
                  <a:pt x="285750" y="258961"/>
                </a:lnTo>
                <a:lnTo>
                  <a:pt x="294680" y="232172"/>
                </a:lnTo>
                <a:lnTo>
                  <a:pt x="294680" y="23217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4330898" y="1348383"/>
            <a:ext cx="133947" cy="187524"/>
          </a:xfrm>
          <a:custGeom>
            <a:avLst/>
            <a:gdLst/>
            <a:ahLst/>
            <a:cxnLst/>
            <a:rect l="0" t="0" r="0" b="0"/>
            <a:pathLst>
              <a:path w="133947" h="187524">
                <a:moveTo>
                  <a:pt x="8930" y="133945"/>
                </a:moveTo>
                <a:lnTo>
                  <a:pt x="8930" y="142875"/>
                </a:lnTo>
                <a:lnTo>
                  <a:pt x="8930" y="142875"/>
                </a:lnTo>
                <a:lnTo>
                  <a:pt x="17860" y="151804"/>
                </a:lnTo>
                <a:lnTo>
                  <a:pt x="35719" y="151804"/>
                </a:lnTo>
                <a:lnTo>
                  <a:pt x="44649" y="151804"/>
                </a:lnTo>
                <a:lnTo>
                  <a:pt x="62508" y="142875"/>
                </a:lnTo>
                <a:lnTo>
                  <a:pt x="80368" y="125015"/>
                </a:lnTo>
                <a:lnTo>
                  <a:pt x="89297" y="107156"/>
                </a:lnTo>
                <a:lnTo>
                  <a:pt x="98227" y="89296"/>
                </a:lnTo>
                <a:lnTo>
                  <a:pt x="98227" y="62507"/>
                </a:lnTo>
                <a:lnTo>
                  <a:pt x="89297" y="44648"/>
                </a:lnTo>
                <a:lnTo>
                  <a:pt x="71438" y="17859"/>
                </a:lnTo>
                <a:lnTo>
                  <a:pt x="53579" y="8930"/>
                </a:lnTo>
                <a:lnTo>
                  <a:pt x="35719" y="0"/>
                </a:lnTo>
                <a:lnTo>
                  <a:pt x="17860" y="17859"/>
                </a:lnTo>
                <a:lnTo>
                  <a:pt x="8930" y="44648"/>
                </a:lnTo>
                <a:lnTo>
                  <a:pt x="0" y="71437"/>
                </a:lnTo>
                <a:lnTo>
                  <a:pt x="0" y="107156"/>
                </a:lnTo>
                <a:lnTo>
                  <a:pt x="8930" y="142875"/>
                </a:lnTo>
                <a:lnTo>
                  <a:pt x="17860" y="160734"/>
                </a:lnTo>
                <a:lnTo>
                  <a:pt x="35719" y="178593"/>
                </a:lnTo>
                <a:lnTo>
                  <a:pt x="62508" y="187523"/>
                </a:lnTo>
                <a:lnTo>
                  <a:pt x="89297" y="187523"/>
                </a:lnTo>
                <a:lnTo>
                  <a:pt x="107157" y="169664"/>
                </a:lnTo>
                <a:lnTo>
                  <a:pt x="133946" y="151804"/>
                </a:lnTo>
                <a:lnTo>
                  <a:pt x="133946" y="15180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4527352" y="1312664"/>
            <a:ext cx="321469" cy="276821"/>
          </a:xfrm>
          <a:custGeom>
            <a:avLst/>
            <a:gdLst/>
            <a:ahLst/>
            <a:cxnLst/>
            <a:rect l="0" t="0" r="0" b="0"/>
            <a:pathLst>
              <a:path w="321469" h="276821">
                <a:moveTo>
                  <a:pt x="44648" y="0"/>
                </a:moveTo>
                <a:lnTo>
                  <a:pt x="44648" y="17859"/>
                </a:lnTo>
                <a:lnTo>
                  <a:pt x="44648" y="35719"/>
                </a:lnTo>
                <a:lnTo>
                  <a:pt x="35718" y="62508"/>
                </a:lnTo>
                <a:lnTo>
                  <a:pt x="26789" y="98226"/>
                </a:lnTo>
                <a:lnTo>
                  <a:pt x="8929" y="142875"/>
                </a:lnTo>
                <a:lnTo>
                  <a:pt x="8929" y="187523"/>
                </a:lnTo>
                <a:lnTo>
                  <a:pt x="0" y="223242"/>
                </a:lnTo>
                <a:lnTo>
                  <a:pt x="8929" y="250031"/>
                </a:lnTo>
                <a:lnTo>
                  <a:pt x="17859" y="267890"/>
                </a:lnTo>
                <a:lnTo>
                  <a:pt x="35718" y="276820"/>
                </a:lnTo>
                <a:lnTo>
                  <a:pt x="53578" y="276820"/>
                </a:lnTo>
                <a:lnTo>
                  <a:pt x="71437" y="267890"/>
                </a:lnTo>
                <a:lnTo>
                  <a:pt x="89296" y="241101"/>
                </a:lnTo>
                <a:lnTo>
                  <a:pt x="116086" y="205383"/>
                </a:lnTo>
                <a:lnTo>
                  <a:pt x="133945" y="169664"/>
                </a:lnTo>
                <a:lnTo>
                  <a:pt x="142875" y="142875"/>
                </a:lnTo>
                <a:lnTo>
                  <a:pt x="160734" y="133945"/>
                </a:lnTo>
                <a:lnTo>
                  <a:pt x="169664" y="125015"/>
                </a:lnTo>
                <a:lnTo>
                  <a:pt x="169664" y="142875"/>
                </a:lnTo>
                <a:lnTo>
                  <a:pt x="178593" y="160734"/>
                </a:lnTo>
                <a:lnTo>
                  <a:pt x="178593" y="187523"/>
                </a:lnTo>
                <a:lnTo>
                  <a:pt x="178593" y="214312"/>
                </a:lnTo>
                <a:lnTo>
                  <a:pt x="187523" y="232172"/>
                </a:lnTo>
                <a:lnTo>
                  <a:pt x="187523" y="241101"/>
                </a:lnTo>
                <a:lnTo>
                  <a:pt x="205382" y="250031"/>
                </a:lnTo>
                <a:lnTo>
                  <a:pt x="223242" y="241101"/>
                </a:lnTo>
                <a:lnTo>
                  <a:pt x="241101" y="232172"/>
                </a:lnTo>
                <a:lnTo>
                  <a:pt x="267890" y="214312"/>
                </a:lnTo>
                <a:lnTo>
                  <a:pt x="285750" y="187523"/>
                </a:lnTo>
                <a:lnTo>
                  <a:pt x="303609" y="151805"/>
                </a:lnTo>
                <a:lnTo>
                  <a:pt x="312539" y="107156"/>
                </a:lnTo>
                <a:lnTo>
                  <a:pt x="312539" y="71438"/>
                </a:lnTo>
                <a:lnTo>
                  <a:pt x="321468" y="44649"/>
                </a:lnTo>
                <a:lnTo>
                  <a:pt x="312539" y="26789"/>
                </a:lnTo>
                <a:lnTo>
                  <a:pt x="303609" y="26789"/>
                </a:lnTo>
                <a:lnTo>
                  <a:pt x="285750" y="26789"/>
                </a:lnTo>
                <a:lnTo>
                  <a:pt x="267890" y="44649"/>
                </a:lnTo>
                <a:lnTo>
                  <a:pt x="250031" y="53578"/>
                </a:lnTo>
                <a:lnTo>
                  <a:pt x="241101" y="71438"/>
                </a:lnTo>
                <a:lnTo>
                  <a:pt x="250031" y="80367"/>
                </a:lnTo>
                <a:lnTo>
                  <a:pt x="258961" y="80367"/>
                </a:lnTo>
                <a:lnTo>
                  <a:pt x="258961" y="8036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 name="Freeform 10"/>
          <p:cNvSpPr/>
          <p:nvPr/>
        </p:nvSpPr>
        <p:spPr bwMode="auto">
          <a:xfrm>
            <a:off x="4911328" y="1393031"/>
            <a:ext cx="107157" cy="80368"/>
          </a:xfrm>
          <a:custGeom>
            <a:avLst/>
            <a:gdLst/>
            <a:ahLst/>
            <a:cxnLst/>
            <a:rect l="0" t="0" r="0" b="0"/>
            <a:pathLst>
              <a:path w="107157" h="80368">
                <a:moveTo>
                  <a:pt x="0" y="80367"/>
                </a:moveTo>
                <a:lnTo>
                  <a:pt x="0" y="80367"/>
                </a:lnTo>
                <a:lnTo>
                  <a:pt x="0" y="80367"/>
                </a:lnTo>
                <a:lnTo>
                  <a:pt x="17860" y="71438"/>
                </a:lnTo>
                <a:lnTo>
                  <a:pt x="26789" y="71438"/>
                </a:lnTo>
                <a:lnTo>
                  <a:pt x="44649" y="62508"/>
                </a:lnTo>
                <a:lnTo>
                  <a:pt x="62508" y="53578"/>
                </a:lnTo>
                <a:lnTo>
                  <a:pt x="71438" y="35719"/>
                </a:lnTo>
                <a:lnTo>
                  <a:pt x="89297" y="17859"/>
                </a:lnTo>
                <a:lnTo>
                  <a:pt x="107156" y="0"/>
                </a:lnTo>
                <a:lnTo>
                  <a:pt x="107156"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 name="Freeform 11"/>
          <p:cNvSpPr/>
          <p:nvPr/>
        </p:nvSpPr>
        <p:spPr bwMode="auto">
          <a:xfrm>
            <a:off x="4857750" y="1330523"/>
            <a:ext cx="196454" cy="241103"/>
          </a:xfrm>
          <a:custGeom>
            <a:avLst/>
            <a:gdLst/>
            <a:ahLst/>
            <a:cxnLst/>
            <a:rect l="0" t="0" r="0" b="0"/>
            <a:pathLst>
              <a:path w="196454" h="241103">
                <a:moveTo>
                  <a:pt x="160734" y="17860"/>
                </a:moveTo>
                <a:lnTo>
                  <a:pt x="151805" y="8930"/>
                </a:lnTo>
                <a:lnTo>
                  <a:pt x="133945" y="0"/>
                </a:lnTo>
                <a:lnTo>
                  <a:pt x="98227" y="8930"/>
                </a:lnTo>
                <a:lnTo>
                  <a:pt x="80367" y="26790"/>
                </a:lnTo>
                <a:lnTo>
                  <a:pt x="53578" y="62508"/>
                </a:lnTo>
                <a:lnTo>
                  <a:pt x="26789" y="98227"/>
                </a:lnTo>
                <a:lnTo>
                  <a:pt x="17859" y="142875"/>
                </a:lnTo>
                <a:lnTo>
                  <a:pt x="0" y="178594"/>
                </a:lnTo>
                <a:lnTo>
                  <a:pt x="8930" y="205383"/>
                </a:lnTo>
                <a:lnTo>
                  <a:pt x="8930" y="223242"/>
                </a:lnTo>
                <a:lnTo>
                  <a:pt x="26789" y="241102"/>
                </a:lnTo>
                <a:lnTo>
                  <a:pt x="53578" y="241102"/>
                </a:lnTo>
                <a:lnTo>
                  <a:pt x="89297" y="223242"/>
                </a:lnTo>
                <a:lnTo>
                  <a:pt x="125016" y="205383"/>
                </a:lnTo>
                <a:lnTo>
                  <a:pt x="160734" y="169664"/>
                </a:lnTo>
                <a:lnTo>
                  <a:pt x="196453" y="133946"/>
                </a:lnTo>
                <a:lnTo>
                  <a:pt x="196453" y="13394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 name="Freeform 12"/>
          <p:cNvSpPr/>
          <p:nvPr/>
        </p:nvSpPr>
        <p:spPr bwMode="auto">
          <a:xfrm>
            <a:off x="5080992" y="1312664"/>
            <a:ext cx="258962" cy="285751"/>
          </a:xfrm>
          <a:custGeom>
            <a:avLst/>
            <a:gdLst/>
            <a:ahLst/>
            <a:cxnLst/>
            <a:rect l="0" t="0" r="0" b="0"/>
            <a:pathLst>
              <a:path w="258962" h="285751">
                <a:moveTo>
                  <a:pt x="89297" y="0"/>
                </a:moveTo>
                <a:lnTo>
                  <a:pt x="89297" y="8930"/>
                </a:lnTo>
                <a:lnTo>
                  <a:pt x="80367" y="17859"/>
                </a:lnTo>
                <a:lnTo>
                  <a:pt x="62508" y="44649"/>
                </a:lnTo>
                <a:lnTo>
                  <a:pt x="44649" y="71438"/>
                </a:lnTo>
                <a:lnTo>
                  <a:pt x="35719" y="107156"/>
                </a:lnTo>
                <a:lnTo>
                  <a:pt x="17860" y="151805"/>
                </a:lnTo>
                <a:lnTo>
                  <a:pt x="8930" y="187523"/>
                </a:lnTo>
                <a:lnTo>
                  <a:pt x="0" y="232172"/>
                </a:lnTo>
                <a:lnTo>
                  <a:pt x="0" y="258961"/>
                </a:lnTo>
                <a:lnTo>
                  <a:pt x="8930" y="276820"/>
                </a:lnTo>
                <a:lnTo>
                  <a:pt x="17860" y="285750"/>
                </a:lnTo>
                <a:lnTo>
                  <a:pt x="26789" y="276820"/>
                </a:lnTo>
                <a:lnTo>
                  <a:pt x="35719" y="258961"/>
                </a:lnTo>
                <a:lnTo>
                  <a:pt x="44649" y="223242"/>
                </a:lnTo>
                <a:lnTo>
                  <a:pt x="44649" y="187523"/>
                </a:lnTo>
                <a:lnTo>
                  <a:pt x="62508" y="142875"/>
                </a:lnTo>
                <a:lnTo>
                  <a:pt x="89297" y="116086"/>
                </a:lnTo>
                <a:lnTo>
                  <a:pt x="116086" y="98226"/>
                </a:lnTo>
                <a:lnTo>
                  <a:pt x="142875" y="89297"/>
                </a:lnTo>
                <a:lnTo>
                  <a:pt x="169664" y="98226"/>
                </a:lnTo>
                <a:lnTo>
                  <a:pt x="196453" y="116086"/>
                </a:lnTo>
                <a:lnTo>
                  <a:pt x="232172" y="133945"/>
                </a:lnTo>
                <a:lnTo>
                  <a:pt x="258961" y="151805"/>
                </a:lnTo>
                <a:lnTo>
                  <a:pt x="258961" y="15180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 name="Freeform 13"/>
          <p:cNvSpPr/>
          <p:nvPr/>
        </p:nvSpPr>
        <p:spPr bwMode="auto">
          <a:xfrm>
            <a:off x="5393531" y="1107281"/>
            <a:ext cx="759025" cy="419696"/>
          </a:xfrm>
          <a:custGeom>
            <a:avLst/>
            <a:gdLst/>
            <a:ahLst/>
            <a:cxnLst/>
            <a:rect l="0" t="0" r="0" b="0"/>
            <a:pathLst>
              <a:path w="759025" h="419696">
                <a:moveTo>
                  <a:pt x="473274" y="8930"/>
                </a:moveTo>
                <a:lnTo>
                  <a:pt x="473274" y="8930"/>
                </a:lnTo>
                <a:lnTo>
                  <a:pt x="464344" y="8930"/>
                </a:lnTo>
                <a:lnTo>
                  <a:pt x="464344" y="8930"/>
                </a:lnTo>
                <a:lnTo>
                  <a:pt x="455414" y="17860"/>
                </a:lnTo>
                <a:lnTo>
                  <a:pt x="446485" y="44649"/>
                </a:lnTo>
                <a:lnTo>
                  <a:pt x="437555" y="80367"/>
                </a:lnTo>
                <a:lnTo>
                  <a:pt x="419696" y="125016"/>
                </a:lnTo>
                <a:lnTo>
                  <a:pt x="410766" y="187524"/>
                </a:lnTo>
                <a:lnTo>
                  <a:pt x="401836" y="241102"/>
                </a:lnTo>
                <a:lnTo>
                  <a:pt x="383977" y="303609"/>
                </a:lnTo>
                <a:lnTo>
                  <a:pt x="375047" y="348258"/>
                </a:lnTo>
                <a:lnTo>
                  <a:pt x="348258" y="383977"/>
                </a:lnTo>
                <a:lnTo>
                  <a:pt x="321469" y="410766"/>
                </a:lnTo>
                <a:lnTo>
                  <a:pt x="294680" y="419695"/>
                </a:lnTo>
                <a:lnTo>
                  <a:pt x="250032" y="410766"/>
                </a:lnTo>
                <a:lnTo>
                  <a:pt x="205383" y="383977"/>
                </a:lnTo>
                <a:lnTo>
                  <a:pt x="169664" y="348258"/>
                </a:lnTo>
                <a:lnTo>
                  <a:pt x="125016" y="285750"/>
                </a:lnTo>
                <a:lnTo>
                  <a:pt x="89297" y="232172"/>
                </a:lnTo>
                <a:lnTo>
                  <a:pt x="62508" y="169664"/>
                </a:lnTo>
                <a:lnTo>
                  <a:pt x="35719" y="125016"/>
                </a:lnTo>
                <a:lnTo>
                  <a:pt x="8930" y="80367"/>
                </a:lnTo>
                <a:lnTo>
                  <a:pt x="0" y="62508"/>
                </a:lnTo>
                <a:lnTo>
                  <a:pt x="8930" y="44649"/>
                </a:lnTo>
                <a:lnTo>
                  <a:pt x="26789" y="35719"/>
                </a:lnTo>
                <a:lnTo>
                  <a:pt x="71438" y="26789"/>
                </a:lnTo>
                <a:lnTo>
                  <a:pt x="133946" y="17860"/>
                </a:lnTo>
                <a:lnTo>
                  <a:pt x="214313" y="17860"/>
                </a:lnTo>
                <a:lnTo>
                  <a:pt x="321469" y="8930"/>
                </a:lnTo>
                <a:lnTo>
                  <a:pt x="419696" y="8930"/>
                </a:lnTo>
                <a:lnTo>
                  <a:pt x="508992" y="8930"/>
                </a:lnTo>
                <a:lnTo>
                  <a:pt x="589360" y="8930"/>
                </a:lnTo>
                <a:lnTo>
                  <a:pt x="651867" y="0"/>
                </a:lnTo>
                <a:lnTo>
                  <a:pt x="705446" y="0"/>
                </a:lnTo>
                <a:lnTo>
                  <a:pt x="732235" y="8930"/>
                </a:lnTo>
                <a:lnTo>
                  <a:pt x="750094" y="17860"/>
                </a:lnTo>
                <a:lnTo>
                  <a:pt x="759024" y="44649"/>
                </a:lnTo>
                <a:lnTo>
                  <a:pt x="759024" y="4464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 name="Freeform 14"/>
          <p:cNvSpPr/>
          <p:nvPr/>
        </p:nvSpPr>
        <p:spPr bwMode="auto">
          <a:xfrm>
            <a:off x="5902523" y="1169789"/>
            <a:ext cx="241103" cy="437556"/>
          </a:xfrm>
          <a:custGeom>
            <a:avLst/>
            <a:gdLst/>
            <a:ahLst/>
            <a:cxnLst/>
            <a:rect l="0" t="0" r="0" b="0"/>
            <a:pathLst>
              <a:path w="241103" h="437556">
                <a:moveTo>
                  <a:pt x="107157" y="89297"/>
                </a:moveTo>
                <a:lnTo>
                  <a:pt x="107157" y="89297"/>
                </a:lnTo>
                <a:lnTo>
                  <a:pt x="98227" y="107156"/>
                </a:lnTo>
                <a:lnTo>
                  <a:pt x="98227" y="125016"/>
                </a:lnTo>
                <a:lnTo>
                  <a:pt x="89297" y="160734"/>
                </a:lnTo>
                <a:lnTo>
                  <a:pt x="71438" y="205383"/>
                </a:lnTo>
                <a:lnTo>
                  <a:pt x="53579" y="250031"/>
                </a:lnTo>
                <a:lnTo>
                  <a:pt x="35719" y="294680"/>
                </a:lnTo>
                <a:lnTo>
                  <a:pt x="17860" y="330398"/>
                </a:lnTo>
                <a:lnTo>
                  <a:pt x="0" y="348258"/>
                </a:lnTo>
                <a:lnTo>
                  <a:pt x="0" y="348258"/>
                </a:lnTo>
                <a:lnTo>
                  <a:pt x="0" y="339328"/>
                </a:lnTo>
                <a:lnTo>
                  <a:pt x="8930" y="312539"/>
                </a:lnTo>
                <a:lnTo>
                  <a:pt x="17860" y="267890"/>
                </a:lnTo>
                <a:lnTo>
                  <a:pt x="44649" y="214313"/>
                </a:lnTo>
                <a:lnTo>
                  <a:pt x="80368" y="151805"/>
                </a:lnTo>
                <a:lnTo>
                  <a:pt x="116086" y="89297"/>
                </a:lnTo>
                <a:lnTo>
                  <a:pt x="151805" y="35719"/>
                </a:lnTo>
                <a:lnTo>
                  <a:pt x="187524" y="0"/>
                </a:lnTo>
                <a:lnTo>
                  <a:pt x="214313" y="0"/>
                </a:lnTo>
                <a:lnTo>
                  <a:pt x="232172" y="17859"/>
                </a:lnTo>
                <a:lnTo>
                  <a:pt x="241102" y="71438"/>
                </a:lnTo>
                <a:lnTo>
                  <a:pt x="232172" y="151805"/>
                </a:lnTo>
                <a:lnTo>
                  <a:pt x="214313" y="232172"/>
                </a:lnTo>
                <a:lnTo>
                  <a:pt x="196454" y="303609"/>
                </a:lnTo>
                <a:lnTo>
                  <a:pt x="187524" y="366117"/>
                </a:lnTo>
                <a:lnTo>
                  <a:pt x="178594" y="410765"/>
                </a:lnTo>
                <a:lnTo>
                  <a:pt x="178594" y="428625"/>
                </a:lnTo>
                <a:lnTo>
                  <a:pt x="178594" y="437555"/>
                </a:lnTo>
                <a:lnTo>
                  <a:pt x="178594" y="437555"/>
                </a:lnTo>
                <a:lnTo>
                  <a:pt x="178594" y="410765"/>
                </a:lnTo>
                <a:lnTo>
                  <a:pt x="169665" y="375047"/>
                </a:lnTo>
                <a:lnTo>
                  <a:pt x="169665" y="37504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 name="Freeform 15"/>
          <p:cNvSpPr/>
          <p:nvPr/>
        </p:nvSpPr>
        <p:spPr bwMode="auto">
          <a:xfrm>
            <a:off x="5902523" y="1357313"/>
            <a:ext cx="258962" cy="107157"/>
          </a:xfrm>
          <a:custGeom>
            <a:avLst/>
            <a:gdLst/>
            <a:ahLst/>
            <a:cxnLst/>
            <a:rect l="0" t="0" r="0" b="0"/>
            <a:pathLst>
              <a:path w="258962" h="107157">
                <a:moveTo>
                  <a:pt x="8930" y="8929"/>
                </a:moveTo>
                <a:lnTo>
                  <a:pt x="8930" y="17859"/>
                </a:lnTo>
                <a:lnTo>
                  <a:pt x="0" y="35718"/>
                </a:lnTo>
                <a:lnTo>
                  <a:pt x="0" y="62507"/>
                </a:lnTo>
                <a:lnTo>
                  <a:pt x="8930" y="80366"/>
                </a:lnTo>
                <a:lnTo>
                  <a:pt x="35719" y="98226"/>
                </a:lnTo>
                <a:lnTo>
                  <a:pt x="62508" y="107156"/>
                </a:lnTo>
                <a:lnTo>
                  <a:pt x="98227" y="98226"/>
                </a:lnTo>
                <a:lnTo>
                  <a:pt x="142875" y="89296"/>
                </a:lnTo>
                <a:lnTo>
                  <a:pt x="178594" y="62507"/>
                </a:lnTo>
                <a:lnTo>
                  <a:pt x="223243" y="35718"/>
                </a:lnTo>
                <a:lnTo>
                  <a:pt x="258961" y="0"/>
                </a:lnTo>
                <a:lnTo>
                  <a:pt x="258961"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7" name="Freeform 16"/>
          <p:cNvSpPr/>
          <p:nvPr/>
        </p:nvSpPr>
        <p:spPr bwMode="auto">
          <a:xfrm>
            <a:off x="6232922" y="1196578"/>
            <a:ext cx="294681" cy="321470"/>
          </a:xfrm>
          <a:custGeom>
            <a:avLst/>
            <a:gdLst/>
            <a:ahLst/>
            <a:cxnLst/>
            <a:rect l="0" t="0" r="0" b="0"/>
            <a:pathLst>
              <a:path w="294681" h="321470">
                <a:moveTo>
                  <a:pt x="44648" y="0"/>
                </a:moveTo>
                <a:lnTo>
                  <a:pt x="44648" y="8930"/>
                </a:lnTo>
                <a:lnTo>
                  <a:pt x="35719" y="17859"/>
                </a:lnTo>
                <a:lnTo>
                  <a:pt x="35719" y="44649"/>
                </a:lnTo>
                <a:lnTo>
                  <a:pt x="17859" y="80367"/>
                </a:lnTo>
                <a:lnTo>
                  <a:pt x="8930" y="125016"/>
                </a:lnTo>
                <a:lnTo>
                  <a:pt x="8930" y="169664"/>
                </a:lnTo>
                <a:lnTo>
                  <a:pt x="0" y="214312"/>
                </a:lnTo>
                <a:lnTo>
                  <a:pt x="8930" y="258961"/>
                </a:lnTo>
                <a:lnTo>
                  <a:pt x="17859" y="285750"/>
                </a:lnTo>
                <a:lnTo>
                  <a:pt x="26789" y="312539"/>
                </a:lnTo>
                <a:lnTo>
                  <a:pt x="53578" y="321469"/>
                </a:lnTo>
                <a:lnTo>
                  <a:pt x="80367" y="321469"/>
                </a:lnTo>
                <a:lnTo>
                  <a:pt x="107156" y="312539"/>
                </a:lnTo>
                <a:lnTo>
                  <a:pt x="133945" y="294680"/>
                </a:lnTo>
                <a:lnTo>
                  <a:pt x="169664" y="258961"/>
                </a:lnTo>
                <a:lnTo>
                  <a:pt x="205383" y="214312"/>
                </a:lnTo>
                <a:lnTo>
                  <a:pt x="232172" y="169664"/>
                </a:lnTo>
                <a:lnTo>
                  <a:pt x="258961" y="125016"/>
                </a:lnTo>
                <a:lnTo>
                  <a:pt x="276820" y="89297"/>
                </a:lnTo>
                <a:lnTo>
                  <a:pt x="285750" y="71438"/>
                </a:lnTo>
                <a:lnTo>
                  <a:pt x="294680" y="71438"/>
                </a:lnTo>
                <a:lnTo>
                  <a:pt x="294680" y="80367"/>
                </a:lnTo>
                <a:lnTo>
                  <a:pt x="294680" y="98227"/>
                </a:lnTo>
                <a:lnTo>
                  <a:pt x="294680" y="9822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8" name="Freeform 17"/>
          <p:cNvSpPr/>
          <p:nvPr/>
        </p:nvSpPr>
        <p:spPr bwMode="auto">
          <a:xfrm>
            <a:off x="6482953" y="1276945"/>
            <a:ext cx="383978" cy="312540"/>
          </a:xfrm>
          <a:custGeom>
            <a:avLst/>
            <a:gdLst/>
            <a:ahLst/>
            <a:cxnLst/>
            <a:rect l="0" t="0" r="0" b="0"/>
            <a:pathLst>
              <a:path w="383978" h="312540">
                <a:moveTo>
                  <a:pt x="169664" y="0"/>
                </a:moveTo>
                <a:lnTo>
                  <a:pt x="160735" y="0"/>
                </a:lnTo>
                <a:lnTo>
                  <a:pt x="151805" y="8930"/>
                </a:lnTo>
                <a:lnTo>
                  <a:pt x="133945" y="26789"/>
                </a:lnTo>
                <a:lnTo>
                  <a:pt x="116086" y="53578"/>
                </a:lnTo>
                <a:lnTo>
                  <a:pt x="89297" y="89297"/>
                </a:lnTo>
                <a:lnTo>
                  <a:pt x="53578" y="133945"/>
                </a:lnTo>
                <a:lnTo>
                  <a:pt x="26789" y="178594"/>
                </a:lnTo>
                <a:lnTo>
                  <a:pt x="8930" y="214313"/>
                </a:lnTo>
                <a:lnTo>
                  <a:pt x="0" y="241102"/>
                </a:lnTo>
                <a:lnTo>
                  <a:pt x="8930" y="258961"/>
                </a:lnTo>
                <a:lnTo>
                  <a:pt x="26789" y="258961"/>
                </a:lnTo>
                <a:lnTo>
                  <a:pt x="53578" y="250031"/>
                </a:lnTo>
                <a:lnTo>
                  <a:pt x="89297" y="232172"/>
                </a:lnTo>
                <a:lnTo>
                  <a:pt x="125016" y="205383"/>
                </a:lnTo>
                <a:lnTo>
                  <a:pt x="151805" y="178594"/>
                </a:lnTo>
                <a:lnTo>
                  <a:pt x="178594" y="151805"/>
                </a:lnTo>
                <a:lnTo>
                  <a:pt x="205383" y="133945"/>
                </a:lnTo>
                <a:lnTo>
                  <a:pt x="223242" y="133945"/>
                </a:lnTo>
                <a:lnTo>
                  <a:pt x="223242" y="151805"/>
                </a:lnTo>
                <a:lnTo>
                  <a:pt x="223242" y="187524"/>
                </a:lnTo>
                <a:lnTo>
                  <a:pt x="223242" y="223242"/>
                </a:lnTo>
                <a:lnTo>
                  <a:pt x="232172" y="250031"/>
                </a:lnTo>
                <a:lnTo>
                  <a:pt x="241102" y="285750"/>
                </a:lnTo>
                <a:lnTo>
                  <a:pt x="267891" y="303609"/>
                </a:lnTo>
                <a:lnTo>
                  <a:pt x="303610" y="312539"/>
                </a:lnTo>
                <a:lnTo>
                  <a:pt x="339328" y="303609"/>
                </a:lnTo>
                <a:lnTo>
                  <a:pt x="383977" y="285750"/>
                </a:lnTo>
                <a:lnTo>
                  <a:pt x="383977" y="28575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9" name="Freeform 18"/>
          <p:cNvSpPr/>
          <p:nvPr/>
        </p:nvSpPr>
        <p:spPr bwMode="auto">
          <a:xfrm>
            <a:off x="7072313" y="1035844"/>
            <a:ext cx="366118" cy="508993"/>
          </a:xfrm>
          <a:custGeom>
            <a:avLst/>
            <a:gdLst/>
            <a:ahLst/>
            <a:cxnLst/>
            <a:rect l="0" t="0" r="0" b="0"/>
            <a:pathLst>
              <a:path w="366118" h="508993">
                <a:moveTo>
                  <a:pt x="160734" y="0"/>
                </a:moveTo>
                <a:lnTo>
                  <a:pt x="160734" y="0"/>
                </a:lnTo>
                <a:lnTo>
                  <a:pt x="160734" y="0"/>
                </a:lnTo>
                <a:lnTo>
                  <a:pt x="160734" y="8929"/>
                </a:lnTo>
                <a:lnTo>
                  <a:pt x="169664" y="35718"/>
                </a:lnTo>
                <a:lnTo>
                  <a:pt x="169664" y="71437"/>
                </a:lnTo>
                <a:lnTo>
                  <a:pt x="169664" y="125015"/>
                </a:lnTo>
                <a:lnTo>
                  <a:pt x="160734" y="178593"/>
                </a:lnTo>
                <a:lnTo>
                  <a:pt x="142875" y="250031"/>
                </a:lnTo>
                <a:lnTo>
                  <a:pt x="125015" y="312539"/>
                </a:lnTo>
                <a:lnTo>
                  <a:pt x="107156" y="366117"/>
                </a:lnTo>
                <a:lnTo>
                  <a:pt x="89296" y="419695"/>
                </a:lnTo>
                <a:lnTo>
                  <a:pt x="80367" y="455414"/>
                </a:lnTo>
                <a:lnTo>
                  <a:pt x="80367" y="482203"/>
                </a:lnTo>
                <a:lnTo>
                  <a:pt x="80367" y="482203"/>
                </a:lnTo>
                <a:lnTo>
                  <a:pt x="89296" y="473273"/>
                </a:lnTo>
                <a:lnTo>
                  <a:pt x="98226" y="446484"/>
                </a:lnTo>
                <a:lnTo>
                  <a:pt x="107156" y="410765"/>
                </a:lnTo>
                <a:lnTo>
                  <a:pt x="125015" y="357187"/>
                </a:lnTo>
                <a:lnTo>
                  <a:pt x="151804" y="303609"/>
                </a:lnTo>
                <a:lnTo>
                  <a:pt x="178593" y="258961"/>
                </a:lnTo>
                <a:lnTo>
                  <a:pt x="214312" y="232172"/>
                </a:lnTo>
                <a:lnTo>
                  <a:pt x="250031" y="214312"/>
                </a:lnTo>
                <a:lnTo>
                  <a:pt x="294679" y="214312"/>
                </a:lnTo>
                <a:lnTo>
                  <a:pt x="321468" y="232172"/>
                </a:lnTo>
                <a:lnTo>
                  <a:pt x="348257" y="258961"/>
                </a:lnTo>
                <a:lnTo>
                  <a:pt x="357187" y="303609"/>
                </a:lnTo>
                <a:lnTo>
                  <a:pt x="366117" y="339328"/>
                </a:lnTo>
                <a:lnTo>
                  <a:pt x="348257" y="383976"/>
                </a:lnTo>
                <a:lnTo>
                  <a:pt x="312539" y="428625"/>
                </a:lnTo>
                <a:lnTo>
                  <a:pt x="267890" y="464343"/>
                </a:lnTo>
                <a:lnTo>
                  <a:pt x="223242" y="491132"/>
                </a:lnTo>
                <a:lnTo>
                  <a:pt x="169664" y="508992"/>
                </a:lnTo>
                <a:lnTo>
                  <a:pt x="116085" y="508992"/>
                </a:lnTo>
                <a:lnTo>
                  <a:pt x="71437" y="508992"/>
                </a:lnTo>
                <a:lnTo>
                  <a:pt x="26789" y="491132"/>
                </a:lnTo>
                <a:lnTo>
                  <a:pt x="8929" y="464343"/>
                </a:lnTo>
                <a:lnTo>
                  <a:pt x="0" y="428625"/>
                </a:lnTo>
                <a:lnTo>
                  <a:pt x="0" y="401835"/>
                </a:lnTo>
                <a:lnTo>
                  <a:pt x="17859" y="366117"/>
                </a:lnTo>
                <a:lnTo>
                  <a:pt x="17859" y="36611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0" name="Freeform 19"/>
          <p:cNvSpPr/>
          <p:nvPr/>
        </p:nvSpPr>
        <p:spPr bwMode="auto">
          <a:xfrm>
            <a:off x="7500938" y="1303734"/>
            <a:ext cx="303610" cy="312540"/>
          </a:xfrm>
          <a:custGeom>
            <a:avLst/>
            <a:gdLst/>
            <a:ahLst/>
            <a:cxnLst/>
            <a:rect l="0" t="0" r="0" b="0"/>
            <a:pathLst>
              <a:path w="303610" h="312540">
                <a:moveTo>
                  <a:pt x="17859" y="0"/>
                </a:moveTo>
                <a:lnTo>
                  <a:pt x="26789" y="8930"/>
                </a:lnTo>
                <a:lnTo>
                  <a:pt x="35718" y="17860"/>
                </a:lnTo>
                <a:lnTo>
                  <a:pt x="35718" y="35719"/>
                </a:lnTo>
                <a:lnTo>
                  <a:pt x="35718" y="62508"/>
                </a:lnTo>
                <a:lnTo>
                  <a:pt x="26789" y="107156"/>
                </a:lnTo>
                <a:lnTo>
                  <a:pt x="17859" y="151805"/>
                </a:lnTo>
                <a:lnTo>
                  <a:pt x="8929" y="205383"/>
                </a:lnTo>
                <a:lnTo>
                  <a:pt x="0" y="250031"/>
                </a:lnTo>
                <a:lnTo>
                  <a:pt x="0" y="276820"/>
                </a:lnTo>
                <a:lnTo>
                  <a:pt x="8929" y="303610"/>
                </a:lnTo>
                <a:lnTo>
                  <a:pt x="26789" y="312539"/>
                </a:lnTo>
                <a:lnTo>
                  <a:pt x="44648" y="312539"/>
                </a:lnTo>
                <a:lnTo>
                  <a:pt x="62507" y="303610"/>
                </a:lnTo>
                <a:lnTo>
                  <a:pt x="89296" y="276820"/>
                </a:lnTo>
                <a:lnTo>
                  <a:pt x="116085" y="232172"/>
                </a:lnTo>
                <a:lnTo>
                  <a:pt x="142875" y="196453"/>
                </a:lnTo>
                <a:lnTo>
                  <a:pt x="169664" y="151805"/>
                </a:lnTo>
                <a:lnTo>
                  <a:pt x="196453" y="116086"/>
                </a:lnTo>
                <a:lnTo>
                  <a:pt x="214312" y="98227"/>
                </a:lnTo>
                <a:lnTo>
                  <a:pt x="223242" y="89297"/>
                </a:lnTo>
                <a:lnTo>
                  <a:pt x="223242" y="107156"/>
                </a:lnTo>
                <a:lnTo>
                  <a:pt x="223242" y="133945"/>
                </a:lnTo>
                <a:lnTo>
                  <a:pt x="214312" y="169664"/>
                </a:lnTo>
                <a:lnTo>
                  <a:pt x="196453" y="196453"/>
                </a:lnTo>
                <a:lnTo>
                  <a:pt x="187523" y="223242"/>
                </a:lnTo>
                <a:lnTo>
                  <a:pt x="187523" y="241102"/>
                </a:lnTo>
                <a:lnTo>
                  <a:pt x="196453" y="250031"/>
                </a:lnTo>
                <a:lnTo>
                  <a:pt x="214312" y="250031"/>
                </a:lnTo>
                <a:lnTo>
                  <a:pt x="241101" y="250031"/>
                </a:lnTo>
                <a:lnTo>
                  <a:pt x="267890" y="232172"/>
                </a:lnTo>
                <a:lnTo>
                  <a:pt x="303609" y="205383"/>
                </a:lnTo>
                <a:lnTo>
                  <a:pt x="303609" y="20538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1" name="Freeform 20"/>
          <p:cNvSpPr/>
          <p:nvPr/>
        </p:nvSpPr>
        <p:spPr bwMode="auto">
          <a:xfrm>
            <a:off x="7777758" y="1437679"/>
            <a:ext cx="62509" cy="214314"/>
          </a:xfrm>
          <a:custGeom>
            <a:avLst/>
            <a:gdLst/>
            <a:ahLst/>
            <a:cxnLst/>
            <a:rect l="0" t="0" r="0" b="0"/>
            <a:pathLst>
              <a:path w="62509" h="214314">
                <a:moveTo>
                  <a:pt x="62508" y="0"/>
                </a:moveTo>
                <a:lnTo>
                  <a:pt x="44648" y="8930"/>
                </a:lnTo>
                <a:lnTo>
                  <a:pt x="26789" y="35719"/>
                </a:lnTo>
                <a:lnTo>
                  <a:pt x="8930" y="62508"/>
                </a:lnTo>
                <a:lnTo>
                  <a:pt x="0" y="98227"/>
                </a:lnTo>
                <a:lnTo>
                  <a:pt x="0" y="133946"/>
                </a:lnTo>
                <a:lnTo>
                  <a:pt x="0" y="160735"/>
                </a:lnTo>
                <a:lnTo>
                  <a:pt x="0" y="187524"/>
                </a:lnTo>
                <a:lnTo>
                  <a:pt x="0" y="205383"/>
                </a:lnTo>
                <a:lnTo>
                  <a:pt x="0" y="214313"/>
                </a:lnTo>
                <a:lnTo>
                  <a:pt x="0" y="214313"/>
                </a:lnTo>
                <a:lnTo>
                  <a:pt x="8930" y="187524"/>
                </a:lnTo>
                <a:lnTo>
                  <a:pt x="8930" y="18752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2" name="Freeform 21"/>
          <p:cNvSpPr/>
          <p:nvPr/>
        </p:nvSpPr>
        <p:spPr bwMode="auto">
          <a:xfrm>
            <a:off x="7947422" y="955476"/>
            <a:ext cx="98227" cy="44650"/>
          </a:xfrm>
          <a:custGeom>
            <a:avLst/>
            <a:gdLst/>
            <a:ahLst/>
            <a:cxnLst/>
            <a:rect l="0" t="0" r="0" b="0"/>
            <a:pathLst>
              <a:path w="98227" h="44650">
                <a:moveTo>
                  <a:pt x="0" y="44649"/>
                </a:moveTo>
                <a:lnTo>
                  <a:pt x="8930" y="35719"/>
                </a:lnTo>
                <a:lnTo>
                  <a:pt x="8930" y="26790"/>
                </a:lnTo>
                <a:lnTo>
                  <a:pt x="17859" y="26790"/>
                </a:lnTo>
                <a:lnTo>
                  <a:pt x="26789" y="17860"/>
                </a:lnTo>
                <a:lnTo>
                  <a:pt x="26789" y="17860"/>
                </a:lnTo>
                <a:lnTo>
                  <a:pt x="35719" y="17860"/>
                </a:lnTo>
                <a:lnTo>
                  <a:pt x="53578" y="17860"/>
                </a:lnTo>
                <a:lnTo>
                  <a:pt x="80367" y="8930"/>
                </a:lnTo>
                <a:lnTo>
                  <a:pt x="98226" y="0"/>
                </a:lnTo>
                <a:lnTo>
                  <a:pt x="98226"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3" name="Freeform 22"/>
          <p:cNvSpPr/>
          <p:nvPr/>
        </p:nvSpPr>
        <p:spPr bwMode="auto">
          <a:xfrm>
            <a:off x="7929563" y="1080492"/>
            <a:ext cx="178594" cy="642938"/>
          </a:xfrm>
          <a:custGeom>
            <a:avLst/>
            <a:gdLst/>
            <a:ahLst/>
            <a:cxnLst/>
            <a:rect l="0" t="0" r="0" b="0"/>
            <a:pathLst>
              <a:path w="178594" h="642938">
                <a:moveTo>
                  <a:pt x="178593" y="0"/>
                </a:moveTo>
                <a:lnTo>
                  <a:pt x="178593" y="8930"/>
                </a:lnTo>
                <a:lnTo>
                  <a:pt x="169664" y="26789"/>
                </a:lnTo>
                <a:lnTo>
                  <a:pt x="169664" y="53578"/>
                </a:lnTo>
                <a:lnTo>
                  <a:pt x="160734" y="98227"/>
                </a:lnTo>
                <a:lnTo>
                  <a:pt x="151804" y="160735"/>
                </a:lnTo>
                <a:lnTo>
                  <a:pt x="133945" y="232172"/>
                </a:lnTo>
                <a:lnTo>
                  <a:pt x="98226" y="312539"/>
                </a:lnTo>
                <a:lnTo>
                  <a:pt x="71437" y="392906"/>
                </a:lnTo>
                <a:lnTo>
                  <a:pt x="44648" y="473273"/>
                </a:lnTo>
                <a:lnTo>
                  <a:pt x="17859" y="535781"/>
                </a:lnTo>
                <a:lnTo>
                  <a:pt x="0" y="580430"/>
                </a:lnTo>
                <a:lnTo>
                  <a:pt x="0" y="616148"/>
                </a:lnTo>
                <a:lnTo>
                  <a:pt x="0" y="634008"/>
                </a:lnTo>
                <a:lnTo>
                  <a:pt x="26789" y="642937"/>
                </a:lnTo>
                <a:lnTo>
                  <a:pt x="35718" y="642937"/>
                </a:lnTo>
                <a:lnTo>
                  <a:pt x="62507" y="625078"/>
                </a:lnTo>
                <a:lnTo>
                  <a:pt x="80367" y="589359"/>
                </a:lnTo>
                <a:lnTo>
                  <a:pt x="80367" y="5893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4" name="Freeform 23"/>
          <p:cNvSpPr/>
          <p:nvPr/>
        </p:nvSpPr>
        <p:spPr bwMode="auto">
          <a:xfrm>
            <a:off x="8063508" y="1214437"/>
            <a:ext cx="383977" cy="625079"/>
          </a:xfrm>
          <a:custGeom>
            <a:avLst/>
            <a:gdLst/>
            <a:ahLst/>
            <a:cxnLst/>
            <a:rect l="0" t="0" r="0" b="0"/>
            <a:pathLst>
              <a:path w="383977" h="625079">
                <a:moveTo>
                  <a:pt x="151804" y="169665"/>
                </a:moveTo>
                <a:lnTo>
                  <a:pt x="151804" y="169665"/>
                </a:lnTo>
                <a:lnTo>
                  <a:pt x="133944" y="178594"/>
                </a:lnTo>
                <a:lnTo>
                  <a:pt x="125015" y="205383"/>
                </a:lnTo>
                <a:lnTo>
                  <a:pt x="98226" y="232172"/>
                </a:lnTo>
                <a:lnTo>
                  <a:pt x="71437" y="276821"/>
                </a:lnTo>
                <a:lnTo>
                  <a:pt x="44648" y="321469"/>
                </a:lnTo>
                <a:lnTo>
                  <a:pt x="26789" y="375047"/>
                </a:lnTo>
                <a:lnTo>
                  <a:pt x="8930" y="419696"/>
                </a:lnTo>
                <a:lnTo>
                  <a:pt x="0" y="464344"/>
                </a:lnTo>
                <a:lnTo>
                  <a:pt x="17859" y="491133"/>
                </a:lnTo>
                <a:lnTo>
                  <a:pt x="35719" y="500063"/>
                </a:lnTo>
                <a:lnTo>
                  <a:pt x="71437" y="508992"/>
                </a:lnTo>
                <a:lnTo>
                  <a:pt x="107156" y="500063"/>
                </a:lnTo>
                <a:lnTo>
                  <a:pt x="142874" y="482203"/>
                </a:lnTo>
                <a:lnTo>
                  <a:pt x="187522" y="446485"/>
                </a:lnTo>
                <a:lnTo>
                  <a:pt x="223241" y="401836"/>
                </a:lnTo>
                <a:lnTo>
                  <a:pt x="267890" y="348258"/>
                </a:lnTo>
                <a:lnTo>
                  <a:pt x="294679" y="294680"/>
                </a:lnTo>
                <a:lnTo>
                  <a:pt x="330397" y="232172"/>
                </a:lnTo>
                <a:lnTo>
                  <a:pt x="366116" y="178594"/>
                </a:lnTo>
                <a:lnTo>
                  <a:pt x="375046" y="116086"/>
                </a:lnTo>
                <a:lnTo>
                  <a:pt x="383976" y="71438"/>
                </a:lnTo>
                <a:lnTo>
                  <a:pt x="383976" y="35719"/>
                </a:lnTo>
                <a:lnTo>
                  <a:pt x="366116" y="8930"/>
                </a:lnTo>
                <a:lnTo>
                  <a:pt x="366116" y="0"/>
                </a:lnTo>
                <a:lnTo>
                  <a:pt x="348257" y="0"/>
                </a:lnTo>
                <a:lnTo>
                  <a:pt x="312538" y="17860"/>
                </a:lnTo>
                <a:lnTo>
                  <a:pt x="267890" y="44649"/>
                </a:lnTo>
                <a:lnTo>
                  <a:pt x="214312" y="89297"/>
                </a:lnTo>
                <a:lnTo>
                  <a:pt x="169663" y="151805"/>
                </a:lnTo>
                <a:lnTo>
                  <a:pt x="142874" y="214313"/>
                </a:lnTo>
                <a:lnTo>
                  <a:pt x="133944" y="294680"/>
                </a:lnTo>
                <a:lnTo>
                  <a:pt x="133944" y="375047"/>
                </a:lnTo>
                <a:lnTo>
                  <a:pt x="151804" y="446485"/>
                </a:lnTo>
                <a:lnTo>
                  <a:pt x="178593" y="517922"/>
                </a:lnTo>
                <a:lnTo>
                  <a:pt x="205382" y="580430"/>
                </a:lnTo>
                <a:lnTo>
                  <a:pt x="223241" y="625078"/>
                </a:lnTo>
                <a:lnTo>
                  <a:pt x="223241" y="62507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5" name="Freeform 24"/>
          <p:cNvSpPr/>
          <p:nvPr/>
        </p:nvSpPr>
        <p:spPr bwMode="auto">
          <a:xfrm>
            <a:off x="4580930" y="1705570"/>
            <a:ext cx="258962" cy="339329"/>
          </a:xfrm>
          <a:custGeom>
            <a:avLst/>
            <a:gdLst/>
            <a:ahLst/>
            <a:cxnLst/>
            <a:rect l="0" t="0" r="0" b="0"/>
            <a:pathLst>
              <a:path w="258962" h="339329">
                <a:moveTo>
                  <a:pt x="258961" y="62508"/>
                </a:moveTo>
                <a:lnTo>
                  <a:pt x="258961" y="53578"/>
                </a:lnTo>
                <a:lnTo>
                  <a:pt x="258961" y="44649"/>
                </a:lnTo>
                <a:lnTo>
                  <a:pt x="258961" y="35719"/>
                </a:lnTo>
                <a:lnTo>
                  <a:pt x="250031" y="17859"/>
                </a:lnTo>
                <a:lnTo>
                  <a:pt x="250031" y="8930"/>
                </a:lnTo>
                <a:lnTo>
                  <a:pt x="241101" y="0"/>
                </a:lnTo>
                <a:lnTo>
                  <a:pt x="223242" y="0"/>
                </a:lnTo>
                <a:lnTo>
                  <a:pt x="196453" y="8930"/>
                </a:lnTo>
                <a:lnTo>
                  <a:pt x="169664" y="17859"/>
                </a:lnTo>
                <a:lnTo>
                  <a:pt x="133945" y="26789"/>
                </a:lnTo>
                <a:lnTo>
                  <a:pt x="98226" y="44649"/>
                </a:lnTo>
                <a:lnTo>
                  <a:pt x="71437" y="62508"/>
                </a:lnTo>
                <a:lnTo>
                  <a:pt x="44648" y="71438"/>
                </a:lnTo>
                <a:lnTo>
                  <a:pt x="26789" y="80367"/>
                </a:lnTo>
                <a:lnTo>
                  <a:pt x="17859" y="89297"/>
                </a:lnTo>
                <a:lnTo>
                  <a:pt x="26789" y="98227"/>
                </a:lnTo>
                <a:lnTo>
                  <a:pt x="44648" y="116086"/>
                </a:lnTo>
                <a:lnTo>
                  <a:pt x="80367" y="133945"/>
                </a:lnTo>
                <a:lnTo>
                  <a:pt x="116086" y="160734"/>
                </a:lnTo>
                <a:lnTo>
                  <a:pt x="151804" y="187524"/>
                </a:lnTo>
                <a:lnTo>
                  <a:pt x="187523" y="223242"/>
                </a:lnTo>
                <a:lnTo>
                  <a:pt x="223242" y="250031"/>
                </a:lnTo>
                <a:lnTo>
                  <a:pt x="241101" y="276820"/>
                </a:lnTo>
                <a:lnTo>
                  <a:pt x="241101" y="294680"/>
                </a:lnTo>
                <a:lnTo>
                  <a:pt x="232172" y="312539"/>
                </a:lnTo>
                <a:lnTo>
                  <a:pt x="214312" y="330399"/>
                </a:lnTo>
                <a:lnTo>
                  <a:pt x="178593" y="330399"/>
                </a:lnTo>
                <a:lnTo>
                  <a:pt x="142875" y="339328"/>
                </a:lnTo>
                <a:lnTo>
                  <a:pt x="107156" y="339328"/>
                </a:lnTo>
                <a:lnTo>
                  <a:pt x="71437" y="330399"/>
                </a:lnTo>
                <a:lnTo>
                  <a:pt x="44648" y="321469"/>
                </a:lnTo>
                <a:lnTo>
                  <a:pt x="17859" y="312539"/>
                </a:lnTo>
                <a:lnTo>
                  <a:pt x="0" y="294680"/>
                </a:lnTo>
                <a:lnTo>
                  <a:pt x="0" y="29468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6" name="Freeform 25"/>
          <p:cNvSpPr/>
          <p:nvPr/>
        </p:nvSpPr>
        <p:spPr bwMode="auto">
          <a:xfrm>
            <a:off x="4777383" y="1812726"/>
            <a:ext cx="267891" cy="491134"/>
          </a:xfrm>
          <a:custGeom>
            <a:avLst/>
            <a:gdLst/>
            <a:ahLst/>
            <a:cxnLst/>
            <a:rect l="0" t="0" r="0" b="0"/>
            <a:pathLst>
              <a:path w="267891" h="491134">
                <a:moveTo>
                  <a:pt x="17859" y="116086"/>
                </a:moveTo>
                <a:lnTo>
                  <a:pt x="17859" y="116086"/>
                </a:lnTo>
                <a:lnTo>
                  <a:pt x="26789" y="125016"/>
                </a:lnTo>
                <a:lnTo>
                  <a:pt x="35719" y="125016"/>
                </a:lnTo>
                <a:lnTo>
                  <a:pt x="53578" y="133946"/>
                </a:lnTo>
                <a:lnTo>
                  <a:pt x="71437" y="125016"/>
                </a:lnTo>
                <a:lnTo>
                  <a:pt x="98226" y="116086"/>
                </a:lnTo>
                <a:lnTo>
                  <a:pt x="116086" y="107157"/>
                </a:lnTo>
                <a:lnTo>
                  <a:pt x="133945" y="89297"/>
                </a:lnTo>
                <a:lnTo>
                  <a:pt x="142875" y="62508"/>
                </a:lnTo>
                <a:lnTo>
                  <a:pt x="151805" y="35719"/>
                </a:lnTo>
                <a:lnTo>
                  <a:pt x="151805" y="17860"/>
                </a:lnTo>
                <a:lnTo>
                  <a:pt x="151805" y="0"/>
                </a:lnTo>
                <a:lnTo>
                  <a:pt x="151805" y="0"/>
                </a:lnTo>
                <a:lnTo>
                  <a:pt x="151805" y="0"/>
                </a:lnTo>
                <a:lnTo>
                  <a:pt x="142875" y="26789"/>
                </a:lnTo>
                <a:lnTo>
                  <a:pt x="142875" y="62508"/>
                </a:lnTo>
                <a:lnTo>
                  <a:pt x="142875" y="107157"/>
                </a:lnTo>
                <a:lnTo>
                  <a:pt x="142875" y="151805"/>
                </a:lnTo>
                <a:lnTo>
                  <a:pt x="142875" y="205383"/>
                </a:lnTo>
                <a:lnTo>
                  <a:pt x="160734" y="258961"/>
                </a:lnTo>
                <a:lnTo>
                  <a:pt x="178594" y="312539"/>
                </a:lnTo>
                <a:lnTo>
                  <a:pt x="196453" y="357188"/>
                </a:lnTo>
                <a:lnTo>
                  <a:pt x="223242" y="392907"/>
                </a:lnTo>
                <a:lnTo>
                  <a:pt x="250031" y="428625"/>
                </a:lnTo>
                <a:lnTo>
                  <a:pt x="267890" y="455414"/>
                </a:lnTo>
                <a:lnTo>
                  <a:pt x="267890" y="473274"/>
                </a:lnTo>
                <a:lnTo>
                  <a:pt x="258961" y="491133"/>
                </a:lnTo>
                <a:lnTo>
                  <a:pt x="241101" y="491133"/>
                </a:lnTo>
                <a:lnTo>
                  <a:pt x="205383" y="491133"/>
                </a:lnTo>
                <a:lnTo>
                  <a:pt x="160734" y="482203"/>
                </a:lnTo>
                <a:lnTo>
                  <a:pt x="107156" y="464344"/>
                </a:lnTo>
                <a:lnTo>
                  <a:pt x="71437" y="428625"/>
                </a:lnTo>
                <a:lnTo>
                  <a:pt x="35719" y="392907"/>
                </a:lnTo>
                <a:lnTo>
                  <a:pt x="8930" y="357188"/>
                </a:lnTo>
                <a:lnTo>
                  <a:pt x="0" y="321469"/>
                </a:lnTo>
                <a:lnTo>
                  <a:pt x="0" y="32146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7" name="Freeform 26"/>
          <p:cNvSpPr/>
          <p:nvPr/>
        </p:nvSpPr>
        <p:spPr bwMode="auto">
          <a:xfrm>
            <a:off x="5054203" y="1768078"/>
            <a:ext cx="178595" cy="258962"/>
          </a:xfrm>
          <a:custGeom>
            <a:avLst/>
            <a:gdLst/>
            <a:ahLst/>
            <a:cxnLst/>
            <a:rect l="0" t="0" r="0" b="0"/>
            <a:pathLst>
              <a:path w="178595" h="258962">
                <a:moveTo>
                  <a:pt x="169664" y="8930"/>
                </a:moveTo>
                <a:lnTo>
                  <a:pt x="160735" y="0"/>
                </a:lnTo>
                <a:lnTo>
                  <a:pt x="142875" y="0"/>
                </a:lnTo>
                <a:lnTo>
                  <a:pt x="125016" y="8930"/>
                </a:lnTo>
                <a:lnTo>
                  <a:pt x="107156" y="26789"/>
                </a:lnTo>
                <a:lnTo>
                  <a:pt x="80367" y="44648"/>
                </a:lnTo>
                <a:lnTo>
                  <a:pt x="62508" y="62508"/>
                </a:lnTo>
                <a:lnTo>
                  <a:pt x="53578" y="80367"/>
                </a:lnTo>
                <a:lnTo>
                  <a:pt x="53578" y="98226"/>
                </a:lnTo>
                <a:lnTo>
                  <a:pt x="53578" y="116086"/>
                </a:lnTo>
                <a:lnTo>
                  <a:pt x="71438" y="133945"/>
                </a:lnTo>
                <a:lnTo>
                  <a:pt x="89297" y="142875"/>
                </a:lnTo>
                <a:lnTo>
                  <a:pt x="116086" y="160734"/>
                </a:lnTo>
                <a:lnTo>
                  <a:pt x="142875" y="178594"/>
                </a:lnTo>
                <a:lnTo>
                  <a:pt x="160735" y="187523"/>
                </a:lnTo>
                <a:lnTo>
                  <a:pt x="169664" y="196453"/>
                </a:lnTo>
                <a:lnTo>
                  <a:pt x="178594" y="214312"/>
                </a:lnTo>
                <a:lnTo>
                  <a:pt x="160735" y="223242"/>
                </a:lnTo>
                <a:lnTo>
                  <a:pt x="142875" y="232172"/>
                </a:lnTo>
                <a:lnTo>
                  <a:pt x="107156" y="250031"/>
                </a:lnTo>
                <a:lnTo>
                  <a:pt x="71438" y="258961"/>
                </a:lnTo>
                <a:lnTo>
                  <a:pt x="44649" y="258961"/>
                </a:lnTo>
                <a:lnTo>
                  <a:pt x="17860" y="258961"/>
                </a:lnTo>
                <a:lnTo>
                  <a:pt x="0" y="250031"/>
                </a:lnTo>
                <a:lnTo>
                  <a:pt x="0" y="241101"/>
                </a:lnTo>
                <a:lnTo>
                  <a:pt x="8930" y="223242"/>
                </a:lnTo>
                <a:lnTo>
                  <a:pt x="8930" y="22324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8" name="Freeform 27"/>
          <p:cNvSpPr/>
          <p:nvPr/>
        </p:nvSpPr>
        <p:spPr bwMode="auto">
          <a:xfrm>
            <a:off x="5331023" y="1625203"/>
            <a:ext cx="44650" cy="383977"/>
          </a:xfrm>
          <a:custGeom>
            <a:avLst/>
            <a:gdLst/>
            <a:ahLst/>
            <a:cxnLst/>
            <a:rect l="0" t="0" r="0" b="0"/>
            <a:pathLst>
              <a:path w="44650" h="383977">
                <a:moveTo>
                  <a:pt x="0" y="0"/>
                </a:moveTo>
                <a:lnTo>
                  <a:pt x="0" y="0"/>
                </a:lnTo>
                <a:lnTo>
                  <a:pt x="0" y="8930"/>
                </a:lnTo>
                <a:lnTo>
                  <a:pt x="0" y="26789"/>
                </a:lnTo>
                <a:lnTo>
                  <a:pt x="0" y="53578"/>
                </a:lnTo>
                <a:lnTo>
                  <a:pt x="8930" y="89297"/>
                </a:lnTo>
                <a:lnTo>
                  <a:pt x="8930" y="142875"/>
                </a:lnTo>
                <a:lnTo>
                  <a:pt x="8930" y="187523"/>
                </a:lnTo>
                <a:lnTo>
                  <a:pt x="8930" y="241101"/>
                </a:lnTo>
                <a:lnTo>
                  <a:pt x="17860" y="294680"/>
                </a:lnTo>
                <a:lnTo>
                  <a:pt x="26790" y="330398"/>
                </a:lnTo>
                <a:lnTo>
                  <a:pt x="35719" y="366117"/>
                </a:lnTo>
                <a:lnTo>
                  <a:pt x="35719" y="383976"/>
                </a:lnTo>
                <a:lnTo>
                  <a:pt x="44649" y="383976"/>
                </a:lnTo>
                <a:lnTo>
                  <a:pt x="44649" y="38397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9" name="Freeform 28"/>
          <p:cNvSpPr/>
          <p:nvPr/>
        </p:nvSpPr>
        <p:spPr bwMode="auto">
          <a:xfrm>
            <a:off x="5250656" y="1839515"/>
            <a:ext cx="232173" cy="44650"/>
          </a:xfrm>
          <a:custGeom>
            <a:avLst/>
            <a:gdLst/>
            <a:ahLst/>
            <a:cxnLst/>
            <a:rect l="0" t="0" r="0" b="0"/>
            <a:pathLst>
              <a:path w="232173" h="44650">
                <a:moveTo>
                  <a:pt x="0" y="0"/>
                </a:moveTo>
                <a:lnTo>
                  <a:pt x="8930" y="0"/>
                </a:lnTo>
                <a:lnTo>
                  <a:pt x="17860" y="8930"/>
                </a:lnTo>
                <a:lnTo>
                  <a:pt x="44649" y="8930"/>
                </a:lnTo>
                <a:lnTo>
                  <a:pt x="71438" y="17860"/>
                </a:lnTo>
                <a:lnTo>
                  <a:pt x="107157" y="26789"/>
                </a:lnTo>
                <a:lnTo>
                  <a:pt x="151805" y="35719"/>
                </a:lnTo>
                <a:lnTo>
                  <a:pt x="187524" y="44649"/>
                </a:lnTo>
                <a:lnTo>
                  <a:pt x="214313" y="35719"/>
                </a:lnTo>
                <a:lnTo>
                  <a:pt x="232172" y="26789"/>
                </a:lnTo>
                <a:lnTo>
                  <a:pt x="232172" y="2678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0" name="Freeform 29"/>
          <p:cNvSpPr/>
          <p:nvPr/>
        </p:nvSpPr>
        <p:spPr bwMode="auto">
          <a:xfrm>
            <a:off x="5464969" y="1768078"/>
            <a:ext cx="589360" cy="285751"/>
          </a:xfrm>
          <a:custGeom>
            <a:avLst/>
            <a:gdLst/>
            <a:ahLst/>
            <a:cxnLst/>
            <a:rect l="0" t="0" r="0" b="0"/>
            <a:pathLst>
              <a:path w="589360" h="285751">
                <a:moveTo>
                  <a:pt x="0" y="142875"/>
                </a:moveTo>
                <a:lnTo>
                  <a:pt x="8929" y="142875"/>
                </a:lnTo>
                <a:lnTo>
                  <a:pt x="26789" y="151805"/>
                </a:lnTo>
                <a:lnTo>
                  <a:pt x="44648" y="151805"/>
                </a:lnTo>
                <a:lnTo>
                  <a:pt x="71437" y="151805"/>
                </a:lnTo>
                <a:lnTo>
                  <a:pt x="89297" y="151805"/>
                </a:lnTo>
                <a:lnTo>
                  <a:pt x="116086" y="133945"/>
                </a:lnTo>
                <a:lnTo>
                  <a:pt x="133945" y="125016"/>
                </a:lnTo>
                <a:lnTo>
                  <a:pt x="142875" y="98226"/>
                </a:lnTo>
                <a:lnTo>
                  <a:pt x="151804" y="80367"/>
                </a:lnTo>
                <a:lnTo>
                  <a:pt x="151804" y="44648"/>
                </a:lnTo>
                <a:lnTo>
                  <a:pt x="151804" y="17859"/>
                </a:lnTo>
                <a:lnTo>
                  <a:pt x="151804" y="0"/>
                </a:lnTo>
                <a:lnTo>
                  <a:pt x="142875" y="0"/>
                </a:lnTo>
                <a:lnTo>
                  <a:pt x="125015" y="8930"/>
                </a:lnTo>
                <a:lnTo>
                  <a:pt x="107156" y="35719"/>
                </a:lnTo>
                <a:lnTo>
                  <a:pt x="89297" y="80367"/>
                </a:lnTo>
                <a:lnTo>
                  <a:pt x="62508" y="125016"/>
                </a:lnTo>
                <a:lnTo>
                  <a:pt x="62508" y="169664"/>
                </a:lnTo>
                <a:lnTo>
                  <a:pt x="53578" y="214312"/>
                </a:lnTo>
                <a:lnTo>
                  <a:pt x="53578" y="241101"/>
                </a:lnTo>
                <a:lnTo>
                  <a:pt x="62508" y="267891"/>
                </a:lnTo>
                <a:lnTo>
                  <a:pt x="80367" y="276820"/>
                </a:lnTo>
                <a:lnTo>
                  <a:pt x="98226" y="276820"/>
                </a:lnTo>
                <a:lnTo>
                  <a:pt x="125015" y="258961"/>
                </a:lnTo>
                <a:lnTo>
                  <a:pt x="142875" y="241101"/>
                </a:lnTo>
                <a:lnTo>
                  <a:pt x="160734" y="205383"/>
                </a:lnTo>
                <a:lnTo>
                  <a:pt x="178594" y="169664"/>
                </a:lnTo>
                <a:lnTo>
                  <a:pt x="196453" y="133945"/>
                </a:lnTo>
                <a:lnTo>
                  <a:pt x="205383" y="98226"/>
                </a:lnTo>
                <a:lnTo>
                  <a:pt x="223242" y="71437"/>
                </a:lnTo>
                <a:lnTo>
                  <a:pt x="232172" y="62508"/>
                </a:lnTo>
                <a:lnTo>
                  <a:pt x="232172" y="62508"/>
                </a:lnTo>
                <a:lnTo>
                  <a:pt x="232172" y="80367"/>
                </a:lnTo>
                <a:lnTo>
                  <a:pt x="223242" y="116086"/>
                </a:lnTo>
                <a:lnTo>
                  <a:pt x="214312" y="151805"/>
                </a:lnTo>
                <a:lnTo>
                  <a:pt x="214312" y="196453"/>
                </a:lnTo>
                <a:lnTo>
                  <a:pt x="205383" y="232172"/>
                </a:lnTo>
                <a:lnTo>
                  <a:pt x="205383" y="258961"/>
                </a:lnTo>
                <a:lnTo>
                  <a:pt x="205383" y="276820"/>
                </a:lnTo>
                <a:lnTo>
                  <a:pt x="214312" y="285750"/>
                </a:lnTo>
                <a:lnTo>
                  <a:pt x="223242" y="276820"/>
                </a:lnTo>
                <a:lnTo>
                  <a:pt x="232172" y="258961"/>
                </a:lnTo>
                <a:lnTo>
                  <a:pt x="241101" y="241101"/>
                </a:lnTo>
                <a:lnTo>
                  <a:pt x="250031" y="205383"/>
                </a:lnTo>
                <a:lnTo>
                  <a:pt x="267890" y="169664"/>
                </a:lnTo>
                <a:lnTo>
                  <a:pt x="276820" y="133945"/>
                </a:lnTo>
                <a:lnTo>
                  <a:pt x="285750" y="107156"/>
                </a:lnTo>
                <a:lnTo>
                  <a:pt x="294679" y="98226"/>
                </a:lnTo>
                <a:lnTo>
                  <a:pt x="303609" y="89297"/>
                </a:lnTo>
                <a:lnTo>
                  <a:pt x="303609" y="107156"/>
                </a:lnTo>
                <a:lnTo>
                  <a:pt x="303609" y="125016"/>
                </a:lnTo>
                <a:lnTo>
                  <a:pt x="303609" y="151805"/>
                </a:lnTo>
                <a:lnTo>
                  <a:pt x="303609" y="178594"/>
                </a:lnTo>
                <a:lnTo>
                  <a:pt x="303609" y="205383"/>
                </a:lnTo>
                <a:lnTo>
                  <a:pt x="312539" y="214312"/>
                </a:lnTo>
                <a:lnTo>
                  <a:pt x="312539" y="223242"/>
                </a:lnTo>
                <a:lnTo>
                  <a:pt x="321469" y="223242"/>
                </a:lnTo>
                <a:lnTo>
                  <a:pt x="339328" y="214312"/>
                </a:lnTo>
                <a:lnTo>
                  <a:pt x="357187" y="196453"/>
                </a:lnTo>
                <a:lnTo>
                  <a:pt x="375047" y="169664"/>
                </a:lnTo>
                <a:lnTo>
                  <a:pt x="401836" y="151805"/>
                </a:lnTo>
                <a:lnTo>
                  <a:pt x="419695" y="133945"/>
                </a:lnTo>
                <a:lnTo>
                  <a:pt x="446484" y="133945"/>
                </a:lnTo>
                <a:lnTo>
                  <a:pt x="473273" y="142875"/>
                </a:lnTo>
                <a:lnTo>
                  <a:pt x="491133" y="169664"/>
                </a:lnTo>
                <a:lnTo>
                  <a:pt x="517922" y="196453"/>
                </a:lnTo>
                <a:lnTo>
                  <a:pt x="544711" y="223242"/>
                </a:lnTo>
                <a:lnTo>
                  <a:pt x="562570" y="250031"/>
                </a:lnTo>
                <a:lnTo>
                  <a:pt x="589359" y="250031"/>
                </a:lnTo>
                <a:lnTo>
                  <a:pt x="589359" y="25003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1" name="Freeform 30"/>
          <p:cNvSpPr/>
          <p:nvPr/>
        </p:nvSpPr>
        <p:spPr bwMode="auto">
          <a:xfrm>
            <a:off x="6081117" y="1741289"/>
            <a:ext cx="250032" cy="312540"/>
          </a:xfrm>
          <a:custGeom>
            <a:avLst/>
            <a:gdLst/>
            <a:ahLst/>
            <a:cxnLst/>
            <a:rect l="0" t="0" r="0" b="0"/>
            <a:pathLst>
              <a:path w="250032" h="312540">
                <a:moveTo>
                  <a:pt x="250031" y="0"/>
                </a:moveTo>
                <a:lnTo>
                  <a:pt x="241102" y="0"/>
                </a:lnTo>
                <a:lnTo>
                  <a:pt x="223242" y="8930"/>
                </a:lnTo>
                <a:lnTo>
                  <a:pt x="205383" y="26789"/>
                </a:lnTo>
                <a:lnTo>
                  <a:pt x="187524" y="44648"/>
                </a:lnTo>
                <a:lnTo>
                  <a:pt x="160735" y="71437"/>
                </a:lnTo>
                <a:lnTo>
                  <a:pt x="133946" y="98226"/>
                </a:lnTo>
                <a:lnTo>
                  <a:pt x="116086" y="116086"/>
                </a:lnTo>
                <a:lnTo>
                  <a:pt x="116086" y="133945"/>
                </a:lnTo>
                <a:lnTo>
                  <a:pt x="125016" y="151805"/>
                </a:lnTo>
                <a:lnTo>
                  <a:pt x="151805" y="169664"/>
                </a:lnTo>
                <a:lnTo>
                  <a:pt x="169664" y="178594"/>
                </a:lnTo>
                <a:lnTo>
                  <a:pt x="196453" y="196453"/>
                </a:lnTo>
                <a:lnTo>
                  <a:pt x="223242" y="223242"/>
                </a:lnTo>
                <a:lnTo>
                  <a:pt x="241102" y="241101"/>
                </a:lnTo>
                <a:lnTo>
                  <a:pt x="250031" y="267890"/>
                </a:lnTo>
                <a:lnTo>
                  <a:pt x="232172" y="285750"/>
                </a:lnTo>
                <a:lnTo>
                  <a:pt x="205383" y="303609"/>
                </a:lnTo>
                <a:lnTo>
                  <a:pt x="169664" y="312539"/>
                </a:lnTo>
                <a:lnTo>
                  <a:pt x="116086" y="312539"/>
                </a:lnTo>
                <a:lnTo>
                  <a:pt x="62508" y="303609"/>
                </a:lnTo>
                <a:lnTo>
                  <a:pt x="0" y="294680"/>
                </a:lnTo>
                <a:lnTo>
                  <a:pt x="0" y="29468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2" name="Freeform 31"/>
          <p:cNvSpPr/>
          <p:nvPr/>
        </p:nvSpPr>
        <p:spPr bwMode="auto">
          <a:xfrm>
            <a:off x="4304109" y="2437804"/>
            <a:ext cx="428626" cy="1009056"/>
          </a:xfrm>
          <a:custGeom>
            <a:avLst/>
            <a:gdLst/>
            <a:ahLst/>
            <a:cxnLst/>
            <a:rect l="0" t="0" r="0" b="0"/>
            <a:pathLst>
              <a:path w="428626" h="1009056">
                <a:moveTo>
                  <a:pt x="62508" y="0"/>
                </a:moveTo>
                <a:lnTo>
                  <a:pt x="71438" y="0"/>
                </a:lnTo>
                <a:lnTo>
                  <a:pt x="71438" y="0"/>
                </a:lnTo>
                <a:lnTo>
                  <a:pt x="71438" y="8930"/>
                </a:lnTo>
                <a:lnTo>
                  <a:pt x="80368" y="26790"/>
                </a:lnTo>
                <a:lnTo>
                  <a:pt x="71438" y="53579"/>
                </a:lnTo>
                <a:lnTo>
                  <a:pt x="71438" y="98227"/>
                </a:lnTo>
                <a:lnTo>
                  <a:pt x="62508" y="160735"/>
                </a:lnTo>
                <a:lnTo>
                  <a:pt x="53579" y="241102"/>
                </a:lnTo>
                <a:lnTo>
                  <a:pt x="44649" y="348259"/>
                </a:lnTo>
                <a:lnTo>
                  <a:pt x="35719" y="455414"/>
                </a:lnTo>
                <a:lnTo>
                  <a:pt x="17860" y="571500"/>
                </a:lnTo>
                <a:lnTo>
                  <a:pt x="8930" y="687586"/>
                </a:lnTo>
                <a:lnTo>
                  <a:pt x="0" y="776883"/>
                </a:lnTo>
                <a:lnTo>
                  <a:pt x="0" y="848321"/>
                </a:lnTo>
                <a:lnTo>
                  <a:pt x="0" y="901899"/>
                </a:lnTo>
                <a:lnTo>
                  <a:pt x="0" y="928688"/>
                </a:lnTo>
                <a:lnTo>
                  <a:pt x="0" y="937617"/>
                </a:lnTo>
                <a:lnTo>
                  <a:pt x="8930" y="937617"/>
                </a:lnTo>
                <a:lnTo>
                  <a:pt x="17860" y="910828"/>
                </a:lnTo>
                <a:lnTo>
                  <a:pt x="26789" y="857250"/>
                </a:lnTo>
                <a:lnTo>
                  <a:pt x="35719" y="794742"/>
                </a:lnTo>
                <a:lnTo>
                  <a:pt x="44649" y="723305"/>
                </a:lnTo>
                <a:lnTo>
                  <a:pt x="53579" y="634008"/>
                </a:lnTo>
                <a:lnTo>
                  <a:pt x="62508" y="535782"/>
                </a:lnTo>
                <a:lnTo>
                  <a:pt x="80368" y="446485"/>
                </a:lnTo>
                <a:lnTo>
                  <a:pt x="89297" y="348259"/>
                </a:lnTo>
                <a:lnTo>
                  <a:pt x="107157" y="267891"/>
                </a:lnTo>
                <a:lnTo>
                  <a:pt x="125016" y="196454"/>
                </a:lnTo>
                <a:lnTo>
                  <a:pt x="142875" y="142876"/>
                </a:lnTo>
                <a:lnTo>
                  <a:pt x="160735" y="89298"/>
                </a:lnTo>
                <a:lnTo>
                  <a:pt x="178594" y="53579"/>
                </a:lnTo>
                <a:lnTo>
                  <a:pt x="196454" y="26790"/>
                </a:lnTo>
                <a:lnTo>
                  <a:pt x="214313" y="17860"/>
                </a:lnTo>
                <a:lnTo>
                  <a:pt x="223243" y="17860"/>
                </a:lnTo>
                <a:lnTo>
                  <a:pt x="241102" y="26790"/>
                </a:lnTo>
                <a:lnTo>
                  <a:pt x="250032" y="53579"/>
                </a:lnTo>
                <a:lnTo>
                  <a:pt x="267891" y="98227"/>
                </a:lnTo>
                <a:lnTo>
                  <a:pt x="285750" y="160735"/>
                </a:lnTo>
                <a:lnTo>
                  <a:pt x="294680" y="241102"/>
                </a:lnTo>
                <a:lnTo>
                  <a:pt x="312539" y="339329"/>
                </a:lnTo>
                <a:lnTo>
                  <a:pt x="321469" y="446485"/>
                </a:lnTo>
                <a:lnTo>
                  <a:pt x="339329" y="571500"/>
                </a:lnTo>
                <a:lnTo>
                  <a:pt x="357188" y="687586"/>
                </a:lnTo>
                <a:lnTo>
                  <a:pt x="375047" y="803672"/>
                </a:lnTo>
                <a:lnTo>
                  <a:pt x="392907" y="892969"/>
                </a:lnTo>
                <a:lnTo>
                  <a:pt x="410766" y="955477"/>
                </a:lnTo>
                <a:lnTo>
                  <a:pt x="428625" y="991196"/>
                </a:lnTo>
                <a:lnTo>
                  <a:pt x="428625" y="1009055"/>
                </a:lnTo>
                <a:lnTo>
                  <a:pt x="419696" y="1000125"/>
                </a:lnTo>
                <a:lnTo>
                  <a:pt x="410766" y="964407"/>
                </a:lnTo>
                <a:lnTo>
                  <a:pt x="375047" y="901899"/>
                </a:lnTo>
                <a:lnTo>
                  <a:pt x="375047" y="90189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3" name="Freeform 32"/>
          <p:cNvSpPr/>
          <p:nvPr/>
        </p:nvSpPr>
        <p:spPr bwMode="auto">
          <a:xfrm>
            <a:off x="4188023" y="3036093"/>
            <a:ext cx="562572" cy="53579"/>
          </a:xfrm>
          <a:custGeom>
            <a:avLst/>
            <a:gdLst/>
            <a:ahLst/>
            <a:cxnLst/>
            <a:rect l="0" t="0" r="0" b="0"/>
            <a:pathLst>
              <a:path w="562572" h="53579">
                <a:moveTo>
                  <a:pt x="0" y="35719"/>
                </a:moveTo>
                <a:lnTo>
                  <a:pt x="17860" y="35719"/>
                </a:lnTo>
                <a:lnTo>
                  <a:pt x="44649" y="35719"/>
                </a:lnTo>
                <a:lnTo>
                  <a:pt x="89297" y="35719"/>
                </a:lnTo>
                <a:lnTo>
                  <a:pt x="142875" y="44649"/>
                </a:lnTo>
                <a:lnTo>
                  <a:pt x="214313" y="44649"/>
                </a:lnTo>
                <a:lnTo>
                  <a:pt x="285750" y="53578"/>
                </a:lnTo>
                <a:lnTo>
                  <a:pt x="348258" y="53578"/>
                </a:lnTo>
                <a:lnTo>
                  <a:pt x="419696" y="53578"/>
                </a:lnTo>
                <a:lnTo>
                  <a:pt x="473274" y="44649"/>
                </a:lnTo>
                <a:lnTo>
                  <a:pt x="517922" y="26789"/>
                </a:lnTo>
                <a:lnTo>
                  <a:pt x="562571" y="0"/>
                </a:lnTo>
                <a:lnTo>
                  <a:pt x="562571"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4" name="Freeform 33"/>
          <p:cNvSpPr/>
          <p:nvPr/>
        </p:nvSpPr>
        <p:spPr bwMode="auto">
          <a:xfrm>
            <a:off x="4777383" y="2518172"/>
            <a:ext cx="428626" cy="884040"/>
          </a:xfrm>
          <a:custGeom>
            <a:avLst/>
            <a:gdLst/>
            <a:ahLst/>
            <a:cxnLst/>
            <a:rect l="0" t="0" r="0" b="0"/>
            <a:pathLst>
              <a:path w="428626" h="884040">
                <a:moveTo>
                  <a:pt x="187523" y="80367"/>
                </a:moveTo>
                <a:lnTo>
                  <a:pt x="178594" y="80367"/>
                </a:lnTo>
                <a:lnTo>
                  <a:pt x="178594" y="89297"/>
                </a:lnTo>
                <a:lnTo>
                  <a:pt x="160734" y="107156"/>
                </a:lnTo>
                <a:lnTo>
                  <a:pt x="142875" y="133945"/>
                </a:lnTo>
                <a:lnTo>
                  <a:pt x="133945" y="178594"/>
                </a:lnTo>
                <a:lnTo>
                  <a:pt x="116086" y="241101"/>
                </a:lnTo>
                <a:lnTo>
                  <a:pt x="98226" y="312539"/>
                </a:lnTo>
                <a:lnTo>
                  <a:pt x="80367" y="383976"/>
                </a:lnTo>
                <a:lnTo>
                  <a:pt x="62508" y="482203"/>
                </a:lnTo>
                <a:lnTo>
                  <a:pt x="44648" y="571499"/>
                </a:lnTo>
                <a:lnTo>
                  <a:pt x="26789" y="660796"/>
                </a:lnTo>
                <a:lnTo>
                  <a:pt x="8930" y="732234"/>
                </a:lnTo>
                <a:lnTo>
                  <a:pt x="8930" y="785812"/>
                </a:lnTo>
                <a:lnTo>
                  <a:pt x="0" y="821531"/>
                </a:lnTo>
                <a:lnTo>
                  <a:pt x="0" y="839390"/>
                </a:lnTo>
                <a:lnTo>
                  <a:pt x="8930" y="839390"/>
                </a:lnTo>
                <a:lnTo>
                  <a:pt x="8930" y="812601"/>
                </a:lnTo>
                <a:lnTo>
                  <a:pt x="17859" y="767953"/>
                </a:lnTo>
                <a:lnTo>
                  <a:pt x="26789" y="696515"/>
                </a:lnTo>
                <a:lnTo>
                  <a:pt x="35719" y="616148"/>
                </a:lnTo>
                <a:lnTo>
                  <a:pt x="35719" y="526851"/>
                </a:lnTo>
                <a:lnTo>
                  <a:pt x="44648" y="437554"/>
                </a:lnTo>
                <a:lnTo>
                  <a:pt x="35719" y="348257"/>
                </a:lnTo>
                <a:lnTo>
                  <a:pt x="35719" y="267891"/>
                </a:lnTo>
                <a:lnTo>
                  <a:pt x="44648" y="205383"/>
                </a:lnTo>
                <a:lnTo>
                  <a:pt x="44648" y="160734"/>
                </a:lnTo>
                <a:lnTo>
                  <a:pt x="44648" y="125016"/>
                </a:lnTo>
                <a:lnTo>
                  <a:pt x="44648" y="98226"/>
                </a:lnTo>
                <a:lnTo>
                  <a:pt x="44648" y="89297"/>
                </a:lnTo>
                <a:lnTo>
                  <a:pt x="53578" y="98226"/>
                </a:lnTo>
                <a:lnTo>
                  <a:pt x="53578" y="116086"/>
                </a:lnTo>
                <a:lnTo>
                  <a:pt x="71437" y="142875"/>
                </a:lnTo>
                <a:lnTo>
                  <a:pt x="89297" y="196453"/>
                </a:lnTo>
                <a:lnTo>
                  <a:pt x="107156" y="258961"/>
                </a:lnTo>
                <a:lnTo>
                  <a:pt x="133945" y="348257"/>
                </a:lnTo>
                <a:lnTo>
                  <a:pt x="160734" y="446484"/>
                </a:lnTo>
                <a:lnTo>
                  <a:pt x="187523" y="553640"/>
                </a:lnTo>
                <a:lnTo>
                  <a:pt x="223242" y="651867"/>
                </a:lnTo>
                <a:lnTo>
                  <a:pt x="250031" y="741164"/>
                </a:lnTo>
                <a:lnTo>
                  <a:pt x="285750" y="803671"/>
                </a:lnTo>
                <a:lnTo>
                  <a:pt x="312539" y="857249"/>
                </a:lnTo>
                <a:lnTo>
                  <a:pt x="348258" y="875109"/>
                </a:lnTo>
                <a:lnTo>
                  <a:pt x="375047" y="884039"/>
                </a:lnTo>
                <a:lnTo>
                  <a:pt x="401836" y="866179"/>
                </a:lnTo>
                <a:lnTo>
                  <a:pt x="419695" y="830460"/>
                </a:lnTo>
                <a:lnTo>
                  <a:pt x="428625" y="776882"/>
                </a:lnTo>
                <a:lnTo>
                  <a:pt x="428625" y="705445"/>
                </a:lnTo>
                <a:lnTo>
                  <a:pt x="428625" y="616148"/>
                </a:lnTo>
                <a:lnTo>
                  <a:pt x="419695" y="526851"/>
                </a:lnTo>
                <a:lnTo>
                  <a:pt x="410765" y="437554"/>
                </a:lnTo>
                <a:lnTo>
                  <a:pt x="401836" y="357187"/>
                </a:lnTo>
                <a:lnTo>
                  <a:pt x="392906" y="285749"/>
                </a:lnTo>
                <a:lnTo>
                  <a:pt x="383976" y="223242"/>
                </a:lnTo>
                <a:lnTo>
                  <a:pt x="375047" y="169664"/>
                </a:lnTo>
                <a:lnTo>
                  <a:pt x="366117" y="133945"/>
                </a:lnTo>
                <a:lnTo>
                  <a:pt x="357187" y="89297"/>
                </a:lnTo>
                <a:lnTo>
                  <a:pt x="339328" y="62508"/>
                </a:lnTo>
                <a:lnTo>
                  <a:pt x="330398" y="26789"/>
                </a:lnTo>
                <a:lnTo>
                  <a:pt x="321469" y="0"/>
                </a:lnTo>
                <a:lnTo>
                  <a:pt x="321469"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5" name="Freeform 34"/>
          <p:cNvSpPr/>
          <p:nvPr/>
        </p:nvSpPr>
        <p:spPr bwMode="auto">
          <a:xfrm>
            <a:off x="5384602" y="2553891"/>
            <a:ext cx="71438" cy="714375"/>
          </a:xfrm>
          <a:custGeom>
            <a:avLst/>
            <a:gdLst/>
            <a:ahLst/>
            <a:cxnLst/>
            <a:rect l="0" t="0" r="0" b="0"/>
            <a:pathLst>
              <a:path w="71438" h="714375">
                <a:moveTo>
                  <a:pt x="35718" y="0"/>
                </a:moveTo>
                <a:lnTo>
                  <a:pt x="35718" y="17859"/>
                </a:lnTo>
                <a:lnTo>
                  <a:pt x="35718" y="35718"/>
                </a:lnTo>
                <a:lnTo>
                  <a:pt x="44648" y="80367"/>
                </a:lnTo>
                <a:lnTo>
                  <a:pt x="53578" y="133945"/>
                </a:lnTo>
                <a:lnTo>
                  <a:pt x="62507" y="196453"/>
                </a:lnTo>
                <a:lnTo>
                  <a:pt x="62507" y="276820"/>
                </a:lnTo>
                <a:lnTo>
                  <a:pt x="71437" y="357187"/>
                </a:lnTo>
                <a:lnTo>
                  <a:pt x="71437" y="446484"/>
                </a:lnTo>
                <a:lnTo>
                  <a:pt x="62507" y="517921"/>
                </a:lnTo>
                <a:lnTo>
                  <a:pt x="53578" y="589359"/>
                </a:lnTo>
                <a:lnTo>
                  <a:pt x="53578" y="642937"/>
                </a:lnTo>
                <a:lnTo>
                  <a:pt x="53578" y="678655"/>
                </a:lnTo>
                <a:lnTo>
                  <a:pt x="53578" y="705445"/>
                </a:lnTo>
                <a:lnTo>
                  <a:pt x="53578" y="714374"/>
                </a:lnTo>
                <a:lnTo>
                  <a:pt x="53578" y="705445"/>
                </a:lnTo>
                <a:lnTo>
                  <a:pt x="44648" y="687585"/>
                </a:lnTo>
                <a:lnTo>
                  <a:pt x="35718" y="651866"/>
                </a:lnTo>
                <a:lnTo>
                  <a:pt x="26789" y="607218"/>
                </a:lnTo>
                <a:lnTo>
                  <a:pt x="0" y="544710"/>
                </a:lnTo>
                <a:lnTo>
                  <a:pt x="0" y="54471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6" name="Freeform 35"/>
          <p:cNvSpPr/>
          <p:nvPr/>
        </p:nvSpPr>
        <p:spPr bwMode="auto">
          <a:xfrm>
            <a:off x="5080992" y="2536031"/>
            <a:ext cx="741165" cy="53579"/>
          </a:xfrm>
          <a:custGeom>
            <a:avLst/>
            <a:gdLst/>
            <a:ahLst/>
            <a:cxnLst/>
            <a:rect l="0" t="0" r="0" b="0"/>
            <a:pathLst>
              <a:path w="741165" h="53579">
                <a:moveTo>
                  <a:pt x="0" y="35719"/>
                </a:moveTo>
                <a:lnTo>
                  <a:pt x="0" y="35719"/>
                </a:lnTo>
                <a:lnTo>
                  <a:pt x="17860" y="35719"/>
                </a:lnTo>
                <a:lnTo>
                  <a:pt x="44649" y="35719"/>
                </a:lnTo>
                <a:lnTo>
                  <a:pt x="98227" y="44649"/>
                </a:lnTo>
                <a:lnTo>
                  <a:pt x="160735" y="53578"/>
                </a:lnTo>
                <a:lnTo>
                  <a:pt x="241102" y="53578"/>
                </a:lnTo>
                <a:lnTo>
                  <a:pt x="330399" y="53578"/>
                </a:lnTo>
                <a:lnTo>
                  <a:pt x="419696" y="53578"/>
                </a:lnTo>
                <a:lnTo>
                  <a:pt x="500063" y="44649"/>
                </a:lnTo>
                <a:lnTo>
                  <a:pt x="580430" y="35719"/>
                </a:lnTo>
                <a:lnTo>
                  <a:pt x="642938" y="26789"/>
                </a:lnTo>
                <a:lnTo>
                  <a:pt x="696516" y="8930"/>
                </a:lnTo>
                <a:lnTo>
                  <a:pt x="741164" y="0"/>
                </a:lnTo>
                <a:lnTo>
                  <a:pt x="741164"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7" name="Freeform 36"/>
          <p:cNvSpPr/>
          <p:nvPr/>
        </p:nvSpPr>
        <p:spPr bwMode="auto">
          <a:xfrm>
            <a:off x="4250531" y="3455789"/>
            <a:ext cx="1437681" cy="62508"/>
          </a:xfrm>
          <a:custGeom>
            <a:avLst/>
            <a:gdLst/>
            <a:ahLst/>
            <a:cxnLst/>
            <a:rect l="0" t="0" r="0" b="0"/>
            <a:pathLst>
              <a:path w="1437681" h="62508">
                <a:moveTo>
                  <a:pt x="8930" y="35718"/>
                </a:moveTo>
                <a:lnTo>
                  <a:pt x="0" y="35718"/>
                </a:lnTo>
                <a:lnTo>
                  <a:pt x="8930" y="35718"/>
                </a:lnTo>
                <a:lnTo>
                  <a:pt x="17860" y="35718"/>
                </a:lnTo>
                <a:lnTo>
                  <a:pt x="35719" y="35718"/>
                </a:lnTo>
                <a:lnTo>
                  <a:pt x="71438" y="35718"/>
                </a:lnTo>
                <a:lnTo>
                  <a:pt x="133946" y="44648"/>
                </a:lnTo>
                <a:lnTo>
                  <a:pt x="205383" y="44648"/>
                </a:lnTo>
                <a:lnTo>
                  <a:pt x="303610" y="53578"/>
                </a:lnTo>
                <a:lnTo>
                  <a:pt x="410766" y="53578"/>
                </a:lnTo>
                <a:lnTo>
                  <a:pt x="535782" y="62507"/>
                </a:lnTo>
                <a:lnTo>
                  <a:pt x="660797" y="62507"/>
                </a:lnTo>
                <a:lnTo>
                  <a:pt x="776883" y="53578"/>
                </a:lnTo>
                <a:lnTo>
                  <a:pt x="901899" y="44648"/>
                </a:lnTo>
                <a:lnTo>
                  <a:pt x="1017985" y="35718"/>
                </a:lnTo>
                <a:lnTo>
                  <a:pt x="1134071" y="26789"/>
                </a:lnTo>
                <a:lnTo>
                  <a:pt x="1232297" y="8929"/>
                </a:lnTo>
                <a:lnTo>
                  <a:pt x="1312664" y="0"/>
                </a:lnTo>
                <a:lnTo>
                  <a:pt x="1375172" y="0"/>
                </a:lnTo>
                <a:lnTo>
                  <a:pt x="1419821" y="0"/>
                </a:lnTo>
                <a:lnTo>
                  <a:pt x="1437680" y="0"/>
                </a:lnTo>
                <a:lnTo>
                  <a:pt x="1428750" y="8929"/>
                </a:lnTo>
                <a:lnTo>
                  <a:pt x="1428750" y="892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8" name="Freeform 37"/>
          <p:cNvSpPr/>
          <p:nvPr/>
        </p:nvSpPr>
        <p:spPr bwMode="auto">
          <a:xfrm>
            <a:off x="4304109" y="3634382"/>
            <a:ext cx="1419822" cy="107158"/>
          </a:xfrm>
          <a:custGeom>
            <a:avLst/>
            <a:gdLst/>
            <a:ahLst/>
            <a:cxnLst/>
            <a:rect l="0" t="0" r="0" b="0"/>
            <a:pathLst>
              <a:path w="1419822" h="107158">
                <a:moveTo>
                  <a:pt x="0" y="98227"/>
                </a:moveTo>
                <a:lnTo>
                  <a:pt x="8930" y="98227"/>
                </a:lnTo>
                <a:lnTo>
                  <a:pt x="26789" y="107157"/>
                </a:lnTo>
                <a:lnTo>
                  <a:pt x="62508" y="107157"/>
                </a:lnTo>
                <a:lnTo>
                  <a:pt x="142875" y="107157"/>
                </a:lnTo>
                <a:lnTo>
                  <a:pt x="241102" y="98227"/>
                </a:lnTo>
                <a:lnTo>
                  <a:pt x="366118" y="89297"/>
                </a:lnTo>
                <a:lnTo>
                  <a:pt x="500063" y="71438"/>
                </a:lnTo>
                <a:lnTo>
                  <a:pt x="651868" y="53579"/>
                </a:lnTo>
                <a:lnTo>
                  <a:pt x="803672" y="44649"/>
                </a:lnTo>
                <a:lnTo>
                  <a:pt x="946547" y="26789"/>
                </a:lnTo>
                <a:lnTo>
                  <a:pt x="1080493" y="8930"/>
                </a:lnTo>
                <a:lnTo>
                  <a:pt x="1196579" y="0"/>
                </a:lnTo>
                <a:lnTo>
                  <a:pt x="1294805" y="0"/>
                </a:lnTo>
                <a:lnTo>
                  <a:pt x="1375172" y="0"/>
                </a:lnTo>
                <a:lnTo>
                  <a:pt x="1419821" y="8930"/>
                </a:lnTo>
                <a:lnTo>
                  <a:pt x="1419821"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9" name="Freeform 38"/>
          <p:cNvSpPr/>
          <p:nvPr/>
        </p:nvSpPr>
        <p:spPr bwMode="auto">
          <a:xfrm>
            <a:off x="767953" y="2107406"/>
            <a:ext cx="696517" cy="80368"/>
          </a:xfrm>
          <a:custGeom>
            <a:avLst/>
            <a:gdLst/>
            <a:ahLst/>
            <a:cxnLst/>
            <a:rect l="0" t="0" r="0" b="0"/>
            <a:pathLst>
              <a:path w="696517" h="80368">
                <a:moveTo>
                  <a:pt x="0" y="80367"/>
                </a:moveTo>
                <a:lnTo>
                  <a:pt x="8930" y="80367"/>
                </a:lnTo>
                <a:lnTo>
                  <a:pt x="8930" y="80367"/>
                </a:lnTo>
                <a:lnTo>
                  <a:pt x="8930" y="71438"/>
                </a:lnTo>
                <a:lnTo>
                  <a:pt x="8930" y="71438"/>
                </a:lnTo>
                <a:lnTo>
                  <a:pt x="17860" y="71438"/>
                </a:lnTo>
                <a:lnTo>
                  <a:pt x="17860" y="62508"/>
                </a:lnTo>
                <a:lnTo>
                  <a:pt x="17860" y="62508"/>
                </a:lnTo>
                <a:lnTo>
                  <a:pt x="17860" y="62508"/>
                </a:lnTo>
                <a:lnTo>
                  <a:pt x="17860" y="62508"/>
                </a:lnTo>
                <a:lnTo>
                  <a:pt x="26789" y="62508"/>
                </a:lnTo>
                <a:lnTo>
                  <a:pt x="35719" y="62508"/>
                </a:lnTo>
                <a:lnTo>
                  <a:pt x="44649" y="62508"/>
                </a:lnTo>
                <a:lnTo>
                  <a:pt x="62508" y="62508"/>
                </a:lnTo>
                <a:lnTo>
                  <a:pt x="80367" y="62508"/>
                </a:lnTo>
                <a:lnTo>
                  <a:pt x="98227" y="62508"/>
                </a:lnTo>
                <a:lnTo>
                  <a:pt x="116086" y="62508"/>
                </a:lnTo>
                <a:lnTo>
                  <a:pt x="142875" y="53578"/>
                </a:lnTo>
                <a:lnTo>
                  <a:pt x="160735" y="53578"/>
                </a:lnTo>
                <a:lnTo>
                  <a:pt x="187524" y="44648"/>
                </a:lnTo>
                <a:lnTo>
                  <a:pt x="205383" y="44648"/>
                </a:lnTo>
                <a:lnTo>
                  <a:pt x="232172" y="35719"/>
                </a:lnTo>
                <a:lnTo>
                  <a:pt x="258961" y="35719"/>
                </a:lnTo>
                <a:lnTo>
                  <a:pt x="285750" y="26789"/>
                </a:lnTo>
                <a:lnTo>
                  <a:pt x="321469" y="17859"/>
                </a:lnTo>
                <a:lnTo>
                  <a:pt x="357188" y="17859"/>
                </a:lnTo>
                <a:lnTo>
                  <a:pt x="375047" y="8930"/>
                </a:lnTo>
                <a:lnTo>
                  <a:pt x="410766" y="8930"/>
                </a:lnTo>
                <a:lnTo>
                  <a:pt x="437555" y="8930"/>
                </a:lnTo>
                <a:lnTo>
                  <a:pt x="464344" y="8930"/>
                </a:lnTo>
                <a:lnTo>
                  <a:pt x="491133" y="8930"/>
                </a:lnTo>
                <a:lnTo>
                  <a:pt x="517922" y="8930"/>
                </a:lnTo>
                <a:lnTo>
                  <a:pt x="535781" y="8930"/>
                </a:lnTo>
                <a:lnTo>
                  <a:pt x="562570" y="8930"/>
                </a:lnTo>
                <a:lnTo>
                  <a:pt x="580430" y="8930"/>
                </a:lnTo>
                <a:lnTo>
                  <a:pt x="598289" y="8930"/>
                </a:lnTo>
                <a:lnTo>
                  <a:pt x="616149" y="0"/>
                </a:lnTo>
                <a:lnTo>
                  <a:pt x="634008" y="0"/>
                </a:lnTo>
                <a:lnTo>
                  <a:pt x="642938" y="0"/>
                </a:lnTo>
                <a:lnTo>
                  <a:pt x="660797" y="0"/>
                </a:lnTo>
                <a:lnTo>
                  <a:pt x="669727" y="0"/>
                </a:lnTo>
                <a:lnTo>
                  <a:pt x="678656" y="8930"/>
                </a:lnTo>
                <a:lnTo>
                  <a:pt x="687586" y="8930"/>
                </a:lnTo>
                <a:lnTo>
                  <a:pt x="696516" y="17859"/>
                </a:lnTo>
                <a:lnTo>
                  <a:pt x="696516" y="17859"/>
                </a:lnTo>
                <a:lnTo>
                  <a:pt x="696516" y="26789"/>
                </a:lnTo>
                <a:lnTo>
                  <a:pt x="696516" y="26789"/>
                </a:lnTo>
                <a:lnTo>
                  <a:pt x="696516" y="26789"/>
                </a:lnTo>
                <a:lnTo>
                  <a:pt x="696516" y="2678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0" name="Freeform 39"/>
          <p:cNvSpPr/>
          <p:nvPr/>
        </p:nvSpPr>
        <p:spPr bwMode="auto">
          <a:xfrm>
            <a:off x="1634133" y="2152054"/>
            <a:ext cx="2143126" cy="89298"/>
          </a:xfrm>
          <a:custGeom>
            <a:avLst/>
            <a:gdLst/>
            <a:ahLst/>
            <a:cxnLst/>
            <a:rect l="0" t="0" r="0" b="0"/>
            <a:pathLst>
              <a:path w="2143126" h="89298">
                <a:moveTo>
                  <a:pt x="8930" y="17860"/>
                </a:moveTo>
                <a:lnTo>
                  <a:pt x="8930" y="17860"/>
                </a:lnTo>
                <a:lnTo>
                  <a:pt x="8930" y="17860"/>
                </a:lnTo>
                <a:lnTo>
                  <a:pt x="8930" y="17860"/>
                </a:lnTo>
                <a:lnTo>
                  <a:pt x="0" y="8930"/>
                </a:lnTo>
                <a:lnTo>
                  <a:pt x="0" y="8930"/>
                </a:lnTo>
                <a:lnTo>
                  <a:pt x="0" y="8930"/>
                </a:lnTo>
                <a:lnTo>
                  <a:pt x="0" y="8930"/>
                </a:lnTo>
                <a:lnTo>
                  <a:pt x="0" y="8930"/>
                </a:lnTo>
                <a:lnTo>
                  <a:pt x="8930" y="0"/>
                </a:lnTo>
                <a:lnTo>
                  <a:pt x="17859" y="0"/>
                </a:lnTo>
                <a:lnTo>
                  <a:pt x="35719" y="0"/>
                </a:lnTo>
                <a:lnTo>
                  <a:pt x="53578" y="8930"/>
                </a:lnTo>
                <a:lnTo>
                  <a:pt x="71437" y="8930"/>
                </a:lnTo>
                <a:lnTo>
                  <a:pt x="89297" y="17860"/>
                </a:lnTo>
                <a:lnTo>
                  <a:pt x="116086" y="17860"/>
                </a:lnTo>
                <a:lnTo>
                  <a:pt x="142875" y="17860"/>
                </a:lnTo>
                <a:lnTo>
                  <a:pt x="169664" y="26790"/>
                </a:lnTo>
                <a:lnTo>
                  <a:pt x="205383" y="35719"/>
                </a:lnTo>
                <a:lnTo>
                  <a:pt x="241101" y="35719"/>
                </a:lnTo>
                <a:lnTo>
                  <a:pt x="276820" y="35719"/>
                </a:lnTo>
                <a:lnTo>
                  <a:pt x="303609" y="35719"/>
                </a:lnTo>
                <a:lnTo>
                  <a:pt x="348258" y="35719"/>
                </a:lnTo>
                <a:lnTo>
                  <a:pt x="383976" y="35719"/>
                </a:lnTo>
                <a:lnTo>
                  <a:pt x="428625" y="35719"/>
                </a:lnTo>
                <a:lnTo>
                  <a:pt x="473273" y="44649"/>
                </a:lnTo>
                <a:lnTo>
                  <a:pt x="517922" y="44649"/>
                </a:lnTo>
                <a:lnTo>
                  <a:pt x="562570" y="53579"/>
                </a:lnTo>
                <a:lnTo>
                  <a:pt x="607219" y="62508"/>
                </a:lnTo>
                <a:lnTo>
                  <a:pt x="642937" y="71438"/>
                </a:lnTo>
                <a:lnTo>
                  <a:pt x="687586" y="71438"/>
                </a:lnTo>
                <a:lnTo>
                  <a:pt x="732234" y="80368"/>
                </a:lnTo>
                <a:lnTo>
                  <a:pt x="776883" y="89297"/>
                </a:lnTo>
                <a:lnTo>
                  <a:pt x="821531" y="89297"/>
                </a:lnTo>
                <a:lnTo>
                  <a:pt x="866180" y="89297"/>
                </a:lnTo>
                <a:lnTo>
                  <a:pt x="910828" y="89297"/>
                </a:lnTo>
                <a:lnTo>
                  <a:pt x="955476" y="80368"/>
                </a:lnTo>
                <a:lnTo>
                  <a:pt x="1000125" y="80368"/>
                </a:lnTo>
                <a:lnTo>
                  <a:pt x="1044773" y="71438"/>
                </a:lnTo>
                <a:lnTo>
                  <a:pt x="1080492" y="71438"/>
                </a:lnTo>
                <a:lnTo>
                  <a:pt x="1116211" y="62508"/>
                </a:lnTo>
                <a:lnTo>
                  <a:pt x="1160859" y="62508"/>
                </a:lnTo>
                <a:lnTo>
                  <a:pt x="1196578" y="62508"/>
                </a:lnTo>
                <a:lnTo>
                  <a:pt x="1232297" y="62508"/>
                </a:lnTo>
                <a:lnTo>
                  <a:pt x="1276945" y="53579"/>
                </a:lnTo>
                <a:lnTo>
                  <a:pt x="1312664" y="53579"/>
                </a:lnTo>
                <a:lnTo>
                  <a:pt x="1348383" y="53579"/>
                </a:lnTo>
                <a:lnTo>
                  <a:pt x="1384101" y="53579"/>
                </a:lnTo>
                <a:lnTo>
                  <a:pt x="1428750" y="53579"/>
                </a:lnTo>
                <a:lnTo>
                  <a:pt x="1464469" y="53579"/>
                </a:lnTo>
                <a:lnTo>
                  <a:pt x="1509117" y="53579"/>
                </a:lnTo>
                <a:lnTo>
                  <a:pt x="1544836" y="53579"/>
                </a:lnTo>
                <a:lnTo>
                  <a:pt x="1571625" y="44649"/>
                </a:lnTo>
                <a:lnTo>
                  <a:pt x="1607344" y="44649"/>
                </a:lnTo>
                <a:lnTo>
                  <a:pt x="1643062" y="35719"/>
                </a:lnTo>
                <a:lnTo>
                  <a:pt x="1669851" y="35719"/>
                </a:lnTo>
                <a:lnTo>
                  <a:pt x="1705570" y="35719"/>
                </a:lnTo>
                <a:lnTo>
                  <a:pt x="1732359" y="26790"/>
                </a:lnTo>
                <a:lnTo>
                  <a:pt x="1768078" y="26790"/>
                </a:lnTo>
                <a:lnTo>
                  <a:pt x="1794867" y="26790"/>
                </a:lnTo>
                <a:lnTo>
                  <a:pt x="1821656" y="26790"/>
                </a:lnTo>
                <a:lnTo>
                  <a:pt x="1857375" y="17860"/>
                </a:lnTo>
                <a:lnTo>
                  <a:pt x="1884164" y="17860"/>
                </a:lnTo>
                <a:lnTo>
                  <a:pt x="1910953" y="17860"/>
                </a:lnTo>
                <a:lnTo>
                  <a:pt x="1946672" y="17860"/>
                </a:lnTo>
                <a:lnTo>
                  <a:pt x="1973461" y="17860"/>
                </a:lnTo>
                <a:lnTo>
                  <a:pt x="1991320" y="8930"/>
                </a:lnTo>
                <a:lnTo>
                  <a:pt x="2018109" y="8930"/>
                </a:lnTo>
                <a:lnTo>
                  <a:pt x="2035969" y="8930"/>
                </a:lnTo>
                <a:lnTo>
                  <a:pt x="2053828" y="8930"/>
                </a:lnTo>
                <a:lnTo>
                  <a:pt x="2071687" y="8930"/>
                </a:lnTo>
                <a:lnTo>
                  <a:pt x="2089547" y="8930"/>
                </a:lnTo>
                <a:lnTo>
                  <a:pt x="2107406" y="8930"/>
                </a:lnTo>
                <a:lnTo>
                  <a:pt x="2116336" y="17860"/>
                </a:lnTo>
                <a:lnTo>
                  <a:pt x="2134195" y="17860"/>
                </a:lnTo>
                <a:lnTo>
                  <a:pt x="2143125" y="17860"/>
                </a:lnTo>
                <a:lnTo>
                  <a:pt x="2143125" y="1786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1" name="Freeform 40"/>
          <p:cNvSpPr/>
          <p:nvPr/>
        </p:nvSpPr>
        <p:spPr bwMode="auto">
          <a:xfrm>
            <a:off x="1866305" y="3857625"/>
            <a:ext cx="187524" cy="339329"/>
          </a:xfrm>
          <a:custGeom>
            <a:avLst/>
            <a:gdLst/>
            <a:ahLst/>
            <a:cxnLst/>
            <a:rect l="0" t="0" r="0" b="0"/>
            <a:pathLst>
              <a:path w="187524" h="339329">
                <a:moveTo>
                  <a:pt x="0" y="0"/>
                </a:moveTo>
                <a:lnTo>
                  <a:pt x="0" y="0"/>
                </a:lnTo>
                <a:lnTo>
                  <a:pt x="0" y="0"/>
                </a:lnTo>
                <a:lnTo>
                  <a:pt x="0" y="0"/>
                </a:lnTo>
                <a:lnTo>
                  <a:pt x="0" y="0"/>
                </a:lnTo>
                <a:lnTo>
                  <a:pt x="0" y="0"/>
                </a:lnTo>
                <a:lnTo>
                  <a:pt x="8929" y="17859"/>
                </a:lnTo>
                <a:lnTo>
                  <a:pt x="17859" y="44648"/>
                </a:lnTo>
                <a:lnTo>
                  <a:pt x="26789" y="80367"/>
                </a:lnTo>
                <a:lnTo>
                  <a:pt x="35718" y="125015"/>
                </a:lnTo>
                <a:lnTo>
                  <a:pt x="44648" y="169664"/>
                </a:lnTo>
                <a:lnTo>
                  <a:pt x="53578" y="214312"/>
                </a:lnTo>
                <a:lnTo>
                  <a:pt x="62508" y="258961"/>
                </a:lnTo>
                <a:lnTo>
                  <a:pt x="71437" y="276820"/>
                </a:lnTo>
                <a:lnTo>
                  <a:pt x="71437" y="294679"/>
                </a:lnTo>
                <a:lnTo>
                  <a:pt x="71437" y="294679"/>
                </a:lnTo>
                <a:lnTo>
                  <a:pt x="71437" y="294679"/>
                </a:lnTo>
                <a:lnTo>
                  <a:pt x="71437" y="276820"/>
                </a:lnTo>
                <a:lnTo>
                  <a:pt x="71437" y="258961"/>
                </a:lnTo>
                <a:lnTo>
                  <a:pt x="71437" y="232171"/>
                </a:lnTo>
                <a:lnTo>
                  <a:pt x="71437" y="214312"/>
                </a:lnTo>
                <a:lnTo>
                  <a:pt x="71437" y="187523"/>
                </a:lnTo>
                <a:lnTo>
                  <a:pt x="80367" y="169664"/>
                </a:lnTo>
                <a:lnTo>
                  <a:pt x="89297" y="151804"/>
                </a:lnTo>
                <a:lnTo>
                  <a:pt x="107156" y="142875"/>
                </a:lnTo>
                <a:lnTo>
                  <a:pt x="125015" y="142875"/>
                </a:lnTo>
                <a:lnTo>
                  <a:pt x="142875" y="151804"/>
                </a:lnTo>
                <a:lnTo>
                  <a:pt x="151804" y="160734"/>
                </a:lnTo>
                <a:lnTo>
                  <a:pt x="169664" y="178593"/>
                </a:lnTo>
                <a:lnTo>
                  <a:pt x="178593" y="205382"/>
                </a:lnTo>
                <a:lnTo>
                  <a:pt x="187523" y="232171"/>
                </a:lnTo>
                <a:lnTo>
                  <a:pt x="187523" y="258961"/>
                </a:lnTo>
                <a:lnTo>
                  <a:pt x="169664" y="285750"/>
                </a:lnTo>
                <a:lnTo>
                  <a:pt x="160734" y="303609"/>
                </a:lnTo>
                <a:lnTo>
                  <a:pt x="133945" y="321468"/>
                </a:lnTo>
                <a:lnTo>
                  <a:pt x="116086" y="339328"/>
                </a:lnTo>
                <a:lnTo>
                  <a:pt x="107156" y="339328"/>
                </a:lnTo>
                <a:lnTo>
                  <a:pt x="89297" y="339328"/>
                </a:lnTo>
                <a:lnTo>
                  <a:pt x="89297" y="321468"/>
                </a:lnTo>
                <a:lnTo>
                  <a:pt x="98226" y="294679"/>
                </a:lnTo>
                <a:lnTo>
                  <a:pt x="98226" y="29467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2" name="Freeform 41"/>
          <p:cNvSpPr/>
          <p:nvPr/>
        </p:nvSpPr>
        <p:spPr bwMode="auto">
          <a:xfrm>
            <a:off x="2152055" y="3786187"/>
            <a:ext cx="508993" cy="437556"/>
          </a:xfrm>
          <a:custGeom>
            <a:avLst/>
            <a:gdLst/>
            <a:ahLst/>
            <a:cxnLst/>
            <a:rect l="0" t="0" r="0" b="0"/>
            <a:pathLst>
              <a:path w="508993" h="437556">
                <a:moveTo>
                  <a:pt x="35718" y="232172"/>
                </a:moveTo>
                <a:lnTo>
                  <a:pt x="26789" y="241102"/>
                </a:lnTo>
                <a:lnTo>
                  <a:pt x="17859" y="258961"/>
                </a:lnTo>
                <a:lnTo>
                  <a:pt x="8929" y="285750"/>
                </a:lnTo>
                <a:lnTo>
                  <a:pt x="0" y="312539"/>
                </a:lnTo>
                <a:lnTo>
                  <a:pt x="0" y="339328"/>
                </a:lnTo>
                <a:lnTo>
                  <a:pt x="0" y="366117"/>
                </a:lnTo>
                <a:lnTo>
                  <a:pt x="8929" y="375047"/>
                </a:lnTo>
                <a:lnTo>
                  <a:pt x="17859" y="383977"/>
                </a:lnTo>
                <a:lnTo>
                  <a:pt x="26789" y="383977"/>
                </a:lnTo>
                <a:lnTo>
                  <a:pt x="44648" y="383977"/>
                </a:lnTo>
                <a:lnTo>
                  <a:pt x="62508" y="366117"/>
                </a:lnTo>
                <a:lnTo>
                  <a:pt x="80367" y="348258"/>
                </a:lnTo>
                <a:lnTo>
                  <a:pt x="98226" y="330399"/>
                </a:lnTo>
                <a:lnTo>
                  <a:pt x="107156" y="303609"/>
                </a:lnTo>
                <a:lnTo>
                  <a:pt x="116086" y="276820"/>
                </a:lnTo>
                <a:lnTo>
                  <a:pt x="107156" y="250031"/>
                </a:lnTo>
                <a:lnTo>
                  <a:pt x="107156" y="232172"/>
                </a:lnTo>
                <a:lnTo>
                  <a:pt x="98226" y="214313"/>
                </a:lnTo>
                <a:lnTo>
                  <a:pt x="98226" y="214313"/>
                </a:lnTo>
                <a:lnTo>
                  <a:pt x="89297" y="223242"/>
                </a:lnTo>
                <a:lnTo>
                  <a:pt x="80367" y="241102"/>
                </a:lnTo>
                <a:lnTo>
                  <a:pt x="62508" y="285750"/>
                </a:lnTo>
                <a:lnTo>
                  <a:pt x="53578" y="330399"/>
                </a:lnTo>
                <a:lnTo>
                  <a:pt x="44648" y="366117"/>
                </a:lnTo>
                <a:lnTo>
                  <a:pt x="53578" y="401836"/>
                </a:lnTo>
                <a:lnTo>
                  <a:pt x="62508" y="419695"/>
                </a:lnTo>
                <a:lnTo>
                  <a:pt x="71437" y="437555"/>
                </a:lnTo>
                <a:lnTo>
                  <a:pt x="89297" y="428625"/>
                </a:lnTo>
                <a:lnTo>
                  <a:pt x="107156" y="419695"/>
                </a:lnTo>
                <a:lnTo>
                  <a:pt x="125015" y="401836"/>
                </a:lnTo>
                <a:lnTo>
                  <a:pt x="151804" y="375047"/>
                </a:lnTo>
                <a:lnTo>
                  <a:pt x="178593" y="339328"/>
                </a:lnTo>
                <a:lnTo>
                  <a:pt x="196453" y="303609"/>
                </a:lnTo>
                <a:lnTo>
                  <a:pt x="214312" y="258961"/>
                </a:lnTo>
                <a:lnTo>
                  <a:pt x="232172" y="223242"/>
                </a:lnTo>
                <a:lnTo>
                  <a:pt x="250031" y="178594"/>
                </a:lnTo>
                <a:lnTo>
                  <a:pt x="258961" y="151805"/>
                </a:lnTo>
                <a:lnTo>
                  <a:pt x="267890" y="125016"/>
                </a:lnTo>
                <a:lnTo>
                  <a:pt x="267890" y="116086"/>
                </a:lnTo>
                <a:lnTo>
                  <a:pt x="267890" y="116086"/>
                </a:lnTo>
                <a:lnTo>
                  <a:pt x="267890" y="133945"/>
                </a:lnTo>
                <a:lnTo>
                  <a:pt x="258961" y="169664"/>
                </a:lnTo>
                <a:lnTo>
                  <a:pt x="241101" y="223242"/>
                </a:lnTo>
                <a:lnTo>
                  <a:pt x="232172" y="267891"/>
                </a:lnTo>
                <a:lnTo>
                  <a:pt x="223242" y="312539"/>
                </a:lnTo>
                <a:lnTo>
                  <a:pt x="223242" y="357188"/>
                </a:lnTo>
                <a:lnTo>
                  <a:pt x="232172" y="383977"/>
                </a:lnTo>
                <a:lnTo>
                  <a:pt x="241101" y="401836"/>
                </a:lnTo>
                <a:lnTo>
                  <a:pt x="258961" y="401836"/>
                </a:lnTo>
                <a:lnTo>
                  <a:pt x="276820" y="392906"/>
                </a:lnTo>
                <a:lnTo>
                  <a:pt x="294679" y="375047"/>
                </a:lnTo>
                <a:lnTo>
                  <a:pt x="312539" y="357188"/>
                </a:lnTo>
                <a:lnTo>
                  <a:pt x="339328" y="330399"/>
                </a:lnTo>
                <a:lnTo>
                  <a:pt x="357187" y="294680"/>
                </a:lnTo>
                <a:lnTo>
                  <a:pt x="366117" y="258961"/>
                </a:lnTo>
                <a:lnTo>
                  <a:pt x="392906" y="223242"/>
                </a:lnTo>
                <a:lnTo>
                  <a:pt x="401836" y="178594"/>
                </a:lnTo>
                <a:lnTo>
                  <a:pt x="410765" y="125016"/>
                </a:lnTo>
                <a:lnTo>
                  <a:pt x="419695" y="89297"/>
                </a:lnTo>
                <a:lnTo>
                  <a:pt x="419695" y="53578"/>
                </a:lnTo>
                <a:lnTo>
                  <a:pt x="419695" y="26789"/>
                </a:lnTo>
                <a:lnTo>
                  <a:pt x="419695" y="8930"/>
                </a:lnTo>
                <a:lnTo>
                  <a:pt x="428625" y="0"/>
                </a:lnTo>
                <a:lnTo>
                  <a:pt x="428625" y="17859"/>
                </a:lnTo>
                <a:lnTo>
                  <a:pt x="419695" y="35719"/>
                </a:lnTo>
                <a:lnTo>
                  <a:pt x="410765" y="80367"/>
                </a:lnTo>
                <a:lnTo>
                  <a:pt x="401836" y="125016"/>
                </a:lnTo>
                <a:lnTo>
                  <a:pt x="383976" y="187524"/>
                </a:lnTo>
                <a:lnTo>
                  <a:pt x="366117" y="241102"/>
                </a:lnTo>
                <a:lnTo>
                  <a:pt x="366117" y="294680"/>
                </a:lnTo>
                <a:lnTo>
                  <a:pt x="366117" y="339328"/>
                </a:lnTo>
                <a:lnTo>
                  <a:pt x="375047" y="375047"/>
                </a:lnTo>
                <a:lnTo>
                  <a:pt x="392906" y="392906"/>
                </a:lnTo>
                <a:lnTo>
                  <a:pt x="410765" y="410766"/>
                </a:lnTo>
                <a:lnTo>
                  <a:pt x="437554" y="419695"/>
                </a:lnTo>
                <a:lnTo>
                  <a:pt x="464343" y="419695"/>
                </a:lnTo>
                <a:lnTo>
                  <a:pt x="482203" y="401836"/>
                </a:lnTo>
                <a:lnTo>
                  <a:pt x="508992" y="383977"/>
                </a:lnTo>
                <a:lnTo>
                  <a:pt x="508992" y="348258"/>
                </a:lnTo>
                <a:lnTo>
                  <a:pt x="508992" y="34825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3" name="Freeform 42"/>
          <p:cNvSpPr/>
          <p:nvPr/>
        </p:nvSpPr>
        <p:spPr bwMode="auto">
          <a:xfrm>
            <a:off x="2241352" y="3911203"/>
            <a:ext cx="348258" cy="71438"/>
          </a:xfrm>
          <a:custGeom>
            <a:avLst/>
            <a:gdLst/>
            <a:ahLst/>
            <a:cxnLst/>
            <a:rect l="0" t="0" r="0" b="0"/>
            <a:pathLst>
              <a:path w="348258" h="71438">
                <a:moveTo>
                  <a:pt x="8929" y="0"/>
                </a:moveTo>
                <a:lnTo>
                  <a:pt x="0" y="0"/>
                </a:lnTo>
                <a:lnTo>
                  <a:pt x="0" y="0"/>
                </a:lnTo>
                <a:lnTo>
                  <a:pt x="0" y="17859"/>
                </a:lnTo>
                <a:lnTo>
                  <a:pt x="8929" y="26789"/>
                </a:lnTo>
                <a:lnTo>
                  <a:pt x="26789" y="35718"/>
                </a:lnTo>
                <a:lnTo>
                  <a:pt x="62507" y="53578"/>
                </a:lnTo>
                <a:lnTo>
                  <a:pt x="107156" y="62508"/>
                </a:lnTo>
                <a:lnTo>
                  <a:pt x="169664" y="71437"/>
                </a:lnTo>
                <a:lnTo>
                  <a:pt x="232171" y="71437"/>
                </a:lnTo>
                <a:lnTo>
                  <a:pt x="294679" y="71437"/>
                </a:lnTo>
                <a:lnTo>
                  <a:pt x="348257" y="53578"/>
                </a:lnTo>
                <a:lnTo>
                  <a:pt x="348257" y="5357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4" name="Freeform 43"/>
          <p:cNvSpPr/>
          <p:nvPr/>
        </p:nvSpPr>
        <p:spPr bwMode="auto">
          <a:xfrm>
            <a:off x="2616398" y="3973711"/>
            <a:ext cx="464345" cy="196454"/>
          </a:xfrm>
          <a:custGeom>
            <a:avLst/>
            <a:gdLst/>
            <a:ahLst/>
            <a:cxnLst/>
            <a:rect l="0" t="0" r="0" b="0"/>
            <a:pathLst>
              <a:path w="464345" h="196454">
                <a:moveTo>
                  <a:pt x="8930" y="133945"/>
                </a:moveTo>
                <a:lnTo>
                  <a:pt x="0" y="133945"/>
                </a:lnTo>
                <a:lnTo>
                  <a:pt x="0" y="142875"/>
                </a:lnTo>
                <a:lnTo>
                  <a:pt x="0" y="151804"/>
                </a:lnTo>
                <a:lnTo>
                  <a:pt x="0" y="160734"/>
                </a:lnTo>
                <a:lnTo>
                  <a:pt x="17860" y="160734"/>
                </a:lnTo>
                <a:lnTo>
                  <a:pt x="26790" y="160734"/>
                </a:lnTo>
                <a:lnTo>
                  <a:pt x="53579" y="142875"/>
                </a:lnTo>
                <a:lnTo>
                  <a:pt x="71438" y="125015"/>
                </a:lnTo>
                <a:lnTo>
                  <a:pt x="89297" y="107156"/>
                </a:lnTo>
                <a:lnTo>
                  <a:pt x="107157" y="89296"/>
                </a:lnTo>
                <a:lnTo>
                  <a:pt x="116086" y="71437"/>
                </a:lnTo>
                <a:lnTo>
                  <a:pt x="125016" y="44648"/>
                </a:lnTo>
                <a:lnTo>
                  <a:pt x="125016" y="26789"/>
                </a:lnTo>
                <a:lnTo>
                  <a:pt x="116086" y="8929"/>
                </a:lnTo>
                <a:lnTo>
                  <a:pt x="107157" y="0"/>
                </a:lnTo>
                <a:lnTo>
                  <a:pt x="98227" y="0"/>
                </a:lnTo>
                <a:lnTo>
                  <a:pt x="89297" y="17859"/>
                </a:lnTo>
                <a:lnTo>
                  <a:pt x="71438" y="35718"/>
                </a:lnTo>
                <a:lnTo>
                  <a:pt x="62508" y="71437"/>
                </a:lnTo>
                <a:lnTo>
                  <a:pt x="53579" y="107156"/>
                </a:lnTo>
                <a:lnTo>
                  <a:pt x="53579" y="142875"/>
                </a:lnTo>
                <a:lnTo>
                  <a:pt x="53579" y="169664"/>
                </a:lnTo>
                <a:lnTo>
                  <a:pt x="62508" y="187523"/>
                </a:lnTo>
                <a:lnTo>
                  <a:pt x="80368" y="196453"/>
                </a:lnTo>
                <a:lnTo>
                  <a:pt x="98227" y="196453"/>
                </a:lnTo>
                <a:lnTo>
                  <a:pt x="116086" y="187523"/>
                </a:lnTo>
                <a:lnTo>
                  <a:pt x="133946" y="178593"/>
                </a:lnTo>
                <a:lnTo>
                  <a:pt x="160735" y="151804"/>
                </a:lnTo>
                <a:lnTo>
                  <a:pt x="178594" y="125015"/>
                </a:lnTo>
                <a:lnTo>
                  <a:pt x="187524" y="98226"/>
                </a:lnTo>
                <a:lnTo>
                  <a:pt x="205383" y="71437"/>
                </a:lnTo>
                <a:lnTo>
                  <a:pt x="214313" y="44648"/>
                </a:lnTo>
                <a:lnTo>
                  <a:pt x="223243" y="26789"/>
                </a:lnTo>
                <a:lnTo>
                  <a:pt x="223243" y="17859"/>
                </a:lnTo>
                <a:lnTo>
                  <a:pt x="232172" y="17859"/>
                </a:lnTo>
                <a:lnTo>
                  <a:pt x="232172" y="26789"/>
                </a:lnTo>
                <a:lnTo>
                  <a:pt x="232172" y="44648"/>
                </a:lnTo>
                <a:lnTo>
                  <a:pt x="232172" y="80367"/>
                </a:lnTo>
                <a:lnTo>
                  <a:pt x="232172" y="107156"/>
                </a:lnTo>
                <a:lnTo>
                  <a:pt x="241102" y="133945"/>
                </a:lnTo>
                <a:lnTo>
                  <a:pt x="250032" y="151804"/>
                </a:lnTo>
                <a:lnTo>
                  <a:pt x="250032" y="169664"/>
                </a:lnTo>
                <a:lnTo>
                  <a:pt x="258961" y="169664"/>
                </a:lnTo>
                <a:lnTo>
                  <a:pt x="258961" y="169664"/>
                </a:lnTo>
                <a:lnTo>
                  <a:pt x="258961" y="160734"/>
                </a:lnTo>
                <a:lnTo>
                  <a:pt x="267891" y="151804"/>
                </a:lnTo>
                <a:lnTo>
                  <a:pt x="267891" y="125015"/>
                </a:lnTo>
                <a:lnTo>
                  <a:pt x="276821" y="107156"/>
                </a:lnTo>
                <a:lnTo>
                  <a:pt x="285750" y="80367"/>
                </a:lnTo>
                <a:lnTo>
                  <a:pt x="294680" y="62507"/>
                </a:lnTo>
                <a:lnTo>
                  <a:pt x="312540" y="44648"/>
                </a:lnTo>
                <a:lnTo>
                  <a:pt x="339329" y="35718"/>
                </a:lnTo>
                <a:lnTo>
                  <a:pt x="366118" y="35718"/>
                </a:lnTo>
                <a:lnTo>
                  <a:pt x="392907" y="35718"/>
                </a:lnTo>
                <a:lnTo>
                  <a:pt x="419696" y="44648"/>
                </a:lnTo>
                <a:lnTo>
                  <a:pt x="446485" y="44648"/>
                </a:lnTo>
                <a:lnTo>
                  <a:pt x="464344" y="53578"/>
                </a:lnTo>
                <a:lnTo>
                  <a:pt x="464344" y="5357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5" name="Freeform 44"/>
          <p:cNvSpPr/>
          <p:nvPr/>
        </p:nvSpPr>
        <p:spPr bwMode="auto">
          <a:xfrm>
            <a:off x="3116461" y="3973711"/>
            <a:ext cx="232173" cy="357188"/>
          </a:xfrm>
          <a:custGeom>
            <a:avLst/>
            <a:gdLst/>
            <a:ahLst/>
            <a:cxnLst/>
            <a:rect l="0" t="0" r="0" b="0"/>
            <a:pathLst>
              <a:path w="232173" h="357188">
                <a:moveTo>
                  <a:pt x="196453" y="0"/>
                </a:moveTo>
                <a:lnTo>
                  <a:pt x="196453" y="0"/>
                </a:lnTo>
                <a:lnTo>
                  <a:pt x="187523" y="8929"/>
                </a:lnTo>
                <a:lnTo>
                  <a:pt x="187523" y="17859"/>
                </a:lnTo>
                <a:lnTo>
                  <a:pt x="187523" y="44648"/>
                </a:lnTo>
                <a:lnTo>
                  <a:pt x="187523" y="62507"/>
                </a:lnTo>
                <a:lnTo>
                  <a:pt x="196453" y="89296"/>
                </a:lnTo>
                <a:lnTo>
                  <a:pt x="205383" y="116085"/>
                </a:lnTo>
                <a:lnTo>
                  <a:pt x="214312" y="133945"/>
                </a:lnTo>
                <a:lnTo>
                  <a:pt x="223242" y="160734"/>
                </a:lnTo>
                <a:lnTo>
                  <a:pt x="232172" y="187523"/>
                </a:lnTo>
                <a:lnTo>
                  <a:pt x="232172" y="214312"/>
                </a:lnTo>
                <a:lnTo>
                  <a:pt x="232172" y="241101"/>
                </a:lnTo>
                <a:lnTo>
                  <a:pt x="214312" y="276820"/>
                </a:lnTo>
                <a:lnTo>
                  <a:pt x="196453" y="303609"/>
                </a:lnTo>
                <a:lnTo>
                  <a:pt x="169664" y="321468"/>
                </a:lnTo>
                <a:lnTo>
                  <a:pt x="142875" y="339328"/>
                </a:lnTo>
                <a:lnTo>
                  <a:pt x="107156" y="357187"/>
                </a:lnTo>
                <a:lnTo>
                  <a:pt x="71437" y="357187"/>
                </a:lnTo>
                <a:lnTo>
                  <a:pt x="44648" y="339328"/>
                </a:lnTo>
                <a:lnTo>
                  <a:pt x="17859" y="312539"/>
                </a:lnTo>
                <a:lnTo>
                  <a:pt x="8930" y="276820"/>
                </a:lnTo>
                <a:lnTo>
                  <a:pt x="0" y="223242"/>
                </a:lnTo>
                <a:lnTo>
                  <a:pt x="0" y="151804"/>
                </a:lnTo>
                <a:lnTo>
                  <a:pt x="0" y="15180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6" name="Freeform 45"/>
          <p:cNvSpPr/>
          <p:nvPr/>
        </p:nvSpPr>
        <p:spPr bwMode="auto">
          <a:xfrm>
            <a:off x="3411141" y="3634382"/>
            <a:ext cx="62508" cy="133947"/>
          </a:xfrm>
          <a:custGeom>
            <a:avLst/>
            <a:gdLst/>
            <a:ahLst/>
            <a:cxnLst/>
            <a:rect l="0" t="0" r="0" b="0"/>
            <a:pathLst>
              <a:path w="62508" h="133947">
                <a:moveTo>
                  <a:pt x="0" y="0"/>
                </a:moveTo>
                <a:lnTo>
                  <a:pt x="0" y="0"/>
                </a:lnTo>
                <a:lnTo>
                  <a:pt x="0" y="0"/>
                </a:lnTo>
                <a:lnTo>
                  <a:pt x="8929" y="8930"/>
                </a:lnTo>
                <a:lnTo>
                  <a:pt x="8929" y="17860"/>
                </a:lnTo>
                <a:lnTo>
                  <a:pt x="17859" y="44649"/>
                </a:lnTo>
                <a:lnTo>
                  <a:pt x="26789" y="71438"/>
                </a:lnTo>
                <a:lnTo>
                  <a:pt x="35718" y="98227"/>
                </a:lnTo>
                <a:lnTo>
                  <a:pt x="44648" y="125016"/>
                </a:lnTo>
                <a:lnTo>
                  <a:pt x="62507" y="133946"/>
                </a:lnTo>
                <a:lnTo>
                  <a:pt x="62507" y="13394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7" name="Freeform 46"/>
          <p:cNvSpPr/>
          <p:nvPr/>
        </p:nvSpPr>
        <p:spPr bwMode="auto">
          <a:xfrm>
            <a:off x="3491508" y="3929062"/>
            <a:ext cx="151806" cy="196454"/>
          </a:xfrm>
          <a:custGeom>
            <a:avLst/>
            <a:gdLst/>
            <a:ahLst/>
            <a:cxnLst/>
            <a:rect l="0" t="0" r="0" b="0"/>
            <a:pathLst>
              <a:path w="151806" h="196454">
                <a:moveTo>
                  <a:pt x="62508" y="0"/>
                </a:moveTo>
                <a:lnTo>
                  <a:pt x="53578" y="8930"/>
                </a:lnTo>
                <a:lnTo>
                  <a:pt x="35719" y="35719"/>
                </a:lnTo>
                <a:lnTo>
                  <a:pt x="17859" y="71438"/>
                </a:lnTo>
                <a:lnTo>
                  <a:pt x="8930" y="98227"/>
                </a:lnTo>
                <a:lnTo>
                  <a:pt x="8930" y="125016"/>
                </a:lnTo>
                <a:lnTo>
                  <a:pt x="8930" y="151805"/>
                </a:lnTo>
                <a:lnTo>
                  <a:pt x="17859" y="169664"/>
                </a:lnTo>
                <a:lnTo>
                  <a:pt x="35719" y="187524"/>
                </a:lnTo>
                <a:lnTo>
                  <a:pt x="53578" y="196453"/>
                </a:lnTo>
                <a:lnTo>
                  <a:pt x="80367" y="196453"/>
                </a:lnTo>
                <a:lnTo>
                  <a:pt x="107156" y="196453"/>
                </a:lnTo>
                <a:lnTo>
                  <a:pt x="125015" y="187524"/>
                </a:lnTo>
                <a:lnTo>
                  <a:pt x="142875" y="178594"/>
                </a:lnTo>
                <a:lnTo>
                  <a:pt x="151805" y="169664"/>
                </a:lnTo>
                <a:lnTo>
                  <a:pt x="151805" y="142875"/>
                </a:lnTo>
                <a:lnTo>
                  <a:pt x="133945" y="133945"/>
                </a:lnTo>
                <a:lnTo>
                  <a:pt x="116086" y="116086"/>
                </a:lnTo>
                <a:lnTo>
                  <a:pt x="89297" y="107156"/>
                </a:lnTo>
                <a:lnTo>
                  <a:pt x="62508" y="98227"/>
                </a:lnTo>
                <a:lnTo>
                  <a:pt x="35719" y="89297"/>
                </a:lnTo>
                <a:lnTo>
                  <a:pt x="17859" y="89297"/>
                </a:lnTo>
                <a:lnTo>
                  <a:pt x="8930" y="98227"/>
                </a:lnTo>
                <a:lnTo>
                  <a:pt x="0" y="98227"/>
                </a:lnTo>
                <a:lnTo>
                  <a:pt x="8930" y="98227"/>
                </a:lnTo>
                <a:lnTo>
                  <a:pt x="17859" y="98227"/>
                </a:lnTo>
                <a:lnTo>
                  <a:pt x="35719" y="89297"/>
                </a:lnTo>
                <a:lnTo>
                  <a:pt x="71437" y="71438"/>
                </a:lnTo>
                <a:lnTo>
                  <a:pt x="71437" y="7143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8" name="Freeform 47"/>
          <p:cNvSpPr/>
          <p:nvPr/>
        </p:nvSpPr>
        <p:spPr bwMode="auto">
          <a:xfrm>
            <a:off x="3732609" y="3768328"/>
            <a:ext cx="187525" cy="383977"/>
          </a:xfrm>
          <a:custGeom>
            <a:avLst/>
            <a:gdLst/>
            <a:ahLst/>
            <a:cxnLst/>
            <a:rect l="0" t="0" r="0" b="0"/>
            <a:pathLst>
              <a:path w="187525" h="383977">
                <a:moveTo>
                  <a:pt x="89297" y="0"/>
                </a:moveTo>
                <a:lnTo>
                  <a:pt x="89297" y="0"/>
                </a:lnTo>
                <a:lnTo>
                  <a:pt x="89297" y="8929"/>
                </a:lnTo>
                <a:lnTo>
                  <a:pt x="89297" y="35718"/>
                </a:lnTo>
                <a:lnTo>
                  <a:pt x="71438" y="62508"/>
                </a:lnTo>
                <a:lnTo>
                  <a:pt x="62508" y="107156"/>
                </a:lnTo>
                <a:lnTo>
                  <a:pt x="44649" y="160734"/>
                </a:lnTo>
                <a:lnTo>
                  <a:pt x="35719" y="205383"/>
                </a:lnTo>
                <a:lnTo>
                  <a:pt x="17860" y="250031"/>
                </a:lnTo>
                <a:lnTo>
                  <a:pt x="8930" y="285750"/>
                </a:lnTo>
                <a:lnTo>
                  <a:pt x="0" y="321468"/>
                </a:lnTo>
                <a:lnTo>
                  <a:pt x="0" y="348258"/>
                </a:lnTo>
                <a:lnTo>
                  <a:pt x="8930" y="357187"/>
                </a:lnTo>
                <a:lnTo>
                  <a:pt x="8930" y="357187"/>
                </a:lnTo>
                <a:lnTo>
                  <a:pt x="17860" y="357187"/>
                </a:lnTo>
                <a:lnTo>
                  <a:pt x="35719" y="348258"/>
                </a:lnTo>
                <a:lnTo>
                  <a:pt x="44649" y="321468"/>
                </a:lnTo>
                <a:lnTo>
                  <a:pt x="71438" y="294679"/>
                </a:lnTo>
                <a:lnTo>
                  <a:pt x="98227" y="267890"/>
                </a:lnTo>
                <a:lnTo>
                  <a:pt x="125016" y="241101"/>
                </a:lnTo>
                <a:lnTo>
                  <a:pt x="142875" y="223242"/>
                </a:lnTo>
                <a:lnTo>
                  <a:pt x="169664" y="223242"/>
                </a:lnTo>
                <a:lnTo>
                  <a:pt x="178594" y="223242"/>
                </a:lnTo>
                <a:lnTo>
                  <a:pt x="187524" y="241101"/>
                </a:lnTo>
                <a:lnTo>
                  <a:pt x="187524" y="267890"/>
                </a:lnTo>
                <a:lnTo>
                  <a:pt x="169664" y="303609"/>
                </a:lnTo>
                <a:lnTo>
                  <a:pt x="160735" y="330398"/>
                </a:lnTo>
                <a:lnTo>
                  <a:pt x="133946" y="357187"/>
                </a:lnTo>
                <a:lnTo>
                  <a:pt x="116086" y="375047"/>
                </a:lnTo>
                <a:lnTo>
                  <a:pt x="98227" y="383976"/>
                </a:lnTo>
                <a:lnTo>
                  <a:pt x="89297" y="383976"/>
                </a:lnTo>
                <a:lnTo>
                  <a:pt x="89297" y="383976"/>
                </a:lnTo>
                <a:lnTo>
                  <a:pt x="98227" y="357187"/>
                </a:lnTo>
                <a:lnTo>
                  <a:pt x="125016" y="321468"/>
                </a:lnTo>
                <a:lnTo>
                  <a:pt x="125016" y="32146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9" name="Freeform 48"/>
          <p:cNvSpPr/>
          <p:nvPr/>
        </p:nvSpPr>
        <p:spPr bwMode="auto">
          <a:xfrm>
            <a:off x="4286250" y="3929062"/>
            <a:ext cx="294681" cy="250032"/>
          </a:xfrm>
          <a:custGeom>
            <a:avLst/>
            <a:gdLst/>
            <a:ahLst/>
            <a:cxnLst/>
            <a:rect l="0" t="0" r="0" b="0"/>
            <a:pathLst>
              <a:path w="294681" h="250032">
                <a:moveTo>
                  <a:pt x="214313" y="80367"/>
                </a:moveTo>
                <a:lnTo>
                  <a:pt x="214313" y="80367"/>
                </a:lnTo>
                <a:lnTo>
                  <a:pt x="214313" y="62508"/>
                </a:lnTo>
                <a:lnTo>
                  <a:pt x="214313" y="44649"/>
                </a:lnTo>
                <a:lnTo>
                  <a:pt x="214313" y="26789"/>
                </a:lnTo>
                <a:lnTo>
                  <a:pt x="205383" y="8930"/>
                </a:lnTo>
                <a:lnTo>
                  <a:pt x="196453" y="0"/>
                </a:lnTo>
                <a:lnTo>
                  <a:pt x="178594" y="8930"/>
                </a:lnTo>
                <a:lnTo>
                  <a:pt x="151805" y="26789"/>
                </a:lnTo>
                <a:lnTo>
                  <a:pt x="116086" y="53578"/>
                </a:lnTo>
                <a:lnTo>
                  <a:pt x="80367" y="98227"/>
                </a:lnTo>
                <a:lnTo>
                  <a:pt x="44648" y="133945"/>
                </a:lnTo>
                <a:lnTo>
                  <a:pt x="17859" y="160734"/>
                </a:lnTo>
                <a:lnTo>
                  <a:pt x="0" y="187524"/>
                </a:lnTo>
                <a:lnTo>
                  <a:pt x="0" y="205383"/>
                </a:lnTo>
                <a:lnTo>
                  <a:pt x="0" y="214313"/>
                </a:lnTo>
                <a:lnTo>
                  <a:pt x="8930" y="214313"/>
                </a:lnTo>
                <a:lnTo>
                  <a:pt x="26789" y="205383"/>
                </a:lnTo>
                <a:lnTo>
                  <a:pt x="53578" y="187524"/>
                </a:lnTo>
                <a:lnTo>
                  <a:pt x="80367" y="169664"/>
                </a:lnTo>
                <a:lnTo>
                  <a:pt x="107156" y="151805"/>
                </a:lnTo>
                <a:lnTo>
                  <a:pt x="125016" y="133945"/>
                </a:lnTo>
                <a:lnTo>
                  <a:pt x="142875" y="125016"/>
                </a:lnTo>
                <a:lnTo>
                  <a:pt x="160734" y="133945"/>
                </a:lnTo>
                <a:lnTo>
                  <a:pt x="178594" y="151805"/>
                </a:lnTo>
                <a:lnTo>
                  <a:pt x="187523" y="178594"/>
                </a:lnTo>
                <a:lnTo>
                  <a:pt x="196453" y="205383"/>
                </a:lnTo>
                <a:lnTo>
                  <a:pt x="205383" y="223242"/>
                </a:lnTo>
                <a:lnTo>
                  <a:pt x="223242" y="241102"/>
                </a:lnTo>
                <a:lnTo>
                  <a:pt x="232172" y="250031"/>
                </a:lnTo>
                <a:lnTo>
                  <a:pt x="250031" y="250031"/>
                </a:lnTo>
                <a:lnTo>
                  <a:pt x="267891" y="232172"/>
                </a:lnTo>
                <a:lnTo>
                  <a:pt x="276820" y="214313"/>
                </a:lnTo>
                <a:lnTo>
                  <a:pt x="294680" y="169664"/>
                </a:lnTo>
                <a:lnTo>
                  <a:pt x="294680" y="16966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0" name="Freeform 49"/>
          <p:cNvSpPr/>
          <p:nvPr/>
        </p:nvSpPr>
        <p:spPr bwMode="auto">
          <a:xfrm>
            <a:off x="4625578" y="3768328"/>
            <a:ext cx="142876" cy="357188"/>
          </a:xfrm>
          <a:custGeom>
            <a:avLst/>
            <a:gdLst/>
            <a:ahLst/>
            <a:cxnLst/>
            <a:rect l="0" t="0" r="0" b="0"/>
            <a:pathLst>
              <a:path w="142876" h="357188">
                <a:moveTo>
                  <a:pt x="35719" y="0"/>
                </a:moveTo>
                <a:lnTo>
                  <a:pt x="26789" y="0"/>
                </a:lnTo>
                <a:lnTo>
                  <a:pt x="17860" y="0"/>
                </a:lnTo>
                <a:lnTo>
                  <a:pt x="8930" y="8929"/>
                </a:lnTo>
                <a:lnTo>
                  <a:pt x="0" y="17859"/>
                </a:lnTo>
                <a:lnTo>
                  <a:pt x="0" y="44648"/>
                </a:lnTo>
                <a:lnTo>
                  <a:pt x="0" y="71437"/>
                </a:lnTo>
                <a:lnTo>
                  <a:pt x="8930" y="107156"/>
                </a:lnTo>
                <a:lnTo>
                  <a:pt x="8930" y="151804"/>
                </a:lnTo>
                <a:lnTo>
                  <a:pt x="8930" y="196453"/>
                </a:lnTo>
                <a:lnTo>
                  <a:pt x="17860" y="250031"/>
                </a:lnTo>
                <a:lnTo>
                  <a:pt x="17860" y="285750"/>
                </a:lnTo>
                <a:lnTo>
                  <a:pt x="17860" y="321468"/>
                </a:lnTo>
                <a:lnTo>
                  <a:pt x="26789" y="348258"/>
                </a:lnTo>
                <a:lnTo>
                  <a:pt x="35719" y="357187"/>
                </a:lnTo>
                <a:lnTo>
                  <a:pt x="53578" y="357187"/>
                </a:lnTo>
                <a:lnTo>
                  <a:pt x="80367" y="348258"/>
                </a:lnTo>
                <a:lnTo>
                  <a:pt x="98227" y="321468"/>
                </a:lnTo>
                <a:lnTo>
                  <a:pt x="125016" y="294679"/>
                </a:lnTo>
                <a:lnTo>
                  <a:pt x="142875" y="267890"/>
                </a:lnTo>
                <a:lnTo>
                  <a:pt x="142875" y="26789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1" name="Freeform 50"/>
          <p:cNvSpPr/>
          <p:nvPr/>
        </p:nvSpPr>
        <p:spPr bwMode="auto">
          <a:xfrm>
            <a:off x="4518422" y="3884414"/>
            <a:ext cx="312540" cy="44649"/>
          </a:xfrm>
          <a:custGeom>
            <a:avLst/>
            <a:gdLst/>
            <a:ahLst/>
            <a:cxnLst/>
            <a:rect l="0" t="0" r="0" b="0"/>
            <a:pathLst>
              <a:path w="312540" h="44649">
                <a:moveTo>
                  <a:pt x="0" y="44648"/>
                </a:moveTo>
                <a:lnTo>
                  <a:pt x="8930" y="44648"/>
                </a:lnTo>
                <a:lnTo>
                  <a:pt x="26789" y="44648"/>
                </a:lnTo>
                <a:lnTo>
                  <a:pt x="44648" y="44648"/>
                </a:lnTo>
                <a:lnTo>
                  <a:pt x="80367" y="44648"/>
                </a:lnTo>
                <a:lnTo>
                  <a:pt x="116086" y="44648"/>
                </a:lnTo>
                <a:lnTo>
                  <a:pt x="160734" y="35718"/>
                </a:lnTo>
                <a:lnTo>
                  <a:pt x="214312" y="35718"/>
                </a:lnTo>
                <a:lnTo>
                  <a:pt x="267891" y="26789"/>
                </a:lnTo>
                <a:lnTo>
                  <a:pt x="312539" y="0"/>
                </a:lnTo>
                <a:lnTo>
                  <a:pt x="312539"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2" name="Freeform 51"/>
          <p:cNvSpPr/>
          <p:nvPr/>
        </p:nvSpPr>
        <p:spPr bwMode="auto">
          <a:xfrm>
            <a:off x="5027414" y="3866554"/>
            <a:ext cx="214314" cy="223243"/>
          </a:xfrm>
          <a:custGeom>
            <a:avLst/>
            <a:gdLst/>
            <a:ahLst/>
            <a:cxnLst/>
            <a:rect l="0" t="0" r="0" b="0"/>
            <a:pathLst>
              <a:path w="214314" h="223243">
                <a:moveTo>
                  <a:pt x="214313" y="0"/>
                </a:moveTo>
                <a:lnTo>
                  <a:pt x="205383" y="0"/>
                </a:lnTo>
                <a:lnTo>
                  <a:pt x="187524" y="8930"/>
                </a:lnTo>
                <a:lnTo>
                  <a:pt x="151805" y="17860"/>
                </a:lnTo>
                <a:lnTo>
                  <a:pt x="107156" y="35719"/>
                </a:lnTo>
                <a:lnTo>
                  <a:pt x="71438" y="53578"/>
                </a:lnTo>
                <a:lnTo>
                  <a:pt x="35719" y="71438"/>
                </a:lnTo>
                <a:lnTo>
                  <a:pt x="8930" y="89297"/>
                </a:lnTo>
                <a:lnTo>
                  <a:pt x="0" y="98227"/>
                </a:lnTo>
                <a:lnTo>
                  <a:pt x="0" y="107157"/>
                </a:lnTo>
                <a:lnTo>
                  <a:pt x="8930" y="116086"/>
                </a:lnTo>
                <a:lnTo>
                  <a:pt x="35719" y="125016"/>
                </a:lnTo>
                <a:lnTo>
                  <a:pt x="62508" y="125016"/>
                </a:lnTo>
                <a:lnTo>
                  <a:pt x="98227" y="133946"/>
                </a:lnTo>
                <a:lnTo>
                  <a:pt x="133945" y="142875"/>
                </a:lnTo>
                <a:lnTo>
                  <a:pt x="160734" y="151805"/>
                </a:lnTo>
                <a:lnTo>
                  <a:pt x="178594" y="169664"/>
                </a:lnTo>
                <a:lnTo>
                  <a:pt x="187524" y="178594"/>
                </a:lnTo>
                <a:lnTo>
                  <a:pt x="187524" y="196453"/>
                </a:lnTo>
                <a:lnTo>
                  <a:pt x="169664" y="205383"/>
                </a:lnTo>
                <a:lnTo>
                  <a:pt x="151805" y="214313"/>
                </a:lnTo>
                <a:lnTo>
                  <a:pt x="116086" y="214313"/>
                </a:lnTo>
                <a:lnTo>
                  <a:pt x="89297" y="223242"/>
                </a:lnTo>
                <a:lnTo>
                  <a:pt x="62508" y="223242"/>
                </a:lnTo>
                <a:lnTo>
                  <a:pt x="44649" y="223242"/>
                </a:lnTo>
                <a:lnTo>
                  <a:pt x="35719" y="214313"/>
                </a:lnTo>
                <a:lnTo>
                  <a:pt x="35719" y="196453"/>
                </a:lnTo>
                <a:lnTo>
                  <a:pt x="44649" y="160735"/>
                </a:lnTo>
                <a:lnTo>
                  <a:pt x="44649" y="16073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3" name="Freeform 52"/>
          <p:cNvSpPr/>
          <p:nvPr/>
        </p:nvSpPr>
        <p:spPr bwMode="auto">
          <a:xfrm>
            <a:off x="5331023" y="3893343"/>
            <a:ext cx="473275" cy="312540"/>
          </a:xfrm>
          <a:custGeom>
            <a:avLst/>
            <a:gdLst/>
            <a:ahLst/>
            <a:cxnLst/>
            <a:rect l="0" t="0" r="0" b="0"/>
            <a:pathLst>
              <a:path w="473275" h="312540">
                <a:moveTo>
                  <a:pt x="17860" y="80368"/>
                </a:moveTo>
                <a:lnTo>
                  <a:pt x="17860" y="89297"/>
                </a:lnTo>
                <a:lnTo>
                  <a:pt x="8930" y="98227"/>
                </a:lnTo>
                <a:lnTo>
                  <a:pt x="8930" y="107157"/>
                </a:lnTo>
                <a:lnTo>
                  <a:pt x="0" y="116086"/>
                </a:lnTo>
                <a:lnTo>
                  <a:pt x="8930" y="133946"/>
                </a:lnTo>
                <a:lnTo>
                  <a:pt x="17860" y="142875"/>
                </a:lnTo>
                <a:lnTo>
                  <a:pt x="26790" y="142875"/>
                </a:lnTo>
                <a:lnTo>
                  <a:pt x="35719" y="142875"/>
                </a:lnTo>
                <a:lnTo>
                  <a:pt x="53579" y="133946"/>
                </a:lnTo>
                <a:lnTo>
                  <a:pt x="71438" y="125016"/>
                </a:lnTo>
                <a:lnTo>
                  <a:pt x="80368" y="116086"/>
                </a:lnTo>
                <a:lnTo>
                  <a:pt x="98227" y="98227"/>
                </a:lnTo>
                <a:lnTo>
                  <a:pt x="116086" y="89297"/>
                </a:lnTo>
                <a:lnTo>
                  <a:pt x="125016" y="80368"/>
                </a:lnTo>
                <a:lnTo>
                  <a:pt x="142875" y="80368"/>
                </a:lnTo>
                <a:lnTo>
                  <a:pt x="151805" y="89297"/>
                </a:lnTo>
                <a:lnTo>
                  <a:pt x="160735" y="98227"/>
                </a:lnTo>
                <a:lnTo>
                  <a:pt x="160735" y="98227"/>
                </a:lnTo>
                <a:lnTo>
                  <a:pt x="160735" y="107157"/>
                </a:lnTo>
                <a:lnTo>
                  <a:pt x="169665" y="107157"/>
                </a:lnTo>
                <a:lnTo>
                  <a:pt x="169665" y="116086"/>
                </a:lnTo>
                <a:lnTo>
                  <a:pt x="178594" y="116086"/>
                </a:lnTo>
                <a:lnTo>
                  <a:pt x="187524" y="107157"/>
                </a:lnTo>
                <a:lnTo>
                  <a:pt x="196454" y="107157"/>
                </a:lnTo>
                <a:lnTo>
                  <a:pt x="214313" y="116086"/>
                </a:lnTo>
                <a:lnTo>
                  <a:pt x="223243" y="125016"/>
                </a:lnTo>
                <a:lnTo>
                  <a:pt x="232172" y="142875"/>
                </a:lnTo>
                <a:lnTo>
                  <a:pt x="241102" y="169664"/>
                </a:lnTo>
                <a:lnTo>
                  <a:pt x="241102" y="196453"/>
                </a:lnTo>
                <a:lnTo>
                  <a:pt x="241102" y="232172"/>
                </a:lnTo>
                <a:lnTo>
                  <a:pt x="241102" y="258961"/>
                </a:lnTo>
                <a:lnTo>
                  <a:pt x="241102" y="276821"/>
                </a:lnTo>
                <a:lnTo>
                  <a:pt x="250032" y="294680"/>
                </a:lnTo>
                <a:lnTo>
                  <a:pt x="250032" y="312539"/>
                </a:lnTo>
                <a:lnTo>
                  <a:pt x="250032" y="312539"/>
                </a:lnTo>
                <a:lnTo>
                  <a:pt x="258961" y="303610"/>
                </a:lnTo>
                <a:lnTo>
                  <a:pt x="258961" y="294680"/>
                </a:lnTo>
                <a:lnTo>
                  <a:pt x="258961" y="267891"/>
                </a:lnTo>
                <a:lnTo>
                  <a:pt x="250032" y="250032"/>
                </a:lnTo>
                <a:lnTo>
                  <a:pt x="250032" y="214313"/>
                </a:lnTo>
                <a:lnTo>
                  <a:pt x="258961" y="178594"/>
                </a:lnTo>
                <a:lnTo>
                  <a:pt x="267891" y="142875"/>
                </a:lnTo>
                <a:lnTo>
                  <a:pt x="285750" y="107157"/>
                </a:lnTo>
                <a:lnTo>
                  <a:pt x="312540" y="71438"/>
                </a:lnTo>
                <a:lnTo>
                  <a:pt x="339329" y="35719"/>
                </a:lnTo>
                <a:lnTo>
                  <a:pt x="366118" y="17860"/>
                </a:lnTo>
                <a:lnTo>
                  <a:pt x="392907" y="0"/>
                </a:lnTo>
                <a:lnTo>
                  <a:pt x="410766" y="0"/>
                </a:lnTo>
                <a:lnTo>
                  <a:pt x="437555" y="0"/>
                </a:lnTo>
                <a:lnTo>
                  <a:pt x="455415" y="17860"/>
                </a:lnTo>
                <a:lnTo>
                  <a:pt x="473274" y="35719"/>
                </a:lnTo>
                <a:lnTo>
                  <a:pt x="473274" y="62508"/>
                </a:lnTo>
                <a:lnTo>
                  <a:pt x="473274" y="89297"/>
                </a:lnTo>
                <a:lnTo>
                  <a:pt x="464344" y="125016"/>
                </a:lnTo>
                <a:lnTo>
                  <a:pt x="446485" y="151805"/>
                </a:lnTo>
                <a:lnTo>
                  <a:pt x="437555" y="178594"/>
                </a:lnTo>
                <a:lnTo>
                  <a:pt x="419696" y="187524"/>
                </a:lnTo>
                <a:lnTo>
                  <a:pt x="392907" y="196453"/>
                </a:lnTo>
                <a:lnTo>
                  <a:pt x="375047" y="187524"/>
                </a:lnTo>
                <a:lnTo>
                  <a:pt x="357188" y="178594"/>
                </a:lnTo>
                <a:lnTo>
                  <a:pt x="348258" y="142875"/>
                </a:lnTo>
                <a:lnTo>
                  <a:pt x="339329" y="107157"/>
                </a:lnTo>
                <a:lnTo>
                  <a:pt x="330399" y="62508"/>
                </a:lnTo>
                <a:lnTo>
                  <a:pt x="330399" y="6250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4" name="Freeform 53"/>
          <p:cNvSpPr/>
          <p:nvPr/>
        </p:nvSpPr>
        <p:spPr bwMode="auto">
          <a:xfrm>
            <a:off x="5840016" y="3848695"/>
            <a:ext cx="267891" cy="321470"/>
          </a:xfrm>
          <a:custGeom>
            <a:avLst/>
            <a:gdLst/>
            <a:ahLst/>
            <a:cxnLst/>
            <a:rect l="0" t="0" r="0" b="0"/>
            <a:pathLst>
              <a:path w="267891" h="321470">
                <a:moveTo>
                  <a:pt x="133945" y="62508"/>
                </a:moveTo>
                <a:lnTo>
                  <a:pt x="133945" y="62508"/>
                </a:lnTo>
                <a:lnTo>
                  <a:pt x="133945" y="80367"/>
                </a:lnTo>
                <a:lnTo>
                  <a:pt x="133945" y="107156"/>
                </a:lnTo>
                <a:lnTo>
                  <a:pt x="125015" y="133945"/>
                </a:lnTo>
                <a:lnTo>
                  <a:pt x="116086" y="169664"/>
                </a:lnTo>
                <a:lnTo>
                  <a:pt x="98226" y="205383"/>
                </a:lnTo>
                <a:lnTo>
                  <a:pt x="89297" y="241101"/>
                </a:lnTo>
                <a:lnTo>
                  <a:pt x="80367" y="267891"/>
                </a:lnTo>
                <a:lnTo>
                  <a:pt x="71437" y="285750"/>
                </a:lnTo>
                <a:lnTo>
                  <a:pt x="62507" y="303609"/>
                </a:lnTo>
                <a:lnTo>
                  <a:pt x="62507" y="312539"/>
                </a:lnTo>
                <a:lnTo>
                  <a:pt x="62507" y="321469"/>
                </a:lnTo>
                <a:lnTo>
                  <a:pt x="62507" y="321469"/>
                </a:lnTo>
                <a:lnTo>
                  <a:pt x="53578" y="312539"/>
                </a:lnTo>
                <a:lnTo>
                  <a:pt x="44648" y="294680"/>
                </a:lnTo>
                <a:lnTo>
                  <a:pt x="35718" y="276820"/>
                </a:lnTo>
                <a:lnTo>
                  <a:pt x="26789" y="250031"/>
                </a:lnTo>
                <a:lnTo>
                  <a:pt x="8929" y="205383"/>
                </a:lnTo>
                <a:lnTo>
                  <a:pt x="0" y="169664"/>
                </a:lnTo>
                <a:lnTo>
                  <a:pt x="0" y="125016"/>
                </a:lnTo>
                <a:lnTo>
                  <a:pt x="8929" y="89297"/>
                </a:lnTo>
                <a:lnTo>
                  <a:pt x="17859" y="53578"/>
                </a:lnTo>
                <a:lnTo>
                  <a:pt x="44648" y="26789"/>
                </a:lnTo>
                <a:lnTo>
                  <a:pt x="80367" y="8930"/>
                </a:lnTo>
                <a:lnTo>
                  <a:pt x="125015" y="0"/>
                </a:lnTo>
                <a:lnTo>
                  <a:pt x="169664" y="0"/>
                </a:lnTo>
                <a:lnTo>
                  <a:pt x="205382" y="0"/>
                </a:lnTo>
                <a:lnTo>
                  <a:pt x="232172" y="8930"/>
                </a:lnTo>
                <a:lnTo>
                  <a:pt x="258961" y="17859"/>
                </a:lnTo>
                <a:lnTo>
                  <a:pt x="267890" y="35719"/>
                </a:lnTo>
                <a:lnTo>
                  <a:pt x="267890" y="53578"/>
                </a:lnTo>
                <a:lnTo>
                  <a:pt x="250031" y="71437"/>
                </a:lnTo>
                <a:lnTo>
                  <a:pt x="223242" y="89297"/>
                </a:lnTo>
                <a:lnTo>
                  <a:pt x="196453" y="98226"/>
                </a:lnTo>
                <a:lnTo>
                  <a:pt x="169664" y="107156"/>
                </a:lnTo>
                <a:lnTo>
                  <a:pt x="160734" y="98226"/>
                </a:lnTo>
                <a:lnTo>
                  <a:pt x="160734" y="89297"/>
                </a:lnTo>
                <a:lnTo>
                  <a:pt x="160734" y="8929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5" name="Freeform 54"/>
          <p:cNvSpPr/>
          <p:nvPr/>
        </p:nvSpPr>
        <p:spPr bwMode="auto">
          <a:xfrm>
            <a:off x="6152555" y="3848695"/>
            <a:ext cx="98227" cy="107157"/>
          </a:xfrm>
          <a:custGeom>
            <a:avLst/>
            <a:gdLst/>
            <a:ahLst/>
            <a:cxnLst/>
            <a:rect l="0" t="0" r="0" b="0"/>
            <a:pathLst>
              <a:path w="98227" h="107157">
                <a:moveTo>
                  <a:pt x="53578" y="35719"/>
                </a:moveTo>
                <a:lnTo>
                  <a:pt x="53578" y="35719"/>
                </a:lnTo>
                <a:lnTo>
                  <a:pt x="44648" y="53578"/>
                </a:lnTo>
                <a:lnTo>
                  <a:pt x="26789" y="62508"/>
                </a:lnTo>
                <a:lnTo>
                  <a:pt x="26789" y="80367"/>
                </a:lnTo>
                <a:lnTo>
                  <a:pt x="17859" y="89297"/>
                </a:lnTo>
                <a:lnTo>
                  <a:pt x="17859" y="98226"/>
                </a:lnTo>
                <a:lnTo>
                  <a:pt x="17859" y="107156"/>
                </a:lnTo>
                <a:lnTo>
                  <a:pt x="26789" y="107156"/>
                </a:lnTo>
                <a:lnTo>
                  <a:pt x="35718" y="98226"/>
                </a:lnTo>
                <a:lnTo>
                  <a:pt x="53578" y="89297"/>
                </a:lnTo>
                <a:lnTo>
                  <a:pt x="62508" y="71437"/>
                </a:lnTo>
                <a:lnTo>
                  <a:pt x="80367" y="53578"/>
                </a:lnTo>
                <a:lnTo>
                  <a:pt x="89297" y="35719"/>
                </a:lnTo>
                <a:lnTo>
                  <a:pt x="98226" y="17859"/>
                </a:lnTo>
                <a:lnTo>
                  <a:pt x="98226" y="0"/>
                </a:lnTo>
                <a:lnTo>
                  <a:pt x="98226" y="0"/>
                </a:lnTo>
                <a:lnTo>
                  <a:pt x="98226" y="0"/>
                </a:lnTo>
                <a:lnTo>
                  <a:pt x="80367" y="0"/>
                </a:lnTo>
                <a:lnTo>
                  <a:pt x="62508" y="8930"/>
                </a:lnTo>
                <a:lnTo>
                  <a:pt x="35718" y="17859"/>
                </a:lnTo>
                <a:lnTo>
                  <a:pt x="17859" y="17859"/>
                </a:lnTo>
                <a:lnTo>
                  <a:pt x="0" y="17859"/>
                </a:lnTo>
                <a:lnTo>
                  <a:pt x="0" y="17859"/>
                </a:lnTo>
                <a:lnTo>
                  <a:pt x="0"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6" name="Freeform 55"/>
          <p:cNvSpPr/>
          <p:nvPr/>
        </p:nvSpPr>
        <p:spPr bwMode="auto">
          <a:xfrm>
            <a:off x="6286500" y="3786187"/>
            <a:ext cx="142876" cy="160735"/>
          </a:xfrm>
          <a:custGeom>
            <a:avLst/>
            <a:gdLst/>
            <a:ahLst/>
            <a:cxnLst/>
            <a:rect l="0" t="0" r="0" b="0"/>
            <a:pathLst>
              <a:path w="142876" h="160735">
                <a:moveTo>
                  <a:pt x="0" y="98227"/>
                </a:moveTo>
                <a:lnTo>
                  <a:pt x="0" y="98227"/>
                </a:lnTo>
                <a:lnTo>
                  <a:pt x="8930" y="107156"/>
                </a:lnTo>
                <a:lnTo>
                  <a:pt x="8930" y="125016"/>
                </a:lnTo>
                <a:lnTo>
                  <a:pt x="8930" y="133945"/>
                </a:lnTo>
                <a:lnTo>
                  <a:pt x="17859" y="151805"/>
                </a:lnTo>
                <a:lnTo>
                  <a:pt x="17859" y="151805"/>
                </a:lnTo>
                <a:lnTo>
                  <a:pt x="26789" y="160734"/>
                </a:lnTo>
                <a:lnTo>
                  <a:pt x="26789" y="160734"/>
                </a:lnTo>
                <a:lnTo>
                  <a:pt x="35719" y="151805"/>
                </a:lnTo>
                <a:lnTo>
                  <a:pt x="35719" y="142875"/>
                </a:lnTo>
                <a:lnTo>
                  <a:pt x="44648" y="125016"/>
                </a:lnTo>
                <a:lnTo>
                  <a:pt x="53578" y="107156"/>
                </a:lnTo>
                <a:lnTo>
                  <a:pt x="62508" y="80367"/>
                </a:lnTo>
                <a:lnTo>
                  <a:pt x="80367" y="62508"/>
                </a:lnTo>
                <a:lnTo>
                  <a:pt x="98227" y="44649"/>
                </a:lnTo>
                <a:lnTo>
                  <a:pt x="116086" y="26789"/>
                </a:lnTo>
                <a:lnTo>
                  <a:pt x="125016" y="17859"/>
                </a:lnTo>
                <a:lnTo>
                  <a:pt x="133945" y="8930"/>
                </a:lnTo>
                <a:lnTo>
                  <a:pt x="142875" y="0"/>
                </a:lnTo>
                <a:lnTo>
                  <a:pt x="142875"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7" name="Freeform 56"/>
          <p:cNvSpPr/>
          <p:nvPr/>
        </p:nvSpPr>
        <p:spPr bwMode="auto">
          <a:xfrm>
            <a:off x="6527602" y="3634382"/>
            <a:ext cx="133946" cy="294681"/>
          </a:xfrm>
          <a:custGeom>
            <a:avLst/>
            <a:gdLst/>
            <a:ahLst/>
            <a:cxnLst/>
            <a:rect l="0" t="0" r="0" b="0"/>
            <a:pathLst>
              <a:path w="133946" h="294681">
                <a:moveTo>
                  <a:pt x="133945" y="0"/>
                </a:moveTo>
                <a:lnTo>
                  <a:pt x="125015" y="0"/>
                </a:lnTo>
                <a:lnTo>
                  <a:pt x="116086" y="8930"/>
                </a:lnTo>
                <a:lnTo>
                  <a:pt x="98226" y="26789"/>
                </a:lnTo>
                <a:lnTo>
                  <a:pt x="71437" y="53579"/>
                </a:lnTo>
                <a:lnTo>
                  <a:pt x="53578" y="89297"/>
                </a:lnTo>
                <a:lnTo>
                  <a:pt x="35718" y="133946"/>
                </a:lnTo>
                <a:lnTo>
                  <a:pt x="17859" y="169664"/>
                </a:lnTo>
                <a:lnTo>
                  <a:pt x="8929" y="205383"/>
                </a:lnTo>
                <a:lnTo>
                  <a:pt x="0" y="232172"/>
                </a:lnTo>
                <a:lnTo>
                  <a:pt x="8929" y="250032"/>
                </a:lnTo>
                <a:lnTo>
                  <a:pt x="17859" y="276821"/>
                </a:lnTo>
                <a:lnTo>
                  <a:pt x="35718" y="285750"/>
                </a:lnTo>
                <a:lnTo>
                  <a:pt x="53578" y="294680"/>
                </a:lnTo>
                <a:lnTo>
                  <a:pt x="80367" y="285750"/>
                </a:lnTo>
                <a:lnTo>
                  <a:pt x="98226" y="276821"/>
                </a:lnTo>
                <a:lnTo>
                  <a:pt x="98226" y="27682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8" name="Freeform 57"/>
          <p:cNvSpPr/>
          <p:nvPr/>
        </p:nvSpPr>
        <p:spPr bwMode="auto">
          <a:xfrm>
            <a:off x="6366867" y="3687961"/>
            <a:ext cx="348259" cy="17860"/>
          </a:xfrm>
          <a:custGeom>
            <a:avLst/>
            <a:gdLst/>
            <a:ahLst/>
            <a:cxnLst/>
            <a:rect l="0" t="0" r="0" b="0"/>
            <a:pathLst>
              <a:path w="348259" h="17860">
                <a:moveTo>
                  <a:pt x="0" y="8929"/>
                </a:moveTo>
                <a:lnTo>
                  <a:pt x="8930" y="8929"/>
                </a:lnTo>
                <a:lnTo>
                  <a:pt x="26789" y="8929"/>
                </a:lnTo>
                <a:lnTo>
                  <a:pt x="62508" y="8929"/>
                </a:lnTo>
                <a:lnTo>
                  <a:pt x="116086" y="8929"/>
                </a:lnTo>
                <a:lnTo>
                  <a:pt x="169664" y="8929"/>
                </a:lnTo>
                <a:lnTo>
                  <a:pt x="223242" y="8929"/>
                </a:lnTo>
                <a:lnTo>
                  <a:pt x="267891" y="17859"/>
                </a:lnTo>
                <a:lnTo>
                  <a:pt x="312539" y="17859"/>
                </a:lnTo>
                <a:lnTo>
                  <a:pt x="348258" y="0"/>
                </a:lnTo>
                <a:lnTo>
                  <a:pt x="348258"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9" name="Freeform 58"/>
          <p:cNvSpPr/>
          <p:nvPr/>
        </p:nvSpPr>
        <p:spPr bwMode="auto">
          <a:xfrm>
            <a:off x="6724055" y="3786187"/>
            <a:ext cx="8930" cy="53579"/>
          </a:xfrm>
          <a:custGeom>
            <a:avLst/>
            <a:gdLst/>
            <a:ahLst/>
            <a:cxnLst/>
            <a:rect l="0" t="0" r="0" b="0"/>
            <a:pathLst>
              <a:path w="8930" h="53579">
                <a:moveTo>
                  <a:pt x="8929" y="0"/>
                </a:moveTo>
                <a:lnTo>
                  <a:pt x="8929" y="0"/>
                </a:lnTo>
                <a:lnTo>
                  <a:pt x="8929" y="0"/>
                </a:lnTo>
                <a:lnTo>
                  <a:pt x="8929" y="8930"/>
                </a:lnTo>
                <a:lnTo>
                  <a:pt x="0" y="17859"/>
                </a:lnTo>
                <a:lnTo>
                  <a:pt x="0" y="35719"/>
                </a:lnTo>
                <a:lnTo>
                  <a:pt x="0" y="44649"/>
                </a:lnTo>
                <a:lnTo>
                  <a:pt x="0" y="53578"/>
                </a:lnTo>
                <a:lnTo>
                  <a:pt x="0" y="53578"/>
                </a:lnTo>
                <a:lnTo>
                  <a:pt x="0" y="44649"/>
                </a:lnTo>
                <a:lnTo>
                  <a:pt x="0" y="4464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0" name="Freeform 59"/>
          <p:cNvSpPr/>
          <p:nvPr/>
        </p:nvSpPr>
        <p:spPr bwMode="auto">
          <a:xfrm>
            <a:off x="6786563" y="3616523"/>
            <a:ext cx="53579" cy="44649"/>
          </a:xfrm>
          <a:custGeom>
            <a:avLst/>
            <a:gdLst/>
            <a:ahLst/>
            <a:cxnLst/>
            <a:rect l="0" t="0" r="0" b="0"/>
            <a:pathLst>
              <a:path w="53579" h="44649">
                <a:moveTo>
                  <a:pt x="0" y="8930"/>
                </a:moveTo>
                <a:lnTo>
                  <a:pt x="0" y="0"/>
                </a:lnTo>
                <a:lnTo>
                  <a:pt x="0" y="0"/>
                </a:lnTo>
                <a:lnTo>
                  <a:pt x="0" y="0"/>
                </a:lnTo>
                <a:lnTo>
                  <a:pt x="8929" y="8930"/>
                </a:lnTo>
                <a:lnTo>
                  <a:pt x="26789" y="17859"/>
                </a:lnTo>
                <a:lnTo>
                  <a:pt x="35718" y="35719"/>
                </a:lnTo>
                <a:lnTo>
                  <a:pt x="53578" y="44648"/>
                </a:lnTo>
                <a:lnTo>
                  <a:pt x="53578" y="4464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1" name="Freeform 60"/>
          <p:cNvSpPr/>
          <p:nvPr/>
        </p:nvSpPr>
        <p:spPr bwMode="auto">
          <a:xfrm>
            <a:off x="6858000" y="3750468"/>
            <a:ext cx="178595" cy="98228"/>
          </a:xfrm>
          <a:custGeom>
            <a:avLst/>
            <a:gdLst/>
            <a:ahLst/>
            <a:cxnLst/>
            <a:rect l="0" t="0" r="0" b="0"/>
            <a:pathLst>
              <a:path w="178595" h="98228">
                <a:moveTo>
                  <a:pt x="53578" y="35719"/>
                </a:moveTo>
                <a:lnTo>
                  <a:pt x="44648" y="35719"/>
                </a:lnTo>
                <a:lnTo>
                  <a:pt x="35719" y="44649"/>
                </a:lnTo>
                <a:lnTo>
                  <a:pt x="26789" y="53578"/>
                </a:lnTo>
                <a:lnTo>
                  <a:pt x="17859" y="62508"/>
                </a:lnTo>
                <a:lnTo>
                  <a:pt x="8930" y="80368"/>
                </a:lnTo>
                <a:lnTo>
                  <a:pt x="8930" y="89297"/>
                </a:lnTo>
                <a:lnTo>
                  <a:pt x="0" y="98227"/>
                </a:lnTo>
                <a:lnTo>
                  <a:pt x="0" y="98227"/>
                </a:lnTo>
                <a:lnTo>
                  <a:pt x="8930" y="98227"/>
                </a:lnTo>
                <a:lnTo>
                  <a:pt x="17859" y="98227"/>
                </a:lnTo>
                <a:lnTo>
                  <a:pt x="26789" y="89297"/>
                </a:lnTo>
                <a:lnTo>
                  <a:pt x="35719" y="80368"/>
                </a:lnTo>
                <a:lnTo>
                  <a:pt x="44648" y="62508"/>
                </a:lnTo>
                <a:lnTo>
                  <a:pt x="62508" y="44649"/>
                </a:lnTo>
                <a:lnTo>
                  <a:pt x="80367" y="26789"/>
                </a:lnTo>
                <a:lnTo>
                  <a:pt x="98227" y="8930"/>
                </a:lnTo>
                <a:lnTo>
                  <a:pt x="116086" y="0"/>
                </a:lnTo>
                <a:lnTo>
                  <a:pt x="133945" y="0"/>
                </a:lnTo>
                <a:lnTo>
                  <a:pt x="142875" y="0"/>
                </a:lnTo>
                <a:lnTo>
                  <a:pt x="151805" y="17860"/>
                </a:lnTo>
                <a:lnTo>
                  <a:pt x="160734" y="26789"/>
                </a:lnTo>
                <a:lnTo>
                  <a:pt x="169664" y="35719"/>
                </a:lnTo>
                <a:lnTo>
                  <a:pt x="178594" y="44649"/>
                </a:lnTo>
                <a:lnTo>
                  <a:pt x="178594" y="4464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2" name="Freeform 61"/>
          <p:cNvSpPr/>
          <p:nvPr/>
        </p:nvSpPr>
        <p:spPr bwMode="auto">
          <a:xfrm>
            <a:off x="7108031" y="3741539"/>
            <a:ext cx="178595" cy="232173"/>
          </a:xfrm>
          <a:custGeom>
            <a:avLst/>
            <a:gdLst/>
            <a:ahLst/>
            <a:cxnLst/>
            <a:rect l="0" t="0" r="0" b="0"/>
            <a:pathLst>
              <a:path w="178595" h="232173">
                <a:moveTo>
                  <a:pt x="71438" y="0"/>
                </a:moveTo>
                <a:lnTo>
                  <a:pt x="71438" y="0"/>
                </a:lnTo>
                <a:lnTo>
                  <a:pt x="71438" y="0"/>
                </a:lnTo>
                <a:lnTo>
                  <a:pt x="80367" y="0"/>
                </a:lnTo>
                <a:lnTo>
                  <a:pt x="80367" y="8929"/>
                </a:lnTo>
                <a:lnTo>
                  <a:pt x="71438" y="17859"/>
                </a:lnTo>
                <a:lnTo>
                  <a:pt x="62508" y="35718"/>
                </a:lnTo>
                <a:lnTo>
                  <a:pt x="44649" y="44648"/>
                </a:lnTo>
                <a:lnTo>
                  <a:pt x="44649" y="62507"/>
                </a:lnTo>
                <a:lnTo>
                  <a:pt x="44649" y="62507"/>
                </a:lnTo>
                <a:lnTo>
                  <a:pt x="62508" y="71437"/>
                </a:lnTo>
                <a:lnTo>
                  <a:pt x="71438" y="80367"/>
                </a:lnTo>
                <a:lnTo>
                  <a:pt x="98227" y="80367"/>
                </a:lnTo>
                <a:lnTo>
                  <a:pt x="116086" y="80367"/>
                </a:lnTo>
                <a:lnTo>
                  <a:pt x="133946" y="80367"/>
                </a:lnTo>
                <a:lnTo>
                  <a:pt x="151805" y="89297"/>
                </a:lnTo>
                <a:lnTo>
                  <a:pt x="169664" y="98226"/>
                </a:lnTo>
                <a:lnTo>
                  <a:pt x="178594" y="116086"/>
                </a:lnTo>
                <a:lnTo>
                  <a:pt x="169664" y="133945"/>
                </a:lnTo>
                <a:lnTo>
                  <a:pt x="160735" y="160734"/>
                </a:lnTo>
                <a:lnTo>
                  <a:pt x="133946" y="187523"/>
                </a:lnTo>
                <a:lnTo>
                  <a:pt x="98227" y="214312"/>
                </a:lnTo>
                <a:lnTo>
                  <a:pt x="53578" y="223242"/>
                </a:lnTo>
                <a:lnTo>
                  <a:pt x="0" y="232172"/>
                </a:lnTo>
                <a:lnTo>
                  <a:pt x="0" y="23217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3" name="Freeform 62"/>
          <p:cNvSpPr/>
          <p:nvPr/>
        </p:nvSpPr>
        <p:spPr bwMode="auto">
          <a:xfrm>
            <a:off x="3964781" y="4393406"/>
            <a:ext cx="330400" cy="267891"/>
          </a:xfrm>
          <a:custGeom>
            <a:avLst/>
            <a:gdLst/>
            <a:ahLst/>
            <a:cxnLst/>
            <a:rect l="0" t="0" r="0" b="0"/>
            <a:pathLst>
              <a:path w="330400" h="267891">
                <a:moveTo>
                  <a:pt x="250032" y="17859"/>
                </a:moveTo>
                <a:lnTo>
                  <a:pt x="241102" y="8930"/>
                </a:lnTo>
                <a:lnTo>
                  <a:pt x="232172" y="8930"/>
                </a:lnTo>
                <a:lnTo>
                  <a:pt x="223242" y="0"/>
                </a:lnTo>
                <a:lnTo>
                  <a:pt x="214313" y="0"/>
                </a:lnTo>
                <a:lnTo>
                  <a:pt x="196453" y="0"/>
                </a:lnTo>
                <a:lnTo>
                  <a:pt x="178594" y="8930"/>
                </a:lnTo>
                <a:lnTo>
                  <a:pt x="160735" y="26789"/>
                </a:lnTo>
                <a:lnTo>
                  <a:pt x="142875" y="44648"/>
                </a:lnTo>
                <a:lnTo>
                  <a:pt x="125016" y="62508"/>
                </a:lnTo>
                <a:lnTo>
                  <a:pt x="116086" y="80367"/>
                </a:lnTo>
                <a:lnTo>
                  <a:pt x="116086" y="89297"/>
                </a:lnTo>
                <a:lnTo>
                  <a:pt x="116086" y="98226"/>
                </a:lnTo>
                <a:lnTo>
                  <a:pt x="133946" y="107156"/>
                </a:lnTo>
                <a:lnTo>
                  <a:pt x="160735" y="107156"/>
                </a:lnTo>
                <a:lnTo>
                  <a:pt x="205383" y="116086"/>
                </a:lnTo>
                <a:lnTo>
                  <a:pt x="241102" y="125015"/>
                </a:lnTo>
                <a:lnTo>
                  <a:pt x="285750" y="133945"/>
                </a:lnTo>
                <a:lnTo>
                  <a:pt x="312539" y="151805"/>
                </a:lnTo>
                <a:lnTo>
                  <a:pt x="330399" y="169664"/>
                </a:lnTo>
                <a:lnTo>
                  <a:pt x="330399" y="187523"/>
                </a:lnTo>
                <a:lnTo>
                  <a:pt x="312539" y="214312"/>
                </a:lnTo>
                <a:lnTo>
                  <a:pt x="285750" y="223242"/>
                </a:lnTo>
                <a:lnTo>
                  <a:pt x="241102" y="241101"/>
                </a:lnTo>
                <a:lnTo>
                  <a:pt x="187524" y="250031"/>
                </a:lnTo>
                <a:lnTo>
                  <a:pt x="133946" y="258961"/>
                </a:lnTo>
                <a:lnTo>
                  <a:pt x="89297" y="267890"/>
                </a:lnTo>
                <a:lnTo>
                  <a:pt x="44649" y="258961"/>
                </a:lnTo>
                <a:lnTo>
                  <a:pt x="17860" y="250031"/>
                </a:lnTo>
                <a:lnTo>
                  <a:pt x="0" y="232172"/>
                </a:lnTo>
                <a:lnTo>
                  <a:pt x="0" y="23217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4" name="Freeform 63"/>
          <p:cNvSpPr/>
          <p:nvPr/>
        </p:nvSpPr>
        <p:spPr bwMode="auto">
          <a:xfrm>
            <a:off x="4304109" y="4402336"/>
            <a:ext cx="133947" cy="258961"/>
          </a:xfrm>
          <a:custGeom>
            <a:avLst/>
            <a:gdLst/>
            <a:ahLst/>
            <a:cxnLst/>
            <a:rect l="0" t="0" r="0" b="0"/>
            <a:pathLst>
              <a:path w="133947" h="258961">
                <a:moveTo>
                  <a:pt x="125016" y="0"/>
                </a:moveTo>
                <a:lnTo>
                  <a:pt x="125016" y="0"/>
                </a:lnTo>
                <a:lnTo>
                  <a:pt x="125016" y="0"/>
                </a:lnTo>
                <a:lnTo>
                  <a:pt x="116086" y="8929"/>
                </a:lnTo>
                <a:lnTo>
                  <a:pt x="98227" y="35718"/>
                </a:lnTo>
                <a:lnTo>
                  <a:pt x="80368" y="62507"/>
                </a:lnTo>
                <a:lnTo>
                  <a:pt x="53579" y="98226"/>
                </a:lnTo>
                <a:lnTo>
                  <a:pt x="35719" y="142875"/>
                </a:lnTo>
                <a:lnTo>
                  <a:pt x="8930" y="178593"/>
                </a:lnTo>
                <a:lnTo>
                  <a:pt x="0" y="214312"/>
                </a:lnTo>
                <a:lnTo>
                  <a:pt x="0" y="241101"/>
                </a:lnTo>
                <a:lnTo>
                  <a:pt x="0" y="250031"/>
                </a:lnTo>
                <a:lnTo>
                  <a:pt x="8930" y="258960"/>
                </a:lnTo>
                <a:lnTo>
                  <a:pt x="26789" y="250031"/>
                </a:lnTo>
                <a:lnTo>
                  <a:pt x="44649" y="241101"/>
                </a:lnTo>
                <a:lnTo>
                  <a:pt x="62508" y="223242"/>
                </a:lnTo>
                <a:lnTo>
                  <a:pt x="80368" y="205382"/>
                </a:lnTo>
                <a:lnTo>
                  <a:pt x="98227" y="178593"/>
                </a:lnTo>
                <a:lnTo>
                  <a:pt x="116086" y="142875"/>
                </a:lnTo>
                <a:lnTo>
                  <a:pt x="125016" y="107156"/>
                </a:lnTo>
                <a:lnTo>
                  <a:pt x="125016" y="71437"/>
                </a:lnTo>
                <a:lnTo>
                  <a:pt x="133946" y="44648"/>
                </a:lnTo>
                <a:lnTo>
                  <a:pt x="133946" y="4464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5" name="Freeform 64"/>
          <p:cNvSpPr/>
          <p:nvPr/>
        </p:nvSpPr>
        <p:spPr bwMode="auto">
          <a:xfrm>
            <a:off x="4545211" y="4446984"/>
            <a:ext cx="151806" cy="169665"/>
          </a:xfrm>
          <a:custGeom>
            <a:avLst/>
            <a:gdLst/>
            <a:ahLst/>
            <a:cxnLst/>
            <a:rect l="0" t="0" r="0" b="0"/>
            <a:pathLst>
              <a:path w="151806" h="169665">
                <a:moveTo>
                  <a:pt x="0" y="89297"/>
                </a:moveTo>
                <a:lnTo>
                  <a:pt x="0" y="89297"/>
                </a:lnTo>
                <a:lnTo>
                  <a:pt x="8930" y="98227"/>
                </a:lnTo>
                <a:lnTo>
                  <a:pt x="8930" y="107156"/>
                </a:lnTo>
                <a:lnTo>
                  <a:pt x="17859" y="125016"/>
                </a:lnTo>
                <a:lnTo>
                  <a:pt x="26789" y="133945"/>
                </a:lnTo>
                <a:lnTo>
                  <a:pt x="35719" y="151805"/>
                </a:lnTo>
                <a:lnTo>
                  <a:pt x="35719" y="160734"/>
                </a:lnTo>
                <a:lnTo>
                  <a:pt x="35719" y="160734"/>
                </a:lnTo>
                <a:lnTo>
                  <a:pt x="35719" y="169664"/>
                </a:lnTo>
                <a:lnTo>
                  <a:pt x="26789" y="160734"/>
                </a:lnTo>
                <a:lnTo>
                  <a:pt x="26789" y="142875"/>
                </a:lnTo>
                <a:lnTo>
                  <a:pt x="17859" y="125016"/>
                </a:lnTo>
                <a:lnTo>
                  <a:pt x="26789" y="98227"/>
                </a:lnTo>
                <a:lnTo>
                  <a:pt x="26789" y="71437"/>
                </a:lnTo>
                <a:lnTo>
                  <a:pt x="44648" y="44648"/>
                </a:lnTo>
                <a:lnTo>
                  <a:pt x="62508" y="26789"/>
                </a:lnTo>
                <a:lnTo>
                  <a:pt x="80367" y="17859"/>
                </a:lnTo>
                <a:lnTo>
                  <a:pt x="98227" y="8930"/>
                </a:lnTo>
                <a:lnTo>
                  <a:pt x="125016" y="0"/>
                </a:lnTo>
                <a:lnTo>
                  <a:pt x="133945" y="8930"/>
                </a:lnTo>
                <a:lnTo>
                  <a:pt x="151805" y="8930"/>
                </a:lnTo>
                <a:lnTo>
                  <a:pt x="151805"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6" name="Freeform 65"/>
          <p:cNvSpPr/>
          <p:nvPr/>
        </p:nvSpPr>
        <p:spPr bwMode="auto">
          <a:xfrm>
            <a:off x="4732734" y="4527351"/>
            <a:ext cx="17861" cy="62509"/>
          </a:xfrm>
          <a:custGeom>
            <a:avLst/>
            <a:gdLst/>
            <a:ahLst/>
            <a:cxnLst/>
            <a:rect l="0" t="0" r="0" b="0"/>
            <a:pathLst>
              <a:path w="17861" h="62509">
                <a:moveTo>
                  <a:pt x="0" y="0"/>
                </a:moveTo>
                <a:lnTo>
                  <a:pt x="0" y="8930"/>
                </a:lnTo>
                <a:lnTo>
                  <a:pt x="0" y="17860"/>
                </a:lnTo>
                <a:lnTo>
                  <a:pt x="0" y="26789"/>
                </a:lnTo>
                <a:lnTo>
                  <a:pt x="8930" y="35719"/>
                </a:lnTo>
                <a:lnTo>
                  <a:pt x="8930" y="53578"/>
                </a:lnTo>
                <a:lnTo>
                  <a:pt x="8930" y="62508"/>
                </a:lnTo>
                <a:lnTo>
                  <a:pt x="17860" y="53578"/>
                </a:lnTo>
                <a:lnTo>
                  <a:pt x="17860" y="5357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7" name="Freeform 66"/>
          <p:cNvSpPr/>
          <p:nvPr/>
        </p:nvSpPr>
        <p:spPr bwMode="auto">
          <a:xfrm>
            <a:off x="4688086" y="4125515"/>
            <a:ext cx="62509" cy="80368"/>
          </a:xfrm>
          <a:custGeom>
            <a:avLst/>
            <a:gdLst/>
            <a:ahLst/>
            <a:cxnLst/>
            <a:rect l="0" t="0" r="0" b="0"/>
            <a:pathLst>
              <a:path w="62509" h="80368">
                <a:moveTo>
                  <a:pt x="8930" y="80367"/>
                </a:moveTo>
                <a:lnTo>
                  <a:pt x="8930" y="71438"/>
                </a:lnTo>
                <a:lnTo>
                  <a:pt x="8930" y="53578"/>
                </a:lnTo>
                <a:lnTo>
                  <a:pt x="0" y="35719"/>
                </a:lnTo>
                <a:lnTo>
                  <a:pt x="0" y="17860"/>
                </a:lnTo>
                <a:lnTo>
                  <a:pt x="0" y="0"/>
                </a:lnTo>
                <a:lnTo>
                  <a:pt x="0" y="0"/>
                </a:lnTo>
                <a:lnTo>
                  <a:pt x="17859" y="8930"/>
                </a:lnTo>
                <a:lnTo>
                  <a:pt x="44648" y="17860"/>
                </a:lnTo>
                <a:lnTo>
                  <a:pt x="62508" y="17860"/>
                </a:lnTo>
                <a:lnTo>
                  <a:pt x="62508" y="1786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8" name="Freeform 67"/>
          <p:cNvSpPr/>
          <p:nvPr/>
        </p:nvSpPr>
        <p:spPr bwMode="auto">
          <a:xfrm>
            <a:off x="4786313" y="4393406"/>
            <a:ext cx="285751" cy="375048"/>
          </a:xfrm>
          <a:custGeom>
            <a:avLst/>
            <a:gdLst/>
            <a:ahLst/>
            <a:cxnLst/>
            <a:rect l="0" t="0" r="0" b="0"/>
            <a:pathLst>
              <a:path w="285751" h="375048">
                <a:moveTo>
                  <a:pt x="62507" y="125015"/>
                </a:moveTo>
                <a:lnTo>
                  <a:pt x="62507" y="133945"/>
                </a:lnTo>
                <a:lnTo>
                  <a:pt x="53578" y="142875"/>
                </a:lnTo>
                <a:lnTo>
                  <a:pt x="53578" y="160734"/>
                </a:lnTo>
                <a:lnTo>
                  <a:pt x="44648" y="187523"/>
                </a:lnTo>
                <a:lnTo>
                  <a:pt x="44648" y="223242"/>
                </a:lnTo>
                <a:lnTo>
                  <a:pt x="53578" y="258961"/>
                </a:lnTo>
                <a:lnTo>
                  <a:pt x="53578" y="285750"/>
                </a:lnTo>
                <a:lnTo>
                  <a:pt x="62507" y="312539"/>
                </a:lnTo>
                <a:lnTo>
                  <a:pt x="62507" y="330398"/>
                </a:lnTo>
                <a:lnTo>
                  <a:pt x="62507" y="348258"/>
                </a:lnTo>
                <a:lnTo>
                  <a:pt x="53578" y="366117"/>
                </a:lnTo>
                <a:lnTo>
                  <a:pt x="53578" y="375047"/>
                </a:lnTo>
                <a:lnTo>
                  <a:pt x="44648" y="375047"/>
                </a:lnTo>
                <a:lnTo>
                  <a:pt x="26789" y="375047"/>
                </a:lnTo>
                <a:lnTo>
                  <a:pt x="17859" y="366117"/>
                </a:lnTo>
                <a:lnTo>
                  <a:pt x="8929" y="348258"/>
                </a:lnTo>
                <a:lnTo>
                  <a:pt x="0" y="321469"/>
                </a:lnTo>
                <a:lnTo>
                  <a:pt x="0" y="294680"/>
                </a:lnTo>
                <a:lnTo>
                  <a:pt x="0" y="250031"/>
                </a:lnTo>
                <a:lnTo>
                  <a:pt x="8929" y="196453"/>
                </a:lnTo>
                <a:lnTo>
                  <a:pt x="26789" y="142875"/>
                </a:lnTo>
                <a:lnTo>
                  <a:pt x="53578" y="98226"/>
                </a:lnTo>
                <a:lnTo>
                  <a:pt x="80367" y="53578"/>
                </a:lnTo>
                <a:lnTo>
                  <a:pt x="116085" y="26789"/>
                </a:lnTo>
                <a:lnTo>
                  <a:pt x="151804" y="8930"/>
                </a:lnTo>
                <a:lnTo>
                  <a:pt x="196453" y="0"/>
                </a:lnTo>
                <a:lnTo>
                  <a:pt x="223242" y="0"/>
                </a:lnTo>
                <a:lnTo>
                  <a:pt x="258960" y="0"/>
                </a:lnTo>
                <a:lnTo>
                  <a:pt x="276820" y="17859"/>
                </a:lnTo>
                <a:lnTo>
                  <a:pt x="285750" y="26789"/>
                </a:lnTo>
                <a:lnTo>
                  <a:pt x="285750" y="53578"/>
                </a:lnTo>
                <a:lnTo>
                  <a:pt x="267890" y="71437"/>
                </a:lnTo>
                <a:lnTo>
                  <a:pt x="250031" y="98226"/>
                </a:lnTo>
                <a:lnTo>
                  <a:pt x="232171" y="107156"/>
                </a:lnTo>
                <a:lnTo>
                  <a:pt x="214312" y="107156"/>
                </a:lnTo>
                <a:lnTo>
                  <a:pt x="205382" y="89297"/>
                </a:lnTo>
                <a:lnTo>
                  <a:pt x="214312" y="53578"/>
                </a:lnTo>
                <a:lnTo>
                  <a:pt x="214312" y="5357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9" name="Freeform 68"/>
          <p:cNvSpPr/>
          <p:nvPr/>
        </p:nvSpPr>
        <p:spPr bwMode="auto">
          <a:xfrm>
            <a:off x="5161359" y="4170164"/>
            <a:ext cx="169665" cy="294680"/>
          </a:xfrm>
          <a:custGeom>
            <a:avLst/>
            <a:gdLst/>
            <a:ahLst/>
            <a:cxnLst/>
            <a:rect l="0" t="0" r="0" b="0"/>
            <a:pathLst>
              <a:path w="169665" h="294680">
                <a:moveTo>
                  <a:pt x="17860" y="8929"/>
                </a:moveTo>
                <a:lnTo>
                  <a:pt x="8930" y="8929"/>
                </a:lnTo>
                <a:lnTo>
                  <a:pt x="8930" y="8929"/>
                </a:lnTo>
                <a:lnTo>
                  <a:pt x="0" y="0"/>
                </a:lnTo>
                <a:lnTo>
                  <a:pt x="0" y="0"/>
                </a:lnTo>
                <a:lnTo>
                  <a:pt x="0" y="0"/>
                </a:lnTo>
                <a:lnTo>
                  <a:pt x="8930" y="8929"/>
                </a:lnTo>
                <a:lnTo>
                  <a:pt x="8930" y="35718"/>
                </a:lnTo>
                <a:lnTo>
                  <a:pt x="17860" y="62507"/>
                </a:lnTo>
                <a:lnTo>
                  <a:pt x="17860" y="89297"/>
                </a:lnTo>
                <a:lnTo>
                  <a:pt x="17860" y="133945"/>
                </a:lnTo>
                <a:lnTo>
                  <a:pt x="26789" y="169664"/>
                </a:lnTo>
                <a:lnTo>
                  <a:pt x="26789" y="205382"/>
                </a:lnTo>
                <a:lnTo>
                  <a:pt x="35719" y="241101"/>
                </a:lnTo>
                <a:lnTo>
                  <a:pt x="62508" y="258961"/>
                </a:lnTo>
                <a:lnTo>
                  <a:pt x="80368" y="276820"/>
                </a:lnTo>
                <a:lnTo>
                  <a:pt x="107157" y="285750"/>
                </a:lnTo>
                <a:lnTo>
                  <a:pt x="133946" y="294679"/>
                </a:lnTo>
                <a:lnTo>
                  <a:pt x="160735" y="294679"/>
                </a:lnTo>
                <a:lnTo>
                  <a:pt x="169664" y="285750"/>
                </a:lnTo>
                <a:lnTo>
                  <a:pt x="169664" y="28575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0" name="Freeform 69"/>
          <p:cNvSpPr/>
          <p:nvPr/>
        </p:nvSpPr>
        <p:spPr bwMode="auto">
          <a:xfrm>
            <a:off x="4866680" y="4313039"/>
            <a:ext cx="366118" cy="26790"/>
          </a:xfrm>
          <a:custGeom>
            <a:avLst/>
            <a:gdLst/>
            <a:ahLst/>
            <a:cxnLst/>
            <a:rect l="0" t="0" r="0" b="0"/>
            <a:pathLst>
              <a:path w="366118" h="26790">
                <a:moveTo>
                  <a:pt x="0" y="26789"/>
                </a:moveTo>
                <a:lnTo>
                  <a:pt x="0" y="26789"/>
                </a:lnTo>
                <a:lnTo>
                  <a:pt x="17859" y="26789"/>
                </a:lnTo>
                <a:lnTo>
                  <a:pt x="44648" y="26789"/>
                </a:lnTo>
                <a:lnTo>
                  <a:pt x="80367" y="26789"/>
                </a:lnTo>
                <a:lnTo>
                  <a:pt x="133945" y="26789"/>
                </a:lnTo>
                <a:lnTo>
                  <a:pt x="196453" y="26789"/>
                </a:lnTo>
                <a:lnTo>
                  <a:pt x="258961" y="26789"/>
                </a:lnTo>
                <a:lnTo>
                  <a:pt x="312539" y="17859"/>
                </a:lnTo>
                <a:lnTo>
                  <a:pt x="366117" y="0"/>
                </a:lnTo>
                <a:lnTo>
                  <a:pt x="366117"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1" name="Freeform 70"/>
          <p:cNvSpPr/>
          <p:nvPr/>
        </p:nvSpPr>
        <p:spPr bwMode="auto">
          <a:xfrm>
            <a:off x="5420320" y="4366617"/>
            <a:ext cx="26790" cy="62509"/>
          </a:xfrm>
          <a:custGeom>
            <a:avLst/>
            <a:gdLst/>
            <a:ahLst/>
            <a:cxnLst/>
            <a:rect l="0" t="0" r="0" b="0"/>
            <a:pathLst>
              <a:path w="26790" h="62509">
                <a:moveTo>
                  <a:pt x="26789" y="0"/>
                </a:moveTo>
                <a:lnTo>
                  <a:pt x="17860" y="0"/>
                </a:lnTo>
                <a:lnTo>
                  <a:pt x="17860" y="17859"/>
                </a:lnTo>
                <a:lnTo>
                  <a:pt x="17860" y="26789"/>
                </a:lnTo>
                <a:lnTo>
                  <a:pt x="17860" y="35719"/>
                </a:lnTo>
                <a:lnTo>
                  <a:pt x="17860" y="53578"/>
                </a:lnTo>
                <a:lnTo>
                  <a:pt x="17860" y="62508"/>
                </a:lnTo>
                <a:lnTo>
                  <a:pt x="17860" y="62508"/>
                </a:lnTo>
                <a:lnTo>
                  <a:pt x="8930" y="62508"/>
                </a:lnTo>
                <a:lnTo>
                  <a:pt x="0" y="44648"/>
                </a:lnTo>
                <a:lnTo>
                  <a:pt x="0" y="4464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2" name="Freeform 71"/>
          <p:cNvSpPr/>
          <p:nvPr/>
        </p:nvSpPr>
        <p:spPr bwMode="auto">
          <a:xfrm>
            <a:off x="5393531" y="4214812"/>
            <a:ext cx="71439" cy="26790"/>
          </a:xfrm>
          <a:custGeom>
            <a:avLst/>
            <a:gdLst/>
            <a:ahLst/>
            <a:cxnLst/>
            <a:rect l="0" t="0" r="0" b="0"/>
            <a:pathLst>
              <a:path w="71439" h="26790">
                <a:moveTo>
                  <a:pt x="0" y="0"/>
                </a:moveTo>
                <a:lnTo>
                  <a:pt x="0" y="0"/>
                </a:lnTo>
                <a:lnTo>
                  <a:pt x="0" y="0"/>
                </a:lnTo>
                <a:lnTo>
                  <a:pt x="8930" y="0"/>
                </a:lnTo>
                <a:lnTo>
                  <a:pt x="8930" y="8930"/>
                </a:lnTo>
                <a:lnTo>
                  <a:pt x="26789" y="8930"/>
                </a:lnTo>
                <a:lnTo>
                  <a:pt x="44649" y="17859"/>
                </a:lnTo>
                <a:lnTo>
                  <a:pt x="71438" y="26789"/>
                </a:lnTo>
                <a:lnTo>
                  <a:pt x="71438" y="2678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3" name="Freeform 72"/>
          <p:cNvSpPr/>
          <p:nvPr/>
        </p:nvSpPr>
        <p:spPr bwMode="auto">
          <a:xfrm>
            <a:off x="5572125" y="4321968"/>
            <a:ext cx="151806" cy="98228"/>
          </a:xfrm>
          <a:custGeom>
            <a:avLst/>
            <a:gdLst/>
            <a:ahLst/>
            <a:cxnLst/>
            <a:rect l="0" t="0" r="0" b="0"/>
            <a:pathLst>
              <a:path w="151806" h="98228">
                <a:moveTo>
                  <a:pt x="0" y="53578"/>
                </a:moveTo>
                <a:lnTo>
                  <a:pt x="0" y="62508"/>
                </a:lnTo>
                <a:lnTo>
                  <a:pt x="0" y="71438"/>
                </a:lnTo>
                <a:lnTo>
                  <a:pt x="0" y="80368"/>
                </a:lnTo>
                <a:lnTo>
                  <a:pt x="0" y="80368"/>
                </a:lnTo>
                <a:lnTo>
                  <a:pt x="0" y="89297"/>
                </a:lnTo>
                <a:lnTo>
                  <a:pt x="0" y="98227"/>
                </a:lnTo>
                <a:lnTo>
                  <a:pt x="0" y="98227"/>
                </a:lnTo>
                <a:lnTo>
                  <a:pt x="0" y="89297"/>
                </a:lnTo>
                <a:lnTo>
                  <a:pt x="8930" y="80368"/>
                </a:lnTo>
                <a:lnTo>
                  <a:pt x="17859" y="62508"/>
                </a:lnTo>
                <a:lnTo>
                  <a:pt x="26789" y="44649"/>
                </a:lnTo>
                <a:lnTo>
                  <a:pt x="44648" y="26789"/>
                </a:lnTo>
                <a:lnTo>
                  <a:pt x="53578" y="17860"/>
                </a:lnTo>
                <a:lnTo>
                  <a:pt x="71438" y="8930"/>
                </a:lnTo>
                <a:lnTo>
                  <a:pt x="89297" y="0"/>
                </a:lnTo>
                <a:lnTo>
                  <a:pt x="98227" y="8930"/>
                </a:lnTo>
                <a:lnTo>
                  <a:pt x="98227" y="26789"/>
                </a:lnTo>
                <a:lnTo>
                  <a:pt x="107156" y="35719"/>
                </a:lnTo>
                <a:lnTo>
                  <a:pt x="116086" y="53578"/>
                </a:lnTo>
                <a:lnTo>
                  <a:pt x="116086" y="62508"/>
                </a:lnTo>
                <a:lnTo>
                  <a:pt x="125016" y="71438"/>
                </a:lnTo>
                <a:lnTo>
                  <a:pt x="133945" y="71438"/>
                </a:lnTo>
                <a:lnTo>
                  <a:pt x="151805" y="62508"/>
                </a:lnTo>
                <a:lnTo>
                  <a:pt x="151805" y="6250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4" name="Freeform 73"/>
          <p:cNvSpPr/>
          <p:nvPr/>
        </p:nvSpPr>
        <p:spPr bwMode="auto">
          <a:xfrm>
            <a:off x="5938242" y="4286250"/>
            <a:ext cx="98228" cy="339329"/>
          </a:xfrm>
          <a:custGeom>
            <a:avLst/>
            <a:gdLst/>
            <a:ahLst/>
            <a:cxnLst/>
            <a:rect l="0" t="0" r="0" b="0"/>
            <a:pathLst>
              <a:path w="98228" h="339329">
                <a:moveTo>
                  <a:pt x="44649" y="17859"/>
                </a:moveTo>
                <a:lnTo>
                  <a:pt x="44649" y="17859"/>
                </a:lnTo>
                <a:lnTo>
                  <a:pt x="44649" y="17859"/>
                </a:lnTo>
                <a:lnTo>
                  <a:pt x="35719" y="17859"/>
                </a:lnTo>
                <a:lnTo>
                  <a:pt x="35719" y="26789"/>
                </a:lnTo>
                <a:lnTo>
                  <a:pt x="26789" y="26789"/>
                </a:lnTo>
                <a:lnTo>
                  <a:pt x="26789" y="35718"/>
                </a:lnTo>
                <a:lnTo>
                  <a:pt x="17860" y="44648"/>
                </a:lnTo>
                <a:lnTo>
                  <a:pt x="17860" y="44648"/>
                </a:lnTo>
                <a:lnTo>
                  <a:pt x="17860" y="44648"/>
                </a:lnTo>
                <a:lnTo>
                  <a:pt x="17860" y="35718"/>
                </a:lnTo>
                <a:lnTo>
                  <a:pt x="26789" y="26789"/>
                </a:lnTo>
                <a:lnTo>
                  <a:pt x="44649" y="17859"/>
                </a:lnTo>
                <a:lnTo>
                  <a:pt x="53578" y="8929"/>
                </a:lnTo>
                <a:lnTo>
                  <a:pt x="71438" y="0"/>
                </a:lnTo>
                <a:lnTo>
                  <a:pt x="80367" y="0"/>
                </a:lnTo>
                <a:lnTo>
                  <a:pt x="89297" y="8929"/>
                </a:lnTo>
                <a:lnTo>
                  <a:pt x="89297" y="17859"/>
                </a:lnTo>
                <a:lnTo>
                  <a:pt x="98227" y="26789"/>
                </a:lnTo>
                <a:lnTo>
                  <a:pt x="98227" y="53578"/>
                </a:lnTo>
                <a:lnTo>
                  <a:pt x="98227" y="71437"/>
                </a:lnTo>
                <a:lnTo>
                  <a:pt x="98227" y="107156"/>
                </a:lnTo>
                <a:lnTo>
                  <a:pt x="89297" y="133945"/>
                </a:lnTo>
                <a:lnTo>
                  <a:pt x="80367" y="160734"/>
                </a:lnTo>
                <a:lnTo>
                  <a:pt x="71438" y="187523"/>
                </a:lnTo>
                <a:lnTo>
                  <a:pt x="62508" y="214312"/>
                </a:lnTo>
                <a:lnTo>
                  <a:pt x="44649" y="241101"/>
                </a:lnTo>
                <a:lnTo>
                  <a:pt x="35719" y="267890"/>
                </a:lnTo>
                <a:lnTo>
                  <a:pt x="17860" y="294679"/>
                </a:lnTo>
                <a:lnTo>
                  <a:pt x="0" y="312539"/>
                </a:lnTo>
                <a:lnTo>
                  <a:pt x="0" y="330398"/>
                </a:lnTo>
                <a:lnTo>
                  <a:pt x="0" y="339328"/>
                </a:lnTo>
                <a:lnTo>
                  <a:pt x="8930" y="330398"/>
                </a:lnTo>
                <a:lnTo>
                  <a:pt x="26789" y="312539"/>
                </a:lnTo>
                <a:lnTo>
                  <a:pt x="26789" y="31253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5" name="Freeform 74"/>
          <p:cNvSpPr/>
          <p:nvPr/>
        </p:nvSpPr>
        <p:spPr bwMode="auto">
          <a:xfrm>
            <a:off x="6527602" y="4116586"/>
            <a:ext cx="339329" cy="196454"/>
          </a:xfrm>
          <a:custGeom>
            <a:avLst/>
            <a:gdLst/>
            <a:ahLst/>
            <a:cxnLst/>
            <a:rect l="0" t="0" r="0" b="0"/>
            <a:pathLst>
              <a:path w="339329" h="196454">
                <a:moveTo>
                  <a:pt x="116086" y="0"/>
                </a:moveTo>
                <a:lnTo>
                  <a:pt x="107156" y="0"/>
                </a:lnTo>
                <a:lnTo>
                  <a:pt x="98226" y="8929"/>
                </a:lnTo>
                <a:lnTo>
                  <a:pt x="80367" y="17859"/>
                </a:lnTo>
                <a:lnTo>
                  <a:pt x="62507" y="35718"/>
                </a:lnTo>
                <a:lnTo>
                  <a:pt x="35718" y="62507"/>
                </a:lnTo>
                <a:lnTo>
                  <a:pt x="17859" y="89296"/>
                </a:lnTo>
                <a:lnTo>
                  <a:pt x="8929" y="116085"/>
                </a:lnTo>
                <a:lnTo>
                  <a:pt x="0" y="142875"/>
                </a:lnTo>
                <a:lnTo>
                  <a:pt x="0" y="160734"/>
                </a:lnTo>
                <a:lnTo>
                  <a:pt x="0" y="178593"/>
                </a:lnTo>
                <a:lnTo>
                  <a:pt x="0" y="187523"/>
                </a:lnTo>
                <a:lnTo>
                  <a:pt x="0" y="196453"/>
                </a:lnTo>
                <a:lnTo>
                  <a:pt x="8929" y="196453"/>
                </a:lnTo>
                <a:lnTo>
                  <a:pt x="8929" y="196453"/>
                </a:lnTo>
                <a:lnTo>
                  <a:pt x="17859" y="196453"/>
                </a:lnTo>
                <a:lnTo>
                  <a:pt x="26789" y="196453"/>
                </a:lnTo>
                <a:lnTo>
                  <a:pt x="35718" y="187523"/>
                </a:lnTo>
                <a:lnTo>
                  <a:pt x="53578" y="178593"/>
                </a:lnTo>
                <a:lnTo>
                  <a:pt x="71437" y="169664"/>
                </a:lnTo>
                <a:lnTo>
                  <a:pt x="89296" y="142875"/>
                </a:lnTo>
                <a:lnTo>
                  <a:pt x="107156" y="125015"/>
                </a:lnTo>
                <a:lnTo>
                  <a:pt x="125015" y="107156"/>
                </a:lnTo>
                <a:lnTo>
                  <a:pt x="151804" y="89296"/>
                </a:lnTo>
                <a:lnTo>
                  <a:pt x="169664" y="71437"/>
                </a:lnTo>
                <a:lnTo>
                  <a:pt x="187523" y="71437"/>
                </a:lnTo>
                <a:lnTo>
                  <a:pt x="205382" y="80367"/>
                </a:lnTo>
                <a:lnTo>
                  <a:pt x="223242" y="89296"/>
                </a:lnTo>
                <a:lnTo>
                  <a:pt x="241101" y="107156"/>
                </a:lnTo>
                <a:lnTo>
                  <a:pt x="258961" y="125015"/>
                </a:lnTo>
                <a:lnTo>
                  <a:pt x="285750" y="142875"/>
                </a:lnTo>
                <a:lnTo>
                  <a:pt x="303609" y="160734"/>
                </a:lnTo>
                <a:lnTo>
                  <a:pt x="330398" y="169664"/>
                </a:lnTo>
                <a:lnTo>
                  <a:pt x="339328" y="178593"/>
                </a:lnTo>
                <a:lnTo>
                  <a:pt x="339328" y="178593"/>
                </a:lnTo>
                <a:lnTo>
                  <a:pt x="330398" y="178593"/>
                </a:lnTo>
                <a:lnTo>
                  <a:pt x="312539" y="169664"/>
                </a:lnTo>
                <a:lnTo>
                  <a:pt x="276820" y="160734"/>
                </a:lnTo>
                <a:lnTo>
                  <a:pt x="241101" y="151804"/>
                </a:lnTo>
                <a:lnTo>
                  <a:pt x="196453" y="125015"/>
                </a:lnTo>
                <a:lnTo>
                  <a:pt x="196453" y="12501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6" name="Freeform 75"/>
          <p:cNvSpPr/>
          <p:nvPr/>
        </p:nvSpPr>
        <p:spPr bwMode="auto">
          <a:xfrm>
            <a:off x="6804422" y="4071937"/>
            <a:ext cx="250032" cy="169665"/>
          </a:xfrm>
          <a:custGeom>
            <a:avLst/>
            <a:gdLst/>
            <a:ahLst/>
            <a:cxnLst/>
            <a:rect l="0" t="0" r="0" b="0"/>
            <a:pathLst>
              <a:path w="250032" h="169665">
                <a:moveTo>
                  <a:pt x="8930" y="160734"/>
                </a:moveTo>
                <a:lnTo>
                  <a:pt x="8930" y="160734"/>
                </a:lnTo>
                <a:lnTo>
                  <a:pt x="8930" y="160734"/>
                </a:lnTo>
                <a:lnTo>
                  <a:pt x="0" y="160734"/>
                </a:lnTo>
                <a:lnTo>
                  <a:pt x="0" y="160734"/>
                </a:lnTo>
                <a:lnTo>
                  <a:pt x="8930" y="151805"/>
                </a:lnTo>
                <a:lnTo>
                  <a:pt x="8930" y="142875"/>
                </a:lnTo>
                <a:lnTo>
                  <a:pt x="17859" y="133945"/>
                </a:lnTo>
                <a:lnTo>
                  <a:pt x="26789" y="125016"/>
                </a:lnTo>
                <a:lnTo>
                  <a:pt x="35719" y="107156"/>
                </a:lnTo>
                <a:lnTo>
                  <a:pt x="53578" y="98227"/>
                </a:lnTo>
                <a:lnTo>
                  <a:pt x="62508" y="80367"/>
                </a:lnTo>
                <a:lnTo>
                  <a:pt x="71437" y="71438"/>
                </a:lnTo>
                <a:lnTo>
                  <a:pt x="89297" y="53578"/>
                </a:lnTo>
                <a:lnTo>
                  <a:pt x="98226" y="44649"/>
                </a:lnTo>
                <a:lnTo>
                  <a:pt x="107156" y="26789"/>
                </a:lnTo>
                <a:lnTo>
                  <a:pt x="116086" y="26789"/>
                </a:lnTo>
                <a:lnTo>
                  <a:pt x="125016" y="17859"/>
                </a:lnTo>
                <a:lnTo>
                  <a:pt x="133945" y="8930"/>
                </a:lnTo>
                <a:lnTo>
                  <a:pt x="133945" y="0"/>
                </a:lnTo>
                <a:lnTo>
                  <a:pt x="133945" y="0"/>
                </a:lnTo>
                <a:lnTo>
                  <a:pt x="133945" y="0"/>
                </a:lnTo>
                <a:lnTo>
                  <a:pt x="142875" y="8930"/>
                </a:lnTo>
                <a:lnTo>
                  <a:pt x="151805" y="17859"/>
                </a:lnTo>
                <a:lnTo>
                  <a:pt x="169664" y="26789"/>
                </a:lnTo>
                <a:lnTo>
                  <a:pt x="187523" y="35719"/>
                </a:lnTo>
                <a:lnTo>
                  <a:pt x="205383" y="53578"/>
                </a:lnTo>
                <a:lnTo>
                  <a:pt x="232172" y="71438"/>
                </a:lnTo>
                <a:lnTo>
                  <a:pt x="241101" y="89297"/>
                </a:lnTo>
                <a:lnTo>
                  <a:pt x="250031" y="116086"/>
                </a:lnTo>
                <a:lnTo>
                  <a:pt x="232172" y="142875"/>
                </a:lnTo>
                <a:lnTo>
                  <a:pt x="214312" y="160734"/>
                </a:lnTo>
                <a:lnTo>
                  <a:pt x="178594" y="169664"/>
                </a:lnTo>
                <a:lnTo>
                  <a:pt x="142875" y="169664"/>
                </a:lnTo>
                <a:lnTo>
                  <a:pt x="98226" y="151805"/>
                </a:lnTo>
                <a:lnTo>
                  <a:pt x="62508" y="107156"/>
                </a:lnTo>
                <a:lnTo>
                  <a:pt x="62508" y="10715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7" name="Freeform 76"/>
          <p:cNvSpPr/>
          <p:nvPr/>
        </p:nvSpPr>
        <p:spPr bwMode="auto">
          <a:xfrm>
            <a:off x="4161234" y="4875609"/>
            <a:ext cx="303611" cy="500064"/>
          </a:xfrm>
          <a:custGeom>
            <a:avLst/>
            <a:gdLst/>
            <a:ahLst/>
            <a:cxnLst/>
            <a:rect l="0" t="0" r="0" b="0"/>
            <a:pathLst>
              <a:path w="303611" h="500064">
                <a:moveTo>
                  <a:pt x="0" y="187524"/>
                </a:moveTo>
                <a:lnTo>
                  <a:pt x="0" y="196454"/>
                </a:lnTo>
                <a:lnTo>
                  <a:pt x="8930" y="196454"/>
                </a:lnTo>
                <a:lnTo>
                  <a:pt x="17860" y="205383"/>
                </a:lnTo>
                <a:lnTo>
                  <a:pt x="26789" y="223243"/>
                </a:lnTo>
                <a:lnTo>
                  <a:pt x="35719" y="241102"/>
                </a:lnTo>
                <a:lnTo>
                  <a:pt x="44649" y="258961"/>
                </a:lnTo>
                <a:lnTo>
                  <a:pt x="62508" y="285750"/>
                </a:lnTo>
                <a:lnTo>
                  <a:pt x="80368" y="321469"/>
                </a:lnTo>
                <a:lnTo>
                  <a:pt x="89297" y="348258"/>
                </a:lnTo>
                <a:lnTo>
                  <a:pt x="98227" y="383977"/>
                </a:lnTo>
                <a:lnTo>
                  <a:pt x="98227" y="419696"/>
                </a:lnTo>
                <a:lnTo>
                  <a:pt x="98227" y="446485"/>
                </a:lnTo>
                <a:lnTo>
                  <a:pt x="89297" y="464344"/>
                </a:lnTo>
                <a:lnTo>
                  <a:pt x="89297" y="482204"/>
                </a:lnTo>
                <a:lnTo>
                  <a:pt x="80368" y="491133"/>
                </a:lnTo>
                <a:lnTo>
                  <a:pt x="71438" y="500063"/>
                </a:lnTo>
                <a:lnTo>
                  <a:pt x="62508" y="491133"/>
                </a:lnTo>
                <a:lnTo>
                  <a:pt x="53579" y="482204"/>
                </a:lnTo>
                <a:lnTo>
                  <a:pt x="44649" y="455414"/>
                </a:lnTo>
                <a:lnTo>
                  <a:pt x="35719" y="428625"/>
                </a:lnTo>
                <a:lnTo>
                  <a:pt x="26789" y="392907"/>
                </a:lnTo>
                <a:lnTo>
                  <a:pt x="17860" y="348258"/>
                </a:lnTo>
                <a:lnTo>
                  <a:pt x="8930" y="303610"/>
                </a:lnTo>
                <a:lnTo>
                  <a:pt x="0" y="258961"/>
                </a:lnTo>
                <a:lnTo>
                  <a:pt x="8930" y="205383"/>
                </a:lnTo>
                <a:lnTo>
                  <a:pt x="17860" y="160735"/>
                </a:lnTo>
                <a:lnTo>
                  <a:pt x="44649" y="116086"/>
                </a:lnTo>
                <a:lnTo>
                  <a:pt x="80368" y="80368"/>
                </a:lnTo>
                <a:lnTo>
                  <a:pt x="125016" y="44649"/>
                </a:lnTo>
                <a:lnTo>
                  <a:pt x="169664" y="26789"/>
                </a:lnTo>
                <a:lnTo>
                  <a:pt x="214313" y="8930"/>
                </a:lnTo>
                <a:lnTo>
                  <a:pt x="258961" y="0"/>
                </a:lnTo>
                <a:lnTo>
                  <a:pt x="285750" y="8930"/>
                </a:lnTo>
                <a:lnTo>
                  <a:pt x="303610" y="35719"/>
                </a:lnTo>
                <a:lnTo>
                  <a:pt x="303610" y="71438"/>
                </a:lnTo>
                <a:lnTo>
                  <a:pt x="285750" y="107157"/>
                </a:lnTo>
                <a:lnTo>
                  <a:pt x="250032" y="160735"/>
                </a:lnTo>
                <a:lnTo>
                  <a:pt x="205383" y="205383"/>
                </a:lnTo>
                <a:lnTo>
                  <a:pt x="160735" y="241102"/>
                </a:lnTo>
                <a:lnTo>
                  <a:pt x="125016" y="258961"/>
                </a:lnTo>
                <a:lnTo>
                  <a:pt x="98227" y="267891"/>
                </a:lnTo>
                <a:lnTo>
                  <a:pt x="80368" y="258961"/>
                </a:lnTo>
                <a:lnTo>
                  <a:pt x="80368" y="232172"/>
                </a:lnTo>
                <a:lnTo>
                  <a:pt x="80368" y="23217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8" name="Freeform 77"/>
          <p:cNvSpPr/>
          <p:nvPr/>
        </p:nvSpPr>
        <p:spPr bwMode="auto">
          <a:xfrm>
            <a:off x="4572000" y="4857750"/>
            <a:ext cx="437556" cy="232173"/>
          </a:xfrm>
          <a:custGeom>
            <a:avLst/>
            <a:gdLst/>
            <a:ahLst/>
            <a:cxnLst/>
            <a:rect l="0" t="0" r="0" b="0"/>
            <a:pathLst>
              <a:path w="437556" h="232173">
                <a:moveTo>
                  <a:pt x="160734" y="0"/>
                </a:moveTo>
                <a:lnTo>
                  <a:pt x="151805" y="0"/>
                </a:lnTo>
                <a:lnTo>
                  <a:pt x="133945" y="17859"/>
                </a:lnTo>
                <a:lnTo>
                  <a:pt x="107156" y="44648"/>
                </a:lnTo>
                <a:lnTo>
                  <a:pt x="80367" y="71438"/>
                </a:lnTo>
                <a:lnTo>
                  <a:pt x="53578" y="107156"/>
                </a:lnTo>
                <a:lnTo>
                  <a:pt x="35719" y="133945"/>
                </a:lnTo>
                <a:lnTo>
                  <a:pt x="17859" y="169664"/>
                </a:lnTo>
                <a:lnTo>
                  <a:pt x="8930" y="196453"/>
                </a:lnTo>
                <a:lnTo>
                  <a:pt x="0" y="223242"/>
                </a:lnTo>
                <a:lnTo>
                  <a:pt x="0" y="232172"/>
                </a:lnTo>
                <a:lnTo>
                  <a:pt x="0" y="232172"/>
                </a:lnTo>
                <a:lnTo>
                  <a:pt x="8930" y="232172"/>
                </a:lnTo>
                <a:lnTo>
                  <a:pt x="26789" y="214313"/>
                </a:lnTo>
                <a:lnTo>
                  <a:pt x="53578" y="196453"/>
                </a:lnTo>
                <a:lnTo>
                  <a:pt x="80367" y="169664"/>
                </a:lnTo>
                <a:lnTo>
                  <a:pt x="98227" y="142875"/>
                </a:lnTo>
                <a:lnTo>
                  <a:pt x="125016" y="116086"/>
                </a:lnTo>
                <a:lnTo>
                  <a:pt x="142875" y="89297"/>
                </a:lnTo>
                <a:lnTo>
                  <a:pt x="151805" y="71438"/>
                </a:lnTo>
                <a:lnTo>
                  <a:pt x="160734" y="62508"/>
                </a:lnTo>
                <a:lnTo>
                  <a:pt x="160734" y="71438"/>
                </a:lnTo>
                <a:lnTo>
                  <a:pt x="151805" y="80367"/>
                </a:lnTo>
                <a:lnTo>
                  <a:pt x="142875" y="98227"/>
                </a:lnTo>
                <a:lnTo>
                  <a:pt x="142875" y="125016"/>
                </a:lnTo>
                <a:lnTo>
                  <a:pt x="133945" y="151805"/>
                </a:lnTo>
                <a:lnTo>
                  <a:pt x="133945" y="169664"/>
                </a:lnTo>
                <a:lnTo>
                  <a:pt x="142875" y="178594"/>
                </a:lnTo>
                <a:lnTo>
                  <a:pt x="151805" y="187523"/>
                </a:lnTo>
                <a:lnTo>
                  <a:pt x="160734" y="187523"/>
                </a:lnTo>
                <a:lnTo>
                  <a:pt x="178594" y="178594"/>
                </a:lnTo>
                <a:lnTo>
                  <a:pt x="205383" y="160734"/>
                </a:lnTo>
                <a:lnTo>
                  <a:pt x="223242" y="133945"/>
                </a:lnTo>
                <a:lnTo>
                  <a:pt x="241102" y="116086"/>
                </a:lnTo>
                <a:lnTo>
                  <a:pt x="267891" y="98227"/>
                </a:lnTo>
                <a:lnTo>
                  <a:pt x="285750" y="89297"/>
                </a:lnTo>
                <a:lnTo>
                  <a:pt x="294680" y="89297"/>
                </a:lnTo>
                <a:lnTo>
                  <a:pt x="303609" y="98227"/>
                </a:lnTo>
                <a:lnTo>
                  <a:pt x="312539" y="107156"/>
                </a:lnTo>
                <a:lnTo>
                  <a:pt x="312539" y="125016"/>
                </a:lnTo>
                <a:lnTo>
                  <a:pt x="321469" y="151805"/>
                </a:lnTo>
                <a:lnTo>
                  <a:pt x="321469" y="169664"/>
                </a:lnTo>
                <a:lnTo>
                  <a:pt x="321469" y="187523"/>
                </a:lnTo>
                <a:lnTo>
                  <a:pt x="321469" y="205383"/>
                </a:lnTo>
                <a:lnTo>
                  <a:pt x="321469" y="205383"/>
                </a:lnTo>
                <a:lnTo>
                  <a:pt x="321469" y="205383"/>
                </a:lnTo>
                <a:lnTo>
                  <a:pt x="321469" y="196453"/>
                </a:lnTo>
                <a:lnTo>
                  <a:pt x="321469" y="178594"/>
                </a:lnTo>
                <a:lnTo>
                  <a:pt x="330398" y="151805"/>
                </a:lnTo>
                <a:lnTo>
                  <a:pt x="339328" y="133945"/>
                </a:lnTo>
                <a:lnTo>
                  <a:pt x="348258" y="107156"/>
                </a:lnTo>
                <a:lnTo>
                  <a:pt x="357188" y="89297"/>
                </a:lnTo>
                <a:lnTo>
                  <a:pt x="375047" y="80367"/>
                </a:lnTo>
                <a:lnTo>
                  <a:pt x="392906" y="71438"/>
                </a:lnTo>
                <a:lnTo>
                  <a:pt x="401836" y="71438"/>
                </a:lnTo>
                <a:lnTo>
                  <a:pt x="419695" y="71438"/>
                </a:lnTo>
                <a:lnTo>
                  <a:pt x="437555" y="62508"/>
                </a:lnTo>
                <a:lnTo>
                  <a:pt x="437555" y="44648"/>
                </a:lnTo>
                <a:lnTo>
                  <a:pt x="437555" y="4464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9" name="Freeform 78"/>
          <p:cNvSpPr/>
          <p:nvPr/>
        </p:nvSpPr>
        <p:spPr bwMode="auto">
          <a:xfrm>
            <a:off x="5152430" y="4643437"/>
            <a:ext cx="116087" cy="383978"/>
          </a:xfrm>
          <a:custGeom>
            <a:avLst/>
            <a:gdLst/>
            <a:ahLst/>
            <a:cxnLst/>
            <a:rect l="0" t="0" r="0" b="0"/>
            <a:pathLst>
              <a:path w="116087" h="383978">
                <a:moveTo>
                  <a:pt x="62508" y="8930"/>
                </a:moveTo>
                <a:lnTo>
                  <a:pt x="62508" y="8930"/>
                </a:lnTo>
                <a:lnTo>
                  <a:pt x="53578" y="0"/>
                </a:lnTo>
                <a:lnTo>
                  <a:pt x="44648" y="8930"/>
                </a:lnTo>
                <a:lnTo>
                  <a:pt x="44648" y="17859"/>
                </a:lnTo>
                <a:lnTo>
                  <a:pt x="35718" y="35719"/>
                </a:lnTo>
                <a:lnTo>
                  <a:pt x="26789" y="71438"/>
                </a:lnTo>
                <a:lnTo>
                  <a:pt x="26789" y="107156"/>
                </a:lnTo>
                <a:lnTo>
                  <a:pt x="17859" y="151805"/>
                </a:lnTo>
                <a:lnTo>
                  <a:pt x="17859" y="205383"/>
                </a:lnTo>
                <a:lnTo>
                  <a:pt x="8929" y="250032"/>
                </a:lnTo>
                <a:lnTo>
                  <a:pt x="0" y="294680"/>
                </a:lnTo>
                <a:lnTo>
                  <a:pt x="8929" y="330399"/>
                </a:lnTo>
                <a:lnTo>
                  <a:pt x="8929" y="357188"/>
                </a:lnTo>
                <a:lnTo>
                  <a:pt x="17859" y="375047"/>
                </a:lnTo>
                <a:lnTo>
                  <a:pt x="35718" y="383977"/>
                </a:lnTo>
                <a:lnTo>
                  <a:pt x="62508" y="375047"/>
                </a:lnTo>
                <a:lnTo>
                  <a:pt x="89297" y="348258"/>
                </a:lnTo>
                <a:lnTo>
                  <a:pt x="107156" y="312540"/>
                </a:lnTo>
                <a:lnTo>
                  <a:pt x="116086" y="276821"/>
                </a:lnTo>
                <a:lnTo>
                  <a:pt x="116086" y="27682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0" name="Freeform 79"/>
          <p:cNvSpPr/>
          <p:nvPr/>
        </p:nvSpPr>
        <p:spPr bwMode="auto">
          <a:xfrm>
            <a:off x="4875609" y="4768453"/>
            <a:ext cx="437556" cy="89298"/>
          </a:xfrm>
          <a:custGeom>
            <a:avLst/>
            <a:gdLst/>
            <a:ahLst/>
            <a:cxnLst/>
            <a:rect l="0" t="0" r="0" b="0"/>
            <a:pathLst>
              <a:path w="437556" h="89298">
                <a:moveTo>
                  <a:pt x="0" y="89297"/>
                </a:moveTo>
                <a:lnTo>
                  <a:pt x="8930" y="89297"/>
                </a:lnTo>
                <a:lnTo>
                  <a:pt x="17860" y="89297"/>
                </a:lnTo>
                <a:lnTo>
                  <a:pt x="35719" y="89297"/>
                </a:lnTo>
                <a:lnTo>
                  <a:pt x="80368" y="80367"/>
                </a:lnTo>
                <a:lnTo>
                  <a:pt x="133946" y="71437"/>
                </a:lnTo>
                <a:lnTo>
                  <a:pt x="205383" y="62508"/>
                </a:lnTo>
                <a:lnTo>
                  <a:pt x="294680" y="44648"/>
                </a:lnTo>
                <a:lnTo>
                  <a:pt x="366118" y="26789"/>
                </a:lnTo>
                <a:lnTo>
                  <a:pt x="437555" y="0"/>
                </a:lnTo>
                <a:lnTo>
                  <a:pt x="437555"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1" name="Freeform 80"/>
          <p:cNvSpPr/>
          <p:nvPr/>
        </p:nvSpPr>
        <p:spPr bwMode="auto">
          <a:xfrm>
            <a:off x="5518547" y="4625578"/>
            <a:ext cx="285751" cy="401837"/>
          </a:xfrm>
          <a:custGeom>
            <a:avLst/>
            <a:gdLst/>
            <a:ahLst/>
            <a:cxnLst/>
            <a:rect l="0" t="0" r="0" b="0"/>
            <a:pathLst>
              <a:path w="285751" h="401837">
                <a:moveTo>
                  <a:pt x="53578" y="169664"/>
                </a:moveTo>
                <a:lnTo>
                  <a:pt x="44648" y="169664"/>
                </a:lnTo>
                <a:lnTo>
                  <a:pt x="35719" y="178593"/>
                </a:lnTo>
                <a:lnTo>
                  <a:pt x="26789" y="196453"/>
                </a:lnTo>
                <a:lnTo>
                  <a:pt x="17859" y="223242"/>
                </a:lnTo>
                <a:lnTo>
                  <a:pt x="17859" y="241101"/>
                </a:lnTo>
                <a:lnTo>
                  <a:pt x="26789" y="258961"/>
                </a:lnTo>
                <a:lnTo>
                  <a:pt x="44648" y="276820"/>
                </a:lnTo>
                <a:lnTo>
                  <a:pt x="62508" y="276820"/>
                </a:lnTo>
                <a:lnTo>
                  <a:pt x="80367" y="276820"/>
                </a:lnTo>
                <a:lnTo>
                  <a:pt x="89297" y="267891"/>
                </a:lnTo>
                <a:lnTo>
                  <a:pt x="107156" y="250031"/>
                </a:lnTo>
                <a:lnTo>
                  <a:pt x="107156" y="232172"/>
                </a:lnTo>
                <a:lnTo>
                  <a:pt x="107156" y="205383"/>
                </a:lnTo>
                <a:lnTo>
                  <a:pt x="98226" y="178593"/>
                </a:lnTo>
                <a:lnTo>
                  <a:pt x="80367" y="160734"/>
                </a:lnTo>
                <a:lnTo>
                  <a:pt x="62508" y="142875"/>
                </a:lnTo>
                <a:lnTo>
                  <a:pt x="44648" y="125015"/>
                </a:lnTo>
                <a:lnTo>
                  <a:pt x="26789" y="116086"/>
                </a:lnTo>
                <a:lnTo>
                  <a:pt x="8930" y="116086"/>
                </a:lnTo>
                <a:lnTo>
                  <a:pt x="0" y="116086"/>
                </a:lnTo>
                <a:lnTo>
                  <a:pt x="0" y="107156"/>
                </a:lnTo>
                <a:lnTo>
                  <a:pt x="8930" y="107156"/>
                </a:lnTo>
                <a:lnTo>
                  <a:pt x="26789" y="107156"/>
                </a:lnTo>
                <a:lnTo>
                  <a:pt x="44648" y="98226"/>
                </a:lnTo>
                <a:lnTo>
                  <a:pt x="80367" y="89297"/>
                </a:lnTo>
                <a:lnTo>
                  <a:pt x="116086" y="62508"/>
                </a:lnTo>
                <a:lnTo>
                  <a:pt x="151805" y="44648"/>
                </a:lnTo>
                <a:lnTo>
                  <a:pt x="178594" y="26789"/>
                </a:lnTo>
                <a:lnTo>
                  <a:pt x="214312" y="8929"/>
                </a:lnTo>
                <a:lnTo>
                  <a:pt x="241101" y="0"/>
                </a:lnTo>
                <a:lnTo>
                  <a:pt x="258961" y="0"/>
                </a:lnTo>
                <a:lnTo>
                  <a:pt x="276820" y="17859"/>
                </a:lnTo>
                <a:lnTo>
                  <a:pt x="285750" y="44648"/>
                </a:lnTo>
                <a:lnTo>
                  <a:pt x="276820" y="80367"/>
                </a:lnTo>
                <a:lnTo>
                  <a:pt x="250031" y="133945"/>
                </a:lnTo>
                <a:lnTo>
                  <a:pt x="223242" y="196453"/>
                </a:lnTo>
                <a:lnTo>
                  <a:pt x="187523" y="250031"/>
                </a:lnTo>
                <a:lnTo>
                  <a:pt x="160734" y="294680"/>
                </a:lnTo>
                <a:lnTo>
                  <a:pt x="142875" y="330399"/>
                </a:lnTo>
                <a:lnTo>
                  <a:pt x="142875" y="366117"/>
                </a:lnTo>
                <a:lnTo>
                  <a:pt x="142875" y="383977"/>
                </a:lnTo>
                <a:lnTo>
                  <a:pt x="160734" y="401836"/>
                </a:lnTo>
                <a:lnTo>
                  <a:pt x="178594" y="401836"/>
                </a:lnTo>
                <a:lnTo>
                  <a:pt x="205383" y="392906"/>
                </a:lnTo>
                <a:lnTo>
                  <a:pt x="241101" y="375047"/>
                </a:lnTo>
                <a:lnTo>
                  <a:pt x="267891" y="357188"/>
                </a:lnTo>
                <a:lnTo>
                  <a:pt x="276820" y="330399"/>
                </a:lnTo>
                <a:lnTo>
                  <a:pt x="285750" y="303610"/>
                </a:lnTo>
                <a:lnTo>
                  <a:pt x="276820" y="285750"/>
                </a:lnTo>
                <a:lnTo>
                  <a:pt x="250031" y="267891"/>
                </a:lnTo>
                <a:lnTo>
                  <a:pt x="214312" y="267891"/>
                </a:lnTo>
                <a:lnTo>
                  <a:pt x="178594" y="267891"/>
                </a:lnTo>
                <a:lnTo>
                  <a:pt x="142875" y="276820"/>
                </a:lnTo>
                <a:lnTo>
                  <a:pt x="116086" y="285750"/>
                </a:lnTo>
                <a:lnTo>
                  <a:pt x="98226" y="285750"/>
                </a:lnTo>
                <a:lnTo>
                  <a:pt x="107156" y="276820"/>
                </a:lnTo>
                <a:lnTo>
                  <a:pt x="116086" y="267891"/>
                </a:lnTo>
                <a:lnTo>
                  <a:pt x="142875" y="232172"/>
                </a:lnTo>
                <a:lnTo>
                  <a:pt x="178594" y="196453"/>
                </a:lnTo>
                <a:lnTo>
                  <a:pt x="178594" y="19645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2" name="Freeform 81"/>
          <p:cNvSpPr/>
          <p:nvPr/>
        </p:nvSpPr>
        <p:spPr bwMode="auto">
          <a:xfrm>
            <a:off x="5866805" y="4607718"/>
            <a:ext cx="732235" cy="241103"/>
          </a:xfrm>
          <a:custGeom>
            <a:avLst/>
            <a:gdLst/>
            <a:ahLst/>
            <a:cxnLst/>
            <a:rect l="0" t="0" r="0" b="0"/>
            <a:pathLst>
              <a:path w="732235" h="241103">
                <a:moveTo>
                  <a:pt x="232172" y="53578"/>
                </a:moveTo>
                <a:lnTo>
                  <a:pt x="241101" y="53578"/>
                </a:lnTo>
                <a:lnTo>
                  <a:pt x="241101" y="44649"/>
                </a:lnTo>
                <a:lnTo>
                  <a:pt x="250031" y="35719"/>
                </a:lnTo>
                <a:lnTo>
                  <a:pt x="250031" y="26789"/>
                </a:lnTo>
                <a:lnTo>
                  <a:pt x="250031" y="26789"/>
                </a:lnTo>
                <a:lnTo>
                  <a:pt x="250031" y="35719"/>
                </a:lnTo>
                <a:lnTo>
                  <a:pt x="250031" y="53578"/>
                </a:lnTo>
                <a:lnTo>
                  <a:pt x="258961" y="80368"/>
                </a:lnTo>
                <a:lnTo>
                  <a:pt x="258961" y="107157"/>
                </a:lnTo>
                <a:lnTo>
                  <a:pt x="258961" y="133946"/>
                </a:lnTo>
                <a:lnTo>
                  <a:pt x="250031" y="160735"/>
                </a:lnTo>
                <a:lnTo>
                  <a:pt x="250031" y="187524"/>
                </a:lnTo>
                <a:lnTo>
                  <a:pt x="241101" y="214313"/>
                </a:lnTo>
                <a:lnTo>
                  <a:pt x="232172" y="232172"/>
                </a:lnTo>
                <a:lnTo>
                  <a:pt x="223242" y="232172"/>
                </a:lnTo>
                <a:lnTo>
                  <a:pt x="205383" y="241102"/>
                </a:lnTo>
                <a:lnTo>
                  <a:pt x="178593" y="241102"/>
                </a:lnTo>
                <a:lnTo>
                  <a:pt x="151804" y="232172"/>
                </a:lnTo>
                <a:lnTo>
                  <a:pt x="116086" y="232172"/>
                </a:lnTo>
                <a:lnTo>
                  <a:pt x="89297" y="223243"/>
                </a:lnTo>
                <a:lnTo>
                  <a:pt x="53578" y="214313"/>
                </a:lnTo>
                <a:lnTo>
                  <a:pt x="26789" y="205383"/>
                </a:lnTo>
                <a:lnTo>
                  <a:pt x="8929" y="196453"/>
                </a:lnTo>
                <a:lnTo>
                  <a:pt x="0" y="187524"/>
                </a:lnTo>
                <a:lnTo>
                  <a:pt x="8929" y="178594"/>
                </a:lnTo>
                <a:lnTo>
                  <a:pt x="17859" y="169664"/>
                </a:lnTo>
                <a:lnTo>
                  <a:pt x="44648" y="169664"/>
                </a:lnTo>
                <a:lnTo>
                  <a:pt x="80367" y="160735"/>
                </a:lnTo>
                <a:lnTo>
                  <a:pt x="107156" y="160735"/>
                </a:lnTo>
                <a:lnTo>
                  <a:pt x="151804" y="160735"/>
                </a:lnTo>
                <a:lnTo>
                  <a:pt x="196453" y="151805"/>
                </a:lnTo>
                <a:lnTo>
                  <a:pt x="241101" y="151805"/>
                </a:lnTo>
                <a:lnTo>
                  <a:pt x="276820" y="133946"/>
                </a:lnTo>
                <a:lnTo>
                  <a:pt x="312539" y="116086"/>
                </a:lnTo>
                <a:lnTo>
                  <a:pt x="339328" y="98227"/>
                </a:lnTo>
                <a:lnTo>
                  <a:pt x="357187" y="80368"/>
                </a:lnTo>
                <a:lnTo>
                  <a:pt x="383976" y="53578"/>
                </a:lnTo>
                <a:lnTo>
                  <a:pt x="392906" y="35719"/>
                </a:lnTo>
                <a:lnTo>
                  <a:pt x="401836" y="17860"/>
                </a:lnTo>
                <a:lnTo>
                  <a:pt x="401836" y="0"/>
                </a:lnTo>
                <a:lnTo>
                  <a:pt x="401836" y="0"/>
                </a:lnTo>
                <a:lnTo>
                  <a:pt x="410765" y="0"/>
                </a:lnTo>
                <a:lnTo>
                  <a:pt x="401836" y="17860"/>
                </a:lnTo>
                <a:lnTo>
                  <a:pt x="383976" y="44649"/>
                </a:lnTo>
                <a:lnTo>
                  <a:pt x="375047" y="71438"/>
                </a:lnTo>
                <a:lnTo>
                  <a:pt x="357187" y="107157"/>
                </a:lnTo>
                <a:lnTo>
                  <a:pt x="339328" y="133946"/>
                </a:lnTo>
                <a:lnTo>
                  <a:pt x="330398" y="160735"/>
                </a:lnTo>
                <a:lnTo>
                  <a:pt x="330398" y="178594"/>
                </a:lnTo>
                <a:lnTo>
                  <a:pt x="339328" y="187524"/>
                </a:lnTo>
                <a:lnTo>
                  <a:pt x="357187" y="187524"/>
                </a:lnTo>
                <a:lnTo>
                  <a:pt x="375047" y="187524"/>
                </a:lnTo>
                <a:lnTo>
                  <a:pt x="401836" y="169664"/>
                </a:lnTo>
                <a:lnTo>
                  <a:pt x="428625" y="142875"/>
                </a:lnTo>
                <a:lnTo>
                  <a:pt x="455414" y="125016"/>
                </a:lnTo>
                <a:lnTo>
                  <a:pt x="473273" y="107157"/>
                </a:lnTo>
                <a:lnTo>
                  <a:pt x="491133" y="98227"/>
                </a:lnTo>
                <a:lnTo>
                  <a:pt x="500062" y="89297"/>
                </a:lnTo>
                <a:lnTo>
                  <a:pt x="508992" y="98227"/>
                </a:lnTo>
                <a:lnTo>
                  <a:pt x="508992" y="107157"/>
                </a:lnTo>
                <a:lnTo>
                  <a:pt x="517922" y="116086"/>
                </a:lnTo>
                <a:lnTo>
                  <a:pt x="517922" y="133946"/>
                </a:lnTo>
                <a:lnTo>
                  <a:pt x="517922" y="151805"/>
                </a:lnTo>
                <a:lnTo>
                  <a:pt x="517922" y="160735"/>
                </a:lnTo>
                <a:lnTo>
                  <a:pt x="526851" y="169664"/>
                </a:lnTo>
                <a:lnTo>
                  <a:pt x="544711" y="169664"/>
                </a:lnTo>
                <a:lnTo>
                  <a:pt x="562570" y="160735"/>
                </a:lnTo>
                <a:lnTo>
                  <a:pt x="580429" y="151805"/>
                </a:lnTo>
                <a:lnTo>
                  <a:pt x="598289" y="133946"/>
                </a:lnTo>
                <a:lnTo>
                  <a:pt x="616148" y="116086"/>
                </a:lnTo>
                <a:lnTo>
                  <a:pt x="625078" y="89297"/>
                </a:lnTo>
                <a:lnTo>
                  <a:pt x="642937" y="71438"/>
                </a:lnTo>
                <a:lnTo>
                  <a:pt x="642937" y="53578"/>
                </a:lnTo>
                <a:lnTo>
                  <a:pt x="651867" y="44649"/>
                </a:lnTo>
                <a:lnTo>
                  <a:pt x="651867" y="53578"/>
                </a:lnTo>
                <a:lnTo>
                  <a:pt x="651867" y="53578"/>
                </a:lnTo>
                <a:lnTo>
                  <a:pt x="660797" y="71438"/>
                </a:lnTo>
                <a:lnTo>
                  <a:pt x="660797" y="89297"/>
                </a:lnTo>
                <a:lnTo>
                  <a:pt x="669726" y="98227"/>
                </a:lnTo>
                <a:lnTo>
                  <a:pt x="678656" y="116086"/>
                </a:lnTo>
                <a:lnTo>
                  <a:pt x="696515" y="116086"/>
                </a:lnTo>
                <a:lnTo>
                  <a:pt x="714375" y="116086"/>
                </a:lnTo>
                <a:lnTo>
                  <a:pt x="732234" y="98227"/>
                </a:lnTo>
                <a:lnTo>
                  <a:pt x="732234" y="9822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3" name="Freeform 82"/>
          <p:cNvSpPr/>
          <p:nvPr/>
        </p:nvSpPr>
        <p:spPr bwMode="auto">
          <a:xfrm>
            <a:off x="6822281" y="4357687"/>
            <a:ext cx="285751" cy="294681"/>
          </a:xfrm>
          <a:custGeom>
            <a:avLst/>
            <a:gdLst/>
            <a:ahLst/>
            <a:cxnLst/>
            <a:rect l="0" t="0" r="0" b="0"/>
            <a:pathLst>
              <a:path w="285751" h="294681">
                <a:moveTo>
                  <a:pt x="53578" y="8930"/>
                </a:moveTo>
                <a:lnTo>
                  <a:pt x="53578" y="8930"/>
                </a:lnTo>
                <a:lnTo>
                  <a:pt x="53578" y="8930"/>
                </a:lnTo>
                <a:lnTo>
                  <a:pt x="53578" y="0"/>
                </a:lnTo>
                <a:lnTo>
                  <a:pt x="53578" y="8930"/>
                </a:lnTo>
                <a:lnTo>
                  <a:pt x="62508" y="26789"/>
                </a:lnTo>
                <a:lnTo>
                  <a:pt x="62508" y="44649"/>
                </a:lnTo>
                <a:lnTo>
                  <a:pt x="62508" y="80367"/>
                </a:lnTo>
                <a:lnTo>
                  <a:pt x="62508" y="116086"/>
                </a:lnTo>
                <a:lnTo>
                  <a:pt x="71438" y="151805"/>
                </a:lnTo>
                <a:lnTo>
                  <a:pt x="71438" y="187524"/>
                </a:lnTo>
                <a:lnTo>
                  <a:pt x="62508" y="214313"/>
                </a:lnTo>
                <a:lnTo>
                  <a:pt x="62508" y="232172"/>
                </a:lnTo>
                <a:lnTo>
                  <a:pt x="62508" y="241102"/>
                </a:lnTo>
                <a:lnTo>
                  <a:pt x="62508" y="250031"/>
                </a:lnTo>
                <a:lnTo>
                  <a:pt x="62508" y="250031"/>
                </a:lnTo>
                <a:lnTo>
                  <a:pt x="62508" y="241102"/>
                </a:lnTo>
                <a:lnTo>
                  <a:pt x="71438" y="223242"/>
                </a:lnTo>
                <a:lnTo>
                  <a:pt x="80367" y="214313"/>
                </a:lnTo>
                <a:lnTo>
                  <a:pt x="89297" y="196453"/>
                </a:lnTo>
                <a:lnTo>
                  <a:pt x="107157" y="169664"/>
                </a:lnTo>
                <a:lnTo>
                  <a:pt x="125016" y="151805"/>
                </a:lnTo>
                <a:lnTo>
                  <a:pt x="142875" y="133945"/>
                </a:lnTo>
                <a:lnTo>
                  <a:pt x="169664" y="116086"/>
                </a:lnTo>
                <a:lnTo>
                  <a:pt x="196453" y="116086"/>
                </a:lnTo>
                <a:lnTo>
                  <a:pt x="232172" y="116086"/>
                </a:lnTo>
                <a:lnTo>
                  <a:pt x="250032" y="125016"/>
                </a:lnTo>
                <a:lnTo>
                  <a:pt x="276821" y="142875"/>
                </a:lnTo>
                <a:lnTo>
                  <a:pt x="285750" y="169664"/>
                </a:lnTo>
                <a:lnTo>
                  <a:pt x="285750" y="187524"/>
                </a:lnTo>
                <a:lnTo>
                  <a:pt x="276821" y="214313"/>
                </a:lnTo>
                <a:lnTo>
                  <a:pt x="250032" y="241102"/>
                </a:lnTo>
                <a:lnTo>
                  <a:pt x="214313" y="258961"/>
                </a:lnTo>
                <a:lnTo>
                  <a:pt x="160735" y="276820"/>
                </a:lnTo>
                <a:lnTo>
                  <a:pt x="116086" y="285750"/>
                </a:lnTo>
                <a:lnTo>
                  <a:pt x="71438" y="294680"/>
                </a:lnTo>
                <a:lnTo>
                  <a:pt x="35719" y="294680"/>
                </a:lnTo>
                <a:lnTo>
                  <a:pt x="8930" y="285750"/>
                </a:lnTo>
                <a:lnTo>
                  <a:pt x="0" y="276820"/>
                </a:lnTo>
                <a:lnTo>
                  <a:pt x="0" y="250031"/>
                </a:lnTo>
                <a:lnTo>
                  <a:pt x="8930" y="232172"/>
                </a:lnTo>
                <a:lnTo>
                  <a:pt x="26789" y="205383"/>
                </a:lnTo>
                <a:lnTo>
                  <a:pt x="44649" y="169664"/>
                </a:lnTo>
                <a:lnTo>
                  <a:pt x="71438" y="142875"/>
                </a:lnTo>
                <a:lnTo>
                  <a:pt x="71438" y="14287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4" name="Freeform 83"/>
          <p:cNvSpPr/>
          <p:nvPr/>
        </p:nvSpPr>
        <p:spPr bwMode="auto">
          <a:xfrm>
            <a:off x="7188398" y="4045148"/>
            <a:ext cx="598291" cy="562571"/>
          </a:xfrm>
          <a:custGeom>
            <a:avLst/>
            <a:gdLst/>
            <a:ahLst/>
            <a:cxnLst/>
            <a:rect l="0" t="0" r="0" b="0"/>
            <a:pathLst>
              <a:path w="598291" h="562571">
                <a:moveTo>
                  <a:pt x="62508" y="401836"/>
                </a:moveTo>
                <a:lnTo>
                  <a:pt x="62508" y="401836"/>
                </a:lnTo>
                <a:lnTo>
                  <a:pt x="53579" y="419695"/>
                </a:lnTo>
                <a:lnTo>
                  <a:pt x="44649" y="437555"/>
                </a:lnTo>
                <a:lnTo>
                  <a:pt x="26790" y="464344"/>
                </a:lnTo>
                <a:lnTo>
                  <a:pt x="17860" y="491133"/>
                </a:lnTo>
                <a:lnTo>
                  <a:pt x="8930" y="508992"/>
                </a:lnTo>
                <a:lnTo>
                  <a:pt x="0" y="535781"/>
                </a:lnTo>
                <a:lnTo>
                  <a:pt x="0" y="544711"/>
                </a:lnTo>
                <a:lnTo>
                  <a:pt x="0" y="562570"/>
                </a:lnTo>
                <a:lnTo>
                  <a:pt x="8930" y="562570"/>
                </a:lnTo>
                <a:lnTo>
                  <a:pt x="26790" y="562570"/>
                </a:lnTo>
                <a:lnTo>
                  <a:pt x="53579" y="544711"/>
                </a:lnTo>
                <a:lnTo>
                  <a:pt x="71438" y="535781"/>
                </a:lnTo>
                <a:lnTo>
                  <a:pt x="98227" y="508992"/>
                </a:lnTo>
                <a:lnTo>
                  <a:pt x="116086" y="482203"/>
                </a:lnTo>
                <a:lnTo>
                  <a:pt x="142875" y="455414"/>
                </a:lnTo>
                <a:lnTo>
                  <a:pt x="151805" y="437555"/>
                </a:lnTo>
                <a:lnTo>
                  <a:pt x="169665" y="419695"/>
                </a:lnTo>
                <a:lnTo>
                  <a:pt x="169665" y="419695"/>
                </a:lnTo>
                <a:lnTo>
                  <a:pt x="169665" y="419695"/>
                </a:lnTo>
                <a:lnTo>
                  <a:pt x="160735" y="437555"/>
                </a:lnTo>
                <a:lnTo>
                  <a:pt x="142875" y="455414"/>
                </a:lnTo>
                <a:lnTo>
                  <a:pt x="133946" y="473273"/>
                </a:lnTo>
                <a:lnTo>
                  <a:pt x="125016" y="491133"/>
                </a:lnTo>
                <a:lnTo>
                  <a:pt x="125016" y="508992"/>
                </a:lnTo>
                <a:lnTo>
                  <a:pt x="133946" y="517922"/>
                </a:lnTo>
                <a:lnTo>
                  <a:pt x="142875" y="517922"/>
                </a:lnTo>
                <a:lnTo>
                  <a:pt x="151805" y="517922"/>
                </a:lnTo>
                <a:lnTo>
                  <a:pt x="178594" y="517922"/>
                </a:lnTo>
                <a:lnTo>
                  <a:pt x="196454" y="508992"/>
                </a:lnTo>
                <a:lnTo>
                  <a:pt x="214313" y="491133"/>
                </a:lnTo>
                <a:lnTo>
                  <a:pt x="232172" y="473273"/>
                </a:lnTo>
                <a:lnTo>
                  <a:pt x="250032" y="455414"/>
                </a:lnTo>
                <a:lnTo>
                  <a:pt x="267891" y="428625"/>
                </a:lnTo>
                <a:lnTo>
                  <a:pt x="285750" y="419695"/>
                </a:lnTo>
                <a:lnTo>
                  <a:pt x="285750" y="401836"/>
                </a:lnTo>
                <a:lnTo>
                  <a:pt x="294680" y="401836"/>
                </a:lnTo>
                <a:lnTo>
                  <a:pt x="285750" y="410766"/>
                </a:lnTo>
                <a:lnTo>
                  <a:pt x="285750" y="428625"/>
                </a:lnTo>
                <a:lnTo>
                  <a:pt x="276821" y="446484"/>
                </a:lnTo>
                <a:lnTo>
                  <a:pt x="276821" y="464344"/>
                </a:lnTo>
                <a:lnTo>
                  <a:pt x="267891" y="482203"/>
                </a:lnTo>
                <a:lnTo>
                  <a:pt x="276821" y="491133"/>
                </a:lnTo>
                <a:lnTo>
                  <a:pt x="276821" y="500063"/>
                </a:lnTo>
                <a:lnTo>
                  <a:pt x="285750" y="500063"/>
                </a:lnTo>
                <a:lnTo>
                  <a:pt x="303610" y="500063"/>
                </a:lnTo>
                <a:lnTo>
                  <a:pt x="312540" y="491133"/>
                </a:lnTo>
                <a:lnTo>
                  <a:pt x="321469" y="482203"/>
                </a:lnTo>
                <a:lnTo>
                  <a:pt x="339329" y="473273"/>
                </a:lnTo>
                <a:lnTo>
                  <a:pt x="348258" y="464344"/>
                </a:lnTo>
                <a:lnTo>
                  <a:pt x="357188" y="455414"/>
                </a:lnTo>
                <a:lnTo>
                  <a:pt x="357188" y="455414"/>
                </a:lnTo>
                <a:lnTo>
                  <a:pt x="357188" y="455414"/>
                </a:lnTo>
                <a:lnTo>
                  <a:pt x="366118" y="455414"/>
                </a:lnTo>
                <a:lnTo>
                  <a:pt x="375047" y="464344"/>
                </a:lnTo>
                <a:lnTo>
                  <a:pt x="392907" y="464344"/>
                </a:lnTo>
                <a:lnTo>
                  <a:pt x="410766" y="464344"/>
                </a:lnTo>
                <a:lnTo>
                  <a:pt x="437555" y="464344"/>
                </a:lnTo>
                <a:lnTo>
                  <a:pt x="464344" y="455414"/>
                </a:lnTo>
                <a:lnTo>
                  <a:pt x="482204" y="437555"/>
                </a:lnTo>
                <a:lnTo>
                  <a:pt x="500063" y="419695"/>
                </a:lnTo>
                <a:lnTo>
                  <a:pt x="526852" y="401836"/>
                </a:lnTo>
                <a:lnTo>
                  <a:pt x="544711" y="366117"/>
                </a:lnTo>
                <a:lnTo>
                  <a:pt x="553641" y="330398"/>
                </a:lnTo>
                <a:lnTo>
                  <a:pt x="562571" y="294680"/>
                </a:lnTo>
                <a:lnTo>
                  <a:pt x="571500" y="250031"/>
                </a:lnTo>
                <a:lnTo>
                  <a:pt x="571500" y="196453"/>
                </a:lnTo>
                <a:lnTo>
                  <a:pt x="571500" y="151805"/>
                </a:lnTo>
                <a:lnTo>
                  <a:pt x="571500" y="107156"/>
                </a:lnTo>
                <a:lnTo>
                  <a:pt x="562571" y="62508"/>
                </a:lnTo>
                <a:lnTo>
                  <a:pt x="553641" y="26789"/>
                </a:lnTo>
                <a:lnTo>
                  <a:pt x="535782" y="8930"/>
                </a:lnTo>
                <a:lnTo>
                  <a:pt x="517922" y="0"/>
                </a:lnTo>
                <a:lnTo>
                  <a:pt x="500063" y="8930"/>
                </a:lnTo>
                <a:lnTo>
                  <a:pt x="473274" y="35719"/>
                </a:lnTo>
                <a:lnTo>
                  <a:pt x="455415" y="80367"/>
                </a:lnTo>
                <a:lnTo>
                  <a:pt x="428625" y="133945"/>
                </a:lnTo>
                <a:lnTo>
                  <a:pt x="428625" y="196453"/>
                </a:lnTo>
                <a:lnTo>
                  <a:pt x="428625" y="250031"/>
                </a:lnTo>
                <a:lnTo>
                  <a:pt x="446485" y="312539"/>
                </a:lnTo>
                <a:lnTo>
                  <a:pt x="473274" y="357188"/>
                </a:lnTo>
                <a:lnTo>
                  <a:pt x="500063" y="401836"/>
                </a:lnTo>
                <a:lnTo>
                  <a:pt x="535782" y="419695"/>
                </a:lnTo>
                <a:lnTo>
                  <a:pt x="553641" y="437555"/>
                </a:lnTo>
                <a:lnTo>
                  <a:pt x="580430" y="446484"/>
                </a:lnTo>
                <a:lnTo>
                  <a:pt x="589360" y="446484"/>
                </a:lnTo>
                <a:lnTo>
                  <a:pt x="598290" y="437555"/>
                </a:lnTo>
                <a:lnTo>
                  <a:pt x="598290" y="43755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5" name="Freeform 84"/>
          <p:cNvSpPr/>
          <p:nvPr/>
        </p:nvSpPr>
        <p:spPr bwMode="auto">
          <a:xfrm>
            <a:off x="7250906" y="4089796"/>
            <a:ext cx="80368" cy="53580"/>
          </a:xfrm>
          <a:custGeom>
            <a:avLst/>
            <a:gdLst/>
            <a:ahLst/>
            <a:cxnLst/>
            <a:rect l="0" t="0" r="0" b="0"/>
            <a:pathLst>
              <a:path w="80368" h="53580">
                <a:moveTo>
                  <a:pt x="0" y="0"/>
                </a:moveTo>
                <a:lnTo>
                  <a:pt x="0" y="0"/>
                </a:lnTo>
                <a:lnTo>
                  <a:pt x="8930" y="0"/>
                </a:lnTo>
                <a:lnTo>
                  <a:pt x="8930" y="0"/>
                </a:lnTo>
                <a:lnTo>
                  <a:pt x="17860" y="0"/>
                </a:lnTo>
                <a:lnTo>
                  <a:pt x="26789" y="8930"/>
                </a:lnTo>
                <a:lnTo>
                  <a:pt x="35719" y="17860"/>
                </a:lnTo>
                <a:lnTo>
                  <a:pt x="53578" y="26790"/>
                </a:lnTo>
                <a:lnTo>
                  <a:pt x="62508" y="44649"/>
                </a:lnTo>
                <a:lnTo>
                  <a:pt x="62508" y="53579"/>
                </a:lnTo>
                <a:lnTo>
                  <a:pt x="71438" y="44649"/>
                </a:lnTo>
                <a:lnTo>
                  <a:pt x="80367" y="17860"/>
                </a:lnTo>
                <a:lnTo>
                  <a:pt x="80367" y="1786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6" name="Freeform 85"/>
          <p:cNvSpPr/>
          <p:nvPr/>
        </p:nvSpPr>
        <p:spPr bwMode="auto">
          <a:xfrm>
            <a:off x="7750969" y="3902273"/>
            <a:ext cx="366118" cy="517923"/>
          </a:xfrm>
          <a:custGeom>
            <a:avLst/>
            <a:gdLst/>
            <a:ahLst/>
            <a:cxnLst/>
            <a:rect l="0" t="0" r="0" b="0"/>
            <a:pathLst>
              <a:path w="366118" h="517923">
                <a:moveTo>
                  <a:pt x="116086" y="357188"/>
                </a:moveTo>
                <a:lnTo>
                  <a:pt x="116086" y="357188"/>
                </a:lnTo>
                <a:lnTo>
                  <a:pt x="107156" y="357188"/>
                </a:lnTo>
                <a:lnTo>
                  <a:pt x="107156" y="357188"/>
                </a:lnTo>
                <a:lnTo>
                  <a:pt x="89297" y="366117"/>
                </a:lnTo>
                <a:lnTo>
                  <a:pt x="62508" y="383977"/>
                </a:lnTo>
                <a:lnTo>
                  <a:pt x="44648" y="410766"/>
                </a:lnTo>
                <a:lnTo>
                  <a:pt x="26789" y="446484"/>
                </a:lnTo>
                <a:lnTo>
                  <a:pt x="26789" y="464344"/>
                </a:lnTo>
                <a:lnTo>
                  <a:pt x="35719" y="482203"/>
                </a:lnTo>
                <a:lnTo>
                  <a:pt x="44648" y="491133"/>
                </a:lnTo>
                <a:lnTo>
                  <a:pt x="80367" y="491133"/>
                </a:lnTo>
                <a:lnTo>
                  <a:pt x="107156" y="482203"/>
                </a:lnTo>
                <a:lnTo>
                  <a:pt x="133945" y="464344"/>
                </a:lnTo>
                <a:lnTo>
                  <a:pt x="151804" y="446484"/>
                </a:lnTo>
                <a:lnTo>
                  <a:pt x="160734" y="410766"/>
                </a:lnTo>
                <a:lnTo>
                  <a:pt x="169664" y="375047"/>
                </a:lnTo>
                <a:lnTo>
                  <a:pt x="160734" y="339328"/>
                </a:lnTo>
                <a:lnTo>
                  <a:pt x="142875" y="285750"/>
                </a:lnTo>
                <a:lnTo>
                  <a:pt x="125015" y="241102"/>
                </a:lnTo>
                <a:lnTo>
                  <a:pt x="98226" y="178594"/>
                </a:lnTo>
                <a:lnTo>
                  <a:pt x="71437" y="125016"/>
                </a:lnTo>
                <a:lnTo>
                  <a:pt x="53578" y="71438"/>
                </a:lnTo>
                <a:lnTo>
                  <a:pt x="26789" y="35719"/>
                </a:lnTo>
                <a:lnTo>
                  <a:pt x="17859" y="8930"/>
                </a:lnTo>
                <a:lnTo>
                  <a:pt x="8929" y="0"/>
                </a:lnTo>
                <a:lnTo>
                  <a:pt x="8929" y="0"/>
                </a:lnTo>
                <a:lnTo>
                  <a:pt x="8929" y="17859"/>
                </a:lnTo>
                <a:lnTo>
                  <a:pt x="0" y="53578"/>
                </a:lnTo>
                <a:lnTo>
                  <a:pt x="0" y="98227"/>
                </a:lnTo>
                <a:lnTo>
                  <a:pt x="0" y="160734"/>
                </a:lnTo>
                <a:lnTo>
                  <a:pt x="8929" y="232172"/>
                </a:lnTo>
                <a:lnTo>
                  <a:pt x="35719" y="294680"/>
                </a:lnTo>
                <a:lnTo>
                  <a:pt x="71437" y="357188"/>
                </a:lnTo>
                <a:lnTo>
                  <a:pt x="116086" y="410766"/>
                </a:lnTo>
                <a:lnTo>
                  <a:pt x="169664" y="455414"/>
                </a:lnTo>
                <a:lnTo>
                  <a:pt x="232172" y="491133"/>
                </a:lnTo>
                <a:lnTo>
                  <a:pt x="285750" y="517922"/>
                </a:lnTo>
                <a:lnTo>
                  <a:pt x="330398" y="517922"/>
                </a:lnTo>
                <a:lnTo>
                  <a:pt x="366117" y="517922"/>
                </a:lnTo>
                <a:lnTo>
                  <a:pt x="366117" y="51792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7" name="Freeform 86"/>
          <p:cNvSpPr/>
          <p:nvPr/>
        </p:nvSpPr>
        <p:spPr bwMode="auto">
          <a:xfrm>
            <a:off x="8376046" y="4259461"/>
            <a:ext cx="44650" cy="80368"/>
          </a:xfrm>
          <a:custGeom>
            <a:avLst/>
            <a:gdLst/>
            <a:ahLst/>
            <a:cxnLst/>
            <a:rect l="0" t="0" r="0" b="0"/>
            <a:pathLst>
              <a:path w="44650" h="80368">
                <a:moveTo>
                  <a:pt x="44649" y="80367"/>
                </a:moveTo>
                <a:lnTo>
                  <a:pt x="35719" y="80367"/>
                </a:lnTo>
                <a:lnTo>
                  <a:pt x="35719" y="71437"/>
                </a:lnTo>
                <a:lnTo>
                  <a:pt x="26789" y="71437"/>
                </a:lnTo>
                <a:lnTo>
                  <a:pt x="17859" y="71437"/>
                </a:lnTo>
                <a:lnTo>
                  <a:pt x="17859" y="62507"/>
                </a:lnTo>
                <a:lnTo>
                  <a:pt x="8930" y="35718"/>
                </a:ln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509017584"/>
      </p:ext>
    </p:extLst>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Unix tools</a:t>
            </a:r>
            <a:endParaRPr lang="en-US" dirty="0"/>
          </a:p>
        </p:txBody>
      </p:sp>
      <p:sp>
        <p:nvSpPr>
          <p:cNvPr id="3" name="Content Placeholder 2"/>
          <p:cNvSpPr>
            <a:spLocks noGrp="1"/>
          </p:cNvSpPr>
          <p:nvPr>
            <p:ph idx="1"/>
          </p:nvPr>
        </p:nvSpPr>
        <p:spPr/>
        <p:txBody>
          <a:bodyPr/>
          <a:lstStyle/>
          <a:p>
            <a:r>
              <a:rPr lang="en-US" dirty="0" err="1" smtClean="0"/>
              <a:t>Sts</a:t>
            </a:r>
            <a:r>
              <a:rPr lang="en-US" dirty="0" smtClean="0"/>
              <a:t>, maven, </a:t>
            </a:r>
            <a:r>
              <a:rPr lang="en-US" dirty="0" err="1" smtClean="0"/>
              <a:t>gradle</a:t>
            </a:r>
            <a:r>
              <a:rPr lang="en-US" dirty="0" smtClean="0"/>
              <a:t>, java, …</a:t>
            </a:r>
          </a:p>
          <a:p>
            <a:r>
              <a:rPr lang="en-US" dirty="0"/>
              <a:t>s</a:t>
            </a:r>
            <a:r>
              <a:rPr lang="en-US" dirty="0" smtClean="0"/>
              <a:t>udo apt-get  install   xxx -- Ubuntu install</a:t>
            </a:r>
          </a:p>
          <a:p>
            <a:r>
              <a:rPr lang="en-US" dirty="0" smtClean="0"/>
              <a:t>curl</a:t>
            </a:r>
            <a:endParaRPr lang="en-US" dirty="0"/>
          </a:p>
        </p:txBody>
      </p:sp>
      <p:sp>
        <p:nvSpPr>
          <p:cNvPr id="4" name="Freeform 3"/>
          <p:cNvSpPr/>
          <p:nvPr/>
        </p:nvSpPr>
        <p:spPr bwMode="auto">
          <a:xfrm>
            <a:off x="116086" y="1017984"/>
            <a:ext cx="598290" cy="803673"/>
          </a:xfrm>
          <a:custGeom>
            <a:avLst/>
            <a:gdLst/>
            <a:ahLst/>
            <a:cxnLst/>
            <a:rect l="0" t="0" r="0" b="0"/>
            <a:pathLst>
              <a:path w="598290" h="803673">
                <a:moveTo>
                  <a:pt x="598289" y="62508"/>
                </a:moveTo>
                <a:lnTo>
                  <a:pt x="598289" y="62508"/>
                </a:lnTo>
                <a:lnTo>
                  <a:pt x="580430" y="53578"/>
                </a:lnTo>
                <a:lnTo>
                  <a:pt x="571500" y="44649"/>
                </a:lnTo>
                <a:lnTo>
                  <a:pt x="562570" y="35719"/>
                </a:lnTo>
                <a:lnTo>
                  <a:pt x="544711" y="26789"/>
                </a:lnTo>
                <a:lnTo>
                  <a:pt x="526852" y="17860"/>
                </a:lnTo>
                <a:lnTo>
                  <a:pt x="517922" y="8930"/>
                </a:lnTo>
                <a:lnTo>
                  <a:pt x="491133" y="0"/>
                </a:lnTo>
                <a:lnTo>
                  <a:pt x="464344" y="0"/>
                </a:lnTo>
                <a:lnTo>
                  <a:pt x="437555" y="0"/>
                </a:lnTo>
                <a:lnTo>
                  <a:pt x="401836" y="8930"/>
                </a:lnTo>
                <a:lnTo>
                  <a:pt x="366117" y="17860"/>
                </a:lnTo>
                <a:lnTo>
                  <a:pt x="339328" y="26789"/>
                </a:lnTo>
                <a:lnTo>
                  <a:pt x="321469" y="35719"/>
                </a:lnTo>
                <a:lnTo>
                  <a:pt x="294680" y="53578"/>
                </a:lnTo>
                <a:lnTo>
                  <a:pt x="258961" y="62508"/>
                </a:lnTo>
                <a:lnTo>
                  <a:pt x="223242" y="80367"/>
                </a:lnTo>
                <a:lnTo>
                  <a:pt x="187523" y="107157"/>
                </a:lnTo>
                <a:lnTo>
                  <a:pt x="142875" y="133946"/>
                </a:lnTo>
                <a:lnTo>
                  <a:pt x="107156" y="169664"/>
                </a:lnTo>
                <a:lnTo>
                  <a:pt x="71438" y="205383"/>
                </a:lnTo>
                <a:lnTo>
                  <a:pt x="53578" y="223243"/>
                </a:lnTo>
                <a:lnTo>
                  <a:pt x="35719" y="250032"/>
                </a:lnTo>
                <a:lnTo>
                  <a:pt x="17859" y="285750"/>
                </a:lnTo>
                <a:lnTo>
                  <a:pt x="8930" y="321469"/>
                </a:lnTo>
                <a:lnTo>
                  <a:pt x="0" y="366118"/>
                </a:lnTo>
                <a:lnTo>
                  <a:pt x="0" y="410766"/>
                </a:lnTo>
                <a:lnTo>
                  <a:pt x="0" y="464344"/>
                </a:lnTo>
                <a:lnTo>
                  <a:pt x="8930" y="517922"/>
                </a:lnTo>
                <a:lnTo>
                  <a:pt x="26789" y="562570"/>
                </a:lnTo>
                <a:lnTo>
                  <a:pt x="80367" y="669727"/>
                </a:lnTo>
                <a:lnTo>
                  <a:pt x="151805" y="750094"/>
                </a:lnTo>
                <a:lnTo>
                  <a:pt x="223242" y="803672"/>
                </a:lnTo>
                <a:lnTo>
                  <a:pt x="223242" y="80367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 name="Freeform 4"/>
          <p:cNvSpPr/>
          <p:nvPr/>
        </p:nvSpPr>
        <p:spPr bwMode="auto">
          <a:xfrm>
            <a:off x="455414" y="1080492"/>
            <a:ext cx="455415" cy="750095"/>
          </a:xfrm>
          <a:custGeom>
            <a:avLst/>
            <a:gdLst/>
            <a:ahLst/>
            <a:cxnLst/>
            <a:rect l="0" t="0" r="0" b="0"/>
            <a:pathLst>
              <a:path w="455415" h="750095">
                <a:moveTo>
                  <a:pt x="53578" y="750094"/>
                </a:moveTo>
                <a:lnTo>
                  <a:pt x="125016" y="732234"/>
                </a:lnTo>
                <a:lnTo>
                  <a:pt x="196453" y="705445"/>
                </a:lnTo>
                <a:lnTo>
                  <a:pt x="258961" y="660797"/>
                </a:lnTo>
                <a:lnTo>
                  <a:pt x="312539" y="607219"/>
                </a:lnTo>
                <a:lnTo>
                  <a:pt x="366117" y="562570"/>
                </a:lnTo>
                <a:lnTo>
                  <a:pt x="401836" y="500062"/>
                </a:lnTo>
                <a:lnTo>
                  <a:pt x="428625" y="446484"/>
                </a:lnTo>
                <a:lnTo>
                  <a:pt x="446485" y="383977"/>
                </a:lnTo>
                <a:lnTo>
                  <a:pt x="455414" y="330398"/>
                </a:lnTo>
                <a:lnTo>
                  <a:pt x="455414" y="267891"/>
                </a:lnTo>
                <a:lnTo>
                  <a:pt x="437555" y="223242"/>
                </a:lnTo>
                <a:lnTo>
                  <a:pt x="410766" y="169664"/>
                </a:lnTo>
                <a:lnTo>
                  <a:pt x="366117" y="125016"/>
                </a:lnTo>
                <a:lnTo>
                  <a:pt x="321469" y="89297"/>
                </a:lnTo>
                <a:lnTo>
                  <a:pt x="276820" y="62508"/>
                </a:lnTo>
                <a:lnTo>
                  <a:pt x="223242" y="35719"/>
                </a:lnTo>
                <a:lnTo>
                  <a:pt x="169664" y="17859"/>
                </a:lnTo>
                <a:lnTo>
                  <a:pt x="125016" y="0"/>
                </a:lnTo>
                <a:lnTo>
                  <a:pt x="80367" y="0"/>
                </a:lnTo>
                <a:lnTo>
                  <a:pt x="53578" y="8930"/>
                </a:lnTo>
                <a:lnTo>
                  <a:pt x="26789" y="26789"/>
                </a:lnTo>
                <a:lnTo>
                  <a:pt x="0" y="44649"/>
                </a:lnTo>
                <a:lnTo>
                  <a:pt x="0" y="4464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1393031" y="1071562"/>
            <a:ext cx="223243" cy="205384"/>
          </a:xfrm>
          <a:custGeom>
            <a:avLst/>
            <a:gdLst/>
            <a:ahLst/>
            <a:cxnLst/>
            <a:rect l="0" t="0" r="0" b="0"/>
            <a:pathLst>
              <a:path w="223243" h="205384">
                <a:moveTo>
                  <a:pt x="35719" y="80368"/>
                </a:moveTo>
                <a:lnTo>
                  <a:pt x="35719" y="80368"/>
                </a:lnTo>
                <a:lnTo>
                  <a:pt x="26789" y="80368"/>
                </a:lnTo>
                <a:lnTo>
                  <a:pt x="26789" y="80368"/>
                </a:lnTo>
                <a:lnTo>
                  <a:pt x="26789" y="89297"/>
                </a:lnTo>
                <a:lnTo>
                  <a:pt x="26789" y="98227"/>
                </a:lnTo>
                <a:lnTo>
                  <a:pt x="17860" y="107157"/>
                </a:lnTo>
                <a:lnTo>
                  <a:pt x="17860" y="116086"/>
                </a:lnTo>
                <a:lnTo>
                  <a:pt x="17860" y="133946"/>
                </a:lnTo>
                <a:lnTo>
                  <a:pt x="8930" y="151805"/>
                </a:lnTo>
                <a:lnTo>
                  <a:pt x="8930" y="169665"/>
                </a:lnTo>
                <a:lnTo>
                  <a:pt x="8930" y="187524"/>
                </a:lnTo>
                <a:lnTo>
                  <a:pt x="8930" y="196454"/>
                </a:lnTo>
                <a:lnTo>
                  <a:pt x="0" y="205383"/>
                </a:lnTo>
                <a:lnTo>
                  <a:pt x="0" y="205383"/>
                </a:lnTo>
                <a:lnTo>
                  <a:pt x="8930" y="205383"/>
                </a:lnTo>
                <a:lnTo>
                  <a:pt x="8930" y="205383"/>
                </a:lnTo>
                <a:lnTo>
                  <a:pt x="8930" y="196454"/>
                </a:lnTo>
                <a:lnTo>
                  <a:pt x="8930" y="187524"/>
                </a:lnTo>
                <a:lnTo>
                  <a:pt x="8930" y="169665"/>
                </a:lnTo>
                <a:lnTo>
                  <a:pt x="17860" y="160735"/>
                </a:lnTo>
                <a:lnTo>
                  <a:pt x="17860" y="133946"/>
                </a:lnTo>
                <a:lnTo>
                  <a:pt x="17860" y="116086"/>
                </a:lnTo>
                <a:lnTo>
                  <a:pt x="26789" y="89297"/>
                </a:lnTo>
                <a:lnTo>
                  <a:pt x="35719" y="62508"/>
                </a:lnTo>
                <a:lnTo>
                  <a:pt x="35719" y="35719"/>
                </a:lnTo>
                <a:lnTo>
                  <a:pt x="53578" y="17860"/>
                </a:lnTo>
                <a:lnTo>
                  <a:pt x="62508" y="0"/>
                </a:lnTo>
                <a:lnTo>
                  <a:pt x="71438" y="0"/>
                </a:lnTo>
                <a:lnTo>
                  <a:pt x="80367" y="0"/>
                </a:lnTo>
                <a:lnTo>
                  <a:pt x="98227" y="8930"/>
                </a:lnTo>
                <a:lnTo>
                  <a:pt x="116086" y="26789"/>
                </a:lnTo>
                <a:lnTo>
                  <a:pt x="133946" y="44649"/>
                </a:lnTo>
                <a:lnTo>
                  <a:pt x="151805" y="62508"/>
                </a:lnTo>
                <a:lnTo>
                  <a:pt x="169664" y="80368"/>
                </a:lnTo>
                <a:lnTo>
                  <a:pt x="187524" y="98227"/>
                </a:lnTo>
                <a:lnTo>
                  <a:pt x="196453" y="116086"/>
                </a:lnTo>
                <a:lnTo>
                  <a:pt x="205383" y="133946"/>
                </a:lnTo>
                <a:lnTo>
                  <a:pt x="214313" y="142875"/>
                </a:lnTo>
                <a:lnTo>
                  <a:pt x="223242" y="160735"/>
                </a:lnTo>
                <a:lnTo>
                  <a:pt x="223242" y="160735"/>
                </a:lnTo>
                <a:lnTo>
                  <a:pt x="205383" y="169665"/>
                </a:lnTo>
                <a:lnTo>
                  <a:pt x="205383" y="16966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1357313" y="1098351"/>
            <a:ext cx="267891" cy="133947"/>
          </a:xfrm>
          <a:custGeom>
            <a:avLst/>
            <a:gdLst/>
            <a:ahLst/>
            <a:cxnLst/>
            <a:rect l="0" t="0" r="0" b="0"/>
            <a:pathLst>
              <a:path w="267891" h="133947">
                <a:moveTo>
                  <a:pt x="26789" y="133946"/>
                </a:moveTo>
                <a:lnTo>
                  <a:pt x="26789" y="133946"/>
                </a:lnTo>
                <a:lnTo>
                  <a:pt x="17859" y="133946"/>
                </a:lnTo>
                <a:lnTo>
                  <a:pt x="8929" y="133946"/>
                </a:lnTo>
                <a:lnTo>
                  <a:pt x="8929" y="125016"/>
                </a:lnTo>
                <a:lnTo>
                  <a:pt x="0" y="116086"/>
                </a:lnTo>
                <a:lnTo>
                  <a:pt x="8929" y="116086"/>
                </a:lnTo>
                <a:lnTo>
                  <a:pt x="26789" y="107157"/>
                </a:lnTo>
                <a:lnTo>
                  <a:pt x="53578" y="89297"/>
                </a:lnTo>
                <a:lnTo>
                  <a:pt x="98226" y="71438"/>
                </a:lnTo>
                <a:lnTo>
                  <a:pt x="142875" y="53579"/>
                </a:lnTo>
                <a:lnTo>
                  <a:pt x="187523" y="35719"/>
                </a:lnTo>
                <a:lnTo>
                  <a:pt x="232171" y="17860"/>
                </a:lnTo>
                <a:lnTo>
                  <a:pt x="267890" y="0"/>
                </a:lnTo>
                <a:lnTo>
                  <a:pt x="26789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1678781" y="848320"/>
            <a:ext cx="267892" cy="410767"/>
          </a:xfrm>
          <a:custGeom>
            <a:avLst/>
            <a:gdLst/>
            <a:ahLst/>
            <a:cxnLst/>
            <a:rect l="0" t="0" r="0" b="0"/>
            <a:pathLst>
              <a:path w="267892" h="410767">
                <a:moveTo>
                  <a:pt x="17860" y="214313"/>
                </a:moveTo>
                <a:lnTo>
                  <a:pt x="17860" y="214313"/>
                </a:lnTo>
                <a:lnTo>
                  <a:pt x="8930" y="223242"/>
                </a:lnTo>
                <a:lnTo>
                  <a:pt x="8930" y="223242"/>
                </a:lnTo>
                <a:lnTo>
                  <a:pt x="0" y="232172"/>
                </a:lnTo>
                <a:lnTo>
                  <a:pt x="0" y="250031"/>
                </a:lnTo>
                <a:lnTo>
                  <a:pt x="0" y="267891"/>
                </a:lnTo>
                <a:lnTo>
                  <a:pt x="0" y="285750"/>
                </a:lnTo>
                <a:lnTo>
                  <a:pt x="0" y="303610"/>
                </a:lnTo>
                <a:lnTo>
                  <a:pt x="8930" y="321469"/>
                </a:lnTo>
                <a:lnTo>
                  <a:pt x="8930" y="339328"/>
                </a:lnTo>
                <a:lnTo>
                  <a:pt x="17860" y="348258"/>
                </a:lnTo>
                <a:lnTo>
                  <a:pt x="26789" y="348258"/>
                </a:lnTo>
                <a:lnTo>
                  <a:pt x="44649" y="348258"/>
                </a:lnTo>
                <a:lnTo>
                  <a:pt x="53578" y="339328"/>
                </a:lnTo>
                <a:lnTo>
                  <a:pt x="62508" y="321469"/>
                </a:lnTo>
                <a:lnTo>
                  <a:pt x="71438" y="303610"/>
                </a:lnTo>
                <a:lnTo>
                  <a:pt x="80367" y="294680"/>
                </a:lnTo>
                <a:lnTo>
                  <a:pt x="89297" y="276821"/>
                </a:lnTo>
                <a:lnTo>
                  <a:pt x="89297" y="276821"/>
                </a:lnTo>
                <a:lnTo>
                  <a:pt x="89297" y="276821"/>
                </a:lnTo>
                <a:lnTo>
                  <a:pt x="80367" y="276821"/>
                </a:lnTo>
                <a:lnTo>
                  <a:pt x="80367" y="303610"/>
                </a:lnTo>
                <a:lnTo>
                  <a:pt x="80367" y="321469"/>
                </a:lnTo>
                <a:lnTo>
                  <a:pt x="89297" y="330399"/>
                </a:lnTo>
                <a:lnTo>
                  <a:pt x="98227" y="339328"/>
                </a:lnTo>
                <a:lnTo>
                  <a:pt x="116086" y="339328"/>
                </a:lnTo>
                <a:lnTo>
                  <a:pt x="133946" y="330399"/>
                </a:lnTo>
                <a:lnTo>
                  <a:pt x="160735" y="312539"/>
                </a:lnTo>
                <a:lnTo>
                  <a:pt x="187524" y="276821"/>
                </a:lnTo>
                <a:lnTo>
                  <a:pt x="205383" y="250031"/>
                </a:lnTo>
                <a:lnTo>
                  <a:pt x="223242" y="214313"/>
                </a:lnTo>
                <a:lnTo>
                  <a:pt x="241102" y="178594"/>
                </a:lnTo>
                <a:lnTo>
                  <a:pt x="241102" y="142875"/>
                </a:lnTo>
                <a:lnTo>
                  <a:pt x="250032" y="107156"/>
                </a:lnTo>
                <a:lnTo>
                  <a:pt x="250032" y="71438"/>
                </a:lnTo>
                <a:lnTo>
                  <a:pt x="241102" y="44649"/>
                </a:lnTo>
                <a:lnTo>
                  <a:pt x="241102" y="26789"/>
                </a:lnTo>
                <a:lnTo>
                  <a:pt x="232172" y="8930"/>
                </a:lnTo>
                <a:lnTo>
                  <a:pt x="232172" y="0"/>
                </a:lnTo>
                <a:lnTo>
                  <a:pt x="232172" y="0"/>
                </a:lnTo>
                <a:lnTo>
                  <a:pt x="223242" y="8930"/>
                </a:lnTo>
                <a:lnTo>
                  <a:pt x="223242" y="35719"/>
                </a:lnTo>
                <a:lnTo>
                  <a:pt x="214313" y="62508"/>
                </a:lnTo>
                <a:lnTo>
                  <a:pt x="214313" y="98227"/>
                </a:lnTo>
                <a:lnTo>
                  <a:pt x="205383" y="142875"/>
                </a:lnTo>
                <a:lnTo>
                  <a:pt x="205383" y="196453"/>
                </a:lnTo>
                <a:lnTo>
                  <a:pt x="205383" y="241102"/>
                </a:lnTo>
                <a:lnTo>
                  <a:pt x="205383" y="285750"/>
                </a:lnTo>
                <a:lnTo>
                  <a:pt x="214313" y="321469"/>
                </a:lnTo>
                <a:lnTo>
                  <a:pt x="223242" y="348258"/>
                </a:lnTo>
                <a:lnTo>
                  <a:pt x="241102" y="375047"/>
                </a:lnTo>
                <a:lnTo>
                  <a:pt x="250032" y="392907"/>
                </a:lnTo>
                <a:lnTo>
                  <a:pt x="258961" y="401836"/>
                </a:lnTo>
                <a:lnTo>
                  <a:pt x="267891" y="410766"/>
                </a:lnTo>
                <a:lnTo>
                  <a:pt x="267891" y="410766"/>
                </a:lnTo>
                <a:lnTo>
                  <a:pt x="267891" y="41076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1651992" y="964406"/>
            <a:ext cx="125017" cy="80368"/>
          </a:xfrm>
          <a:custGeom>
            <a:avLst/>
            <a:gdLst/>
            <a:ahLst/>
            <a:cxnLst/>
            <a:rect l="0" t="0" r="0" b="0"/>
            <a:pathLst>
              <a:path w="125017" h="80368">
                <a:moveTo>
                  <a:pt x="0" y="80367"/>
                </a:moveTo>
                <a:lnTo>
                  <a:pt x="8930" y="71438"/>
                </a:lnTo>
                <a:lnTo>
                  <a:pt x="8930" y="62508"/>
                </a:lnTo>
                <a:lnTo>
                  <a:pt x="17860" y="53578"/>
                </a:lnTo>
                <a:lnTo>
                  <a:pt x="26789" y="35719"/>
                </a:lnTo>
                <a:lnTo>
                  <a:pt x="53578" y="26789"/>
                </a:lnTo>
                <a:lnTo>
                  <a:pt x="80367" y="8930"/>
                </a:lnTo>
                <a:lnTo>
                  <a:pt x="125016" y="0"/>
                </a:lnTo>
                <a:lnTo>
                  <a:pt x="125016"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1875234" y="964406"/>
            <a:ext cx="89298" cy="1"/>
          </a:xfrm>
          <a:custGeom>
            <a:avLst/>
            <a:gdLst/>
            <a:ahLst/>
            <a:cxnLst/>
            <a:rect l="0" t="0" r="0" b="0"/>
            <a:pathLst>
              <a:path w="89298" h="1">
                <a:moveTo>
                  <a:pt x="0" y="0"/>
                </a:moveTo>
                <a:lnTo>
                  <a:pt x="44649" y="0"/>
                </a:lnTo>
                <a:lnTo>
                  <a:pt x="89297" y="0"/>
                </a:lnTo>
                <a:lnTo>
                  <a:pt x="89297"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 name="Freeform 10"/>
          <p:cNvSpPr/>
          <p:nvPr/>
        </p:nvSpPr>
        <p:spPr bwMode="auto">
          <a:xfrm>
            <a:off x="1928813" y="1026914"/>
            <a:ext cx="107157" cy="196454"/>
          </a:xfrm>
          <a:custGeom>
            <a:avLst/>
            <a:gdLst/>
            <a:ahLst/>
            <a:cxnLst/>
            <a:rect l="0" t="0" r="0" b="0"/>
            <a:pathLst>
              <a:path w="107157" h="196454">
                <a:moveTo>
                  <a:pt x="71437" y="53578"/>
                </a:moveTo>
                <a:lnTo>
                  <a:pt x="62507" y="62508"/>
                </a:lnTo>
                <a:lnTo>
                  <a:pt x="44648" y="89297"/>
                </a:lnTo>
                <a:lnTo>
                  <a:pt x="26789" y="125016"/>
                </a:lnTo>
                <a:lnTo>
                  <a:pt x="8929" y="151805"/>
                </a:lnTo>
                <a:lnTo>
                  <a:pt x="0" y="178594"/>
                </a:lnTo>
                <a:lnTo>
                  <a:pt x="0" y="196453"/>
                </a:lnTo>
                <a:lnTo>
                  <a:pt x="8929" y="196453"/>
                </a:lnTo>
                <a:lnTo>
                  <a:pt x="26789" y="187523"/>
                </a:lnTo>
                <a:lnTo>
                  <a:pt x="44648" y="178594"/>
                </a:lnTo>
                <a:lnTo>
                  <a:pt x="62507" y="151805"/>
                </a:lnTo>
                <a:lnTo>
                  <a:pt x="80367" y="116086"/>
                </a:lnTo>
                <a:lnTo>
                  <a:pt x="98226" y="89297"/>
                </a:lnTo>
                <a:lnTo>
                  <a:pt x="107156" y="62508"/>
                </a:lnTo>
                <a:lnTo>
                  <a:pt x="107156" y="35719"/>
                </a:lnTo>
                <a:lnTo>
                  <a:pt x="98226" y="17859"/>
                </a:lnTo>
                <a:lnTo>
                  <a:pt x="89296" y="0"/>
                </a:lnTo>
                <a:lnTo>
                  <a:pt x="80367" y="0"/>
                </a:lnTo>
                <a:lnTo>
                  <a:pt x="80367" y="0"/>
                </a:lnTo>
                <a:lnTo>
                  <a:pt x="71437" y="0"/>
                </a:lnTo>
                <a:lnTo>
                  <a:pt x="71437"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 name="Freeform 11"/>
          <p:cNvSpPr/>
          <p:nvPr/>
        </p:nvSpPr>
        <p:spPr bwMode="auto">
          <a:xfrm>
            <a:off x="3223617" y="651867"/>
            <a:ext cx="437556" cy="401837"/>
          </a:xfrm>
          <a:custGeom>
            <a:avLst/>
            <a:gdLst/>
            <a:ahLst/>
            <a:cxnLst/>
            <a:rect l="0" t="0" r="0" b="0"/>
            <a:pathLst>
              <a:path w="437556" h="401837">
                <a:moveTo>
                  <a:pt x="133946" y="160734"/>
                </a:moveTo>
                <a:lnTo>
                  <a:pt x="125016" y="151805"/>
                </a:lnTo>
                <a:lnTo>
                  <a:pt x="107156" y="151805"/>
                </a:lnTo>
                <a:lnTo>
                  <a:pt x="80367" y="151805"/>
                </a:lnTo>
                <a:lnTo>
                  <a:pt x="62508" y="142875"/>
                </a:lnTo>
                <a:lnTo>
                  <a:pt x="44649" y="125016"/>
                </a:lnTo>
                <a:lnTo>
                  <a:pt x="26789" y="125016"/>
                </a:lnTo>
                <a:lnTo>
                  <a:pt x="8930" y="116086"/>
                </a:lnTo>
                <a:lnTo>
                  <a:pt x="8930" y="107156"/>
                </a:lnTo>
                <a:lnTo>
                  <a:pt x="0" y="98227"/>
                </a:lnTo>
                <a:lnTo>
                  <a:pt x="8930" y="80367"/>
                </a:lnTo>
                <a:lnTo>
                  <a:pt x="26789" y="62508"/>
                </a:lnTo>
                <a:lnTo>
                  <a:pt x="53578" y="44649"/>
                </a:lnTo>
                <a:lnTo>
                  <a:pt x="98227" y="26789"/>
                </a:lnTo>
                <a:lnTo>
                  <a:pt x="142875" y="8930"/>
                </a:lnTo>
                <a:lnTo>
                  <a:pt x="196453" y="0"/>
                </a:lnTo>
                <a:lnTo>
                  <a:pt x="250031" y="0"/>
                </a:lnTo>
                <a:lnTo>
                  <a:pt x="303610" y="0"/>
                </a:lnTo>
                <a:lnTo>
                  <a:pt x="348258" y="8930"/>
                </a:lnTo>
                <a:lnTo>
                  <a:pt x="383977" y="17860"/>
                </a:lnTo>
                <a:lnTo>
                  <a:pt x="410766" y="26789"/>
                </a:lnTo>
                <a:lnTo>
                  <a:pt x="428625" y="44649"/>
                </a:lnTo>
                <a:lnTo>
                  <a:pt x="437555" y="71438"/>
                </a:lnTo>
                <a:lnTo>
                  <a:pt x="437555" y="98227"/>
                </a:lnTo>
                <a:lnTo>
                  <a:pt x="428625" y="116086"/>
                </a:lnTo>
                <a:lnTo>
                  <a:pt x="410766" y="151805"/>
                </a:lnTo>
                <a:lnTo>
                  <a:pt x="392906" y="178594"/>
                </a:lnTo>
                <a:lnTo>
                  <a:pt x="366117" y="205383"/>
                </a:lnTo>
                <a:lnTo>
                  <a:pt x="348258" y="232172"/>
                </a:lnTo>
                <a:lnTo>
                  <a:pt x="339328" y="258961"/>
                </a:lnTo>
                <a:lnTo>
                  <a:pt x="321469" y="285750"/>
                </a:lnTo>
                <a:lnTo>
                  <a:pt x="312539" y="303609"/>
                </a:lnTo>
                <a:lnTo>
                  <a:pt x="312539" y="330399"/>
                </a:lnTo>
                <a:lnTo>
                  <a:pt x="303610" y="348258"/>
                </a:lnTo>
                <a:lnTo>
                  <a:pt x="303610" y="366117"/>
                </a:lnTo>
                <a:lnTo>
                  <a:pt x="312539" y="392906"/>
                </a:lnTo>
                <a:lnTo>
                  <a:pt x="321469" y="401836"/>
                </a:lnTo>
                <a:lnTo>
                  <a:pt x="330399" y="392906"/>
                </a:lnTo>
                <a:lnTo>
                  <a:pt x="330399" y="39290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 name="Freeform 12"/>
          <p:cNvSpPr/>
          <p:nvPr/>
        </p:nvSpPr>
        <p:spPr bwMode="auto">
          <a:xfrm>
            <a:off x="3545086" y="1134070"/>
            <a:ext cx="17860" cy="44650"/>
          </a:xfrm>
          <a:custGeom>
            <a:avLst/>
            <a:gdLst/>
            <a:ahLst/>
            <a:cxnLst/>
            <a:rect l="0" t="0" r="0" b="0"/>
            <a:pathLst>
              <a:path w="17860" h="44650">
                <a:moveTo>
                  <a:pt x="17859" y="44649"/>
                </a:moveTo>
                <a:lnTo>
                  <a:pt x="8930" y="44649"/>
                </a:lnTo>
                <a:lnTo>
                  <a:pt x="8930" y="44649"/>
                </a:lnTo>
                <a:lnTo>
                  <a:pt x="0" y="44649"/>
                </a:lnTo>
                <a:lnTo>
                  <a:pt x="8930" y="44649"/>
                </a:lnTo>
                <a:lnTo>
                  <a:pt x="17859" y="44649"/>
                </a:lnTo>
                <a:lnTo>
                  <a:pt x="17859" y="26789"/>
                </a:lnTo>
                <a:lnTo>
                  <a:pt x="8930" y="0"/>
                </a:lnTo>
                <a:lnTo>
                  <a:pt x="893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 name="Freeform 13"/>
          <p:cNvSpPr/>
          <p:nvPr/>
        </p:nvSpPr>
        <p:spPr bwMode="auto">
          <a:xfrm>
            <a:off x="4063008" y="642938"/>
            <a:ext cx="107157" cy="276821"/>
          </a:xfrm>
          <a:custGeom>
            <a:avLst/>
            <a:gdLst/>
            <a:ahLst/>
            <a:cxnLst/>
            <a:rect l="0" t="0" r="0" b="0"/>
            <a:pathLst>
              <a:path w="107157" h="276821">
                <a:moveTo>
                  <a:pt x="0" y="0"/>
                </a:moveTo>
                <a:lnTo>
                  <a:pt x="0" y="0"/>
                </a:lnTo>
                <a:lnTo>
                  <a:pt x="0" y="0"/>
                </a:lnTo>
                <a:lnTo>
                  <a:pt x="0" y="8929"/>
                </a:lnTo>
                <a:lnTo>
                  <a:pt x="8930" y="8929"/>
                </a:lnTo>
                <a:lnTo>
                  <a:pt x="8930" y="8929"/>
                </a:lnTo>
                <a:lnTo>
                  <a:pt x="17859" y="17859"/>
                </a:lnTo>
                <a:lnTo>
                  <a:pt x="26789" y="35718"/>
                </a:lnTo>
                <a:lnTo>
                  <a:pt x="35719" y="53578"/>
                </a:lnTo>
                <a:lnTo>
                  <a:pt x="35719" y="89296"/>
                </a:lnTo>
                <a:lnTo>
                  <a:pt x="35719" y="116085"/>
                </a:lnTo>
                <a:lnTo>
                  <a:pt x="44648" y="142874"/>
                </a:lnTo>
                <a:lnTo>
                  <a:pt x="44648" y="169663"/>
                </a:lnTo>
                <a:lnTo>
                  <a:pt x="53578" y="196453"/>
                </a:lnTo>
                <a:lnTo>
                  <a:pt x="62508" y="223242"/>
                </a:lnTo>
                <a:lnTo>
                  <a:pt x="80367" y="250031"/>
                </a:lnTo>
                <a:lnTo>
                  <a:pt x="89297" y="267890"/>
                </a:lnTo>
                <a:lnTo>
                  <a:pt x="107156" y="276820"/>
                </a:lnTo>
                <a:lnTo>
                  <a:pt x="107156" y="27682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 name="Freeform 14"/>
          <p:cNvSpPr/>
          <p:nvPr/>
        </p:nvSpPr>
        <p:spPr bwMode="auto">
          <a:xfrm>
            <a:off x="4223742" y="785812"/>
            <a:ext cx="35720" cy="26790"/>
          </a:xfrm>
          <a:custGeom>
            <a:avLst/>
            <a:gdLst/>
            <a:ahLst/>
            <a:cxnLst/>
            <a:rect l="0" t="0" r="0" b="0"/>
            <a:pathLst>
              <a:path w="35720" h="26790">
                <a:moveTo>
                  <a:pt x="8930" y="26789"/>
                </a:moveTo>
                <a:lnTo>
                  <a:pt x="8930" y="17860"/>
                </a:lnTo>
                <a:lnTo>
                  <a:pt x="0" y="17860"/>
                </a:lnTo>
                <a:lnTo>
                  <a:pt x="0" y="8930"/>
                </a:lnTo>
                <a:lnTo>
                  <a:pt x="0" y="8930"/>
                </a:lnTo>
                <a:lnTo>
                  <a:pt x="0" y="8930"/>
                </a:lnTo>
                <a:lnTo>
                  <a:pt x="8930" y="0"/>
                </a:lnTo>
                <a:lnTo>
                  <a:pt x="17860" y="0"/>
                </a:lnTo>
                <a:lnTo>
                  <a:pt x="26789" y="0"/>
                </a:lnTo>
                <a:lnTo>
                  <a:pt x="35719" y="0"/>
                </a:lnTo>
                <a:lnTo>
                  <a:pt x="35719"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 name="Freeform 15"/>
          <p:cNvSpPr/>
          <p:nvPr/>
        </p:nvSpPr>
        <p:spPr bwMode="auto">
          <a:xfrm>
            <a:off x="4375547" y="491133"/>
            <a:ext cx="303610" cy="357188"/>
          </a:xfrm>
          <a:custGeom>
            <a:avLst/>
            <a:gdLst/>
            <a:ahLst/>
            <a:cxnLst/>
            <a:rect l="0" t="0" r="0" b="0"/>
            <a:pathLst>
              <a:path w="303610" h="357188">
                <a:moveTo>
                  <a:pt x="53578" y="0"/>
                </a:moveTo>
                <a:lnTo>
                  <a:pt x="44648" y="0"/>
                </a:lnTo>
                <a:lnTo>
                  <a:pt x="44648" y="0"/>
                </a:lnTo>
                <a:lnTo>
                  <a:pt x="35719" y="8929"/>
                </a:lnTo>
                <a:lnTo>
                  <a:pt x="35719" y="17859"/>
                </a:lnTo>
                <a:lnTo>
                  <a:pt x="26789" y="44648"/>
                </a:lnTo>
                <a:lnTo>
                  <a:pt x="17859" y="71437"/>
                </a:lnTo>
                <a:lnTo>
                  <a:pt x="8930" y="116086"/>
                </a:lnTo>
                <a:lnTo>
                  <a:pt x="0" y="151805"/>
                </a:lnTo>
                <a:lnTo>
                  <a:pt x="0" y="187523"/>
                </a:lnTo>
                <a:lnTo>
                  <a:pt x="0" y="214312"/>
                </a:lnTo>
                <a:lnTo>
                  <a:pt x="17859" y="241101"/>
                </a:lnTo>
                <a:lnTo>
                  <a:pt x="53578" y="250031"/>
                </a:lnTo>
                <a:lnTo>
                  <a:pt x="98226" y="258961"/>
                </a:lnTo>
                <a:lnTo>
                  <a:pt x="142875" y="258961"/>
                </a:lnTo>
                <a:lnTo>
                  <a:pt x="187523" y="250031"/>
                </a:lnTo>
                <a:lnTo>
                  <a:pt x="223242" y="232172"/>
                </a:lnTo>
                <a:lnTo>
                  <a:pt x="258961" y="223242"/>
                </a:lnTo>
                <a:lnTo>
                  <a:pt x="285750" y="205383"/>
                </a:lnTo>
                <a:lnTo>
                  <a:pt x="294680" y="178594"/>
                </a:lnTo>
                <a:lnTo>
                  <a:pt x="303609" y="160734"/>
                </a:lnTo>
                <a:lnTo>
                  <a:pt x="294680" y="151805"/>
                </a:lnTo>
                <a:lnTo>
                  <a:pt x="276820" y="142875"/>
                </a:lnTo>
                <a:lnTo>
                  <a:pt x="258961" y="142875"/>
                </a:lnTo>
                <a:lnTo>
                  <a:pt x="223242" y="160734"/>
                </a:lnTo>
                <a:lnTo>
                  <a:pt x="196453" y="187523"/>
                </a:lnTo>
                <a:lnTo>
                  <a:pt x="151805" y="232172"/>
                </a:lnTo>
                <a:lnTo>
                  <a:pt x="116086" y="276820"/>
                </a:lnTo>
                <a:lnTo>
                  <a:pt x="89297" y="321468"/>
                </a:lnTo>
                <a:lnTo>
                  <a:pt x="71437" y="348258"/>
                </a:lnTo>
                <a:lnTo>
                  <a:pt x="62508" y="357187"/>
                </a:lnTo>
                <a:lnTo>
                  <a:pt x="53578" y="339328"/>
                </a:lnTo>
                <a:lnTo>
                  <a:pt x="53578" y="33932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7" name="Freeform 16"/>
          <p:cNvSpPr/>
          <p:nvPr/>
        </p:nvSpPr>
        <p:spPr bwMode="auto">
          <a:xfrm>
            <a:off x="3866555" y="321469"/>
            <a:ext cx="794743" cy="741165"/>
          </a:xfrm>
          <a:custGeom>
            <a:avLst/>
            <a:gdLst/>
            <a:ahLst/>
            <a:cxnLst/>
            <a:rect l="0" t="0" r="0" b="0"/>
            <a:pathLst>
              <a:path w="794743" h="741165">
                <a:moveTo>
                  <a:pt x="794742" y="0"/>
                </a:moveTo>
                <a:lnTo>
                  <a:pt x="794742" y="0"/>
                </a:lnTo>
                <a:lnTo>
                  <a:pt x="785812" y="8929"/>
                </a:lnTo>
                <a:lnTo>
                  <a:pt x="759023" y="26789"/>
                </a:lnTo>
                <a:lnTo>
                  <a:pt x="723304" y="62508"/>
                </a:lnTo>
                <a:lnTo>
                  <a:pt x="660797" y="116086"/>
                </a:lnTo>
                <a:lnTo>
                  <a:pt x="589359" y="187523"/>
                </a:lnTo>
                <a:lnTo>
                  <a:pt x="500062" y="276820"/>
                </a:lnTo>
                <a:lnTo>
                  <a:pt x="401836" y="366117"/>
                </a:lnTo>
                <a:lnTo>
                  <a:pt x="303609" y="455414"/>
                </a:lnTo>
                <a:lnTo>
                  <a:pt x="214312" y="535781"/>
                </a:lnTo>
                <a:lnTo>
                  <a:pt x="142875" y="598289"/>
                </a:lnTo>
                <a:lnTo>
                  <a:pt x="80367" y="651867"/>
                </a:lnTo>
                <a:lnTo>
                  <a:pt x="44648" y="696515"/>
                </a:lnTo>
                <a:lnTo>
                  <a:pt x="8929" y="723304"/>
                </a:lnTo>
                <a:lnTo>
                  <a:pt x="0" y="741164"/>
                </a:lnTo>
                <a:lnTo>
                  <a:pt x="0" y="74116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8" name="Freeform 17"/>
          <p:cNvSpPr/>
          <p:nvPr/>
        </p:nvSpPr>
        <p:spPr bwMode="auto">
          <a:xfrm>
            <a:off x="3786188" y="553641"/>
            <a:ext cx="1062633" cy="80368"/>
          </a:xfrm>
          <a:custGeom>
            <a:avLst/>
            <a:gdLst/>
            <a:ahLst/>
            <a:cxnLst/>
            <a:rect l="0" t="0" r="0" b="0"/>
            <a:pathLst>
              <a:path w="1062633" h="80368">
                <a:moveTo>
                  <a:pt x="8929" y="71437"/>
                </a:moveTo>
                <a:lnTo>
                  <a:pt x="0" y="71437"/>
                </a:lnTo>
                <a:lnTo>
                  <a:pt x="0" y="62507"/>
                </a:lnTo>
                <a:lnTo>
                  <a:pt x="0" y="62507"/>
                </a:lnTo>
                <a:lnTo>
                  <a:pt x="17859" y="44648"/>
                </a:lnTo>
                <a:lnTo>
                  <a:pt x="53578" y="35718"/>
                </a:lnTo>
                <a:lnTo>
                  <a:pt x="107156" y="17859"/>
                </a:lnTo>
                <a:lnTo>
                  <a:pt x="178593" y="8929"/>
                </a:lnTo>
                <a:lnTo>
                  <a:pt x="267890" y="0"/>
                </a:lnTo>
                <a:lnTo>
                  <a:pt x="357187" y="0"/>
                </a:lnTo>
                <a:lnTo>
                  <a:pt x="446484" y="0"/>
                </a:lnTo>
                <a:lnTo>
                  <a:pt x="535781" y="8929"/>
                </a:lnTo>
                <a:lnTo>
                  <a:pt x="625078" y="26789"/>
                </a:lnTo>
                <a:lnTo>
                  <a:pt x="714375" y="44648"/>
                </a:lnTo>
                <a:lnTo>
                  <a:pt x="803671" y="62507"/>
                </a:lnTo>
                <a:lnTo>
                  <a:pt x="892968" y="80367"/>
                </a:lnTo>
                <a:lnTo>
                  <a:pt x="982265" y="80367"/>
                </a:lnTo>
                <a:lnTo>
                  <a:pt x="1062632" y="71437"/>
                </a:lnTo>
                <a:lnTo>
                  <a:pt x="1062632" y="7143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9" name="Freeform 18"/>
          <p:cNvSpPr/>
          <p:nvPr/>
        </p:nvSpPr>
        <p:spPr bwMode="auto">
          <a:xfrm>
            <a:off x="5250656" y="276820"/>
            <a:ext cx="44650" cy="357189"/>
          </a:xfrm>
          <a:custGeom>
            <a:avLst/>
            <a:gdLst/>
            <a:ahLst/>
            <a:cxnLst/>
            <a:rect l="0" t="0" r="0" b="0"/>
            <a:pathLst>
              <a:path w="44650" h="357189">
                <a:moveTo>
                  <a:pt x="26789" y="0"/>
                </a:moveTo>
                <a:lnTo>
                  <a:pt x="35719" y="17860"/>
                </a:lnTo>
                <a:lnTo>
                  <a:pt x="35719" y="35719"/>
                </a:lnTo>
                <a:lnTo>
                  <a:pt x="35719" y="53578"/>
                </a:lnTo>
                <a:lnTo>
                  <a:pt x="35719" y="80367"/>
                </a:lnTo>
                <a:lnTo>
                  <a:pt x="26789" y="116086"/>
                </a:lnTo>
                <a:lnTo>
                  <a:pt x="17860" y="160735"/>
                </a:lnTo>
                <a:lnTo>
                  <a:pt x="8930" y="205383"/>
                </a:lnTo>
                <a:lnTo>
                  <a:pt x="0" y="250032"/>
                </a:lnTo>
                <a:lnTo>
                  <a:pt x="0" y="294680"/>
                </a:lnTo>
                <a:lnTo>
                  <a:pt x="0" y="330399"/>
                </a:lnTo>
                <a:lnTo>
                  <a:pt x="8930" y="348258"/>
                </a:lnTo>
                <a:lnTo>
                  <a:pt x="26789" y="357188"/>
                </a:lnTo>
                <a:lnTo>
                  <a:pt x="44649" y="348258"/>
                </a:lnTo>
                <a:lnTo>
                  <a:pt x="44649" y="34825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0" name="Freeform 19"/>
          <p:cNvSpPr/>
          <p:nvPr/>
        </p:nvSpPr>
        <p:spPr bwMode="auto">
          <a:xfrm>
            <a:off x="5456039" y="482203"/>
            <a:ext cx="35720" cy="89298"/>
          </a:xfrm>
          <a:custGeom>
            <a:avLst/>
            <a:gdLst/>
            <a:ahLst/>
            <a:cxnLst/>
            <a:rect l="0" t="0" r="0" b="0"/>
            <a:pathLst>
              <a:path w="35720" h="89298">
                <a:moveTo>
                  <a:pt x="0" y="0"/>
                </a:moveTo>
                <a:lnTo>
                  <a:pt x="0" y="0"/>
                </a:lnTo>
                <a:lnTo>
                  <a:pt x="0" y="0"/>
                </a:lnTo>
                <a:lnTo>
                  <a:pt x="0" y="0"/>
                </a:lnTo>
                <a:lnTo>
                  <a:pt x="0" y="8930"/>
                </a:lnTo>
                <a:lnTo>
                  <a:pt x="0" y="17859"/>
                </a:lnTo>
                <a:lnTo>
                  <a:pt x="0" y="44649"/>
                </a:lnTo>
                <a:lnTo>
                  <a:pt x="0" y="62508"/>
                </a:lnTo>
                <a:lnTo>
                  <a:pt x="0" y="80367"/>
                </a:lnTo>
                <a:lnTo>
                  <a:pt x="8930" y="89297"/>
                </a:lnTo>
                <a:lnTo>
                  <a:pt x="17859" y="89297"/>
                </a:lnTo>
                <a:lnTo>
                  <a:pt x="35719" y="80367"/>
                </a:lnTo>
                <a:lnTo>
                  <a:pt x="35719" y="8036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1" name="Freeform 20"/>
          <p:cNvSpPr/>
          <p:nvPr/>
        </p:nvSpPr>
        <p:spPr bwMode="auto">
          <a:xfrm>
            <a:off x="5616773" y="160734"/>
            <a:ext cx="267892" cy="464345"/>
          </a:xfrm>
          <a:custGeom>
            <a:avLst/>
            <a:gdLst/>
            <a:ahLst/>
            <a:cxnLst/>
            <a:rect l="0" t="0" r="0" b="0"/>
            <a:pathLst>
              <a:path w="267892" h="464345">
                <a:moveTo>
                  <a:pt x="98227" y="80368"/>
                </a:moveTo>
                <a:lnTo>
                  <a:pt x="116086" y="71438"/>
                </a:lnTo>
                <a:lnTo>
                  <a:pt x="125016" y="62508"/>
                </a:lnTo>
                <a:lnTo>
                  <a:pt x="125016" y="53578"/>
                </a:lnTo>
                <a:lnTo>
                  <a:pt x="133946" y="44649"/>
                </a:lnTo>
                <a:lnTo>
                  <a:pt x="133946" y="35719"/>
                </a:lnTo>
                <a:lnTo>
                  <a:pt x="133946" y="26789"/>
                </a:lnTo>
                <a:lnTo>
                  <a:pt x="133946" y="8930"/>
                </a:lnTo>
                <a:lnTo>
                  <a:pt x="133946" y="0"/>
                </a:lnTo>
                <a:lnTo>
                  <a:pt x="125016" y="0"/>
                </a:lnTo>
                <a:lnTo>
                  <a:pt x="107157" y="17860"/>
                </a:lnTo>
                <a:lnTo>
                  <a:pt x="71438" y="44649"/>
                </a:lnTo>
                <a:lnTo>
                  <a:pt x="35719" y="80368"/>
                </a:lnTo>
                <a:lnTo>
                  <a:pt x="0" y="116086"/>
                </a:lnTo>
                <a:lnTo>
                  <a:pt x="0" y="142875"/>
                </a:lnTo>
                <a:lnTo>
                  <a:pt x="17860" y="169664"/>
                </a:lnTo>
                <a:lnTo>
                  <a:pt x="53579" y="187524"/>
                </a:lnTo>
                <a:lnTo>
                  <a:pt x="98227" y="214313"/>
                </a:lnTo>
                <a:lnTo>
                  <a:pt x="151805" y="241102"/>
                </a:lnTo>
                <a:lnTo>
                  <a:pt x="196454" y="267891"/>
                </a:lnTo>
                <a:lnTo>
                  <a:pt x="232172" y="303610"/>
                </a:lnTo>
                <a:lnTo>
                  <a:pt x="258961" y="330399"/>
                </a:lnTo>
                <a:lnTo>
                  <a:pt x="267891" y="366118"/>
                </a:lnTo>
                <a:lnTo>
                  <a:pt x="267891" y="401836"/>
                </a:lnTo>
                <a:lnTo>
                  <a:pt x="258961" y="428625"/>
                </a:lnTo>
                <a:lnTo>
                  <a:pt x="232172" y="455414"/>
                </a:lnTo>
                <a:lnTo>
                  <a:pt x="205383" y="464344"/>
                </a:lnTo>
                <a:lnTo>
                  <a:pt x="178594" y="464344"/>
                </a:lnTo>
                <a:lnTo>
                  <a:pt x="151805" y="455414"/>
                </a:lnTo>
                <a:lnTo>
                  <a:pt x="142875" y="437555"/>
                </a:lnTo>
                <a:lnTo>
                  <a:pt x="133946" y="410766"/>
                </a:lnTo>
                <a:lnTo>
                  <a:pt x="133946" y="375047"/>
                </a:lnTo>
                <a:lnTo>
                  <a:pt x="142875" y="330399"/>
                </a:lnTo>
                <a:lnTo>
                  <a:pt x="160735" y="285750"/>
                </a:lnTo>
                <a:lnTo>
                  <a:pt x="178594" y="241102"/>
                </a:lnTo>
                <a:lnTo>
                  <a:pt x="196454" y="205383"/>
                </a:lnTo>
                <a:lnTo>
                  <a:pt x="205383" y="178594"/>
                </a:lnTo>
                <a:lnTo>
                  <a:pt x="214313" y="160735"/>
                </a:lnTo>
                <a:lnTo>
                  <a:pt x="223243" y="142875"/>
                </a:lnTo>
                <a:lnTo>
                  <a:pt x="232172" y="116086"/>
                </a:lnTo>
                <a:lnTo>
                  <a:pt x="223243" y="80368"/>
                </a:lnTo>
                <a:lnTo>
                  <a:pt x="214313" y="53578"/>
                </a:lnTo>
                <a:lnTo>
                  <a:pt x="214313" y="5357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2" name="Freeform 21"/>
          <p:cNvSpPr/>
          <p:nvPr/>
        </p:nvSpPr>
        <p:spPr bwMode="auto">
          <a:xfrm>
            <a:off x="5920383" y="625078"/>
            <a:ext cx="276821" cy="285751"/>
          </a:xfrm>
          <a:custGeom>
            <a:avLst/>
            <a:gdLst/>
            <a:ahLst/>
            <a:cxnLst/>
            <a:rect l="0" t="0" r="0" b="0"/>
            <a:pathLst>
              <a:path w="276821" h="285751">
                <a:moveTo>
                  <a:pt x="276820" y="0"/>
                </a:moveTo>
                <a:lnTo>
                  <a:pt x="276820" y="8930"/>
                </a:lnTo>
                <a:lnTo>
                  <a:pt x="267890" y="17860"/>
                </a:lnTo>
                <a:lnTo>
                  <a:pt x="258961" y="53578"/>
                </a:lnTo>
                <a:lnTo>
                  <a:pt x="223242" y="98227"/>
                </a:lnTo>
                <a:lnTo>
                  <a:pt x="178594" y="151805"/>
                </a:lnTo>
                <a:lnTo>
                  <a:pt x="125015" y="205383"/>
                </a:lnTo>
                <a:lnTo>
                  <a:pt x="62508" y="250031"/>
                </a:lnTo>
                <a:lnTo>
                  <a:pt x="26789" y="285750"/>
                </a:lnTo>
                <a:lnTo>
                  <a:pt x="0" y="276820"/>
                </a:lnTo>
                <a:lnTo>
                  <a:pt x="0" y="27682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3" name="Freeform 22"/>
          <p:cNvSpPr/>
          <p:nvPr/>
        </p:nvSpPr>
        <p:spPr bwMode="auto">
          <a:xfrm>
            <a:off x="6286500" y="169664"/>
            <a:ext cx="116087" cy="428626"/>
          </a:xfrm>
          <a:custGeom>
            <a:avLst/>
            <a:gdLst/>
            <a:ahLst/>
            <a:cxnLst/>
            <a:rect l="0" t="0" r="0" b="0"/>
            <a:pathLst>
              <a:path w="116087" h="428626">
                <a:moveTo>
                  <a:pt x="0" y="0"/>
                </a:moveTo>
                <a:lnTo>
                  <a:pt x="8930" y="8930"/>
                </a:lnTo>
                <a:lnTo>
                  <a:pt x="17859" y="8930"/>
                </a:lnTo>
                <a:lnTo>
                  <a:pt x="35719" y="35719"/>
                </a:lnTo>
                <a:lnTo>
                  <a:pt x="53578" y="71438"/>
                </a:lnTo>
                <a:lnTo>
                  <a:pt x="62508" y="116086"/>
                </a:lnTo>
                <a:lnTo>
                  <a:pt x="62508" y="169664"/>
                </a:lnTo>
                <a:lnTo>
                  <a:pt x="62508" y="223242"/>
                </a:lnTo>
                <a:lnTo>
                  <a:pt x="71438" y="276820"/>
                </a:lnTo>
                <a:lnTo>
                  <a:pt x="71438" y="321469"/>
                </a:lnTo>
                <a:lnTo>
                  <a:pt x="80367" y="357188"/>
                </a:lnTo>
                <a:lnTo>
                  <a:pt x="89297" y="392906"/>
                </a:lnTo>
                <a:lnTo>
                  <a:pt x="98227" y="419695"/>
                </a:lnTo>
                <a:lnTo>
                  <a:pt x="116086" y="428625"/>
                </a:lnTo>
                <a:lnTo>
                  <a:pt x="116086" y="42862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4" name="Freeform 23"/>
          <p:cNvSpPr/>
          <p:nvPr/>
        </p:nvSpPr>
        <p:spPr bwMode="auto">
          <a:xfrm>
            <a:off x="6563320" y="544711"/>
            <a:ext cx="62509" cy="44649"/>
          </a:xfrm>
          <a:custGeom>
            <a:avLst/>
            <a:gdLst/>
            <a:ahLst/>
            <a:cxnLst/>
            <a:rect l="0" t="0" r="0" b="0"/>
            <a:pathLst>
              <a:path w="62509" h="44649">
                <a:moveTo>
                  <a:pt x="8930" y="0"/>
                </a:moveTo>
                <a:lnTo>
                  <a:pt x="8930" y="0"/>
                </a:lnTo>
                <a:lnTo>
                  <a:pt x="8930" y="0"/>
                </a:lnTo>
                <a:lnTo>
                  <a:pt x="0" y="0"/>
                </a:lnTo>
                <a:lnTo>
                  <a:pt x="8930" y="0"/>
                </a:lnTo>
                <a:lnTo>
                  <a:pt x="8930" y="17859"/>
                </a:lnTo>
                <a:lnTo>
                  <a:pt x="17860" y="26789"/>
                </a:lnTo>
                <a:lnTo>
                  <a:pt x="35719" y="35719"/>
                </a:lnTo>
                <a:lnTo>
                  <a:pt x="44649" y="44648"/>
                </a:lnTo>
                <a:lnTo>
                  <a:pt x="62508" y="35719"/>
                </a:lnTo>
                <a:lnTo>
                  <a:pt x="62508" y="3571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5" name="Freeform 24"/>
          <p:cNvSpPr/>
          <p:nvPr/>
        </p:nvSpPr>
        <p:spPr bwMode="auto">
          <a:xfrm>
            <a:off x="6724055" y="142875"/>
            <a:ext cx="187524" cy="571501"/>
          </a:xfrm>
          <a:custGeom>
            <a:avLst/>
            <a:gdLst/>
            <a:ahLst/>
            <a:cxnLst/>
            <a:rect l="0" t="0" r="0" b="0"/>
            <a:pathLst>
              <a:path w="187524" h="571501">
                <a:moveTo>
                  <a:pt x="125015" y="53578"/>
                </a:moveTo>
                <a:lnTo>
                  <a:pt x="133945" y="35719"/>
                </a:lnTo>
                <a:lnTo>
                  <a:pt x="133945" y="35719"/>
                </a:lnTo>
                <a:lnTo>
                  <a:pt x="133945" y="26789"/>
                </a:lnTo>
                <a:lnTo>
                  <a:pt x="125015" y="17859"/>
                </a:lnTo>
                <a:lnTo>
                  <a:pt x="125015" y="17859"/>
                </a:lnTo>
                <a:lnTo>
                  <a:pt x="116086" y="8930"/>
                </a:lnTo>
                <a:lnTo>
                  <a:pt x="107156" y="0"/>
                </a:lnTo>
                <a:lnTo>
                  <a:pt x="89297" y="0"/>
                </a:lnTo>
                <a:lnTo>
                  <a:pt x="62508" y="26789"/>
                </a:lnTo>
                <a:lnTo>
                  <a:pt x="35718" y="53578"/>
                </a:lnTo>
                <a:lnTo>
                  <a:pt x="8929" y="98227"/>
                </a:lnTo>
                <a:lnTo>
                  <a:pt x="0" y="133945"/>
                </a:lnTo>
                <a:lnTo>
                  <a:pt x="0" y="151805"/>
                </a:lnTo>
                <a:lnTo>
                  <a:pt x="0" y="169664"/>
                </a:lnTo>
                <a:lnTo>
                  <a:pt x="17859" y="169664"/>
                </a:lnTo>
                <a:lnTo>
                  <a:pt x="35718" y="169664"/>
                </a:lnTo>
                <a:lnTo>
                  <a:pt x="62508" y="169664"/>
                </a:lnTo>
                <a:lnTo>
                  <a:pt x="89297" y="160734"/>
                </a:lnTo>
                <a:lnTo>
                  <a:pt x="107156" y="151805"/>
                </a:lnTo>
                <a:lnTo>
                  <a:pt x="116086" y="151805"/>
                </a:lnTo>
                <a:lnTo>
                  <a:pt x="125015" y="142875"/>
                </a:lnTo>
                <a:lnTo>
                  <a:pt x="142875" y="142875"/>
                </a:lnTo>
                <a:lnTo>
                  <a:pt x="160734" y="142875"/>
                </a:lnTo>
                <a:lnTo>
                  <a:pt x="178593" y="142875"/>
                </a:lnTo>
                <a:lnTo>
                  <a:pt x="187523" y="169664"/>
                </a:lnTo>
                <a:lnTo>
                  <a:pt x="187523" y="205383"/>
                </a:lnTo>
                <a:lnTo>
                  <a:pt x="178593" y="250031"/>
                </a:lnTo>
                <a:lnTo>
                  <a:pt x="160734" y="285750"/>
                </a:lnTo>
                <a:lnTo>
                  <a:pt x="142875" y="339328"/>
                </a:lnTo>
                <a:lnTo>
                  <a:pt x="133945" y="375047"/>
                </a:lnTo>
                <a:lnTo>
                  <a:pt x="116086" y="419695"/>
                </a:lnTo>
                <a:lnTo>
                  <a:pt x="116086" y="455414"/>
                </a:lnTo>
                <a:lnTo>
                  <a:pt x="107156" y="491133"/>
                </a:lnTo>
                <a:lnTo>
                  <a:pt x="116086" y="526852"/>
                </a:lnTo>
                <a:lnTo>
                  <a:pt x="125015" y="553641"/>
                </a:lnTo>
                <a:lnTo>
                  <a:pt x="133945" y="571500"/>
                </a:lnTo>
                <a:lnTo>
                  <a:pt x="142875" y="571500"/>
                </a:lnTo>
                <a:lnTo>
                  <a:pt x="142875" y="57150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6" name="Freeform 25"/>
          <p:cNvSpPr/>
          <p:nvPr/>
        </p:nvSpPr>
        <p:spPr bwMode="auto">
          <a:xfrm>
            <a:off x="473274" y="2223492"/>
            <a:ext cx="1696641" cy="35720"/>
          </a:xfrm>
          <a:custGeom>
            <a:avLst/>
            <a:gdLst/>
            <a:ahLst/>
            <a:cxnLst/>
            <a:rect l="0" t="0" r="0" b="0"/>
            <a:pathLst>
              <a:path w="1696641" h="35720">
                <a:moveTo>
                  <a:pt x="0" y="35719"/>
                </a:moveTo>
                <a:lnTo>
                  <a:pt x="0" y="35719"/>
                </a:lnTo>
                <a:lnTo>
                  <a:pt x="8929" y="26789"/>
                </a:lnTo>
                <a:lnTo>
                  <a:pt x="17859" y="26789"/>
                </a:lnTo>
                <a:lnTo>
                  <a:pt x="35718" y="26789"/>
                </a:lnTo>
                <a:lnTo>
                  <a:pt x="62507" y="26789"/>
                </a:lnTo>
                <a:lnTo>
                  <a:pt x="80367" y="26789"/>
                </a:lnTo>
                <a:lnTo>
                  <a:pt x="107156" y="26789"/>
                </a:lnTo>
                <a:lnTo>
                  <a:pt x="133945" y="26789"/>
                </a:lnTo>
                <a:lnTo>
                  <a:pt x="160734" y="26789"/>
                </a:lnTo>
                <a:lnTo>
                  <a:pt x="178593" y="17859"/>
                </a:lnTo>
                <a:lnTo>
                  <a:pt x="205382" y="17859"/>
                </a:lnTo>
                <a:lnTo>
                  <a:pt x="232171" y="8930"/>
                </a:lnTo>
                <a:lnTo>
                  <a:pt x="258960" y="8930"/>
                </a:lnTo>
                <a:lnTo>
                  <a:pt x="285750" y="8930"/>
                </a:lnTo>
                <a:lnTo>
                  <a:pt x="321468" y="8930"/>
                </a:lnTo>
                <a:lnTo>
                  <a:pt x="357187" y="0"/>
                </a:lnTo>
                <a:lnTo>
                  <a:pt x="401835" y="0"/>
                </a:lnTo>
                <a:lnTo>
                  <a:pt x="446484" y="0"/>
                </a:lnTo>
                <a:lnTo>
                  <a:pt x="491132" y="0"/>
                </a:lnTo>
                <a:lnTo>
                  <a:pt x="535781" y="0"/>
                </a:lnTo>
                <a:lnTo>
                  <a:pt x="580429" y="0"/>
                </a:lnTo>
                <a:lnTo>
                  <a:pt x="634007" y="0"/>
                </a:lnTo>
                <a:lnTo>
                  <a:pt x="678656" y="0"/>
                </a:lnTo>
                <a:lnTo>
                  <a:pt x="723304" y="0"/>
                </a:lnTo>
                <a:lnTo>
                  <a:pt x="767953" y="0"/>
                </a:lnTo>
                <a:lnTo>
                  <a:pt x="821531" y="0"/>
                </a:lnTo>
                <a:lnTo>
                  <a:pt x="875109" y="0"/>
                </a:lnTo>
                <a:lnTo>
                  <a:pt x="928687" y="0"/>
                </a:lnTo>
                <a:lnTo>
                  <a:pt x="982265" y="0"/>
                </a:lnTo>
                <a:lnTo>
                  <a:pt x="1035843" y="0"/>
                </a:lnTo>
                <a:lnTo>
                  <a:pt x="1089421" y="0"/>
                </a:lnTo>
                <a:lnTo>
                  <a:pt x="1134070" y="0"/>
                </a:lnTo>
                <a:lnTo>
                  <a:pt x="1187648" y="0"/>
                </a:lnTo>
                <a:lnTo>
                  <a:pt x="1232296" y="0"/>
                </a:lnTo>
                <a:lnTo>
                  <a:pt x="1276945" y="0"/>
                </a:lnTo>
                <a:lnTo>
                  <a:pt x="1321593" y="0"/>
                </a:lnTo>
                <a:lnTo>
                  <a:pt x="1366242" y="0"/>
                </a:lnTo>
                <a:lnTo>
                  <a:pt x="1410890" y="0"/>
                </a:lnTo>
                <a:lnTo>
                  <a:pt x="1455539" y="0"/>
                </a:lnTo>
                <a:lnTo>
                  <a:pt x="1500187" y="8930"/>
                </a:lnTo>
                <a:lnTo>
                  <a:pt x="1544835" y="8930"/>
                </a:lnTo>
                <a:lnTo>
                  <a:pt x="1580554" y="8930"/>
                </a:lnTo>
                <a:lnTo>
                  <a:pt x="1625203" y="17859"/>
                </a:lnTo>
                <a:lnTo>
                  <a:pt x="1660921" y="17859"/>
                </a:lnTo>
                <a:lnTo>
                  <a:pt x="1696640" y="17859"/>
                </a:lnTo>
                <a:lnTo>
                  <a:pt x="1696640"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7" name="Freeform 26"/>
          <p:cNvSpPr/>
          <p:nvPr/>
        </p:nvSpPr>
        <p:spPr bwMode="auto">
          <a:xfrm>
            <a:off x="2178844" y="2187773"/>
            <a:ext cx="794743" cy="71439"/>
          </a:xfrm>
          <a:custGeom>
            <a:avLst/>
            <a:gdLst/>
            <a:ahLst/>
            <a:cxnLst/>
            <a:rect l="0" t="0" r="0" b="0"/>
            <a:pathLst>
              <a:path w="794743" h="71439">
                <a:moveTo>
                  <a:pt x="0" y="71438"/>
                </a:moveTo>
                <a:lnTo>
                  <a:pt x="0" y="71438"/>
                </a:lnTo>
                <a:lnTo>
                  <a:pt x="0" y="71438"/>
                </a:lnTo>
                <a:lnTo>
                  <a:pt x="0" y="71438"/>
                </a:lnTo>
                <a:lnTo>
                  <a:pt x="8929" y="71438"/>
                </a:lnTo>
                <a:lnTo>
                  <a:pt x="17859" y="62508"/>
                </a:lnTo>
                <a:lnTo>
                  <a:pt x="35719" y="62508"/>
                </a:lnTo>
                <a:lnTo>
                  <a:pt x="62508" y="53578"/>
                </a:lnTo>
                <a:lnTo>
                  <a:pt x="98226" y="53578"/>
                </a:lnTo>
                <a:lnTo>
                  <a:pt x="133945" y="44649"/>
                </a:lnTo>
                <a:lnTo>
                  <a:pt x="178594" y="35719"/>
                </a:lnTo>
                <a:lnTo>
                  <a:pt x="232172" y="17860"/>
                </a:lnTo>
                <a:lnTo>
                  <a:pt x="276820" y="8930"/>
                </a:lnTo>
                <a:lnTo>
                  <a:pt x="330398" y="0"/>
                </a:lnTo>
                <a:lnTo>
                  <a:pt x="383976" y="0"/>
                </a:lnTo>
                <a:lnTo>
                  <a:pt x="446484" y="0"/>
                </a:lnTo>
                <a:lnTo>
                  <a:pt x="500062" y="8930"/>
                </a:lnTo>
                <a:lnTo>
                  <a:pt x="562570" y="8930"/>
                </a:lnTo>
                <a:lnTo>
                  <a:pt x="616148" y="17860"/>
                </a:lnTo>
                <a:lnTo>
                  <a:pt x="678656" y="35719"/>
                </a:lnTo>
                <a:lnTo>
                  <a:pt x="732234" y="44649"/>
                </a:lnTo>
                <a:lnTo>
                  <a:pt x="794742" y="44649"/>
                </a:lnTo>
                <a:lnTo>
                  <a:pt x="794742" y="4464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8" name="Freeform 27"/>
          <p:cNvSpPr/>
          <p:nvPr/>
        </p:nvSpPr>
        <p:spPr bwMode="auto">
          <a:xfrm>
            <a:off x="571500" y="2241351"/>
            <a:ext cx="562571" cy="89298"/>
          </a:xfrm>
          <a:custGeom>
            <a:avLst/>
            <a:gdLst/>
            <a:ahLst/>
            <a:cxnLst/>
            <a:rect l="0" t="0" r="0" b="0"/>
            <a:pathLst>
              <a:path w="562571" h="89298">
                <a:moveTo>
                  <a:pt x="562570" y="89297"/>
                </a:moveTo>
                <a:lnTo>
                  <a:pt x="562570" y="89297"/>
                </a:lnTo>
                <a:lnTo>
                  <a:pt x="562570" y="80368"/>
                </a:lnTo>
                <a:lnTo>
                  <a:pt x="562570" y="80368"/>
                </a:lnTo>
                <a:lnTo>
                  <a:pt x="562570" y="80368"/>
                </a:lnTo>
                <a:lnTo>
                  <a:pt x="553641" y="80368"/>
                </a:lnTo>
                <a:lnTo>
                  <a:pt x="553641" y="80368"/>
                </a:lnTo>
                <a:lnTo>
                  <a:pt x="553641" y="80368"/>
                </a:lnTo>
                <a:lnTo>
                  <a:pt x="544711" y="80368"/>
                </a:lnTo>
                <a:lnTo>
                  <a:pt x="544711" y="80368"/>
                </a:lnTo>
                <a:lnTo>
                  <a:pt x="535781" y="80368"/>
                </a:lnTo>
                <a:lnTo>
                  <a:pt x="535781" y="80368"/>
                </a:lnTo>
                <a:lnTo>
                  <a:pt x="526852" y="89297"/>
                </a:lnTo>
                <a:lnTo>
                  <a:pt x="526852" y="89297"/>
                </a:lnTo>
                <a:lnTo>
                  <a:pt x="517922" y="89297"/>
                </a:lnTo>
                <a:lnTo>
                  <a:pt x="508992" y="89297"/>
                </a:lnTo>
                <a:lnTo>
                  <a:pt x="500063" y="89297"/>
                </a:lnTo>
                <a:lnTo>
                  <a:pt x="491133" y="80368"/>
                </a:lnTo>
                <a:lnTo>
                  <a:pt x="482203" y="80368"/>
                </a:lnTo>
                <a:lnTo>
                  <a:pt x="464344" y="71438"/>
                </a:lnTo>
                <a:lnTo>
                  <a:pt x="455414" y="62508"/>
                </a:lnTo>
                <a:lnTo>
                  <a:pt x="437555" y="62508"/>
                </a:lnTo>
                <a:lnTo>
                  <a:pt x="419695" y="53578"/>
                </a:lnTo>
                <a:lnTo>
                  <a:pt x="401836" y="44649"/>
                </a:lnTo>
                <a:lnTo>
                  <a:pt x="383977" y="44649"/>
                </a:lnTo>
                <a:lnTo>
                  <a:pt x="357188" y="35719"/>
                </a:lnTo>
                <a:lnTo>
                  <a:pt x="330399" y="26789"/>
                </a:lnTo>
                <a:lnTo>
                  <a:pt x="312539" y="26789"/>
                </a:lnTo>
                <a:lnTo>
                  <a:pt x="276820" y="17860"/>
                </a:lnTo>
                <a:lnTo>
                  <a:pt x="250031" y="8930"/>
                </a:lnTo>
                <a:lnTo>
                  <a:pt x="214313" y="8930"/>
                </a:lnTo>
                <a:lnTo>
                  <a:pt x="187524" y="0"/>
                </a:lnTo>
                <a:lnTo>
                  <a:pt x="151805" y="0"/>
                </a:lnTo>
                <a:lnTo>
                  <a:pt x="125016" y="0"/>
                </a:lnTo>
                <a:lnTo>
                  <a:pt x="98227" y="0"/>
                </a:lnTo>
                <a:lnTo>
                  <a:pt x="62508" y="0"/>
                </a:lnTo>
                <a:lnTo>
                  <a:pt x="26789" y="0"/>
                </a:ln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9" name="Freeform 28"/>
          <p:cNvSpPr/>
          <p:nvPr/>
        </p:nvSpPr>
        <p:spPr bwMode="auto">
          <a:xfrm>
            <a:off x="258961" y="2339578"/>
            <a:ext cx="348259" cy="562571"/>
          </a:xfrm>
          <a:custGeom>
            <a:avLst/>
            <a:gdLst/>
            <a:ahLst/>
            <a:cxnLst/>
            <a:rect l="0" t="0" r="0" b="0"/>
            <a:pathLst>
              <a:path w="348259" h="562571">
                <a:moveTo>
                  <a:pt x="80367" y="0"/>
                </a:moveTo>
                <a:lnTo>
                  <a:pt x="62508" y="17859"/>
                </a:lnTo>
                <a:lnTo>
                  <a:pt x="44648" y="44648"/>
                </a:lnTo>
                <a:lnTo>
                  <a:pt x="35719" y="53578"/>
                </a:lnTo>
                <a:lnTo>
                  <a:pt x="26789" y="71437"/>
                </a:lnTo>
                <a:lnTo>
                  <a:pt x="17859" y="89297"/>
                </a:lnTo>
                <a:lnTo>
                  <a:pt x="8930" y="107156"/>
                </a:lnTo>
                <a:lnTo>
                  <a:pt x="8930" y="125016"/>
                </a:lnTo>
                <a:lnTo>
                  <a:pt x="0" y="151805"/>
                </a:lnTo>
                <a:lnTo>
                  <a:pt x="0" y="169664"/>
                </a:lnTo>
                <a:lnTo>
                  <a:pt x="0" y="196453"/>
                </a:lnTo>
                <a:lnTo>
                  <a:pt x="0" y="223242"/>
                </a:lnTo>
                <a:lnTo>
                  <a:pt x="0" y="250031"/>
                </a:lnTo>
                <a:lnTo>
                  <a:pt x="8930" y="267891"/>
                </a:lnTo>
                <a:lnTo>
                  <a:pt x="17859" y="294680"/>
                </a:lnTo>
                <a:lnTo>
                  <a:pt x="26789" y="321469"/>
                </a:lnTo>
                <a:lnTo>
                  <a:pt x="62508" y="375047"/>
                </a:lnTo>
                <a:lnTo>
                  <a:pt x="98227" y="419695"/>
                </a:lnTo>
                <a:lnTo>
                  <a:pt x="133945" y="455414"/>
                </a:lnTo>
                <a:lnTo>
                  <a:pt x="169664" y="482203"/>
                </a:lnTo>
                <a:lnTo>
                  <a:pt x="205383" y="500062"/>
                </a:lnTo>
                <a:lnTo>
                  <a:pt x="241102" y="526851"/>
                </a:lnTo>
                <a:lnTo>
                  <a:pt x="276820" y="535781"/>
                </a:lnTo>
                <a:lnTo>
                  <a:pt x="312539" y="553640"/>
                </a:lnTo>
                <a:lnTo>
                  <a:pt x="348258" y="562570"/>
                </a:lnTo>
                <a:lnTo>
                  <a:pt x="348258" y="56257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0" name="Freeform 29"/>
          <p:cNvSpPr/>
          <p:nvPr/>
        </p:nvSpPr>
        <p:spPr bwMode="auto">
          <a:xfrm>
            <a:off x="714375" y="2312789"/>
            <a:ext cx="517923" cy="607219"/>
          </a:xfrm>
          <a:custGeom>
            <a:avLst/>
            <a:gdLst/>
            <a:ahLst/>
            <a:cxnLst/>
            <a:rect l="0" t="0" r="0" b="0"/>
            <a:pathLst>
              <a:path w="517923" h="607219">
                <a:moveTo>
                  <a:pt x="0" y="607218"/>
                </a:moveTo>
                <a:lnTo>
                  <a:pt x="35719" y="598289"/>
                </a:lnTo>
                <a:lnTo>
                  <a:pt x="80367" y="598289"/>
                </a:lnTo>
                <a:lnTo>
                  <a:pt x="125016" y="580429"/>
                </a:lnTo>
                <a:lnTo>
                  <a:pt x="169664" y="571500"/>
                </a:lnTo>
                <a:lnTo>
                  <a:pt x="205383" y="562570"/>
                </a:lnTo>
                <a:lnTo>
                  <a:pt x="232172" y="544711"/>
                </a:lnTo>
                <a:lnTo>
                  <a:pt x="267891" y="535781"/>
                </a:lnTo>
                <a:lnTo>
                  <a:pt x="312539" y="517922"/>
                </a:lnTo>
                <a:lnTo>
                  <a:pt x="339328" y="491132"/>
                </a:lnTo>
                <a:lnTo>
                  <a:pt x="375047" y="473274"/>
                </a:lnTo>
                <a:lnTo>
                  <a:pt x="401836" y="446484"/>
                </a:lnTo>
                <a:lnTo>
                  <a:pt x="428625" y="428625"/>
                </a:lnTo>
                <a:lnTo>
                  <a:pt x="455414" y="401836"/>
                </a:lnTo>
                <a:lnTo>
                  <a:pt x="482203" y="375047"/>
                </a:lnTo>
                <a:lnTo>
                  <a:pt x="500063" y="348258"/>
                </a:lnTo>
                <a:lnTo>
                  <a:pt x="508992" y="321469"/>
                </a:lnTo>
                <a:lnTo>
                  <a:pt x="517922" y="294680"/>
                </a:lnTo>
                <a:lnTo>
                  <a:pt x="517922" y="267891"/>
                </a:lnTo>
                <a:lnTo>
                  <a:pt x="517922" y="241102"/>
                </a:lnTo>
                <a:lnTo>
                  <a:pt x="508992" y="214313"/>
                </a:lnTo>
                <a:lnTo>
                  <a:pt x="500063" y="196453"/>
                </a:lnTo>
                <a:lnTo>
                  <a:pt x="482203" y="169664"/>
                </a:lnTo>
                <a:lnTo>
                  <a:pt x="464344" y="142875"/>
                </a:lnTo>
                <a:lnTo>
                  <a:pt x="446484" y="125015"/>
                </a:lnTo>
                <a:lnTo>
                  <a:pt x="419695" y="98226"/>
                </a:lnTo>
                <a:lnTo>
                  <a:pt x="383977" y="80367"/>
                </a:lnTo>
                <a:lnTo>
                  <a:pt x="348258" y="62508"/>
                </a:lnTo>
                <a:lnTo>
                  <a:pt x="312539" y="44648"/>
                </a:lnTo>
                <a:lnTo>
                  <a:pt x="276820" y="26789"/>
                </a:lnTo>
                <a:lnTo>
                  <a:pt x="232172" y="8930"/>
                </a:lnTo>
                <a:lnTo>
                  <a:pt x="205383" y="0"/>
                </a:lnTo>
                <a:lnTo>
                  <a:pt x="160734" y="0"/>
                </a:lnTo>
                <a:lnTo>
                  <a:pt x="125016" y="0"/>
                </a:lnTo>
                <a:lnTo>
                  <a:pt x="80367" y="0"/>
                </a:lnTo>
                <a:lnTo>
                  <a:pt x="35719" y="8930"/>
                </a:lnTo>
                <a:lnTo>
                  <a:pt x="35719"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3144535221"/>
      </p:ext>
    </p:extLst>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
            </a:r>
            <a:r>
              <a:rPr lang="en-US" dirty="0" smtClean="0"/>
              <a:t>an curl</a:t>
            </a:r>
            <a:endParaRPr lang="en-US" dirty="0"/>
          </a:p>
        </p:txBody>
      </p:sp>
      <p:sp>
        <p:nvSpPr>
          <p:cNvPr id="3" name="Content Placeholder 2"/>
          <p:cNvSpPr>
            <a:spLocks noGrp="1"/>
          </p:cNvSpPr>
          <p:nvPr>
            <p:ph idx="1"/>
          </p:nvPr>
        </p:nvSpPr>
        <p:spPr>
          <a:xfrm>
            <a:off x="290513" y="1219200"/>
            <a:ext cx="8853487" cy="5226050"/>
          </a:xfrm>
        </p:spPr>
        <p:txBody>
          <a:bodyPr/>
          <a:lstStyle/>
          <a:p>
            <a:r>
              <a:rPr lang="en-US" sz="1800" dirty="0"/>
              <a:t>curl(1)                          Curl Manual                          curl(1)</a:t>
            </a:r>
          </a:p>
          <a:p>
            <a:endParaRPr lang="en-US" sz="1800" dirty="0"/>
          </a:p>
          <a:p>
            <a:r>
              <a:rPr lang="en-US" sz="1800" dirty="0"/>
              <a:t>NAME</a:t>
            </a:r>
          </a:p>
          <a:p>
            <a:r>
              <a:rPr lang="en-US" sz="1800" dirty="0"/>
              <a:t>       curl - transfer a URL</a:t>
            </a:r>
          </a:p>
          <a:p>
            <a:endParaRPr lang="en-US" sz="1800" dirty="0"/>
          </a:p>
          <a:p>
            <a:r>
              <a:rPr lang="en-US" sz="1800" dirty="0"/>
              <a:t>SYNOPSIS</a:t>
            </a:r>
          </a:p>
          <a:p>
            <a:r>
              <a:rPr lang="en-US" sz="1800" dirty="0"/>
              <a:t>       curl [options] [URL...]</a:t>
            </a:r>
          </a:p>
          <a:p>
            <a:endParaRPr lang="en-US" sz="1800" dirty="0"/>
          </a:p>
          <a:p>
            <a:r>
              <a:rPr lang="en-US" sz="1800" dirty="0"/>
              <a:t>DESCRIPTION</a:t>
            </a:r>
          </a:p>
          <a:p>
            <a:r>
              <a:rPr lang="en-US" sz="1800" dirty="0"/>
              <a:t>       </a:t>
            </a:r>
            <a:r>
              <a:rPr lang="en-US" sz="1600" dirty="0"/>
              <a:t>curl  is a tool to transfer data from or to a server, using one of the</a:t>
            </a:r>
          </a:p>
          <a:p>
            <a:r>
              <a:rPr lang="en-US" sz="1600" dirty="0"/>
              <a:t>       supported protocols (DICT, FILE, FTP, FTPS, GOPHER, HTTP, HTTPS, IMAP,</a:t>
            </a:r>
          </a:p>
          <a:p>
            <a:r>
              <a:rPr lang="en-US" sz="1600" dirty="0"/>
              <a:t>       IMAPS,  LDAP,  LDAPS,  POP3,  POP3S, RTMP, RTSP, SCP, SFTP, SMB, SMBS,</a:t>
            </a:r>
          </a:p>
          <a:p>
            <a:r>
              <a:rPr lang="en-US" sz="1600" dirty="0"/>
              <a:t>       SMTP, SMTPS, TELNET and TFTP). The command is designed to work without</a:t>
            </a:r>
          </a:p>
          <a:p>
            <a:r>
              <a:rPr lang="en-US" sz="1600" dirty="0"/>
              <a:t>       user interaction.</a:t>
            </a:r>
          </a:p>
          <a:p>
            <a:endParaRPr lang="en-US" sz="1800" dirty="0"/>
          </a:p>
        </p:txBody>
      </p:sp>
      <p:sp>
        <p:nvSpPr>
          <p:cNvPr id="4" name="Freeform 3"/>
          <p:cNvSpPr/>
          <p:nvPr/>
        </p:nvSpPr>
        <p:spPr bwMode="auto">
          <a:xfrm>
            <a:off x="6259711" y="1509117"/>
            <a:ext cx="98228" cy="419696"/>
          </a:xfrm>
          <a:custGeom>
            <a:avLst/>
            <a:gdLst/>
            <a:ahLst/>
            <a:cxnLst/>
            <a:rect l="0" t="0" r="0" b="0"/>
            <a:pathLst>
              <a:path w="98228" h="419696">
                <a:moveTo>
                  <a:pt x="8930" y="17859"/>
                </a:moveTo>
                <a:lnTo>
                  <a:pt x="8930" y="17859"/>
                </a:lnTo>
                <a:lnTo>
                  <a:pt x="8930" y="8930"/>
                </a:lnTo>
                <a:lnTo>
                  <a:pt x="8930" y="8930"/>
                </a:lnTo>
                <a:lnTo>
                  <a:pt x="8930" y="8930"/>
                </a:lnTo>
                <a:lnTo>
                  <a:pt x="8930" y="0"/>
                </a:lnTo>
                <a:lnTo>
                  <a:pt x="0" y="0"/>
                </a:lnTo>
                <a:lnTo>
                  <a:pt x="0" y="0"/>
                </a:lnTo>
                <a:lnTo>
                  <a:pt x="0" y="0"/>
                </a:lnTo>
                <a:lnTo>
                  <a:pt x="8930" y="0"/>
                </a:lnTo>
                <a:lnTo>
                  <a:pt x="8930" y="0"/>
                </a:lnTo>
                <a:lnTo>
                  <a:pt x="8930" y="8930"/>
                </a:lnTo>
                <a:lnTo>
                  <a:pt x="8930" y="26789"/>
                </a:lnTo>
                <a:lnTo>
                  <a:pt x="17859" y="53578"/>
                </a:lnTo>
                <a:lnTo>
                  <a:pt x="17859" y="98227"/>
                </a:lnTo>
                <a:lnTo>
                  <a:pt x="26789" y="142875"/>
                </a:lnTo>
                <a:lnTo>
                  <a:pt x="44648" y="196453"/>
                </a:lnTo>
                <a:lnTo>
                  <a:pt x="53578" y="250031"/>
                </a:lnTo>
                <a:lnTo>
                  <a:pt x="71437" y="294680"/>
                </a:lnTo>
                <a:lnTo>
                  <a:pt x="80367" y="339328"/>
                </a:lnTo>
                <a:lnTo>
                  <a:pt x="89297" y="375047"/>
                </a:lnTo>
                <a:lnTo>
                  <a:pt x="98227" y="401836"/>
                </a:lnTo>
                <a:lnTo>
                  <a:pt x="98227" y="419695"/>
                </a:lnTo>
                <a:lnTo>
                  <a:pt x="98227" y="419695"/>
                </a:lnTo>
                <a:lnTo>
                  <a:pt x="98227" y="419695"/>
                </a:lnTo>
                <a:lnTo>
                  <a:pt x="98227" y="410766"/>
                </a:lnTo>
                <a:lnTo>
                  <a:pt x="98227" y="41076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 name="Freeform 4"/>
          <p:cNvSpPr/>
          <p:nvPr/>
        </p:nvSpPr>
        <p:spPr bwMode="auto">
          <a:xfrm>
            <a:off x="6197203" y="1446609"/>
            <a:ext cx="187525" cy="196454"/>
          </a:xfrm>
          <a:custGeom>
            <a:avLst/>
            <a:gdLst/>
            <a:ahLst/>
            <a:cxnLst/>
            <a:rect l="0" t="0" r="0" b="0"/>
            <a:pathLst>
              <a:path w="187525" h="196454">
                <a:moveTo>
                  <a:pt x="44649" y="8930"/>
                </a:moveTo>
                <a:lnTo>
                  <a:pt x="44649" y="8930"/>
                </a:lnTo>
                <a:lnTo>
                  <a:pt x="35719" y="17860"/>
                </a:lnTo>
                <a:lnTo>
                  <a:pt x="35719" y="17860"/>
                </a:lnTo>
                <a:lnTo>
                  <a:pt x="35719" y="17860"/>
                </a:lnTo>
                <a:lnTo>
                  <a:pt x="35719" y="26789"/>
                </a:lnTo>
                <a:lnTo>
                  <a:pt x="35719" y="35719"/>
                </a:lnTo>
                <a:lnTo>
                  <a:pt x="35719" y="44649"/>
                </a:lnTo>
                <a:lnTo>
                  <a:pt x="26789" y="53578"/>
                </a:lnTo>
                <a:lnTo>
                  <a:pt x="26789" y="62508"/>
                </a:lnTo>
                <a:lnTo>
                  <a:pt x="17860" y="80367"/>
                </a:lnTo>
                <a:lnTo>
                  <a:pt x="17860" y="98227"/>
                </a:lnTo>
                <a:lnTo>
                  <a:pt x="8930" y="125016"/>
                </a:lnTo>
                <a:lnTo>
                  <a:pt x="0" y="133945"/>
                </a:lnTo>
                <a:lnTo>
                  <a:pt x="0" y="151805"/>
                </a:lnTo>
                <a:lnTo>
                  <a:pt x="0" y="151805"/>
                </a:lnTo>
                <a:lnTo>
                  <a:pt x="0" y="151805"/>
                </a:lnTo>
                <a:lnTo>
                  <a:pt x="8930" y="151805"/>
                </a:lnTo>
                <a:lnTo>
                  <a:pt x="8930" y="133945"/>
                </a:lnTo>
                <a:lnTo>
                  <a:pt x="8930" y="125016"/>
                </a:lnTo>
                <a:lnTo>
                  <a:pt x="17860" y="98227"/>
                </a:lnTo>
                <a:lnTo>
                  <a:pt x="17860" y="80367"/>
                </a:lnTo>
                <a:lnTo>
                  <a:pt x="26789" y="62508"/>
                </a:lnTo>
                <a:lnTo>
                  <a:pt x="26789" y="44649"/>
                </a:lnTo>
                <a:lnTo>
                  <a:pt x="26789" y="26789"/>
                </a:lnTo>
                <a:lnTo>
                  <a:pt x="35719" y="17860"/>
                </a:lnTo>
                <a:lnTo>
                  <a:pt x="35719" y="8930"/>
                </a:lnTo>
                <a:lnTo>
                  <a:pt x="35719" y="8930"/>
                </a:lnTo>
                <a:lnTo>
                  <a:pt x="26789" y="8930"/>
                </a:lnTo>
                <a:lnTo>
                  <a:pt x="26789" y="0"/>
                </a:lnTo>
                <a:lnTo>
                  <a:pt x="26789" y="0"/>
                </a:lnTo>
                <a:lnTo>
                  <a:pt x="35719" y="0"/>
                </a:lnTo>
                <a:lnTo>
                  <a:pt x="35719" y="0"/>
                </a:lnTo>
                <a:lnTo>
                  <a:pt x="35719" y="0"/>
                </a:lnTo>
                <a:lnTo>
                  <a:pt x="44649" y="0"/>
                </a:lnTo>
                <a:lnTo>
                  <a:pt x="44649" y="0"/>
                </a:lnTo>
                <a:lnTo>
                  <a:pt x="53578" y="8930"/>
                </a:lnTo>
                <a:lnTo>
                  <a:pt x="62508" y="26789"/>
                </a:lnTo>
                <a:lnTo>
                  <a:pt x="71438" y="44649"/>
                </a:lnTo>
                <a:lnTo>
                  <a:pt x="80367" y="53578"/>
                </a:lnTo>
                <a:lnTo>
                  <a:pt x="98227" y="71438"/>
                </a:lnTo>
                <a:lnTo>
                  <a:pt x="125016" y="89297"/>
                </a:lnTo>
                <a:lnTo>
                  <a:pt x="133945" y="98227"/>
                </a:lnTo>
                <a:lnTo>
                  <a:pt x="151805" y="107156"/>
                </a:lnTo>
                <a:lnTo>
                  <a:pt x="169664" y="116086"/>
                </a:lnTo>
                <a:lnTo>
                  <a:pt x="178594" y="116086"/>
                </a:lnTo>
                <a:lnTo>
                  <a:pt x="187524" y="116086"/>
                </a:lnTo>
                <a:lnTo>
                  <a:pt x="187524" y="116086"/>
                </a:lnTo>
                <a:lnTo>
                  <a:pt x="187524" y="116086"/>
                </a:lnTo>
                <a:lnTo>
                  <a:pt x="187524" y="116086"/>
                </a:lnTo>
                <a:lnTo>
                  <a:pt x="178594" y="125016"/>
                </a:lnTo>
                <a:lnTo>
                  <a:pt x="169664" y="125016"/>
                </a:lnTo>
                <a:lnTo>
                  <a:pt x="151805" y="125016"/>
                </a:lnTo>
                <a:lnTo>
                  <a:pt x="133945" y="133945"/>
                </a:lnTo>
                <a:lnTo>
                  <a:pt x="107156" y="142875"/>
                </a:lnTo>
                <a:lnTo>
                  <a:pt x="71438" y="151805"/>
                </a:lnTo>
                <a:lnTo>
                  <a:pt x="44649" y="169664"/>
                </a:lnTo>
                <a:lnTo>
                  <a:pt x="26789" y="178594"/>
                </a:lnTo>
                <a:lnTo>
                  <a:pt x="8930" y="187524"/>
                </a:lnTo>
                <a:lnTo>
                  <a:pt x="0" y="196453"/>
                </a:lnTo>
                <a:lnTo>
                  <a:pt x="0" y="187524"/>
                </a:lnTo>
                <a:lnTo>
                  <a:pt x="26789" y="178594"/>
                </a:lnTo>
                <a:lnTo>
                  <a:pt x="26789" y="17859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6652617" y="178594"/>
            <a:ext cx="187525" cy="223243"/>
          </a:xfrm>
          <a:custGeom>
            <a:avLst/>
            <a:gdLst/>
            <a:ahLst/>
            <a:cxnLst/>
            <a:rect l="0" t="0" r="0" b="0"/>
            <a:pathLst>
              <a:path w="187525" h="223243">
                <a:moveTo>
                  <a:pt x="142875" y="8929"/>
                </a:moveTo>
                <a:lnTo>
                  <a:pt x="142875" y="8929"/>
                </a:lnTo>
                <a:lnTo>
                  <a:pt x="142875" y="8929"/>
                </a:lnTo>
                <a:lnTo>
                  <a:pt x="133946" y="8929"/>
                </a:lnTo>
                <a:lnTo>
                  <a:pt x="133946" y="8929"/>
                </a:lnTo>
                <a:lnTo>
                  <a:pt x="133946" y="8929"/>
                </a:lnTo>
                <a:lnTo>
                  <a:pt x="125016" y="8929"/>
                </a:lnTo>
                <a:lnTo>
                  <a:pt x="125016" y="8929"/>
                </a:lnTo>
                <a:lnTo>
                  <a:pt x="116086" y="8929"/>
                </a:lnTo>
                <a:lnTo>
                  <a:pt x="107156" y="8929"/>
                </a:lnTo>
                <a:lnTo>
                  <a:pt x="98227" y="0"/>
                </a:lnTo>
                <a:lnTo>
                  <a:pt x="89297" y="8929"/>
                </a:lnTo>
                <a:lnTo>
                  <a:pt x="80367" y="8929"/>
                </a:lnTo>
                <a:lnTo>
                  <a:pt x="71438" y="17859"/>
                </a:lnTo>
                <a:lnTo>
                  <a:pt x="62508" y="26789"/>
                </a:lnTo>
                <a:lnTo>
                  <a:pt x="44649" y="44648"/>
                </a:lnTo>
                <a:lnTo>
                  <a:pt x="35719" y="62508"/>
                </a:lnTo>
                <a:lnTo>
                  <a:pt x="44649" y="80367"/>
                </a:lnTo>
                <a:lnTo>
                  <a:pt x="71438" y="89297"/>
                </a:lnTo>
                <a:lnTo>
                  <a:pt x="89297" y="107156"/>
                </a:lnTo>
                <a:lnTo>
                  <a:pt x="116086" y="116086"/>
                </a:lnTo>
                <a:lnTo>
                  <a:pt x="142875" y="125015"/>
                </a:lnTo>
                <a:lnTo>
                  <a:pt x="169664" y="142875"/>
                </a:lnTo>
                <a:lnTo>
                  <a:pt x="187524" y="151804"/>
                </a:lnTo>
                <a:lnTo>
                  <a:pt x="187524" y="169664"/>
                </a:lnTo>
                <a:lnTo>
                  <a:pt x="178594" y="187523"/>
                </a:lnTo>
                <a:lnTo>
                  <a:pt x="151805" y="205383"/>
                </a:lnTo>
                <a:lnTo>
                  <a:pt x="125016" y="214312"/>
                </a:lnTo>
                <a:lnTo>
                  <a:pt x="89297" y="214312"/>
                </a:lnTo>
                <a:lnTo>
                  <a:pt x="62508" y="223242"/>
                </a:lnTo>
                <a:lnTo>
                  <a:pt x="26789" y="223242"/>
                </a:lnTo>
                <a:lnTo>
                  <a:pt x="8930" y="223242"/>
                </a:lnTo>
                <a:lnTo>
                  <a:pt x="0" y="214312"/>
                </a:lnTo>
                <a:lnTo>
                  <a:pt x="0" y="214312"/>
                </a:lnTo>
                <a:lnTo>
                  <a:pt x="17860" y="205383"/>
                </a:lnTo>
                <a:lnTo>
                  <a:pt x="35719" y="196453"/>
                </a:lnTo>
                <a:lnTo>
                  <a:pt x="35719" y="19645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6858000" y="330398"/>
            <a:ext cx="169665" cy="98228"/>
          </a:xfrm>
          <a:custGeom>
            <a:avLst/>
            <a:gdLst/>
            <a:ahLst/>
            <a:cxnLst/>
            <a:rect l="0" t="0" r="0" b="0"/>
            <a:pathLst>
              <a:path w="169665" h="98228">
                <a:moveTo>
                  <a:pt x="8930" y="62508"/>
                </a:moveTo>
                <a:lnTo>
                  <a:pt x="8930" y="53579"/>
                </a:lnTo>
                <a:lnTo>
                  <a:pt x="8930" y="53579"/>
                </a:lnTo>
                <a:lnTo>
                  <a:pt x="17859" y="53579"/>
                </a:lnTo>
                <a:lnTo>
                  <a:pt x="26789" y="53579"/>
                </a:lnTo>
                <a:lnTo>
                  <a:pt x="44648" y="53579"/>
                </a:lnTo>
                <a:lnTo>
                  <a:pt x="53578" y="44649"/>
                </a:lnTo>
                <a:lnTo>
                  <a:pt x="71438" y="35719"/>
                </a:lnTo>
                <a:lnTo>
                  <a:pt x="80367" y="26789"/>
                </a:lnTo>
                <a:lnTo>
                  <a:pt x="80367" y="17860"/>
                </a:lnTo>
                <a:lnTo>
                  <a:pt x="80367" y="8930"/>
                </a:lnTo>
                <a:lnTo>
                  <a:pt x="71438" y="0"/>
                </a:lnTo>
                <a:lnTo>
                  <a:pt x="62508" y="0"/>
                </a:lnTo>
                <a:lnTo>
                  <a:pt x="44648" y="0"/>
                </a:lnTo>
                <a:lnTo>
                  <a:pt x="35719" y="8930"/>
                </a:lnTo>
                <a:lnTo>
                  <a:pt x="17859" y="17860"/>
                </a:lnTo>
                <a:lnTo>
                  <a:pt x="8930" y="35719"/>
                </a:lnTo>
                <a:lnTo>
                  <a:pt x="0" y="53579"/>
                </a:lnTo>
                <a:lnTo>
                  <a:pt x="0" y="71438"/>
                </a:lnTo>
                <a:lnTo>
                  <a:pt x="8930" y="80368"/>
                </a:lnTo>
                <a:lnTo>
                  <a:pt x="17859" y="89297"/>
                </a:lnTo>
                <a:lnTo>
                  <a:pt x="44648" y="98227"/>
                </a:lnTo>
                <a:lnTo>
                  <a:pt x="71438" y="98227"/>
                </a:lnTo>
                <a:lnTo>
                  <a:pt x="107156" y="89297"/>
                </a:lnTo>
                <a:lnTo>
                  <a:pt x="133945" y="80368"/>
                </a:lnTo>
                <a:lnTo>
                  <a:pt x="169664" y="62508"/>
                </a:lnTo>
                <a:lnTo>
                  <a:pt x="169664" y="6250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7045523" y="321469"/>
            <a:ext cx="151806" cy="98227"/>
          </a:xfrm>
          <a:custGeom>
            <a:avLst/>
            <a:gdLst/>
            <a:ahLst/>
            <a:cxnLst/>
            <a:rect l="0" t="0" r="0" b="0"/>
            <a:pathLst>
              <a:path w="151806" h="98227">
                <a:moveTo>
                  <a:pt x="71438" y="26789"/>
                </a:moveTo>
                <a:lnTo>
                  <a:pt x="62508" y="26789"/>
                </a:lnTo>
                <a:lnTo>
                  <a:pt x="44649" y="35718"/>
                </a:lnTo>
                <a:lnTo>
                  <a:pt x="26790" y="53578"/>
                </a:lnTo>
                <a:lnTo>
                  <a:pt x="8930" y="71437"/>
                </a:lnTo>
                <a:lnTo>
                  <a:pt x="0" y="80367"/>
                </a:lnTo>
                <a:lnTo>
                  <a:pt x="0" y="89297"/>
                </a:lnTo>
                <a:lnTo>
                  <a:pt x="0" y="98226"/>
                </a:lnTo>
                <a:lnTo>
                  <a:pt x="17860" y="98226"/>
                </a:lnTo>
                <a:lnTo>
                  <a:pt x="35719" y="98226"/>
                </a:lnTo>
                <a:lnTo>
                  <a:pt x="53579" y="89297"/>
                </a:lnTo>
                <a:lnTo>
                  <a:pt x="80368" y="80367"/>
                </a:lnTo>
                <a:lnTo>
                  <a:pt x="98227" y="71437"/>
                </a:lnTo>
                <a:lnTo>
                  <a:pt x="125016" y="53578"/>
                </a:lnTo>
                <a:lnTo>
                  <a:pt x="133946" y="35718"/>
                </a:lnTo>
                <a:lnTo>
                  <a:pt x="142875" y="17859"/>
                </a:lnTo>
                <a:lnTo>
                  <a:pt x="151805" y="8929"/>
                </a:lnTo>
                <a:lnTo>
                  <a:pt x="151805" y="0"/>
                </a:lnTo>
                <a:lnTo>
                  <a:pt x="151805"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7036594" y="178594"/>
            <a:ext cx="205384" cy="276821"/>
          </a:xfrm>
          <a:custGeom>
            <a:avLst/>
            <a:gdLst/>
            <a:ahLst/>
            <a:cxnLst/>
            <a:rect l="0" t="0" r="0" b="0"/>
            <a:pathLst>
              <a:path w="205384" h="276821">
                <a:moveTo>
                  <a:pt x="116086" y="26789"/>
                </a:moveTo>
                <a:lnTo>
                  <a:pt x="107156" y="8929"/>
                </a:lnTo>
                <a:lnTo>
                  <a:pt x="107156" y="0"/>
                </a:lnTo>
                <a:lnTo>
                  <a:pt x="107156" y="0"/>
                </a:lnTo>
                <a:lnTo>
                  <a:pt x="107156" y="0"/>
                </a:lnTo>
                <a:lnTo>
                  <a:pt x="107156" y="0"/>
                </a:lnTo>
                <a:lnTo>
                  <a:pt x="107156" y="8929"/>
                </a:lnTo>
                <a:lnTo>
                  <a:pt x="107156" y="35718"/>
                </a:lnTo>
                <a:lnTo>
                  <a:pt x="125015" y="62508"/>
                </a:lnTo>
                <a:lnTo>
                  <a:pt x="142875" y="107156"/>
                </a:lnTo>
                <a:lnTo>
                  <a:pt x="160734" y="151804"/>
                </a:lnTo>
                <a:lnTo>
                  <a:pt x="169664" y="196453"/>
                </a:lnTo>
                <a:lnTo>
                  <a:pt x="178594" y="223242"/>
                </a:lnTo>
                <a:lnTo>
                  <a:pt x="187523" y="250031"/>
                </a:lnTo>
                <a:lnTo>
                  <a:pt x="187523" y="267890"/>
                </a:lnTo>
                <a:lnTo>
                  <a:pt x="178594" y="276820"/>
                </a:lnTo>
                <a:lnTo>
                  <a:pt x="169664" y="276820"/>
                </a:lnTo>
                <a:lnTo>
                  <a:pt x="151804" y="267890"/>
                </a:lnTo>
                <a:lnTo>
                  <a:pt x="133945" y="241101"/>
                </a:lnTo>
                <a:lnTo>
                  <a:pt x="116086" y="214312"/>
                </a:lnTo>
                <a:lnTo>
                  <a:pt x="80367" y="178593"/>
                </a:lnTo>
                <a:lnTo>
                  <a:pt x="62508" y="151804"/>
                </a:lnTo>
                <a:lnTo>
                  <a:pt x="44648" y="142875"/>
                </a:lnTo>
                <a:lnTo>
                  <a:pt x="35719" y="133945"/>
                </a:lnTo>
                <a:lnTo>
                  <a:pt x="26789" y="116086"/>
                </a:lnTo>
                <a:lnTo>
                  <a:pt x="17859" y="107156"/>
                </a:lnTo>
                <a:lnTo>
                  <a:pt x="0" y="98226"/>
                </a:lnTo>
                <a:lnTo>
                  <a:pt x="0" y="89297"/>
                </a:lnTo>
                <a:lnTo>
                  <a:pt x="0" y="98226"/>
                </a:lnTo>
                <a:lnTo>
                  <a:pt x="17859" y="107156"/>
                </a:lnTo>
                <a:lnTo>
                  <a:pt x="53578" y="116086"/>
                </a:lnTo>
                <a:lnTo>
                  <a:pt x="89297" y="125015"/>
                </a:lnTo>
                <a:lnTo>
                  <a:pt x="125015" y="133945"/>
                </a:lnTo>
                <a:lnTo>
                  <a:pt x="160734" y="133945"/>
                </a:lnTo>
                <a:lnTo>
                  <a:pt x="187523" y="133945"/>
                </a:lnTo>
                <a:lnTo>
                  <a:pt x="205383" y="133945"/>
                </a:lnTo>
                <a:lnTo>
                  <a:pt x="205383" y="13394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7268766" y="303609"/>
            <a:ext cx="17860" cy="98228"/>
          </a:xfrm>
          <a:custGeom>
            <a:avLst/>
            <a:gdLst/>
            <a:ahLst/>
            <a:cxnLst/>
            <a:rect l="0" t="0" r="0" b="0"/>
            <a:pathLst>
              <a:path w="17860" h="98228">
                <a:moveTo>
                  <a:pt x="0" y="0"/>
                </a:moveTo>
                <a:lnTo>
                  <a:pt x="0" y="8930"/>
                </a:lnTo>
                <a:lnTo>
                  <a:pt x="8929" y="17860"/>
                </a:lnTo>
                <a:lnTo>
                  <a:pt x="8929" y="35719"/>
                </a:lnTo>
                <a:lnTo>
                  <a:pt x="8929" y="53578"/>
                </a:lnTo>
                <a:lnTo>
                  <a:pt x="8929" y="62508"/>
                </a:lnTo>
                <a:lnTo>
                  <a:pt x="8929" y="80368"/>
                </a:lnTo>
                <a:lnTo>
                  <a:pt x="17859" y="89297"/>
                </a:lnTo>
                <a:lnTo>
                  <a:pt x="17859" y="89297"/>
                </a:lnTo>
                <a:lnTo>
                  <a:pt x="17859" y="98227"/>
                </a:lnTo>
                <a:lnTo>
                  <a:pt x="17859" y="98227"/>
                </a:lnTo>
                <a:lnTo>
                  <a:pt x="17859" y="98227"/>
                </a:lnTo>
                <a:lnTo>
                  <a:pt x="17859" y="9822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 name="Freeform 10"/>
          <p:cNvSpPr/>
          <p:nvPr/>
        </p:nvSpPr>
        <p:spPr bwMode="auto">
          <a:xfrm>
            <a:off x="7259836" y="133945"/>
            <a:ext cx="8931" cy="35720"/>
          </a:xfrm>
          <a:custGeom>
            <a:avLst/>
            <a:gdLst/>
            <a:ahLst/>
            <a:cxnLst/>
            <a:rect l="0" t="0" r="0" b="0"/>
            <a:pathLst>
              <a:path w="8931" h="35720">
                <a:moveTo>
                  <a:pt x="8930" y="35719"/>
                </a:moveTo>
                <a:lnTo>
                  <a:pt x="8930" y="17860"/>
                </a:lnTo>
                <a:lnTo>
                  <a:pt x="0" y="8930"/>
                </a:lnTo>
                <a:lnTo>
                  <a:pt x="0" y="0"/>
                </a:lnTo>
                <a:lnTo>
                  <a:pt x="0" y="0"/>
                </a:lnTo>
                <a:lnTo>
                  <a:pt x="0" y="0"/>
                </a:lnTo>
                <a:lnTo>
                  <a:pt x="0" y="0"/>
                </a:lnTo>
                <a:lnTo>
                  <a:pt x="0" y="8930"/>
                </a:lnTo>
                <a:lnTo>
                  <a:pt x="0" y="8930"/>
                </a:lnTo>
                <a:lnTo>
                  <a:pt x="0" y="17860"/>
                </a:lnTo>
                <a:lnTo>
                  <a:pt x="0" y="1786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 name="Freeform 11"/>
          <p:cNvSpPr/>
          <p:nvPr/>
        </p:nvSpPr>
        <p:spPr bwMode="auto">
          <a:xfrm>
            <a:off x="7349133" y="330398"/>
            <a:ext cx="178595" cy="44650"/>
          </a:xfrm>
          <a:custGeom>
            <a:avLst/>
            <a:gdLst/>
            <a:ahLst/>
            <a:cxnLst/>
            <a:rect l="0" t="0" r="0" b="0"/>
            <a:pathLst>
              <a:path w="178595" h="44650">
                <a:moveTo>
                  <a:pt x="0" y="0"/>
                </a:moveTo>
                <a:lnTo>
                  <a:pt x="0" y="17860"/>
                </a:lnTo>
                <a:lnTo>
                  <a:pt x="8930" y="26789"/>
                </a:lnTo>
                <a:lnTo>
                  <a:pt x="8930" y="26789"/>
                </a:lnTo>
                <a:lnTo>
                  <a:pt x="8930" y="35719"/>
                </a:lnTo>
                <a:lnTo>
                  <a:pt x="8930" y="35719"/>
                </a:lnTo>
                <a:lnTo>
                  <a:pt x="8930" y="26789"/>
                </a:lnTo>
                <a:lnTo>
                  <a:pt x="17859" y="26789"/>
                </a:lnTo>
                <a:lnTo>
                  <a:pt x="26789" y="26789"/>
                </a:lnTo>
                <a:lnTo>
                  <a:pt x="26789" y="26789"/>
                </a:lnTo>
                <a:lnTo>
                  <a:pt x="35719" y="26789"/>
                </a:lnTo>
                <a:lnTo>
                  <a:pt x="35719" y="26789"/>
                </a:lnTo>
                <a:lnTo>
                  <a:pt x="44648" y="17860"/>
                </a:lnTo>
                <a:lnTo>
                  <a:pt x="53578" y="8930"/>
                </a:lnTo>
                <a:lnTo>
                  <a:pt x="53578" y="0"/>
                </a:lnTo>
                <a:lnTo>
                  <a:pt x="62508" y="0"/>
                </a:lnTo>
                <a:lnTo>
                  <a:pt x="62508" y="0"/>
                </a:lnTo>
                <a:lnTo>
                  <a:pt x="62508" y="0"/>
                </a:lnTo>
                <a:lnTo>
                  <a:pt x="62508" y="8930"/>
                </a:lnTo>
                <a:lnTo>
                  <a:pt x="62508" y="8930"/>
                </a:lnTo>
                <a:lnTo>
                  <a:pt x="62508" y="17860"/>
                </a:lnTo>
                <a:lnTo>
                  <a:pt x="62508" y="26789"/>
                </a:lnTo>
                <a:lnTo>
                  <a:pt x="62508" y="35719"/>
                </a:lnTo>
                <a:lnTo>
                  <a:pt x="62508" y="44649"/>
                </a:lnTo>
                <a:lnTo>
                  <a:pt x="62508" y="44649"/>
                </a:lnTo>
                <a:lnTo>
                  <a:pt x="71437" y="44649"/>
                </a:lnTo>
                <a:lnTo>
                  <a:pt x="89297" y="35719"/>
                </a:lnTo>
                <a:lnTo>
                  <a:pt x="98226" y="26789"/>
                </a:lnTo>
                <a:lnTo>
                  <a:pt x="116086" y="17860"/>
                </a:lnTo>
                <a:lnTo>
                  <a:pt x="133945" y="17860"/>
                </a:lnTo>
                <a:lnTo>
                  <a:pt x="151805" y="17860"/>
                </a:lnTo>
                <a:lnTo>
                  <a:pt x="160734" y="17860"/>
                </a:lnTo>
                <a:lnTo>
                  <a:pt x="169664" y="26789"/>
                </a:lnTo>
                <a:lnTo>
                  <a:pt x="178594" y="26789"/>
                </a:lnTo>
                <a:lnTo>
                  <a:pt x="178594" y="35719"/>
                </a:lnTo>
                <a:lnTo>
                  <a:pt x="169664" y="35719"/>
                </a:lnTo>
                <a:lnTo>
                  <a:pt x="169664" y="3571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 name="Freeform 12"/>
          <p:cNvSpPr/>
          <p:nvPr/>
        </p:nvSpPr>
        <p:spPr bwMode="auto">
          <a:xfrm>
            <a:off x="6697266" y="464344"/>
            <a:ext cx="8930" cy="258962"/>
          </a:xfrm>
          <a:custGeom>
            <a:avLst/>
            <a:gdLst/>
            <a:ahLst/>
            <a:cxnLst/>
            <a:rect l="0" t="0" r="0" b="0"/>
            <a:pathLst>
              <a:path w="8930" h="258962">
                <a:moveTo>
                  <a:pt x="8929" y="0"/>
                </a:moveTo>
                <a:lnTo>
                  <a:pt x="8929" y="0"/>
                </a:lnTo>
                <a:lnTo>
                  <a:pt x="0" y="0"/>
                </a:lnTo>
                <a:lnTo>
                  <a:pt x="0" y="0"/>
                </a:lnTo>
                <a:lnTo>
                  <a:pt x="0" y="0"/>
                </a:lnTo>
                <a:lnTo>
                  <a:pt x="0" y="0"/>
                </a:lnTo>
                <a:lnTo>
                  <a:pt x="0" y="17859"/>
                </a:lnTo>
                <a:lnTo>
                  <a:pt x="0" y="35718"/>
                </a:lnTo>
                <a:lnTo>
                  <a:pt x="0" y="71437"/>
                </a:lnTo>
                <a:lnTo>
                  <a:pt x="0" y="107156"/>
                </a:lnTo>
                <a:lnTo>
                  <a:pt x="0" y="151804"/>
                </a:lnTo>
                <a:lnTo>
                  <a:pt x="0" y="187523"/>
                </a:lnTo>
                <a:lnTo>
                  <a:pt x="0" y="223242"/>
                </a:lnTo>
                <a:lnTo>
                  <a:pt x="0" y="241101"/>
                </a:lnTo>
                <a:lnTo>
                  <a:pt x="0" y="250031"/>
                </a:lnTo>
                <a:lnTo>
                  <a:pt x="8929" y="258961"/>
                </a:lnTo>
                <a:lnTo>
                  <a:pt x="8929" y="250031"/>
                </a:lnTo>
                <a:lnTo>
                  <a:pt x="8929" y="223242"/>
                </a:lnTo>
                <a:lnTo>
                  <a:pt x="8929" y="22324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 name="Freeform 13"/>
          <p:cNvSpPr/>
          <p:nvPr/>
        </p:nvSpPr>
        <p:spPr bwMode="auto">
          <a:xfrm>
            <a:off x="7474148" y="491133"/>
            <a:ext cx="169666" cy="169665"/>
          </a:xfrm>
          <a:custGeom>
            <a:avLst/>
            <a:gdLst/>
            <a:ahLst/>
            <a:cxnLst/>
            <a:rect l="0" t="0" r="0" b="0"/>
            <a:pathLst>
              <a:path w="169666" h="169665">
                <a:moveTo>
                  <a:pt x="133946" y="8929"/>
                </a:moveTo>
                <a:lnTo>
                  <a:pt x="125016" y="8929"/>
                </a:lnTo>
                <a:lnTo>
                  <a:pt x="125016" y="8929"/>
                </a:lnTo>
                <a:lnTo>
                  <a:pt x="107157" y="8929"/>
                </a:lnTo>
                <a:lnTo>
                  <a:pt x="98227" y="0"/>
                </a:lnTo>
                <a:lnTo>
                  <a:pt x="80368" y="0"/>
                </a:lnTo>
                <a:lnTo>
                  <a:pt x="71438" y="0"/>
                </a:lnTo>
                <a:lnTo>
                  <a:pt x="53579" y="0"/>
                </a:lnTo>
                <a:lnTo>
                  <a:pt x="44649" y="8929"/>
                </a:lnTo>
                <a:lnTo>
                  <a:pt x="26790" y="26789"/>
                </a:lnTo>
                <a:lnTo>
                  <a:pt x="8930" y="44648"/>
                </a:lnTo>
                <a:lnTo>
                  <a:pt x="0" y="71437"/>
                </a:lnTo>
                <a:lnTo>
                  <a:pt x="0" y="98226"/>
                </a:lnTo>
                <a:lnTo>
                  <a:pt x="0" y="125015"/>
                </a:lnTo>
                <a:lnTo>
                  <a:pt x="8930" y="142875"/>
                </a:lnTo>
                <a:lnTo>
                  <a:pt x="26790" y="160734"/>
                </a:lnTo>
                <a:lnTo>
                  <a:pt x="53579" y="169664"/>
                </a:lnTo>
                <a:lnTo>
                  <a:pt x="89297" y="169664"/>
                </a:lnTo>
                <a:lnTo>
                  <a:pt x="125016" y="160734"/>
                </a:lnTo>
                <a:lnTo>
                  <a:pt x="169665" y="142875"/>
                </a:lnTo>
                <a:lnTo>
                  <a:pt x="169665" y="14287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 name="Freeform 14"/>
          <p:cNvSpPr/>
          <p:nvPr/>
        </p:nvSpPr>
        <p:spPr bwMode="auto">
          <a:xfrm>
            <a:off x="7679531" y="517922"/>
            <a:ext cx="133947" cy="116087"/>
          </a:xfrm>
          <a:custGeom>
            <a:avLst/>
            <a:gdLst/>
            <a:ahLst/>
            <a:cxnLst/>
            <a:rect l="0" t="0" r="0" b="0"/>
            <a:pathLst>
              <a:path w="133947" h="116087">
                <a:moveTo>
                  <a:pt x="44649" y="0"/>
                </a:moveTo>
                <a:lnTo>
                  <a:pt x="35719" y="8930"/>
                </a:lnTo>
                <a:lnTo>
                  <a:pt x="17860" y="17859"/>
                </a:lnTo>
                <a:lnTo>
                  <a:pt x="8930" y="35719"/>
                </a:lnTo>
                <a:lnTo>
                  <a:pt x="0" y="53578"/>
                </a:lnTo>
                <a:lnTo>
                  <a:pt x="0" y="71437"/>
                </a:lnTo>
                <a:lnTo>
                  <a:pt x="0" y="89297"/>
                </a:lnTo>
                <a:lnTo>
                  <a:pt x="8930" y="98226"/>
                </a:lnTo>
                <a:lnTo>
                  <a:pt x="26789" y="116086"/>
                </a:lnTo>
                <a:lnTo>
                  <a:pt x="53578" y="116086"/>
                </a:lnTo>
                <a:lnTo>
                  <a:pt x="71438" y="116086"/>
                </a:lnTo>
                <a:lnTo>
                  <a:pt x="98227" y="107156"/>
                </a:lnTo>
                <a:lnTo>
                  <a:pt x="116086" y="98226"/>
                </a:lnTo>
                <a:lnTo>
                  <a:pt x="133946" y="89297"/>
                </a:lnTo>
                <a:lnTo>
                  <a:pt x="133946" y="71437"/>
                </a:lnTo>
                <a:lnTo>
                  <a:pt x="133946" y="53578"/>
                </a:lnTo>
                <a:lnTo>
                  <a:pt x="116086" y="44648"/>
                </a:lnTo>
                <a:lnTo>
                  <a:pt x="98227" y="26789"/>
                </a:lnTo>
                <a:lnTo>
                  <a:pt x="71438" y="17859"/>
                </a:lnTo>
                <a:lnTo>
                  <a:pt x="53578" y="17859"/>
                </a:lnTo>
                <a:lnTo>
                  <a:pt x="35719" y="17859"/>
                </a:lnTo>
                <a:lnTo>
                  <a:pt x="17860" y="17859"/>
                </a:lnTo>
                <a:lnTo>
                  <a:pt x="8930" y="17859"/>
                </a:lnTo>
                <a:lnTo>
                  <a:pt x="17860" y="26789"/>
                </a:lnTo>
                <a:lnTo>
                  <a:pt x="26789" y="26789"/>
                </a:lnTo>
                <a:lnTo>
                  <a:pt x="44649" y="26789"/>
                </a:lnTo>
                <a:lnTo>
                  <a:pt x="71438" y="26789"/>
                </a:lnTo>
                <a:lnTo>
                  <a:pt x="107157" y="17859"/>
                </a:lnTo>
                <a:lnTo>
                  <a:pt x="107157"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 name="Freeform 15"/>
          <p:cNvSpPr/>
          <p:nvPr/>
        </p:nvSpPr>
        <p:spPr bwMode="auto">
          <a:xfrm>
            <a:off x="7822406" y="491133"/>
            <a:ext cx="500063" cy="142876"/>
          </a:xfrm>
          <a:custGeom>
            <a:avLst/>
            <a:gdLst/>
            <a:ahLst/>
            <a:cxnLst/>
            <a:rect l="0" t="0" r="0" b="0"/>
            <a:pathLst>
              <a:path w="500063" h="142876">
                <a:moveTo>
                  <a:pt x="8930" y="8929"/>
                </a:moveTo>
                <a:lnTo>
                  <a:pt x="8930" y="8929"/>
                </a:lnTo>
                <a:lnTo>
                  <a:pt x="8930" y="17859"/>
                </a:lnTo>
                <a:lnTo>
                  <a:pt x="8930" y="35719"/>
                </a:lnTo>
                <a:lnTo>
                  <a:pt x="0" y="44648"/>
                </a:lnTo>
                <a:lnTo>
                  <a:pt x="0" y="62508"/>
                </a:lnTo>
                <a:lnTo>
                  <a:pt x="0" y="80367"/>
                </a:lnTo>
                <a:lnTo>
                  <a:pt x="0" y="98226"/>
                </a:lnTo>
                <a:lnTo>
                  <a:pt x="8930" y="116086"/>
                </a:lnTo>
                <a:lnTo>
                  <a:pt x="17860" y="125015"/>
                </a:lnTo>
                <a:lnTo>
                  <a:pt x="17860" y="125015"/>
                </a:lnTo>
                <a:lnTo>
                  <a:pt x="26789" y="125015"/>
                </a:lnTo>
                <a:lnTo>
                  <a:pt x="26789" y="125015"/>
                </a:lnTo>
                <a:lnTo>
                  <a:pt x="17860" y="125015"/>
                </a:lnTo>
                <a:lnTo>
                  <a:pt x="17860" y="107156"/>
                </a:lnTo>
                <a:lnTo>
                  <a:pt x="17860" y="89297"/>
                </a:lnTo>
                <a:lnTo>
                  <a:pt x="17860" y="62508"/>
                </a:lnTo>
                <a:lnTo>
                  <a:pt x="26789" y="44648"/>
                </a:lnTo>
                <a:lnTo>
                  <a:pt x="35719" y="17859"/>
                </a:lnTo>
                <a:lnTo>
                  <a:pt x="53578" y="8929"/>
                </a:lnTo>
                <a:lnTo>
                  <a:pt x="62508" y="0"/>
                </a:lnTo>
                <a:lnTo>
                  <a:pt x="80367" y="0"/>
                </a:lnTo>
                <a:lnTo>
                  <a:pt x="89297" y="8929"/>
                </a:lnTo>
                <a:lnTo>
                  <a:pt x="98227" y="17859"/>
                </a:lnTo>
                <a:lnTo>
                  <a:pt x="98227" y="44648"/>
                </a:lnTo>
                <a:lnTo>
                  <a:pt x="98227" y="62508"/>
                </a:lnTo>
                <a:lnTo>
                  <a:pt x="89297" y="80367"/>
                </a:lnTo>
                <a:lnTo>
                  <a:pt x="80367" y="107156"/>
                </a:lnTo>
                <a:lnTo>
                  <a:pt x="89297" y="125015"/>
                </a:lnTo>
                <a:lnTo>
                  <a:pt x="80367" y="125015"/>
                </a:lnTo>
                <a:lnTo>
                  <a:pt x="89297" y="133945"/>
                </a:lnTo>
                <a:lnTo>
                  <a:pt x="107157" y="125015"/>
                </a:lnTo>
                <a:lnTo>
                  <a:pt x="116086" y="116086"/>
                </a:lnTo>
                <a:lnTo>
                  <a:pt x="125016" y="107156"/>
                </a:lnTo>
                <a:lnTo>
                  <a:pt x="133946" y="80367"/>
                </a:lnTo>
                <a:lnTo>
                  <a:pt x="142875" y="62508"/>
                </a:lnTo>
                <a:lnTo>
                  <a:pt x="151805" y="44648"/>
                </a:lnTo>
                <a:lnTo>
                  <a:pt x="169664" y="26789"/>
                </a:lnTo>
                <a:lnTo>
                  <a:pt x="178594" y="17859"/>
                </a:lnTo>
                <a:lnTo>
                  <a:pt x="187524" y="17859"/>
                </a:lnTo>
                <a:lnTo>
                  <a:pt x="187524" y="26789"/>
                </a:lnTo>
                <a:lnTo>
                  <a:pt x="187524" y="35719"/>
                </a:lnTo>
                <a:lnTo>
                  <a:pt x="178594" y="53578"/>
                </a:lnTo>
                <a:lnTo>
                  <a:pt x="169664" y="71437"/>
                </a:lnTo>
                <a:lnTo>
                  <a:pt x="169664" y="89297"/>
                </a:lnTo>
                <a:lnTo>
                  <a:pt x="160735" y="107156"/>
                </a:lnTo>
                <a:lnTo>
                  <a:pt x="169664" y="125015"/>
                </a:lnTo>
                <a:lnTo>
                  <a:pt x="169664" y="133945"/>
                </a:lnTo>
                <a:lnTo>
                  <a:pt x="178594" y="142875"/>
                </a:lnTo>
                <a:lnTo>
                  <a:pt x="196453" y="133945"/>
                </a:lnTo>
                <a:lnTo>
                  <a:pt x="205383" y="125015"/>
                </a:lnTo>
                <a:lnTo>
                  <a:pt x="232172" y="116086"/>
                </a:lnTo>
                <a:lnTo>
                  <a:pt x="250032" y="98226"/>
                </a:lnTo>
                <a:lnTo>
                  <a:pt x="267891" y="71437"/>
                </a:lnTo>
                <a:lnTo>
                  <a:pt x="285750" y="53578"/>
                </a:lnTo>
                <a:lnTo>
                  <a:pt x="285750" y="35719"/>
                </a:lnTo>
                <a:lnTo>
                  <a:pt x="294680" y="17859"/>
                </a:lnTo>
                <a:lnTo>
                  <a:pt x="303610" y="8929"/>
                </a:lnTo>
                <a:lnTo>
                  <a:pt x="303610" y="0"/>
                </a:lnTo>
                <a:lnTo>
                  <a:pt x="303610" y="8929"/>
                </a:lnTo>
                <a:lnTo>
                  <a:pt x="312539" y="17859"/>
                </a:lnTo>
                <a:lnTo>
                  <a:pt x="312539" y="35719"/>
                </a:lnTo>
                <a:lnTo>
                  <a:pt x="312539" y="53578"/>
                </a:lnTo>
                <a:lnTo>
                  <a:pt x="312539" y="80367"/>
                </a:lnTo>
                <a:lnTo>
                  <a:pt x="312539" y="98226"/>
                </a:lnTo>
                <a:lnTo>
                  <a:pt x="312539" y="116086"/>
                </a:lnTo>
                <a:lnTo>
                  <a:pt x="312539" y="133945"/>
                </a:lnTo>
                <a:lnTo>
                  <a:pt x="321469" y="142875"/>
                </a:lnTo>
                <a:lnTo>
                  <a:pt x="321469" y="142875"/>
                </a:lnTo>
                <a:lnTo>
                  <a:pt x="330399" y="142875"/>
                </a:lnTo>
                <a:lnTo>
                  <a:pt x="339328" y="133945"/>
                </a:lnTo>
                <a:lnTo>
                  <a:pt x="357188" y="116086"/>
                </a:lnTo>
                <a:lnTo>
                  <a:pt x="383976" y="89297"/>
                </a:lnTo>
                <a:lnTo>
                  <a:pt x="401835" y="71437"/>
                </a:lnTo>
                <a:lnTo>
                  <a:pt x="419695" y="53578"/>
                </a:lnTo>
                <a:lnTo>
                  <a:pt x="419695" y="44648"/>
                </a:lnTo>
                <a:lnTo>
                  <a:pt x="428624" y="35719"/>
                </a:lnTo>
                <a:lnTo>
                  <a:pt x="446484" y="26789"/>
                </a:lnTo>
                <a:lnTo>
                  <a:pt x="446484" y="35719"/>
                </a:lnTo>
                <a:lnTo>
                  <a:pt x="446484" y="44648"/>
                </a:lnTo>
                <a:lnTo>
                  <a:pt x="437554" y="62508"/>
                </a:lnTo>
                <a:lnTo>
                  <a:pt x="446484" y="89297"/>
                </a:lnTo>
                <a:lnTo>
                  <a:pt x="446484" y="107156"/>
                </a:lnTo>
                <a:lnTo>
                  <a:pt x="446484" y="125015"/>
                </a:lnTo>
                <a:lnTo>
                  <a:pt x="446484" y="133945"/>
                </a:lnTo>
                <a:lnTo>
                  <a:pt x="437554" y="142875"/>
                </a:lnTo>
                <a:lnTo>
                  <a:pt x="437554" y="142875"/>
                </a:lnTo>
                <a:lnTo>
                  <a:pt x="455414" y="133945"/>
                </a:lnTo>
                <a:lnTo>
                  <a:pt x="473273" y="116086"/>
                </a:lnTo>
                <a:lnTo>
                  <a:pt x="491132" y="98226"/>
                </a:lnTo>
                <a:lnTo>
                  <a:pt x="500062" y="71437"/>
                </a:lnTo>
                <a:lnTo>
                  <a:pt x="491132" y="53578"/>
                </a:lnTo>
                <a:lnTo>
                  <a:pt x="491132" y="5357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7" name="Freeform 16"/>
          <p:cNvSpPr/>
          <p:nvPr/>
        </p:nvSpPr>
        <p:spPr bwMode="auto">
          <a:xfrm>
            <a:off x="8384976" y="473273"/>
            <a:ext cx="44649" cy="142876"/>
          </a:xfrm>
          <a:custGeom>
            <a:avLst/>
            <a:gdLst/>
            <a:ahLst/>
            <a:cxnLst/>
            <a:rect l="0" t="0" r="0" b="0"/>
            <a:pathLst>
              <a:path w="44649" h="142876">
                <a:moveTo>
                  <a:pt x="44648" y="8930"/>
                </a:moveTo>
                <a:lnTo>
                  <a:pt x="35719" y="8930"/>
                </a:lnTo>
                <a:lnTo>
                  <a:pt x="26789" y="8930"/>
                </a:lnTo>
                <a:lnTo>
                  <a:pt x="17859" y="0"/>
                </a:lnTo>
                <a:lnTo>
                  <a:pt x="26789" y="0"/>
                </a:lnTo>
                <a:lnTo>
                  <a:pt x="26789" y="0"/>
                </a:lnTo>
                <a:lnTo>
                  <a:pt x="35719" y="8930"/>
                </a:lnTo>
                <a:lnTo>
                  <a:pt x="35719" y="26789"/>
                </a:lnTo>
                <a:lnTo>
                  <a:pt x="17859" y="44649"/>
                </a:lnTo>
                <a:lnTo>
                  <a:pt x="17859" y="62508"/>
                </a:lnTo>
                <a:lnTo>
                  <a:pt x="8929" y="80368"/>
                </a:lnTo>
                <a:lnTo>
                  <a:pt x="8929" y="98227"/>
                </a:lnTo>
                <a:lnTo>
                  <a:pt x="8929" y="116086"/>
                </a:lnTo>
                <a:lnTo>
                  <a:pt x="0" y="133946"/>
                </a:lnTo>
                <a:lnTo>
                  <a:pt x="8929" y="142875"/>
                </a:lnTo>
                <a:lnTo>
                  <a:pt x="8929" y="142875"/>
                </a:lnTo>
                <a:lnTo>
                  <a:pt x="17859" y="142875"/>
                </a:lnTo>
                <a:lnTo>
                  <a:pt x="26789" y="142875"/>
                </a:lnTo>
                <a:lnTo>
                  <a:pt x="26789" y="14287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8" name="Freeform 17"/>
          <p:cNvSpPr/>
          <p:nvPr/>
        </p:nvSpPr>
        <p:spPr bwMode="auto">
          <a:xfrm>
            <a:off x="8438554" y="383977"/>
            <a:ext cx="178595" cy="232172"/>
          </a:xfrm>
          <a:custGeom>
            <a:avLst/>
            <a:gdLst/>
            <a:ahLst/>
            <a:cxnLst/>
            <a:rect l="0" t="0" r="0" b="0"/>
            <a:pathLst>
              <a:path w="178595" h="232172">
                <a:moveTo>
                  <a:pt x="53578" y="107156"/>
                </a:moveTo>
                <a:lnTo>
                  <a:pt x="44648" y="107156"/>
                </a:lnTo>
                <a:lnTo>
                  <a:pt x="35719" y="107156"/>
                </a:lnTo>
                <a:lnTo>
                  <a:pt x="17859" y="116085"/>
                </a:lnTo>
                <a:lnTo>
                  <a:pt x="17859" y="125015"/>
                </a:lnTo>
                <a:lnTo>
                  <a:pt x="26789" y="142875"/>
                </a:lnTo>
                <a:lnTo>
                  <a:pt x="26789" y="160734"/>
                </a:lnTo>
                <a:lnTo>
                  <a:pt x="26789" y="178593"/>
                </a:lnTo>
                <a:lnTo>
                  <a:pt x="17859" y="187523"/>
                </a:lnTo>
                <a:lnTo>
                  <a:pt x="8930" y="196453"/>
                </a:lnTo>
                <a:lnTo>
                  <a:pt x="0" y="205382"/>
                </a:lnTo>
                <a:lnTo>
                  <a:pt x="0" y="205382"/>
                </a:lnTo>
                <a:lnTo>
                  <a:pt x="0" y="205382"/>
                </a:lnTo>
                <a:lnTo>
                  <a:pt x="8930" y="196453"/>
                </a:lnTo>
                <a:lnTo>
                  <a:pt x="17859" y="187523"/>
                </a:lnTo>
                <a:lnTo>
                  <a:pt x="17859" y="169664"/>
                </a:lnTo>
                <a:lnTo>
                  <a:pt x="35719" y="151804"/>
                </a:lnTo>
                <a:lnTo>
                  <a:pt x="44648" y="142875"/>
                </a:lnTo>
                <a:lnTo>
                  <a:pt x="53578" y="133945"/>
                </a:lnTo>
                <a:lnTo>
                  <a:pt x="53578" y="133945"/>
                </a:lnTo>
                <a:lnTo>
                  <a:pt x="44648" y="133945"/>
                </a:lnTo>
                <a:lnTo>
                  <a:pt x="35719" y="142875"/>
                </a:lnTo>
                <a:lnTo>
                  <a:pt x="17859" y="160734"/>
                </a:lnTo>
                <a:lnTo>
                  <a:pt x="17859" y="169664"/>
                </a:lnTo>
                <a:lnTo>
                  <a:pt x="17859" y="178593"/>
                </a:lnTo>
                <a:lnTo>
                  <a:pt x="17859" y="187523"/>
                </a:lnTo>
                <a:lnTo>
                  <a:pt x="35719" y="187523"/>
                </a:lnTo>
                <a:lnTo>
                  <a:pt x="44648" y="196453"/>
                </a:lnTo>
                <a:lnTo>
                  <a:pt x="44648" y="196453"/>
                </a:lnTo>
                <a:lnTo>
                  <a:pt x="62508" y="187523"/>
                </a:lnTo>
                <a:lnTo>
                  <a:pt x="89297" y="178593"/>
                </a:lnTo>
                <a:lnTo>
                  <a:pt x="107156" y="169664"/>
                </a:lnTo>
                <a:lnTo>
                  <a:pt x="107156" y="151804"/>
                </a:lnTo>
                <a:lnTo>
                  <a:pt x="89297" y="133945"/>
                </a:lnTo>
                <a:lnTo>
                  <a:pt x="71437" y="125015"/>
                </a:lnTo>
                <a:lnTo>
                  <a:pt x="62508" y="116085"/>
                </a:lnTo>
                <a:lnTo>
                  <a:pt x="62508" y="125015"/>
                </a:lnTo>
                <a:lnTo>
                  <a:pt x="62508" y="125015"/>
                </a:lnTo>
                <a:lnTo>
                  <a:pt x="53578" y="142875"/>
                </a:lnTo>
                <a:lnTo>
                  <a:pt x="53578" y="151804"/>
                </a:lnTo>
                <a:lnTo>
                  <a:pt x="44648" y="151804"/>
                </a:lnTo>
                <a:lnTo>
                  <a:pt x="53578" y="160734"/>
                </a:lnTo>
                <a:lnTo>
                  <a:pt x="53578" y="169664"/>
                </a:lnTo>
                <a:lnTo>
                  <a:pt x="53578" y="169664"/>
                </a:lnTo>
                <a:lnTo>
                  <a:pt x="44648" y="178593"/>
                </a:lnTo>
                <a:lnTo>
                  <a:pt x="44648" y="169664"/>
                </a:lnTo>
                <a:lnTo>
                  <a:pt x="53578" y="169664"/>
                </a:lnTo>
                <a:lnTo>
                  <a:pt x="53578" y="160734"/>
                </a:lnTo>
                <a:lnTo>
                  <a:pt x="71437" y="151804"/>
                </a:lnTo>
                <a:lnTo>
                  <a:pt x="80367" y="142875"/>
                </a:lnTo>
                <a:lnTo>
                  <a:pt x="98226" y="142875"/>
                </a:lnTo>
                <a:lnTo>
                  <a:pt x="98226" y="142875"/>
                </a:lnTo>
                <a:lnTo>
                  <a:pt x="98226" y="142875"/>
                </a:lnTo>
                <a:lnTo>
                  <a:pt x="98226" y="151804"/>
                </a:lnTo>
                <a:lnTo>
                  <a:pt x="80367" y="160734"/>
                </a:lnTo>
                <a:lnTo>
                  <a:pt x="80367" y="169664"/>
                </a:lnTo>
                <a:lnTo>
                  <a:pt x="80367" y="178593"/>
                </a:lnTo>
                <a:lnTo>
                  <a:pt x="98226" y="187523"/>
                </a:lnTo>
                <a:lnTo>
                  <a:pt x="107156" y="196453"/>
                </a:lnTo>
                <a:lnTo>
                  <a:pt x="98226" y="196453"/>
                </a:lnTo>
                <a:lnTo>
                  <a:pt x="89297" y="187523"/>
                </a:lnTo>
                <a:lnTo>
                  <a:pt x="71437" y="178593"/>
                </a:lnTo>
                <a:lnTo>
                  <a:pt x="71437" y="169664"/>
                </a:lnTo>
                <a:lnTo>
                  <a:pt x="71437" y="151804"/>
                </a:lnTo>
                <a:lnTo>
                  <a:pt x="89297" y="133945"/>
                </a:lnTo>
                <a:lnTo>
                  <a:pt x="98226" y="116085"/>
                </a:lnTo>
                <a:lnTo>
                  <a:pt x="116086" y="107156"/>
                </a:lnTo>
                <a:lnTo>
                  <a:pt x="116086" y="107156"/>
                </a:lnTo>
                <a:lnTo>
                  <a:pt x="107156" y="107156"/>
                </a:lnTo>
                <a:lnTo>
                  <a:pt x="98226" y="107156"/>
                </a:lnTo>
                <a:lnTo>
                  <a:pt x="80367" y="116085"/>
                </a:lnTo>
                <a:lnTo>
                  <a:pt x="62508" y="133945"/>
                </a:lnTo>
                <a:lnTo>
                  <a:pt x="53578" y="142875"/>
                </a:lnTo>
                <a:lnTo>
                  <a:pt x="62508" y="151804"/>
                </a:lnTo>
                <a:lnTo>
                  <a:pt x="71437" y="169664"/>
                </a:lnTo>
                <a:lnTo>
                  <a:pt x="80367" y="169664"/>
                </a:lnTo>
                <a:lnTo>
                  <a:pt x="89297" y="178593"/>
                </a:lnTo>
                <a:lnTo>
                  <a:pt x="89297" y="178593"/>
                </a:lnTo>
                <a:lnTo>
                  <a:pt x="89297" y="178593"/>
                </a:lnTo>
                <a:lnTo>
                  <a:pt x="89297" y="169664"/>
                </a:lnTo>
                <a:lnTo>
                  <a:pt x="98226" y="160734"/>
                </a:lnTo>
                <a:lnTo>
                  <a:pt x="98226" y="151804"/>
                </a:lnTo>
                <a:lnTo>
                  <a:pt x="116086" y="133945"/>
                </a:lnTo>
                <a:lnTo>
                  <a:pt x="125016" y="116085"/>
                </a:lnTo>
                <a:lnTo>
                  <a:pt x="142875" y="89296"/>
                </a:lnTo>
                <a:lnTo>
                  <a:pt x="160734" y="71437"/>
                </a:lnTo>
                <a:lnTo>
                  <a:pt x="169664" y="44648"/>
                </a:lnTo>
                <a:lnTo>
                  <a:pt x="169664" y="26789"/>
                </a:lnTo>
                <a:lnTo>
                  <a:pt x="151805" y="8929"/>
                </a:lnTo>
                <a:lnTo>
                  <a:pt x="151805" y="0"/>
                </a:lnTo>
                <a:lnTo>
                  <a:pt x="142875" y="0"/>
                </a:lnTo>
                <a:lnTo>
                  <a:pt x="142875" y="8929"/>
                </a:lnTo>
                <a:lnTo>
                  <a:pt x="142875" y="17859"/>
                </a:lnTo>
                <a:lnTo>
                  <a:pt x="142875" y="35718"/>
                </a:lnTo>
                <a:lnTo>
                  <a:pt x="151805" y="62507"/>
                </a:lnTo>
                <a:lnTo>
                  <a:pt x="178594" y="80367"/>
                </a:lnTo>
                <a:lnTo>
                  <a:pt x="178594" y="107156"/>
                </a:lnTo>
                <a:lnTo>
                  <a:pt x="178594" y="125015"/>
                </a:lnTo>
                <a:lnTo>
                  <a:pt x="160734" y="142875"/>
                </a:lnTo>
                <a:lnTo>
                  <a:pt x="151805" y="151804"/>
                </a:lnTo>
                <a:lnTo>
                  <a:pt x="133945" y="169664"/>
                </a:lnTo>
                <a:lnTo>
                  <a:pt x="125016" y="187523"/>
                </a:lnTo>
                <a:lnTo>
                  <a:pt x="125016" y="196453"/>
                </a:lnTo>
                <a:lnTo>
                  <a:pt x="133945" y="214312"/>
                </a:lnTo>
                <a:lnTo>
                  <a:pt x="160734" y="223242"/>
                </a:lnTo>
                <a:lnTo>
                  <a:pt x="178594" y="232171"/>
                </a:lnTo>
                <a:lnTo>
                  <a:pt x="178594" y="232171"/>
                </a:lnTo>
                <a:lnTo>
                  <a:pt x="151805" y="232171"/>
                </a:lnTo>
                <a:lnTo>
                  <a:pt x="125016" y="214312"/>
                </a:lnTo>
                <a:lnTo>
                  <a:pt x="98226" y="196453"/>
                </a:lnTo>
                <a:lnTo>
                  <a:pt x="98226" y="19645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9" name="Freeform 18"/>
          <p:cNvSpPr/>
          <p:nvPr/>
        </p:nvSpPr>
        <p:spPr bwMode="auto">
          <a:xfrm>
            <a:off x="6545461" y="866180"/>
            <a:ext cx="294681" cy="223243"/>
          </a:xfrm>
          <a:custGeom>
            <a:avLst/>
            <a:gdLst/>
            <a:ahLst/>
            <a:cxnLst/>
            <a:rect l="0" t="0" r="0" b="0"/>
            <a:pathLst>
              <a:path w="294681" h="223243">
                <a:moveTo>
                  <a:pt x="8930" y="71437"/>
                </a:moveTo>
                <a:lnTo>
                  <a:pt x="0" y="71437"/>
                </a:lnTo>
                <a:lnTo>
                  <a:pt x="0" y="62507"/>
                </a:lnTo>
                <a:lnTo>
                  <a:pt x="8930" y="53578"/>
                </a:lnTo>
                <a:lnTo>
                  <a:pt x="17859" y="44648"/>
                </a:lnTo>
                <a:lnTo>
                  <a:pt x="35719" y="35718"/>
                </a:lnTo>
                <a:lnTo>
                  <a:pt x="62508" y="17859"/>
                </a:lnTo>
                <a:lnTo>
                  <a:pt x="98227" y="8929"/>
                </a:lnTo>
                <a:lnTo>
                  <a:pt x="133945" y="0"/>
                </a:lnTo>
                <a:lnTo>
                  <a:pt x="160734" y="0"/>
                </a:lnTo>
                <a:lnTo>
                  <a:pt x="178594" y="8929"/>
                </a:lnTo>
                <a:lnTo>
                  <a:pt x="178594" y="17859"/>
                </a:lnTo>
                <a:lnTo>
                  <a:pt x="178594" y="35718"/>
                </a:lnTo>
                <a:lnTo>
                  <a:pt x="160734" y="71437"/>
                </a:lnTo>
                <a:lnTo>
                  <a:pt x="133945" y="98226"/>
                </a:lnTo>
                <a:lnTo>
                  <a:pt x="107156" y="125015"/>
                </a:lnTo>
                <a:lnTo>
                  <a:pt x="80367" y="151804"/>
                </a:lnTo>
                <a:lnTo>
                  <a:pt x="62508" y="178593"/>
                </a:lnTo>
                <a:lnTo>
                  <a:pt x="53578" y="187523"/>
                </a:lnTo>
                <a:lnTo>
                  <a:pt x="62508" y="196453"/>
                </a:lnTo>
                <a:lnTo>
                  <a:pt x="80367" y="205382"/>
                </a:lnTo>
                <a:lnTo>
                  <a:pt x="116086" y="214312"/>
                </a:lnTo>
                <a:lnTo>
                  <a:pt x="151805" y="214312"/>
                </a:lnTo>
                <a:lnTo>
                  <a:pt x="196453" y="223242"/>
                </a:lnTo>
                <a:lnTo>
                  <a:pt x="250031" y="223242"/>
                </a:lnTo>
                <a:lnTo>
                  <a:pt x="294680" y="214312"/>
                </a:lnTo>
                <a:lnTo>
                  <a:pt x="294680" y="21431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0" name="Freeform 19"/>
          <p:cNvSpPr/>
          <p:nvPr/>
        </p:nvSpPr>
        <p:spPr bwMode="auto">
          <a:xfrm>
            <a:off x="7197328" y="857250"/>
            <a:ext cx="116087" cy="241102"/>
          </a:xfrm>
          <a:custGeom>
            <a:avLst/>
            <a:gdLst/>
            <a:ahLst/>
            <a:cxnLst/>
            <a:rect l="0" t="0" r="0" b="0"/>
            <a:pathLst>
              <a:path w="116087" h="241102">
                <a:moveTo>
                  <a:pt x="89297" y="35719"/>
                </a:moveTo>
                <a:lnTo>
                  <a:pt x="89297" y="26789"/>
                </a:lnTo>
                <a:lnTo>
                  <a:pt x="80367" y="26789"/>
                </a:lnTo>
                <a:lnTo>
                  <a:pt x="80367" y="17859"/>
                </a:lnTo>
                <a:lnTo>
                  <a:pt x="71438" y="8930"/>
                </a:lnTo>
                <a:lnTo>
                  <a:pt x="71438" y="0"/>
                </a:lnTo>
                <a:lnTo>
                  <a:pt x="71438" y="0"/>
                </a:lnTo>
                <a:lnTo>
                  <a:pt x="62508" y="8930"/>
                </a:lnTo>
                <a:lnTo>
                  <a:pt x="53578" y="8930"/>
                </a:lnTo>
                <a:lnTo>
                  <a:pt x="44649" y="26789"/>
                </a:lnTo>
                <a:lnTo>
                  <a:pt x="35719" y="44648"/>
                </a:lnTo>
                <a:lnTo>
                  <a:pt x="17860" y="53578"/>
                </a:lnTo>
                <a:lnTo>
                  <a:pt x="17860" y="71437"/>
                </a:lnTo>
                <a:lnTo>
                  <a:pt x="26789" y="89297"/>
                </a:lnTo>
                <a:lnTo>
                  <a:pt x="35719" y="98226"/>
                </a:lnTo>
                <a:lnTo>
                  <a:pt x="62508" y="107156"/>
                </a:lnTo>
                <a:lnTo>
                  <a:pt x="80367" y="107156"/>
                </a:lnTo>
                <a:lnTo>
                  <a:pt x="98227" y="116086"/>
                </a:lnTo>
                <a:lnTo>
                  <a:pt x="107156" y="116086"/>
                </a:lnTo>
                <a:lnTo>
                  <a:pt x="116086" y="133945"/>
                </a:lnTo>
                <a:lnTo>
                  <a:pt x="116086" y="151805"/>
                </a:lnTo>
                <a:lnTo>
                  <a:pt x="98227" y="169664"/>
                </a:lnTo>
                <a:lnTo>
                  <a:pt x="80367" y="196453"/>
                </a:lnTo>
                <a:lnTo>
                  <a:pt x="53578" y="214312"/>
                </a:lnTo>
                <a:lnTo>
                  <a:pt x="26789" y="232172"/>
                </a:lnTo>
                <a:lnTo>
                  <a:pt x="8930" y="241101"/>
                </a:lnTo>
                <a:lnTo>
                  <a:pt x="8930" y="241101"/>
                </a:lnTo>
                <a:lnTo>
                  <a:pt x="0" y="232172"/>
                </a:lnTo>
                <a:lnTo>
                  <a:pt x="8930" y="214312"/>
                </a:lnTo>
                <a:lnTo>
                  <a:pt x="26789" y="187523"/>
                </a:lnTo>
                <a:lnTo>
                  <a:pt x="26789" y="18752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1" name="Freeform 20"/>
          <p:cNvSpPr/>
          <p:nvPr/>
        </p:nvSpPr>
        <p:spPr bwMode="auto">
          <a:xfrm>
            <a:off x="7340203" y="910828"/>
            <a:ext cx="169665" cy="294681"/>
          </a:xfrm>
          <a:custGeom>
            <a:avLst/>
            <a:gdLst/>
            <a:ahLst/>
            <a:cxnLst/>
            <a:rect l="0" t="0" r="0" b="0"/>
            <a:pathLst>
              <a:path w="169665" h="294681">
                <a:moveTo>
                  <a:pt x="8930" y="0"/>
                </a:moveTo>
                <a:lnTo>
                  <a:pt x="8930" y="0"/>
                </a:lnTo>
                <a:lnTo>
                  <a:pt x="8930" y="8930"/>
                </a:lnTo>
                <a:lnTo>
                  <a:pt x="0" y="17859"/>
                </a:lnTo>
                <a:lnTo>
                  <a:pt x="0" y="26789"/>
                </a:lnTo>
                <a:lnTo>
                  <a:pt x="8930" y="35719"/>
                </a:lnTo>
                <a:lnTo>
                  <a:pt x="17860" y="44648"/>
                </a:lnTo>
                <a:lnTo>
                  <a:pt x="17860" y="53578"/>
                </a:lnTo>
                <a:lnTo>
                  <a:pt x="35719" y="62508"/>
                </a:lnTo>
                <a:lnTo>
                  <a:pt x="44649" y="71438"/>
                </a:lnTo>
                <a:lnTo>
                  <a:pt x="53578" y="71438"/>
                </a:lnTo>
                <a:lnTo>
                  <a:pt x="62508" y="71438"/>
                </a:lnTo>
                <a:lnTo>
                  <a:pt x="71438" y="71438"/>
                </a:lnTo>
                <a:lnTo>
                  <a:pt x="89297" y="62508"/>
                </a:lnTo>
                <a:lnTo>
                  <a:pt x="98227" y="53578"/>
                </a:lnTo>
                <a:lnTo>
                  <a:pt x="107156" y="35719"/>
                </a:lnTo>
                <a:lnTo>
                  <a:pt x="107156" y="26789"/>
                </a:lnTo>
                <a:lnTo>
                  <a:pt x="116086" y="17859"/>
                </a:lnTo>
                <a:lnTo>
                  <a:pt x="125016" y="8930"/>
                </a:lnTo>
                <a:lnTo>
                  <a:pt x="125016" y="8930"/>
                </a:lnTo>
                <a:lnTo>
                  <a:pt x="125016" y="8930"/>
                </a:lnTo>
                <a:lnTo>
                  <a:pt x="125016" y="26789"/>
                </a:lnTo>
                <a:lnTo>
                  <a:pt x="133945" y="44648"/>
                </a:lnTo>
                <a:lnTo>
                  <a:pt x="133945" y="62508"/>
                </a:lnTo>
                <a:lnTo>
                  <a:pt x="133945" y="98227"/>
                </a:lnTo>
                <a:lnTo>
                  <a:pt x="142875" y="133945"/>
                </a:lnTo>
                <a:lnTo>
                  <a:pt x="151805" y="160734"/>
                </a:lnTo>
                <a:lnTo>
                  <a:pt x="160735" y="196453"/>
                </a:lnTo>
                <a:lnTo>
                  <a:pt x="160735" y="232172"/>
                </a:lnTo>
                <a:lnTo>
                  <a:pt x="169664" y="258961"/>
                </a:lnTo>
                <a:lnTo>
                  <a:pt x="169664" y="276820"/>
                </a:lnTo>
                <a:lnTo>
                  <a:pt x="160735" y="294680"/>
                </a:lnTo>
                <a:lnTo>
                  <a:pt x="142875" y="294680"/>
                </a:lnTo>
                <a:lnTo>
                  <a:pt x="133945" y="276820"/>
                </a:lnTo>
                <a:lnTo>
                  <a:pt x="116086" y="250031"/>
                </a:lnTo>
                <a:lnTo>
                  <a:pt x="107156" y="214313"/>
                </a:lnTo>
                <a:lnTo>
                  <a:pt x="107156" y="169664"/>
                </a:lnTo>
                <a:lnTo>
                  <a:pt x="107156" y="133945"/>
                </a:lnTo>
                <a:lnTo>
                  <a:pt x="107156" y="13394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2" name="Freeform 21"/>
          <p:cNvSpPr/>
          <p:nvPr/>
        </p:nvSpPr>
        <p:spPr bwMode="auto">
          <a:xfrm>
            <a:off x="7608094" y="848320"/>
            <a:ext cx="116087" cy="151806"/>
          </a:xfrm>
          <a:custGeom>
            <a:avLst/>
            <a:gdLst/>
            <a:ahLst/>
            <a:cxnLst/>
            <a:rect l="0" t="0" r="0" b="0"/>
            <a:pathLst>
              <a:path w="116087" h="151806">
                <a:moveTo>
                  <a:pt x="80367" y="8930"/>
                </a:moveTo>
                <a:lnTo>
                  <a:pt x="71437" y="8930"/>
                </a:lnTo>
                <a:lnTo>
                  <a:pt x="62508" y="8930"/>
                </a:lnTo>
                <a:lnTo>
                  <a:pt x="53578" y="0"/>
                </a:lnTo>
                <a:lnTo>
                  <a:pt x="44648" y="0"/>
                </a:lnTo>
                <a:lnTo>
                  <a:pt x="26789" y="0"/>
                </a:lnTo>
                <a:lnTo>
                  <a:pt x="17859" y="8930"/>
                </a:lnTo>
                <a:lnTo>
                  <a:pt x="17859" y="26789"/>
                </a:lnTo>
                <a:lnTo>
                  <a:pt x="17859" y="35719"/>
                </a:lnTo>
                <a:lnTo>
                  <a:pt x="26789" y="53578"/>
                </a:lnTo>
                <a:lnTo>
                  <a:pt x="44648" y="62508"/>
                </a:lnTo>
                <a:lnTo>
                  <a:pt x="71437" y="80367"/>
                </a:lnTo>
                <a:lnTo>
                  <a:pt x="89297" y="98227"/>
                </a:lnTo>
                <a:lnTo>
                  <a:pt x="107156" y="116086"/>
                </a:lnTo>
                <a:lnTo>
                  <a:pt x="116086" y="125016"/>
                </a:lnTo>
                <a:lnTo>
                  <a:pt x="116086" y="133946"/>
                </a:lnTo>
                <a:lnTo>
                  <a:pt x="107156" y="142875"/>
                </a:lnTo>
                <a:lnTo>
                  <a:pt x="89297" y="142875"/>
                </a:lnTo>
                <a:lnTo>
                  <a:pt x="62508" y="151805"/>
                </a:lnTo>
                <a:lnTo>
                  <a:pt x="44648" y="151805"/>
                </a:lnTo>
                <a:lnTo>
                  <a:pt x="17859" y="142875"/>
                </a:lnTo>
                <a:lnTo>
                  <a:pt x="0" y="142875"/>
                </a:lnTo>
                <a:lnTo>
                  <a:pt x="0" y="125016"/>
                </a:lnTo>
                <a:lnTo>
                  <a:pt x="0" y="116086"/>
                </a:lnTo>
                <a:lnTo>
                  <a:pt x="0" y="11608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3" name="Freeform 22"/>
          <p:cNvSpPr/>
          <p:nvPr/>
        </p:nvSpPr>
        <p:spPr bwMode="auto">
          <a:xfrm>
            <a:off x="7742039" y="767953"/>
            <a:ext cx="35720" cy="258962"/>
          </a:xfrm>
          <a:custGeom>
            <a:avLst/>
            <a:gdLst/>
            <a:ahLst/>
            <a:cxnLst/>
            <a:rect l="0" t="0" r="0" b="0"/>
            <a:pathLst>
              <a:path w="35720" h="258962">
                <a:moveTo>
                  <a:pt x="17859" y="8930"/>
                </a:moveTo>
                <a:lnTo>
                  <a:pt x="17859" y="0"/>
                </a:lnTo>
                <a:lnTo>
                  <a:pt x="17859" y="0"/>
                </a:lnTo>
                <a:lnTo>
                  <a:pt x="8930" y="0"/>
                </a:lnTo>
                <a:lnTo>
                  <a:pt x="0" y="8930"/>
                </a:lnTo>
                <a:lnTo>
                  <a:pt x="0" y="17859"/>
                </a:lnTo>
                <a:lnTo>
                  <a:pt x="0" y="26789"/>
                </a:lnTo>
                <a:lnTo>
                  <a:pt x="8930" y="44648"/>
                </a:lnTo>
                <a:lnTo>
                  <a:pt x="8930" y="71438"/>
                </a:lnTo>
                <a:lnTo>
                  <a:pt x="8930" y="98227"/>
                </a:lnTo>
                <a:lnTo>
                  <a:pt x="17859" y="133945"/>
                </a:lnTo>
                <a:lnTo>
                  <a:pt x="26789" y="160734"/>
                </a:lnTo>
                <a:lnTo>
                  <a:pt x="26789" y="187523"/>
                </a:lnTo>
                <a:lnTo>
                  <a:pt x="35719" y="214313"/>
                </a:lnTo>
                <a:lnTo>
                  <a:pt x="35719" y="232172"/>
                </a:lnTo>
                <a:lnTo>
                  <a:pt x="26789" y="250031"/>
                </a:lnTo>
                <a:lnTo>
                  <a:pt x="26789" y="258961"/>
                </a:lnTo>
                <a:lnTo>
                  <a:pt x="26789" y="258961"/>
                </a:lnTo>
                <a:lnTo>
                  <a:pt x="26789" y="250031"/>
                </a:lnTo>
                <a:lnTo>
                  <a:pt x="26789" y="232172"/>
                </a:lnTo>
                <a:lnTo>
                  <a:pt x="26789" y="23217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4" name="Freeform 23"/>
          <p:cNvSpPr/>
          <p:nvPr/>
        </p:nvSpPr>
        <p:spPr bwMode="auto">
          <a:xfrm>
            <a:off x="7679531" y="875109"/>
            <a:ext cx="133947" cy="17861"/>
          </a:xfrm>
          <a:custGeom>
            <a:avLst/>
            <a:gdLst/>
            <a:ahLst/>
            <a:cxnLst/>
            <a:rect l="0" t="0" r="0" b="0"/>
            <a:pathLst>
              <a:path w="133947" h="17861">
                <a:moveTo>
                  <a:pt x="0" y="0"/>
                </a:moveTo>
                <a:lnTo>
                  <a:pt x="0" y="0"/>
                </a:lnTo>
                <a:lnTo>
                  <a:pt x="17860" y="0"/>
                </a:lnTo>
                <a:lnTo>
                  <a:pt x="26789" y="8930"/>
                </a:lnTo>
                <a:lnTo>
                  <a:pt x="44649" y="8930"/>
                </a:lnTo>
                <a:lnTo>
                  <a:pt x="62508" y="17860"/>
                </a:lnTo>
                <a:lnTo>
                  <a:pt x="89297" y="17860"/>
                </a:lnTo>
                <a:lnTo>
                  <a:pt x="107157" y="17860"/>
                </a:lnTo>
                <a:lnTo>
                  <a:pt x="116086" y="17860"/>
                </a:lnTo>
                <a:lnTo>
                  <a:pt x="133946" y="17860"/>
                </a:lnTo>
                <a:lnTo>
                  <a:pt x="133946" y="1786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5" name="Freeform 24"/>
          <p:cNvSpPr/>
          <p:nvPr/>
        </p:nvSpPr>
        <p:spPr bwMode="auto">
          <a:xfrm>
            <a:off x="7795617" y="884039"/>
            <a:ext cx="366118" cy="116087"/>
          </a:xfrm>
          <a:custGeom>
            <a:avLst/>
            <a:gdLst/>
            <a:ahLst/>
            <a:cxnLst/>
            <a:rect l="0" t="0" r="0" b="0"/>
            <a:pathLst>
              <a:path w="366118" h="116087">
                <a:moveTo>
                  <a:pt x="26789" y="53578"/>
                </a:moveTo>
                <a:lnTo>
                  <a:pt x="26789" y="53578"/>
                </a:lnTo>
                <a:lnTo>
                  <a:pt x="35719" y="53578"/>
                </a:lnTo>
                <a:lnTo>
                  <a:pt x="44649" y="53578"/>
                </a:lnTo>
                <a:lnTo>
                  <a:pt x="53578" y="53578"/>
                </a:lnTo>
                <a:lnTo>
                  <a:pt x="53578" y="53578"/>
                </a:lnTo>
                <a:lnTo>
                  <a:pt x="53578" y="44648"/>
                </a:lnTo>
                <a:lnTo>
                  <a:pt x="53578" y="35719"/>
                </a:lnTo>
                <a:lnTo>
                  <a:pt x="62508" y="35719"/>
                </a:lnTo>
                <a:lnTo>
                  <a:pt x="62508" y="26789"/>
                </a:lnTo>
                <a:lnTo>
                  <a:pt x="62508" y="17859"/>
                </a:lnTo>
                <a:lnTo>
                  <a:pt x="62508" y="8930"/>
                </a:lnTo>
                <a:lnTo>
                  <a:pt x="71438" y="0"/>
                </a:lnTo>
                <a:lnTo>
                  <a:pt x="62508" y="8930"/>
                </a:lnTo>
                <a:lnTo>
                  <a:pt x="62508" y="17859"/>
                </a:lnTo>
                <a:lnTo>
                  <a:pt x="44649" y="26789"/>
                </a:lnTo>
                <a:lnTo>
                  <a:pt x="26789" y="44648"/>
                </a:lnTo>
                <a:lnTo>
                  <a:pt x="17860" y="62508"/>
                </a:lnTo>
                <a:lnTo>
                  <a:pt x="8930" y="80367"/>
                </a:lnTo>
                <a:lnTo>
                  <a:pt x="0" y="89297"/>
                </a:lnTo>
                <a:lnTo>
                  <a:pt x="8930" y="107156"/>
                </a:lnTo>
                <a:lnTo>
                  <a:pt x="17860" y="107156"/>
                </a:lnTo>
                <a:lnTo>
                  <a:pt x="26789" y="116086"/>
                </a:lnTo>
                <a:lnTo>
                  <a:pt x="35719" y="116086"/>
                </a:lnTo>
                <a:lnTo>
                  <a:pt x="44649" y="107156"/>
                </a:lnTo>
                <a:lnTo>
                  <a:pt x="53578" y="98227"/>
                </a:lnTo>
                <a:lnTo>
                  <a:pt x="62508" y="89297"/>
                </a:lnTo>
                <a:lnTo>
                  <a:pt x="80367" y="71437"/>
                </a:lnTo>
                <a:lnTo>
                  <a:pt x="98227" y="44648"/>
                </a:lnTo>
                <a:lnTo>
                  <a:pt x="116086" y="26789"/>
                </a:lnTo>
                <a:lnTo>
                  <a:pt x="133946" y="17859"/>
                </a:lnTo>
                <a:lnTo>
                  <a:pt x="142875" y="17859"/>
                </a:lnTo>
                <a:lnTo>
                  <a:pt x="151805" y="17859"/>
                </a:lnTo>
                <a:lnTo>
                  <a:pt x="142875" y="26789"/>
                </a:lnTo>
                <a:lnTo>
                  <a:pt x="142875" y="35719"/>
                </a:lnTo>
                <a:lnTo>
                  <a:pt x="125016" y="53578"/>
                </a:lnTo>
                <a:lnTo>
                  <a:pt x="125016" y="71437"/>
                </a:lnTo>
                <a:lnTo>
                  <a:pt x="116086" y="89297"/>
                </a:lnTo>
                <a:lnTo>
                  <a:pt x="107156" y="98227"/>
                </a:lnTo>
                <a:lnTo>
                  <a:pt x="107156" y="107156"/>
                </a:lnTo>
                <a:lnTo>
                  <a:pt x="107156" y="116086"/>
                </a:lnTo>
                <a:lnTo>
                  <a:pt x="107156" y="116086"/>
                </a:lnTo>
                <a:lnTo>
                  <a:pt x="125016" y="116086"/>
                </a:lnTo>
                <a:lnTo>
                  <a:pt x="133946" y="98227"/>
                </a:lnTo>
                <a:lnTo>
                  <a:pt x="151805" y="89297"/>
                </a:lnTo>
                <a:lnTo>
                  <a:pt x="178594" y="71437"/>
                </a:lnTo>
                <a:lnTo>
                  <a:pt x="196453" y="53578"/>
                </a:lnTo>
                <a:lnTo>
                  <a:pt x="214313" y="35719"/>
                </a:lnTo>
                <a:lnTo>
                  <a:pt x="223242" y="26789"/>
                </a:lnTo>
                <a:lnTo>
                  <a:pt x="232172" y="26789"/>
                </a:lnTo>
                <a:lnTo>
                  <a:pt x="232172" y="26789"/>
                </a:lnTo>
                <a:lnTo>
                  <a:pt x="223242" y="35719"/>
                </a:lnTo>
                <a:lnTo>
                  <a:pt x="223242" y="53578"/>
                </a:lnTo>
                <a:lnTo>
                  <a:pt x="214313" y="62508"/>
                </a:lnTo>
                <a:lnTo>
                  <a:pt x="214313" y="71437"/>
                </a:lnTo>
                <a:lnTo>
                  <a:pt x="205383" y="80367"/>
                </a:lnTo>
                <a:lnTo>
                  <a:pt x="205383" y="89297"/>
                </a:lnTo>
                <a:lnTo>
                  <a:pt x="205383" y="89297"/>
                </a:lnTo>
                <a:lnTo>
                  <a:pt x="223242" y="80367"/>
                </a:lnTo>
                <a:lnTo>
                  <a:pt x="232172" y="80367"/>
                </a:lnTo>
                <a:lnTo>
                  <a:pt x="258961" y="62508"/>
                </a:lnTo>
                <a:lnTo>
                  <a:pt x="285750" y="53578"/>
                </a:lnTo>
                <a:lnTo>
                  <a:pt x="312539" y="44648"/>
                </a:lnTo>
                <a:lnTo>
                  <a:pt x="339328" y="35719"/>
                </a:lnTo>
                <a:lnTo>
                  <a:pt x="348258" y="44648"/>
                </a:lnTo>
                <a:lnTo>
                  <a:pt x="357188" y="53578"/>
                </a:lnTo>
                <a:lnTo>
                  <a:pt x="357188" y="71437"/>
                </a:lnTo>
                <a:lnTo>
                  <a:pt x="348258" y="80367"/>
                </a:lnTo>
                <a:lnTo>
                  <a:pt x="339328" y="98227"/>
                </a:lnTo>
                <a:lnTo>
                  <a:pt x="330399" y="98227"/>
                </a:lnTo>
                <a:lnTo>
                  <a:pt x="330399" y="107156"/>
                </a:lnTo>
                <a:lnTo>
                  <a:pt x="330399" y="98227"/>
                </a:lnTo>
                <a:lnTo>
                  <a:pt x="339328" y="89297"/>
                </a:lnTo>
                <a:lnTo>
                  <a:pt x="366117" y="71437"/>
                </a:lnTo>
                <a:lnTo>
                  <a:pt x="366117" y="7143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6" name="Freeform 25"/>
          <p:cNvSpPr/>
          <p:nvPr/>
        </p:nvSpPr>
        <p:spPr bwMode="auto">
          <a:xfrm>
            <a:off x="8224241" y="839391"/>
            <a:ext cx="151806" cy="169665"/>
          </a:xfrm>
          <a:custGeom>
            <a:avLst/>
            <a:gdLst/>
            <a:ahLst/>
            <a:cxnLst/>
            <a:rect l="0" t="0" r="0" b="0"/>
            <a:pathLst>
              <a:path w="151806" h="169665">
                <a:moveTo>
                  <a:pt x="142875" y="0"/>
                </a:moveTo>
                <a:lnTo>
                  <a:pt x="151805" y="0"/>
                </a:lnTo>
                <a:lnTo>
                  <a:pt x="133946" y="8929"/>
                </a:lnTo>
                <a:lnTo>
                  <a:pt x="125016" y="17859"/>
                </a:lnTo>
                <a:lnTo>
                  <a:pt x="98227" y="44648"/>
                </a:lnTo>
                <a:lnTo>
                  <a:pt x="62508" y="62507"/>
                </a:lnTo>
                <a:lnTo>
                  <a:pt x="44649" y="89296"/>
                </a:lnTo>
                <a:lnTo>
                  <a:pt x="17860" y="107156"/>
                </a:lnTo>
                <a:lnTo>
                  <a:pt x="8930" y="133945"/>
                </a:lnTo>
                <a:lnTo>
                  <a:pt x="0" y="151804"/>
                </a:lnTo>
                <a:lnTo>
                  <a:pt x="0" y="160734"/>
                </a:lnTo>
                <a:lnTo>
                  <a:pt x="17860" y="169664"/>
                </a:lnTo>
                <a:lnTo>
                  <a:pt x="35719" y="169664"/>
                </a:lnTo>
                <a:lnTo>
                  <a:pt x="62508" y="169664"/>
                </a:lnTo>
                <a:lnTo>
                  <a:pt x="62508" y="16966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7" name="Freeform 26"/>
          <p:cNvSpPr/>
          <p:nvPr/>
        </p:nvSpPr>
        <p:spPr bwMode="auto">
          <a:xfrm>
            <a:off x="8349257" y="714375"/>
            <a:ext cx="214314" cy="285751"/>
          </a:xfrm>
          <a:custGeom>
            <a:avLst/>
            <a:gdLst/>
            <a:ahLst/>
            <a:cxnLst/>
            <a:rect l="0" t="0" r="0" b="0"/>
            <a:pathLst>
              <a:path w="214314" h="285751">
                <a:moveTo>
                  <a:pt x="44648" y="160734"/>
                </a:moveTo>
                <a:lnTo>
                  <a:pt x="44648" y="160734"/>
                </a:lnTo>
                <a:lnTo>
                  <a:pt x="35719" y="169664"/>
                </a:lnTo>
                <a:lnTo>
                  <a:pt x="35719" y="178594"/>
                </a:lnTo>
                <a:lnTo>
                  <a:pt x="35719" y="196453"/>
                </a:lnTo>
                <a:lnTo>
                  <a:pt x="26789" y="205383"/>
                </a:lnTo>
                <a:lnTo>
                  <a:pt x="26789" y="223242"/>
                </a:lnTo>
                <a:lnTo>
                  <a:pt x="17859" y="250031"/>
                </a:lnTo>
                <a:lnTo>
                  <a:pt x="8930" y="258961"/>
                </a:lnTo>
                <a:lnTo>
                  <a:pt x="0" y="267891"/>
                </a:lnTo>
                <a:lnTo>
                  <a:pt x="0" y="267891"/>
                </a:lnTo>
                <a:lnTo>
                  <a:pt x="17859" y="267891"/>
                </a:lnTo>
                <a:lnTo>
                  <a:pt x="26789" y="258961"/>
                </a:lnTo>
                <a:lnTo>
                  <a:pt x="44648" y="250031"/>
                </a:lnTo>
                <a:lnTo>
                  <a:pt x="53578" y="223242"/>
                </a:lnTo>
                <a:lnTo>
                  <a:pt x="62508" y="214312"/>
                </a:lnTo>
                <a:lnTo>
                  <a:pt x="71438" y="196453"/>
                </a:lnTo>
                <a:lnTo>
                  <a:pt x="80367" y="187523"/>
                </a:lnTo>
                <a:lnTo>
                  <a:pt x="80367" y="187523"/>
                </a:lnTo>
                <a:lnTo>
                  <a:pt x="98227" y="196453"/>
                </a:lnTo>
                <a:lnTo>
                  <a:pt x="98227" y="205383"/>
                </a:lnTo>
                <a:lnTo>
                  <a:pt x="89297" y="223242"/>
                </a:lnTo>
                <a:lnTo>
                  <a:pt x="89297" y="232172"/>
                </a:lnTo>
                <a:lnTo>
                  <a:pt x="62508" y="241101"/>
                </a:lnTo>
                <a:lnTo>
                  <a:pt x="53578" y="250031"/>
                </a:lnTo>
                <a:lnTo>
                  <a:pt x="44648" y="258961"/>
                </a:lnTo>
                <a:lnTo>
                  <a:pt x="44648" y="267891"/>
                </a:lnTo>
                <a:lnTo>
                  <a:pt x="71438" y="258961"/>
                </a:lnTo>
                <a:lnTo>
                  <a:pt x="89297" y="250031"/>
                </a:lnTo>
                <a:lnTo>
                  <a:pt x="107156" y="241101"/>
                </a:lnTo>
                <a:lnTo>
                  <a:pt x="125016" y="223242"/>
                </a:lnTo>
                <a:lnTo>
                  <a:pt x="133945" y="205383"/>
                </a:lnTo>
                <a:lnTo>
                  <a:pt x="133945" y="178594"/>
                </a:lnTo>
                <a:lnTo>
                  <a:pt x="133945" y="142875"/>
                </a:lnTo>
                <a:lnTo>
                  <a:pt x="142875" y="116086"/>
                </a:lnTo>
                <a:lnTo>
                  <a:pt x="142875" y="89297"/>
                </a:lnTo>
                <a:lnTo>
                  <a:pt x="151805" y="71437"/>
                </a:lnTo>
                <a:lnTo>
                  <a:pt x="151805" y="62508"/>
                </a:lnTo>
                <a:lnTo>
                  <a:pt x="151805" y="62508"/>
                </a:lnTo>
                <a:lnTo>
                  <a:pt x="151805" y="62508"/>
                </a:lnTo>
                <a:lnTo>
                  <a:pt x="142875" y="80367"/>
                </a:lnTo>
                <a:lnTo>
                  <a:pt x="142875" y="98226"/>
                </a:lnTo>
                <a:lnTo>
                  <a:pt x="133945" y="133945"/>
                </a:lnTo>
                <a:lnTo>
                  <a:pt x="116086" y="160734"/>
                </a:lnTo>
                <a:lnTo>
                  <a:pt x="107156" y="196453"/>
                </a:lnTo>
                <a:lnTo>
                  <a:pt x="98227" y="223242"/>
                </a:lnTo>
                <a:lnTo>
                  <a:pt x="89297" y="241101"/>
                </a:lnTo>
                <a:lnTo>
                  <a:pt x="89297" y="258961"/>
                </a:lnTo>
                <a:lnTo>
                  <a:pt x="89297" y="276820"/>
                </a:lnTo>
                <a:lnTo>
                  <a:pt x="89297" y="276820"/>
                </a:lnTo>
                <a:lnTo>
                  <a:pt x="98227" y="285750"/>
                </a:lnTo>
                <a:lnTo>
                  <a:pt x="107156" y="276820"/>
                </a:lnTo>
                <a:lnTo>
                  <a:pt x="116086" y="267891"/>
                </a:lnTo>
                <a:lnTo>
                  <a:pt x="133945" y="250031"/>
                </a:lnTo>
                <a:lnTo>
                  <a:pt x="142875" y="223242"/>
                </a:lnTo>
                <a:lnTo>
                  <a:pt x="160734" y="196453"/>
                </a:lnTo>
                <a:lnTo>
                  <a:pt x="187523" y="160734"/>
                </a:lnTo>
                <a:lnTo>
                  <a:pt x="196453" y="125016"/>
                </a:lnTo>
                <a:lnTo>
                  <a:pt x="205383" y="89297"/>
                </a:lnTo>
                <a:lnTo>
                  <a:pt x="205383" y="53578"/>
                </a:lnTo>
                <a:lnTo>
                  <a:pt x="205383" y="26789"/>
                </a:lnTo>
                <a:lnTo>
                  <a:pt x="205383" y="8930"/>
                </a:lnTo>
                <a:lnTo>
                  <a:pt x="214313" y="0"/>
                </a:lnTo>
                <a:lnTo>
                  <a:pt x="214313" y="8930"/>
                </a:lnTo>
                <a:lnTo>
                  <a:pt x="205383" y="17859"/>
                </a:lnTo>
                <a:lnTo>
                  <a:pt x="196453" y="44648"/>
                </a:lnTo>
                <a:lnTo>
                  <a:pt x="187523" y="80367"/>
                </a:lnTo>
                <a:lnTo>
                  <a:pt x="169664" y="116086"/>
                </a:lnTo>
                <a:lnTo>
                  <a:pt x="160734" y="151805"/>
                </a:lnTo>
                <a:lnTo>
                  <a:pt x="142875" y="187523"/>
                </a:lnTo>
                <a:lnTo>
                  <a:pt x="133945" y="214312"/>
                </a:lnTo>
                <a:lnTo>
                  <a:pt x="125016" y="232172"/>
                </a:lnTo>
                <a:lnTo>
                  <a:pt x="125016" y="250031"/>
                </a:lnTo>
                <a:lnTo>
                  <a:pt x="133945" y="258961"/>
                </a:lnTo>
                <a:lnTo>
                  <a:pt x="142875" y="267891"/>
                </a:lnTo>
                <a:lnTo>
                  <a:pt x="160734" y="267891"/>
                </a:lnTo>
                <a:lnTo>
                  <a:pt x="160734" y="250031"/>
                </a:lnTo>
                <a:lnTo>
                  <a:pt x="178594" y="241101"/>
                </a:lnTo>
                <a:lnTo>
                  <a:pt x="187523" y="223242"/>
                </a:lnTo>
                <a:lnTo>
                  <a:pt x="196453" y="214312"/>
                </a:lnTo>
                <a:lnTo>
                  <a:pt x="205383" y="205383"/>
                </a:lnTo>
                <a:lnTo>
                  <a:pt x="196453" y="205383"/>
                </a:lnTo>
                <a:lnTo>
                  <a:pt x="187523" y="205383"/>
                </a:lnTo>
                <a:lnTo>
                  <a:pt x="187523" y="223242"/>
                </a:lnTo>
                <a:lnTo>
                  <a:pt x="187523" y="232172"/>
                </a:lnTo>
                <a:lnTo>
                  <a:pt x="187523" y="241101"/>
                </a:lnTo>
                <a:lnTo>
                  <a:pt x="196453" y="250031"/>
                </a:lnTo>
                <a:lnTo>
                  <a:pt x="187523" y="250031"/>
                </a:lnTo>
                <a:lnTo>
                  <a:pt x="169664" y="258961"/>
                </a:lnTo>
                <a:lnTo>
                  <a:pt x="160734" y="258961"/>
                </a:lnTo>
                <a:lnTo>
                  <a:pt x="160734" y="25896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8" name="Freeform 27"/>
          <p:cNvSpPr/>
          <p:nvPr/>
        </p:nvSpPr>
        <p:spPr bwMode="auto">
          <a:xfrm>
            <a:off x="6563320" y="1250156"/>
            <a:ext cx="276822" cy="223243"/>
          </a:xfrm>
          <a:custGeom>
            <a:avLst/>
            <a:gdLst/>
            <a:ahLst/>
            <a:cxnLst/>
            <a:rect l="0" t="0" r="0" b="0"/>
            <a:pathLst>
              <a:path w="276822" h="223243">
                <a:moveTo>
                  <a:pt x="44649" y="26789"/>
                </a:moveTo>
                <a:lnTo>
                  <a:pt x="35719" y="26789"/>
                </a:lnTo>
                <a:lnTo>
                  <a:pt x="26789" y="26789"/>
                </a:lnTo>
                <a:lnTo>
                  <a:pt x="8930" y="26789"/>
                </a:lnTo>
                <a:lnTo>
                  <a:pt x="8930" y="26789"/>
                </a:lnTo>
                <a:lnTo>
                  <a:pt x="0" y="26789"/>
                </a:lnTo>
                <a:lnTo>
                  <a:pt x="0" y="26789"/>
                </a:lnTo>
                <a:lnTo>
                  <a:pt x="8930" y="17860"/>
                </a:lnTo>
                <a:lnTo>
                  <a:pt x="35719" y="8930"/>
                </a:lnTo>
                <a:lnTo>
                  <a:pt x="62508" y="8930"/>
                </a:lnTo>
                <a:lnTo>
                  <a:pt x="89297" y="0"/>
                </a:lnTo>
                <a:lnTo>
                  <a:pt x="116086" y="0"/>
                </a:lnTo>
                <a:lnTo>
                  <a:pt x="133946" y="0"/>
                </a:lnTo>
                <a:lnTo>
                  <a:pt x="151805" y="8930"/>
                </a:lnTo>
                <a:lnTo>
                  <a:pt x="151805" y="17860"/>
                </a:lnTo>
                <a:lnTo>
                  <a:pt x="151805" y="26789"/>
                </a:lnTo>
                <a:lnTo>
                  <a:pt x="133946" y="44649"/>
                </a:lnTo>
                <a:lnTo>
                  <a:pt x="125016" y="53578"/>
                </a:lnTo>
                <a:lnTo>
                  <a:pt x="116086" y="62508"/>
                </a:lnTo>
                <a:lnTo>
                  <a:pt x="107157" y="62508"/>
                </a:lnTo>
                <a:lnTo>
                  <a:pt x="107157" y="71438"/>
                </a:lnTo>
                <a:lnTo>
                  <a:pt x="116086" y="71438"/>
                </a:lnTo>
                <a:lnTo>
                  <a:pt x="133946" y="62508"/>
                </a:lnTo>
                <a:lnTo>
                  <a:pt x="160735" y="62508"/>
                </a:lnTo>
                <a:lnTo>
                  <a:pt x="187524" y="71438"/>
                </a:lnTo>
                <a:lnTo>
                  <a:pt x="223243" y="89297"/>
                </a:lnTo>
                <a:lnTo>
                  <a:pt x="258961" y="98227"/>
                </a:lnTo>
                <a:lnTo>
                  <a:pt x="276821" y="116086"/>
                </a:lnTo>
                <a:lnTo>
                  <a:pt x="276821" y="133946"/>
                </a:lnTo>
                <a:lnTo>
                  <a:pt x="258961" y="151805"/>
                </a:lnTo>
                <a:lnTo>
                  <a:pt x="223243" y="178594"/>
                </a:lnTo>
                <a:lnTo>
                  <a:pt x="187524" y="196453"/>
                </a:lnTo>
                <a:lnTo>
                  <a:pt x="151805" y="205383"/>
                </a:lnTo>
                <a:lnTo>
                  <a:pt x="116086" y="214313"/>
                </a:lnTo>
                <a:lnTo>
                  <a:pt x="98227" y="223242"/>
                </a:lnTo>
                <a:lnTo>
                  <a:pt x="89297" y="214313"/>
                </a:lnTo>
                <a:lnTo>
                  <a:pt x="98227" y="214313"/>
                </a:lnTo>
                <a:lnTo>
                  <a:pt x="125016" y="196453"/>
                </a:lnTo>
                <a:lnTo>
                  <a:pt x="160735" y="187523"/>
                </a:lnTo>
                <a:lnTo>
                  <a:pt x="205383" y="169664"/>
                </a:lnTo>
                <a:lnTo>
                  <a:pt x="205383" y="16966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9" name="Freeform 28"/>
          <p:cNvSpPr/>
          <p:nvPr/>
        </p:nvSpPr>
        <p:spPr bwMode="auto">
          <a:xfrm>
            <a:off x="7411641" y="1143000"/>
            <a:ext cx="53579" cy="294680"/>
          </a:xfrm>
          <a:custGeom>
            <a:avLst/>
            <a:gdLst/>
            <a:ahLst/>
            <a:cxnLst/>
            <a:rect l="0" t="0" r="0" b="0"/>
            <a:pathLst>
              <a:path w="53579" h="294680">
                <a:moveTo>
                  <a:pt x="53578" y="0"/>
                </a:moveTo>
                <a:lnTo>
                  <a:pt x="44648" y="0"/>
                </a:lnTo>
                <a:lnTo>
                  <a:pt x="35718" y="0"/>
                </a:lnTo>
                <a:lnTo>
                  <a:pt x="35718" y="0"/>
                </a:lnTo>
                <a:lnTo>
                  <a:pt x="26789" y="8930"/>
                </a:lnTo>
                <a:lnTo>
                  <a:pt x="17859" y="17859"/>
                </a:lnTo>
                <a:lnTo>
                  <a:pt x="8929" y="44648"/>
                </a:lnTo>
                <a:lnTo>
                  <a:pt x="8929" y="71437"/>
                </a:lnTo>
                <a:lnTo>
                  <a:pt x="0" y="116086"/>
                </a:lnTo>
                <a:lnTo>
                  <a:pt x="0" y="160734"/>
                </a:lnTo>
                <a:lnTo>
                  <a:pt x="0" y="196453"/>
                </a:lnTo>
                <a:lnTo>
                  <a:pt x="0" y="232172"/>
                </a:lnTo>
                <a:lnTo>
                  <a:pt x="0" y="258961"/>
                </a:lnTo>
                <a:lnTo>
                  <a:pt x="8929" y="276820"/>
                </a:lnTo>
                <a:lnTo>
                  <a:pt x="8929" y="285750"/>
                </a:lnTo>
                <a:lnTo>
                  <a:pt x="17859" y="294679"/>
                </a:lnTo>
                <a:lnTo>
                  <a:pt x="26789" y="285750"/>
                </a:lnTo>
                <a:lnTo>
                  <a:pt x="35718" y="267890"/>
                </a:lnTo>
                <a:lnTo>
                  <a:pt x="35718" y="26789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0" name="Freeform 29"/>
          <p:cNvSpPr/>
          <p:nvPr/>
        </p:nvSpPr>
        <p:spPr bwMode="auto">
          <a:xfrm>
            <a:off x="7554516" y="1294805"/>
            <a:ext cx="53579" cy="116086"/>
          </a:xfrm>
          <a:custGeom>
            <a:avLst/>
            <a:gdLst/>
            <a:ahLst/>
            <a:cxnLst/>
            <a:rect l="0" t="0" r="0" b="0"/>
            <a:pathLst>
              <a:path w="53579" h="116086">
                <a:moveTo>
                  <a:pt x="0" y="0"/>
                </a:moveTo>
                <a:lnTo>
                  <a:pt x="0" y="8929"/>
                </a:lnTo>
                <a:lnTo>
                  <a:pt x="0" y="17859"/>
                </a:lnTo>
                <a:lnTo>
                  <a:pt x="0" y="35718"/>
                </a:lnTo>
                <a:lnTo>
                  <a:pt x="0" y="53578"/>
                </a:lnTo>
                <a:lnTo>
                  <a:pt x="0" y="71437"/>
                </a:lnTo>
                <a:lnTo>
                  <a:pt x="0" y="89297"/>
                </a:lnTo>
                <a:lnTo>
                  <a:pt x="0" y="107156"/>
                </a:lnTo>
                <a:lnTo>
                  <a:pt x="8929" y="116085"/>
                </a:lnTo>
                <a:lnTo>
                  <a:pt x="8929" y="116085"/>
                </a:lnTo>
                <a:lnTo>
                  <a:pt x="17859" y="116085"/>
                </a:lnTo>
                <a:lnTo>
                  <a:pt x="26789" y="107156"/>
                </a:lnTo>
                <a:lnTo>
                  <a:pt x="35718" y="89297"/>
                </a:lnTo>
                <a:lnTo>
                  <a:pt x="53578" y="62508"/>
                </a:lnTo>
                <a:lnTo>
                  <a:pt x="53578" y="6250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1" name="Freeform 30"/>
          <p:cNvSpPr/>
          <p:nvPr/>
        </p:nvSpPr>
        <p:spPr bwMode="auto">
          <a:xfrm>
            <a:off x="7581305" y="1116211"/>
            <a:ext cx="89298" cy="8931"/>
          </a:xfrm>
          <a:custGeom>
            <a:avLst/>
            <a:gdLst/>
            <a:ahLst/>
            <a:cxnLst/>
            <a:rect l="0" t="0" r="0" b="0"/>
            <a:pathLst>
              <a:path w="89298" h="8931">
                <a:moveTo>
                  <a:pt x="17859" y="0"/>
                </a:moveTo>
                <a:lnTo>
                  <a:pt x="8929" y="0"/>
                </a:lnTo>
                <a:lnTo>
                  <a:pt x="8929" y="0"/>
                </a:lnTo>
                <a:lnTo>
                  <a:pt x="0" y="0"/>
                </a:lnTo>
                <a:lnTo>
                  <a:pt x="0" y="0"/>
                </a:lnTo>
                <a:lnTo>
                  <a:pt x="0" y="0"/>
                </a:lnTo>
                <a:lnTo>
                  <a:pt x="8929" y="0"/>
                </a:lnTo>
                <a:lnTo>
                  <a:pt x="26789" y="8930"/>
                </a:lnTo>
                <a:lnTo>
                  <a:pt x="35718" y="8930"/>
                </a:lnTo>
                <a:lnTo>
                  <a:pt x="53578" y="0"/>
                </a:lnTo>
                <a:lnTo>
                  <a:pt x="71437" y="0"/>
                </a:lnTo>
                <a:lnTo>
                  <a:pt x="89297" y="0"/>
                </a:lnTo>
                <a:lnTo>
                  <a:pt x="89297"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2" name="Freeform 31"/>
          <p:cNvSpPr/>
          <p:nvPr/>
        </p:nvSpPr>
        <p:spPr bwMode="auto">
          <a:xfrm>
            <a:off x="7688461" y="1116211"/>
            <a:ext cx="98228" cy="250032"/>
          </a:xfrm>
          <a:custGeom>
            <a:avLst/>
            <a:gdLst/>
            <a:ahLst/>
            <a:cxnLst/>
            <a:rect l="0" t="0" r="0" b="0"/>
            <a:pathLst>
              <a:path w="98228" h="250032">
                <a:moveTo>
                  <a:pt x="17859" y="0"/>
                </a:moveTo>
                <a:lnTo>
                  <a:pt x="17859" y="0"/>
                </a:lnTo>
                <a:lnTo>
                  <a:pt x="8930" y="8930"/>
                </a:lnTo>
                <a:lnTo>
                  <a:pt x="8930" y="17859"/>
                </a:lnTo>
                <a:lnTo>
                  <a:pt x="8930" y="35719"/>
                </a:lnTo>
                <a:lnTo>
                  <a:pt x="8930" y="62508"/>
                </a:lnTo>
                <a:lnTo>
                  <a:pt x="8930" y="89297"/>
                </a:lnTo>
                <a:lnTo>
                  <a:pt x="8930" y="116086"/>
                </a:lnTo>
                <a:lnTo>
                  <a:pt x="8930" y="151805"/>
                </a:lnTo>
                <a:lnTo>
                  <a:pt x="0" y="178594"/>
                </a:lnTo>
                <a:lnTo>
                  <a:pt x="0" y="196453"/>
                </a:lnTo>
                <a:lnTo>
                  <a:pt x="8930" y="214312"/>
                </a:lnTo>
                <a:lnTo>
                  <a:pt x="8930" y="214312"/>
                </a:lnTo>
                <a:lnTo>
                  <a:pt x="17859" y="214312"/>
                </a:lnTo>
                <a:lnTo>
                  <a:pt x="26789" y="205383"/>
                </a:lnTo>
                <a:lnTo>
                  <a:pt x="35719" y="196453"/>
                </a:lnTo>
                <a:lnTo>
                  <a:pt x="44648" y="187523"/>
                </a:lnTo>
                <a:lnTo>
                  <a:pt x="62508" y="169664"/>
                </a:lnTo>
                <a:lnTo>
                  <a:pt x="71437" y="160734"/>
                </a:lnTo>
                <a:lnTo>
                  <a:pt x="89297" y="160734"/>
                </a:lnTo>
                <a:lnTo>
                  <a:pt x="98227" y="169664"/>
                </a:lnTo>
                <a:lnTo>
                  <a:pt x="98227" y="178594"/>
                </a:lnTo>
                <a:lnTo>
                  <a:pt x="89297" y="196453"/>
                </a:lnTo>
                <a:lnTo>
                  <a:pt x="80367" y="223242"/>
                </a:lnTo>
                <a:lnTo>
                  <a:pt x="62508" y="232172"/>
                </a:lnTo>
                <a:lnTo>
                  <a:pt x="44648" y="250031"/>
                </a:lnTo>
                <a:lnTo>
                  <a:pt x="26789" y="250031"/>
                </a:lnTo>
                <a:lnTo>
                  <a:pt x="8930" y="250031"/>
                </a:lnTo>
                <a:lnTo>
                  <a:pt x="8930" y="250031"/>
                </a:lnTo>
                <a:lnTo>
                  <a:pt x="17859" y="241102"/>
                </a:lnTo>
                <a:lnTo>
                  <a:pt x="17859" y="223242"/>
                </a:lnTo>
                <a:lnTo>
                  <a:pt x="35719" y="205383"/>
                </a:lnTo>
                <a:lnTo>
                  <a:pt x="35719" y="20538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3" name="Freeform 32"/>
          <p:cNvSpPr/>
          <p:nvPr/>
        </p:nvSpPr>
        <p:spPr bwMode="auto">
          <a:xfrm>
            <a:off x="7867055" y="1062633"/>
            <a:ext cx="151805" cy="312540"/>
          </a:xfrm>
          <a:custGeom>
            <a:avLst/>
            <a:gdLst/>
            <a:ahLst/>
            <a:cxnLst/>
            <a:rect l="0" t="0" r="0" b="0"/>
            <a:pathLst>
              <a:path w="151805" h="312540">
                <a:moveTo>
                  <a:pt x="151804" y="17859"/>
                </a:moveTo>
                <a:lnTo>
                  <a:pt x="151804" y="17859"/>
                </a:lnTo>
                <a:lnTo>
                  <a:pt x="142875" y="8929"/>
                </a:lnTo>
                <a:lnTo>
                  <a:pt x="142875" y="8929"/>
                </a:lnTo>
                <a:lnTo>
                  <a:pt x="142875" y="0"/>
                </a:lnTo>
                <a:lnTo>
                  <a:pt x="133945" y="0"/>
                </a:lnTo>
                <a:lnTo>
                  <a:pt x="133945" y="8929"/>
                </a:lnTo>
                <a:lnTo>
                  <a:pt x="125015" y="8929"/>
                </a:lnTo>
                <a:lnTo>
                  <a:pt x="116086" y="17859"/>
                </a:lnTo>
                <a:lnTo>
                  <a:pt x="116086" y="35718"/>
                </a:lnTo>
                <a:lnTo>
                  <a:pt x="116086" y="62508"/>
                </a:lnTo>
                <a:lnTo>
                  <a:pt x="116086" y="98226"/>
                </a:lnTo>
                <a:lnTo>
                  <a:pt x="125015" y="133945"/>
                </a:lnTo>
                <a:lnTo>
                  <a:pt x="125015" y="169664"/>
                </a:lnTo>
                <a:lnTo>
                  <a:pt x="133945" y="214312"/>
                </a:lnTo>
                <a:lnTo>
                  <a:pt x="133945" y="241101"/>
                </a:lnTo>
                <a:lnTo>
                  <a:pt x="142875" y="267890"/>
                </a:lnTo>
                <a:lnTo>
                  <a:pt x="133945" y="294680"/>
                </a:lnTo>
                <a:lnTo>
                  <a:pt x="116086" y="303609"/>
                </a:lnTo>
                <a:lnTo>
                  <a:pt x="107156" y="312539"/>
                </a:lnTo>
                <a:lnTo>
                  <a:pt x="89297" y="312539"/>
                </a:lnTo>
                <a:lnTo>
                  <a:pt x="71437" y="303609"/>
                </a:lnTo>
                <a:lnTo>
                  <a:pt x="62508" y="285750"/>
                </a:lnTo>
                <a:lnTo>
                  <a:pt x="44648" y="258961"/>
                </a:lnTo>
                <a:lnTo>
                  <a:pt x="26789" y="232172"/>
                </a:lnTo>
                <a:lnTo>
                  <a:pt x="8929" y="205383"/>
                </a:lnTo>
                <a:lnTo>
                  <a:pt x="0" y="187523"/>
                </a:lnTo>
                <a:lnTo>
                  <a:pt x="0" y="18752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4" name="Freeform 33"/>
          <p:cNvSpPr/>
          <p:nvPr/>
        </p:nvSpPr>
        <p:spPr bwMode="auto">
          <a:xfrm>
            <a:off x="7858125" y="1232297"/>
            <a:ext cx="241103" cy="44649"/>
          </a:xfrm>
          <a:custGeom>
            <a:avLst/>
            <a:gdLst/>
            <a:ahLst/>
            <a:cxnLst/>
            <a:rect l="0" t="0" r="0" b="0"/>
            <a:pathLst>
              <a:path w="241103" h="44649">
                <a:moveTo>
                  <a:pt x="0" y="0"/>
                </a:moveTo>
                <a:lnTo>
                  <a:pt x="0" y="0"/>
                </a:lnTo>
                <a:lnTo>
                  <a:pt x="8930" y="8930"/>
                </a:lnTo>
                <a:lnTo>
                  <a:pt x="26789" y="17859"/>
                </a:lnTo>
                <a:lnTo>
                  <a:pt x="53578" y="26789"/>
                </a:lnTo>
                <a:lnTo>
                  <a:pt x="80367" y="35719"/>
                </a:lnTo>
                <a:lnTo>
                  <a:pt x="116086" y="44648"/>
                </a:lnTo>
                <a:lnTo>
                  <a:pt x="142875" y="44648"/>
                </a:lnTo>
                <a:lnTo>
                  <a:pt x="178594" y="44648"/>
                </a:lnTo>
                <a:lnTo>
                  <a:pt x="205383" y="44648"/>
                </a:lnTo>
                <a:lnTo>
                  <a:pt x="223242" y="35719"/>
                </a:lnTo>
                <a:lnTo>
                  <a:pt x="232172" y="26789"/>
                </a:lnTo>
                <a:lnTo>
                  <a:pt x="241102" y="8930"/>
                </a:lnTo>
                <a:lnTo>
                  <a:pt x="241102" y="0"/>
                </a:lnTo>
                <a:lnTo>
                  <a:pt x="241102"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5" name="Freeform 34"/>
          <p:cNvSpPr/>
          <p:nvPr/>
        </p:nvSpPr>
        <p:spPr bwMode="auto">
          <a:xfrm>
            <a:off x="8081367" y="1205508"/>
            <a:ext cx="196454" cy="133946"/>
          </a:xfrm>
          <a:custGeom>
            <a:avLst/>
            <a:gdLst/>
            <a:ahLst/>
            <a:cxnLst/>
            <a:rect l="0" t="0" r="0" b="0"/>
            <a:pathLst>
              <a:path w="196454" h="133946">
                <a:moveTo>
                  <a:pt x="17860" y="0"/>
                </a:moveTo>
                <a:lnTo>
                  <a:pt x="17860" y="0"/>
                </a:lnTo>
                <a:lnTo>
                  <a:pt x="17860" y="8929"/>
                </a:lnTo>
                <a:lnTo>
                  <a:pt x="8930" y="17859"/>
                </a:lnTo>
                <a:lnTo>
                  <a:pt x="8930" y="35719"/>
                </a:lnTo>
                <a:lnTo>
                  <a:pt x="8930" y="53578"/>
                </a:lnTo>
                <a:lnTo>
                  <a:pt x="0" y="71437"/>
                </a:lnTo>
                <a:lnTo>
                  <a:pt x="8930" y="89297"/>
                </a:lnTo>
                <a:lnTo>
                  <a:pt x="8930" y="107156"/>
                </a:lnTo>
                <a:lnTo>
                  <a:pt x="8930" y="116086"/>
                </a:lnTo>
                <a:lnTo>
                  <a:pt x="8930" y="125015"/>
                </a:lnTo>
                <a:lnTo>
                  <a:pt x="17860" y="133945"/>
                </a:lnTo>
                <a:lnTo>
                  <a:pt x="35719" y="125015"/>
                </a:lnTo>
                <a:lnTo>
                  <a:pt x="44649" y="125015"/>
                </a:lnTo>
                <a:lnTo>
                  <a:pt x="62508" y="107156"/>
                </a:lnTo>
                <a:lnTo>
                  <a:pt x="80367" y="89297"/>
                </a:lnTo>
                <a:lnTo>
                  <a:pt x="98227" y="71437"/>
                </a:lnTo>
                <a:lnTo>
                  <a:pt x="116085" y="44648"/>
                </a:lnTo>
                <a:lnTo>
                  <a:pt x="133945" y="26789"/>
                </a:lnTo>
                <a:lnTo>
                  <a:pt x="142874" y="17859"/>
                </a:lnTo>
                <a:lnTo>
                  <a:pt x="151804" y="8929"/>
                </a:lnTo>
                <a:lnTo>
                  <a:pt x="151804" y="17859"/>
                </a:lnTo>
                <a:lnTo>
                  <a:pt x="151804" y="26789"/>
                </a:lnTo>
                <a:lnTo>
                  <a:pt x="142874" y="53578"/>
                </a:lnTo>
                <a:lnTo>
                  <a:pt x="133945" y="71437"/>
                </a:lnTo>
                <a:lnTo>
                  <a:pt x="116085" y="89297"/>
                </a:lnTo>
                <a:lnTo>
                  <a:pt x="116085" y="107156"/>
                </a:lnTo>
                <a:lnTo>
                  <a:pt x="116085" y="116086"/>
                </a:lnTo>
                <a:lnTo>
                  <a:pt x="116085" y="125015"/>
                </a:lnTo>
                <a:lnTo>
                  <a:pt x="125015" y="133945"/>
                </a:lnTo>
                <a:lnTo>
                  <a:pt x="133945" y="133945"/>
                </a:lnTo>
                <a:lnTo>
                  <a:pt x="151804" y="125015"/>
                </a:lnTo>
                <a:lnTo>
                  <a:pt x="160734" y="116086"/>
                </a:lnTo>
                <a:lnTo>
                  <a:pt x="178593" y="107156"/>
                </a:lnTo>
                <a:lnTo>
                  <a:pt x="187523" y="89297"/>
                </a:lnTo>
                <a:lnTo>
                  <a:pt x="196453" y="62508"/>
                </a:lnTo>
                <a:lnTo>
                  <a:pt x="196453" y="6250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6" name="Freeform 35"/>
          <p:cNvSpPr/>
          <p:nvPr/>
        </p:nvSpPr>
        <p:spPr bwMode="auto">
          <a:xfrm>
            <a:off x="8295679" y="1196578"/>
            <a:ext cx="142876" cy="142876"/>
          </a:xfrm>
          <a:custGeom>
            <a:avLst/>
            <a:gdLst/>
            <a:ahLst/>
            <a:cxnLst/>
            <a:rect l="0" t="0" r="0" b="0"/>
            <a:pathLst>
              <a:path w="142876" h="142876">
                <a:moveTo>
                  <a:pt x="8930" y="0"/>
                </a:moveTo>
                <a:lnTo>
                  <a:pt x="0" y="0"/>
                </a:lnTo>
                <a:lnTo>
                  <a:pt x="0" y="8930"/>
                </a:lnTo>
                <a:lnTo>
                  <a:pt x="8930" y="26789"/>
                </a:lnTo>
                <a:lnTo>
                  <a:pt x="17859" y="35719"/>
                </a:lnTo>
                <a:lnTo>
                  <a:pt x="26789" y="53578"/>
                </a:lnTo>
                <a:lnTo>
                  <a:pt x="17859" y="71438"/>
                </a:lnTo>
                <a:lnTo>
                  <a:pt x="17859" y="89297"/>
                </a:lnTo>
                <a:lnTo>
                  <a:pt x="17859" y="107156"/>
                </a:lnTo>
                <a:lnTo>
                  <a:pt x="17859" y="116086"/>
                </a:lnTo>
                <a:lnTo>
                  <a:pt x="17859" y="125016"/>
                </a:lnTo>
                <a:lnTo>
                  <a:pt x="26789" y="133945"/>
                </a:lnTo>
                <a:lnTo>
                  <a:pt x="44648" y="142875"/>
                </a:lnTo>
                <a:lnTo>
                  <a:pt x="53578" y="133945"/>
                </a:lnTo>
                <a:lnTo>
                  <a:pt x="62508" y="133945"/>
                </a:lnTo>
                <a:lnTo>
                  <a:pt x="62508" y="116086"/>
                </a:lnTo>
                <a:lnTo>
                  <a:pt x="62508" y="98227"/>
                </a:lnTo>
                <a:lnTo>
                  <a:pt x="71437" y="71438"/>
                </a:lnTo>
                <a:lnTo>
                  <a:pt x="71437" y="44649"/>
                </a:lnTo>
                <a:lnTo>
                  <a:pt x="80367" y="35719"/>
                </a:lnTo>
                <a:lnTo>
                  <a:pt x="80367" y="17859"/>
                </a:lnTo>
                <a:lnTo>
                  <a:pt x="71437" y="17859"/>
                </a:lnTo>
                <a:lnTo>
                  <a:pt x="71437" y="26789"/>
                </a:lnTo>
                <a:lnTo>
                  <a:pt x="71437" y="44649"/>
                </a:lnTo>
                <a:lnTo>
                  <a:pt x="71437" y="62508"/>
                </a:lnTo>
                <a:lnTo>
                  <a:pt x="71437" y="80367"/>
                </a:lnTo>
                <a:lnTo>
                  <a:pt x="71437" y="98227"/>
                </a:lnTo>
                <a:lnTo>
                  <a:pt x="71437" y="107156"/>
                </a:lnTo>
                <a:lnTo>
                  <a:pt x="80367" y="116086"/>
                </a:lnTo>
                <a:lnTo>
                  <a:pt x="80367" y="125016"/>
                </a:lnTo>
                <a:lnTo>
                  <a:pt x="107156" y="133945"/>
                </a:lnTo>
                <a:lnTo>
                  <a:pt x="116086" y="133945"/>
                </a:lnTo>
                <a:lnTo>
                  <a:pt x="133945" y="125016"/>
                </a:lnTo>
                <a:lnTo>
                  <a:pt x="142875" y="116086"/>
                </a:lnTo>
                <a:lnTo>
                  <a:pt x="142875" y="11608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7" name="Freeform 36"/>
          <p:cNvSpPr/>
          <p:nvPr/>
        </p:nvSpPr>
        <p:spPr bwMode="auto">
          <a:xfrm>
            <a:off x="8438554" y="1178719"/>
            <a:ext cx="26790" cy="116087"/>
          </a:xfrm>
          <a:custGeom>
            <a:avLst/>
            <a:gdLst/>
            <a:ahLst/>
            <a:cxnLst/>
            <a:rect l="0" t="0" r="0" b="0"/>
            <a:pathLst>
              <a:path w="26790" h="116087">
                <a:moveTo>
                  <a:pt x="17859" y="0"/>
                </a:moveTo>
                <a:lnTo>
                  <a:pt x="17859" y="0"/>
                </a:lnTo>
                <a:lnTo>
                  <a:pt x="17859" y="8929"/>
                </a:lnTo>
                <a:lnTo>
                  <a:pt x="8930" y="8929"/>
                </a:lnTo>
                <a:lnTo>
                  <a:pt x="8930" y="17859"/>
                </a:lnTo>
                <a:lnTo>
                  <a:pt x="0" y="35718"/>
                </a:lnTo>
                <a:lnTo>
                  <a:pt x="0" y="53578"/>
                </a:lnTo>
                <a:lnTo>
                  <a:pt x="0" y="62508"/>
                </a:lnTo>
                <a:lnTo>
                  <a:pt x="8930" y="80367"/>
                </a:lnTo>
                <a:lnTo>
                  <a:pt x="17859" y="89297"/>
                </a:lnTo>
                <a:lnTo>
                  <a:pt x="17859" y="107156"/>
                </a:lnTo>
                <a:lnTo>
                  <a:pt x="8930" y="107156"/>
                </a:lnTo>
                <a:lnTo>
                  <a:pt x="17859" y="116086"/>
                </a:lnTo>
                <a:lnTo>
                  <a:pt x="26789" y="107156"/>
                </a:lnTo>
                <a:lnTo>
                  <a:pt x="26789" y="10715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8" name="Freeform 37"/>
          <p:cNvSpPr/>
          <p:nvPr/>
        </p:nvSpPr>
        <p:spPr bwMode="auto">
          <a:xfrm>
            <a:off x="6750844" y="1580554"/>
            <a:ext cx="17860" cy="8931"/>
          </a:xfrm>
          <a:custGeom>
            <a:avLst/>
            <a:gdLst/>
            <a:ahLst/>
            <a:cxnLst/>
            <a:rect l="0" t="0" r="0" b="0"/>
            <a:pathLst>
              <a:path w="17860" h="8931">
                <a:moveTo>
                  <a:pt x="0" y="0"/>
                </a:moveTo>
                <a:lnTo>
                  <a:pt x="0" y="0"/>
                </a:lnTo>
                <a:lnTo>
                  <a:pt x="0" y="0"/>
                </a:lnTo>
                <a:lnTo>
                  <a:pt x="0" y="0"/>
                </a:lnTo>
                <a:lnTo>
                  <a:pt x="0" y="0"/>
                </a:lnTo>
                <a:lnTo>
                  <a:pt x="0" y="0"/>
                </a:lnTo>
                <a:lnTo>
                  <a:pt x="8929" y="8930"/>
                </a:lnTo>
                <a:lnTo>
                  <a:pt x="8929" y="8930"/>
                </a:lnTo>
                <a:lnTo>
                  <a:pt x="17859" y="8930"/>
                </a:lnTo>
                <a:lnTo>
                  <a:pt x="17859" y="8930"/>
                </a:lnTo>
                <a:lnTo>
                  <a:pt x="17859"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9" name="Freeform 38"/>
          <p:cNvSpPr/>
          <p:nvPr/>
        </p:nvSpPr>
        <p:spPr bwMode="auto">
          <a:xfrm>
            <a:off x="6670477" y="1866304"/>
            <a:ext cx="17860" cy="35720"/>
          </a:xfrm>
          <a:custGeom>
            <a:avLst/>
            <a:gdLst/>
            <a:ahLst/>
            <a:cxnLst/>
            <a:rect l="0" t="0" r="0" b="0"/>
            <a:pathLst>
              <a:path w="17860" h="35720">
                <a:moveTo>
                  <a:pt x="17859" y="0"/>
                </a:moveTo>
                <a:lnTo>
                  <a:pt x="8929" y="8930"/>
                </a:lnTo>
                <a:lnTo>
                  <a:pt x="8929" y="8930"/>
                </a:lnTo>
                <a:lnTo>
                  <a:pt x="8929" y="17860"/>
                </a:lnTo>
                <a:lnTo>
                  <a:pt x="0" y="26790"/>
                </a:lnTo>
                <a:lnTo>
                  <a:pt x="0" y="26790"/>
                </a:lnTo>
                <a:lnTo>
                  <a:pt x="8929" y="35719"/>
                </a:lnTo>
                <a:lnTo>
                  <a:pt x="8929" y="35719"/>
                </a:lnTo>
                <a:lnTo>
                  <a:pt x="8929" y="3571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0" name="Freeform 39"/>
          <p:cNvSpPr/>
          <p:nvPr/>
        </p:nvSpPr>
        <p:spPr bwMode="auto">
          <a:xfrm>
            <a:off x="6750844" y="2098476"/>
            <a:ext cx="8930" cy="44650"/>
          </a:xfrm>
          <a:custGeom>
            <a:avLst/>
            <a:gdLst/>
            <a:ahLst/>
            <a:cxnLst/>
            <a:rect l="0" t="0" r="0" b="0"/>
            <a:pathLst>
              <a:path w="8930" h="44650">
                <a:moveTo>
                  <a:pt x="0" y="0"/>
                </a:moveTo>
                <a:lnTo>
                  <a:pt x="0" y="0"/>
                </a:lnTo>
                <a:lnTo>
                  <a:pt x="0" y="8930"/>
                </a:lnTo>
                <a:lnTo>
                  <a:pt x="0" y="17860"/>
                </a:lnTo>
                <a:lnTo>
                  <a:pt x="0" y="35719"/>
                </a:lnTo>
                <a:lnTo>
                  <a:pt x="8929" y="44649"/>
                </a:lnTo>
                <a:lnTo>
                  <a:pt x="8929" y="4464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1" name="Freeform 40"/>
          <p:cNvSpPr/>
          <p:nvPr/>
        </p:nvSpPr>
        <p:spPr bwMode="auto">
          <a:xfrm>
            <a:off x="6625828" y="2277070"/>
            <a:ext cx="214314" cy="357189"/>
          </a:xfrm>
          <a:custGeom>
            <a:avLst/>
            <a:gdLst/>
            <a:ahLst/>
            <a:cxnLst/>
            <a:rect l="0" t="0" r="0" b="0"/>
            <a:pathLst>
              <a:path w="214314" h="357189">
                <a:moveTo>
                  <a:pt x="151805" y="8930"/>
                </a:moveTo>
                <a:lnTo>
                  <a:pt x="151805" y="8930"/>
                </a:lnTo>
                <a:lnTo>
                  <a:pt x="133945" y="8930"/>
                </a:lnTo>
                <a:lnTo>
                  <a:pt x="125016" y="0"/>
                </a:lnTo>
                <a:lnTo>
                  <a:pt x="107156" y="0"/>
                </a:lnTo>
                <a:lnTo>
                  <a:pt x="89297" y="0"/>
                </a:lnTo>
                <a:lnTo>
                  <a:pt x="71438" y="8930"/>
                </a:lnTo>
                <a:lnTo>
                  <a:pt x="53578" y="17859"/>
                </a:lnTo>
                <a:lnTo>
                  <a:pt x="35719" y="35719"/>
                </a:lnTo>
                <a:lnTo>
                  <a:pt x="17860" y="53578"/>
                </a:lnTo>
                <a:lnTo>
                  <a:pt x="8930" y="71438"/>
                </a:lnTo>
                <a:lnTo>
                  <a:pt x="0" y="89297"/>
                </a:lnTo>
                <a:lnTo>
                  <a:pt x="8930" y="116086"/>
                </a:lnTo>
                <a:lnTo>
                  <a:pt x="17860" y="142875"/>
                </a:lnTo>
                <a:lnTo>
                  <a:pt x="35719" y="178594"/>
                </a:lnTo>
                <a:lnTo>
                  <a:pt x="53578" y="205383"/>
                </a:lnTo>
                <a:lnTo>
                  <a:pt x="62508" y="241102"/>
                </a:lnTo>
                <a:lnTo>
                  <a:pt x="71438" y="267891"/>
                </a:lnTo>
                <a:lnTo>
                  <a:pt x="71438" y="303610"/>
                </a:lnTo>
                <a:lnTo>
                  <a:pt x="62508" y="339328"/>
                </a:lnTo>
                <a:lnTo>
                  <a:pt x="53578" y="357188"/>
                </a:lnTo>
                <a:lnTo>
                  <a:pt x="35719" y="357188"/>
                </a:lnTo>
                <a:lnTo>
                  <a:pt x="17860" y="348258"/>
                </a:lnTo>
                <a:lnTo>
                  <a:pt x="8930" y="321469"/>
                </a:lnTo>
                <a:lnTo>
                  <a:pt x="0" y="285750"/>
                </a:lnTo>
                <a:lnTo>
                  <a:pt x="8930" y="250032"/>
                </a:lnTo>
                <a:lnTo>
                  <a:pt x="35719" y="205383"/>
                </a:lnTo>
                <a:lnTo>
                  <a:pt x="71438" y="169664"/>
                </a:lnTo>
                <a:lnTo>
                  <a:pt x="107156" y="142875"/>
                </a:lnTo>
                <a:lnTo>
                  <a:pt x="151805" y="107156"/>
                </a:lnTo>
                <a:lnTo>
                  <a:pt x="178594" y="89297"/>
                </a:lnTo>
                <a:lnTo>
                  <a:pt x="205383" y="71438"/>
                </a:lnTo>
                <a:lnTo>
                  <a:pt x="214313" y="53578"/>
                </a:lnTo>
                <a:lnTo>
                  <a:pt x="214313" y="35719"/>
                </a:lnTo>
                <a:lnTo>
                  <a:pt x="205383" y="26789"/>
                </a:lnTo>
                <a:lnTo>
                  <a:pt x="187524" y="26789"/>
                </a:lnTo>
                <a:lnTo>
                  <a:pt x="178594" y="17859"/>
                </a:lnTo>
                <a:lnTo>
                  <a:pt x="160735" y="8930"/>
                </a:lnTo>
                <a:lnTo>
                  <a:pt x="160735"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2" name="Freeform 41"/>
          <p:cNvSpPr/>
          <p:nvPr/>
        </p:nvSpPr>
        <p:spPr bwMode="auto">
          <a:xfrm>
            <a:off x="6991945" y="2205633"/>
            <a:ext cx="276822" cy="321470"/>
          </a:xfrm>
          <a:custGeom>
            <a:avLst/>
            <a:gdLst/>
            <a:ahLst/>
            <a:cxnLst/>
            <a:rect l="0" t="0" r="0" b="0"/>
            <a:pathLst>
              <a:path w="276822" h="321470">
                <a:moveTo>
                  <a:pt x="276821" y="26789"/>
                </a:moveTo>
                <a:lnTo>
                  <a:pt x="276821" y="26789"/>
                </a:lnTo>
                <a:lnTo>
                  <a:pt x="276821" y="26789"/>
                </a:lnTo>
                <a:lnTo>
                  <a:pt x="276821" y="26789"/>
                </a:lnTo>
                <a:lnTo>
                  <a:pt x="267891" y="17859"/>
                </a:lnTo>
                <a:lnTo>
                  <a:pt x="250032" y="17859"/>
                </a:lnTo>
                <a:lnTo>
                  <a:pt x="232172" y="8929"/>
                </a:lnTo>
                <a:lnTo>
                  <a:pt x="214313" y="0"/>
                </a:lnTo>
                <a:lnTo>
                  <a:pt x="187524" y="0"/>
                </a:lnTo>
                <a:lnTo>
                  <a:pt x="160735" y="0"/>
                </a:lnTo>
                <a:lnTo>
                  <a:pt x="142875" y="8929"/>
                </a:lnTo>
                <a:lnTo>
                  <a:pt x="116086" y="26789"/>
                </a:lnTo>
                <a:lnTo>
                  <a:pt x="107157" y="44648"/>
                </a:lnTo>
                <a:lnTo>
                  <a:pt x="98227" y="71437"/>
                </a:lnTo>
                <a:lnTo>
                  <a:pt x="107157" y="98226"/>
                </a:lnTo>
                <a:lnTo>
                  <a:pt x="116086" y="125015"/>
                </a:lnTo>
                <a:lnTo>
                  <a:pt x="133946" y="151804"/>
                </a:lnTo>
                <a:lnTo>
                  <a:pt x="160735" y="169664"/>
                </a:lnTo>
                <a:lnTo>
                  <a:pt x="178594" y="187523"/>
                </a:lnTo>
                <a:lnTo>
                  <a:pt x="187524" y="214312"/>
                </a:lnTo>
                <a:lnTo>
                  <a:pt x="196453" y="232171"/>
                </a:lnTo>
                <a:lnTo>
                  <a:pt x="187524" y="250031"/>
                </a:lnTo>
                <a:lnTo>
                  <a:pt x="169664" y="267890"/>
                </a:lnTo>
                <a:lnTo>
                  <a:pt x="142875" y="285750"/>
                </a:lnTo>
                <a:lnTo>
                  <a:pt x="116086" y="303609"/>
                </a:lnTo>
                <a:lnTo>
                  <a:pt x="80368" y="321469"/>
                </a:lnTo>
                <a:lnTo>
                  <a:pt x="44649" y="321469"/>
                </a:lnTo>
                <a:lnTo>
                  <a:pt x="26789" y="312539"/>
                </a:lnTo>
                <a:lnTo>
                  <a:pt x="8930" y="303609"/>
                </a:lnTo>
                <a:lnTo>
                  <a:pt x="0" y="285750"/>
                </a:lnTo>
                <a:lnTo>
                  <a:pt x="8930" y="267890"/>
                </a:lnTo>
                <a:lnTo>
                  <a:pt x="17860" y="258961"/>
                </a:lnTo>
                <a:lnTo>
                  <a:pt x="17860" y="25896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3" name="Freeform 42"/>
          <p:cNvSpPr/>
          <p:nvPr/>
        </p:nvSpPr>
        <p:spPr bwMode="auto">
          <a:xfrm>
            <a:off x="7215188" y="2393156"/>
            <a:ext cx="142876" cy="285751"/>
          </a:xfrm>
          <a:custGeom>
            <a:avLst/>
            <a:gdLst/>
            <a:ahLst/>
            <a:cxnLst/>
            <a:rect l="0" t="0" r="0" b="0"/>
            <a:pathLst>
              <a:path w="142876" h="285751">
                <a:moveTo>
                  <a:pt x="0" y="26789"/>
                </a:moveTo>
                <a:lnTo>
                  <a:pt x="0" y="26789"/>
                </a:lnTo>
                <a:lnTo>
                  <a:pt x="8929" y="17859"/>
                </a:lnTo>
                <a:lnTo>
                  <a:pt x="8929" y="17859"/>
                </a:lnTo>
                <a:lnTo>
                  <a:pt x="8929" y="17859"/>
                </a:lnTo>
                <a:lnTo>
                  <a:pt x="8929" y="17859"/>
                </a:lnTo>
                <a:lnTo>
                  <a:pt x="17859" y="35719"/>
                </a:lnTo>
                <a:lnTo>
                  <a:pt x="17859" y="44648"/>
                </a:lnTo>
                <a:lnTo>
                  <a:pt x="26789" y="53578"/>
                </a:lnTo>
                <a:lnTo>
                  <a:pt x="26789" y="62508"/>
                </a:lnTo>
                <a:lnTo>
                  <a:pt x="26789" y="71438"/>
                </a:lnTo>
                <a:lnTo>
                  <a:pt x="26789" y="80367"/>
                </a:lnTo>
                <a:lnTo>
                  <a:pt x="35718" y="80367"/>
                </a:lnTo>
                <a:lnTo>
                  <a:pt x="35718" y="71438"/>
                </a:lnTo>
                <a:lnTo>
                  <a:pt x="35718" y="62508"/>
                </a:lnTo>
                <a:lnTo>
                  <a:pt x="35718" y="44648"/>
                </a:lnTo>
                <a:lnTo>
                  <a:pt x="44648" y="26789"/>
                </a:lnTo>
                <a:lnTo>
                  <a:pt x="53578" y="8930"/>
                </a:lnTo>
                <a:lnTo>
                  <a:pt x="62507" y="0"/>
                </a:lnTo>
                <a:lnTo>
                  <a:pt x="80367" y="0"/>
                </a:lnTo>
                <a:lnTo>
                  <a:pt x="89296" y="17859"/>
                </a:lnTo>
                <a:lnTo>
                  <a:pt x="107156" y="35719"/>
                </a:lnTo>
                <a:lnTo>
                  <a:pt x="125015" y="62508"/>
                </a:lnTo>
                <a:lnTo>
                  <a:pt x="133945" y="89297"/>
                </a:lnTo>
                <a:lnTo>
                  <a:pt x="142875" y="125016"/>
                </a:lnTo>
                <a:lnTo>
                  <a:pt x="142875" y="160735"/>
                </a:lnTo>
                <a:lnTo>
                  <a:pt x="125015" y="196453"/>
                </a:lnTo>
                <a:lnTo>
                  <a:pt x="107156" y="232172"/>
                </a:lnTo>
                <a:lnTo>
                  <a:pt x="80367" y="258961"/>
                </a:lnTo>
                <a:lnTo>
                  <a:pt x="62507" y="276821"/>
                </a:lnTo>
                <a:lnTo>
                  <a:pt x="44648" y="285750"/>
                </a:lnTo>
                <a:lnTo>
                  <a:pt x="35718" y="285750"/>
                </a:lnTo>
                <a:lnTo>
                  <a:pt x="26789" y="267891"/>
                </a:lnTo>
                <a:lnTo>
                  <a:pt x="17859" y="241102"/>
                </a:lnTo>
                <a:lnTo>
                  <a:pt x="26789" y="205383"/>
                </a:lnTo>
                <a:lnTo>
                  <a:pt x="26789" y="178594"/>
                </a:lnTo>
                <a:lnTo>
                  <a:pt x="26789" y="17859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4" name="Freeform 43"/>
          <p:cNvSpPr/>
          <p:nvPr/>
        </p:nvSpPr>
        <p:spPr bwMode="auto">
          <a:xfrm>
            <a:off x="7384852" y="2303859"/>
            <a:ext cx="133946" cy="151806"/>
          </a:xfrm>
          <a:custGeom>
            <a:avLst/>
            <a:gdLst/>
            <a:ahLst/>
            <a:cxnLst/>
            <a:rect l="0" t="0" r="0" b="0"/>
            <a:pathLst>
              <a:path w="133946" h="151806">
                <a:moveTo>
                  <a:pt x="133945" y="0"/>
                </a:moveTo>
                <a:lnTo>
                  <a:pt x="133945" y="0"/>
                </a:lnTo>
                <a:lnTo>
                  <a:pt x="133945" y="0"/>
                </a:lnTo>
                <a:lnTo>
                  <a:pt x="125015" y="0"/>
                </a:lnTo>
                <a:lnTo>
                  <a:pt x="116086" y="8930"/>
                </a:lnTo>
                <a:lnTo>
                  <a:pt x="98226" y="8930"/>
                </a:lnTo>
                <a:lnTo>
                  <a:pt x="80367" y="26789"/>
                </a:lnTo>
                <a:lnTo>
                  <a:pt x="62507" y="35719"/>
                </a:lnTo>
                <a:lnTo>
                  <a:pt x="53578" y="44649"/>
                </a:lnTo>
                <a:lnTo>
                  <a:pt x="44648" y="53578"/>
                </a:lnTo>
                <a:lnTo>
                  <a:pt x="44648" y="62508"/>
                </a:lnTo>
                <a:lnTo>
                  <a:pt x="53578" y="62508"/>
                </a:lnTo>
                <a:lnTo>
                  <a:pt x="62507" y="62508"/>
                </a:lnTo>
                <a:lnTo>
                  <a:pt x="80367" y="71438"/>
                </a:lnTo>
                <a:lnTo>
                  <a:pt x="98226" y="80367"/>
                </a:lnTo>
                <a:lnTo>
                  <a:pt x="107156" y="89297"/>
                </a:lnTo>
                <a:lnTo>
                  <a:pt x="107156" y="107156"/>
                </a:lnTo>
                <a:lnTo>
                  <a:pt x="98226" y="116086"/>
                </a:lnTo>
                <a:lnTo>
                  <a:pt x="71437" y="133945"/>
                </a:lnTo>
                <a:lnTo>
                  <a:pt x="53578" y="142875"/>
                </a:lnTo>
                <a:lnTo>
                  <a:pt x="35718" y="151805"/>
                </a:lnTo>
                <a:lnTo>
                  <a:pt x="8929" y="151805"/>
                </a:lnTo>
                <a:lnTo>
                  <a:pt x="0" y="142875"/>
                </a:lnTo>
                <a:lnTo>
                  <a:pt x="0" y="133945"/>
                </a:lnTo>
                <a:lnTo>
                  <a:pt x="8929" y="107156"/>
                </a:lnTo>
                <a:lnTo>
                  <a:pt x="26789" y="89297"/>
                </a:lnTo>
                <a:lnTo>
                  <a:pt x="26789" y="8929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5" name="Freeform 44"/>
          <p:cNvSpPr/>
          <p:nvPr/>
        </p:nvSpPr>
        <p:spPr bwMode="auto">
          <a:xfrm>
            <a:off x="7545586" y="2187773"/>
            <a:ext cx="62509" cy="303611"/>
          </a:xfrm>
          <a:custGeom>
            <a:avLst/>
            <a:gdLst/>
            <a:ahLst/>
            <a:cxnLst/>
            <a:rect l="0" t="0" r="0" b="0"/>
            <a:pathLst>
              <a:path w="62509" h="303611">
                <a:moveTo>
                  <a:pt x="53578" y="8930"/>
                </a:moveTo>
                <a:lnTo>
                  <a:pt x="53578" y="8930"/>
                </a:lnTo>
                <a:lnTo>
                  <a:pt x="44648" y="0"/>
                </a:lnTo>
                <a:lnTo>
                  <a:pt x="44648" y="0"/>
                </a:lnTo>
                <a:lnTo>
                  <a:pt x="44648" y="0"/>
                </a:lnTo>
                <a:lnTo>
                  <a:pt x="44648" y="8930"/>
                </a:lnTo>
                <a:lnTo>
                  <a:pt x="53578" y="26789"/>
                </a:lnTo>
                <a:lnTo>
                  <a:pt x="53578" y="53578"/>
                </a:lnTo>
                <a:lnTo>
                  <a:pt x="62508" y="80367"/>
                </a:lnTo>
                <a:lnTo>
                  <a:pt x="62508" y="125016"/>
                </a:lnTo>
                <a:lnTo>
                  <a:pt x="53578" y="169664"/>
                </a:lnTo>
                <a:lnTo>
                  <a:pt x="44648" y="214313"/>
                </a:lnTo>
                <a:lnTo>
                  <a:pt x="35719" y="250031"/>
                </a:lnTo>
                <a:lnTo>
                  <a:pt x="35719" y="276821"/>
                </a:lnTo>
                <a:lnTo>
                  <a:pt x="26789" y="294680"/>
                </a:lnTo>
                <a:lnTo>
                  <a:pt x="17859" y="303610"/>
                </a:lnTo>
                <a:lnTo>
                  <a:pt x="17859" y="294680"/>
                </a:lnTo>
                <a:lnTo>
                  <a:pt x="17859" y="276821"/>
                </a:lnTo>
                <a:lnTo>
                  <a:pt x="8930" y="258961"/>
                </a:lnTo>
                <a:lnTo>
                  <a:pt x="0" y="223242"/>
                </a:lnTo>
                <a:lnTo>
                  <a:pt x="0" y="22324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6" name="Freeform 45"/>
          <p:cNvSpPr/>
          <p:nvPr/>
        </p:nvSpPr>
        <p:spPr bwMode="auto">
          <a:xfrm>
            <a:off x="7483078" y="2312789"/>
            <a:ext cx="125017" cy="44649"/>
          </a:xfrm>
          <a:custGeom>
            <a:avLst/>
            <a:gdLst/>
            <a:ahLst/>
            <a:cxnLst/>
            <a:rect l="0" t="0" r="0" b="0"/>
            <a:pathLst>
              <a:path w="125017" h="44649">
                <a:moveTo>
                  <a:pt x="0" y="0"/>
                </a:moveTo>
                <a:lnTo>
                  <a:pt x="0" y="8930"/>
                </a:lnTo>
                <a:lnTo>
                  <a:pt x="0" y="17859"/>
                </a:lnTo>
                <a:lnTo>
                  <a:pt x="0" y="17859"/>
                </a:lnTo>
                <a:lnTo>
                  <a:pt x="8930" y="35719"/>
                </a:lnTo>
                <a:lnTo>
                  <a:pt x="35719" y="44648"/>
                </a:lnTo>
                <a:lnTo>
                  <a:pt x="62508" y="44648"/>
                </a:lnTo>
                <a:lnTo>
                  <a:pt x="89297" y="35719"/>
                </a:lnTo>
                <a:lnTo>
                  <a:pt x="125016" y="26789"/>
                </a:lnTo>
                <a:lnTo>
                  <a:pt x="125016" y="2678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7" name="Freeform 46"/>
          <p:cNvSpPr/>
          <p:nvPr/>
        </p:nvSpPr>
        <p:spPr bwMode="auto">
          <a:xfrm>
            <a:off x="7661672" y="2303859"/>
            <a:ext cx="17860" cy="17861"/>
          </a:xfrm>
          <a:custGeom>
            <a:avLst/>
            <a:gdLst/>
            <a:ahLst/>
            <a:cxnLst/>
            <a:rect l="0" t="0" r="0" b="0"/>
            <a:pathLst>
              <a:path w="17860" h="17861">
                <a:moveTo>
                  <a:pt x="0" y="17860"/>
                </a:moveTo>
                <a:lnTo>
                  <a:pt x="17859" y="0"/>
                </a:lnTo>
                <a:lnTo>
                  <a:pt x="17859"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8" name="Freeform 47"/>
          <p:cNvSpPr/>
          <p:nvPr/>
        </p:nvSpPr>
        <p:spPr bwMode="auto">
          <a:xfrm>
            <a:off x="7608094" y="2348508"/>
            <a:ext cx="80368" cy="53579"/>
          </a:xfrm>
          <a:custGeom>
            <a:avLst/>
            <a:gdLst/>
            <a:ahLst/>
            <a:cxnLst/>
            <a:rect l="0" t="0" r="0" b="0"/>
            <a:pathLst>
              <a:path w="80368" h="53579">
                <a:moveTo>
                  <a:pt x="0" y="53578"/>
                </a:moveTo>
                <a:lnTo>
                  <a:pt x="0" y="53578"/>
                </a:lnTo>
                <a:lnTo>
                  <a:pt x="0" y="53578"/>
                </a:lnTo>
                <a:lnTo>
                  <a:pt x="8929" y="53578"/>
                </a:lnTo>
                <a:lnTo>
                  <a:pt x="17859" y="53578"/>
                </a:lnTo>
                <a:lnTo>
                  <a:pt x="26789" y="44648"/>
                </a:lnTo>
                <a:lnTo>
                  <a:pt x="44648" y="35718"/>
                </a:lnTo>
                <a:lnTo>
                  <a:pt x="53578" y="26789"/>
                </a:lnTo>
                <a:lnTo>
                  <a:pt x="71437" y="8929"/>
                </a:lnTo>
                <a:lnTo>
                  <a:pt x="80367" y="0"/>
                </a:lnTo>
                <a:lnTo>
                  <a:pt x="80367"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9" name="Freeform 48"/>
          <p:cNvSpPr/>
          <p:nvPr/>
        </p:nvSpPr>
        <p:spPr bwMode="auto">
          <a:xfrm>
            <a:off x="7661672" y="2294929"/>
            <a:ext cx="258962" cy="160736"/>
          </a:xfrm>
          <a:custGeom>
            <a:avLst/>
            <a:gdLst/>
            <a:ahLst/>
            <a:cxnLst/>
            <a:rect l="0" t="0" r="0" b="0"/>
            <a:pathLst>
              <a:path w="258962" h="160736">
                <a:moveTo>
                  <a:pt x="35719" y="26790"/>
                </a:moveTo>
                <a:lnTo>
                  <a:pt x="35719" y="8930"/>
                </a:lnTo>
                <a:lnTo>
                  <a:pt x="35719" y="8930"/>
                </a:lnTo>
                <a:lnTo>
                  <a:pt x="26789" y="0"/>
                </a:lnTo>
                <a:lnTo>
                  <a:pt x="26789" y="8930"/>
                </a:lnTo>
                <a:lnTo>
                  <a:pt x="17859" y="17860"/>
                </a:lnTo>
                <a:lnTo>
                  <a:pt x="8930" y="44649"/>
                </a:lnTo>
                <a:lnTo>
                  <a:pt x="0" y="62508"/>
                </a:lnTo>
                <a:lnTo>
                  <a:pt x="0" y="89297"/>
                </a:lnTo>
                <a:lnTo>
                  <a:pt x="0" y="116086"/>
                </a:lnTo>
                <a:lnTo>
                  <a:pt x="0" y="133946"/>
                </a:lnTo>
                <a:lnTo>
                  <a:pt x="8930" y="142875"/>
                </a:lnTo>
                <a:lnTo>
                  <a:pt x="17859" y="151805"/>
                </a:lnTo>
                <a:lnTo>
                  <a:pt x="17859" y="142875"/>
                </a:lnTo>
                <a:lnTo>
                  <a:pt x="26789" y="133946"/>
                </a:lnTo>
                <a:lnTo>
                  <a:pt x="44648" y="125016"/>
                </a:lnTo>
                <a:lnTo>
                  <a:pt x="53578" y="107157"/>
                </a:lnTo>
                <a:lnTo>
                  <a:pt x="53578" y="80368"/>
                </a:lnTo>
                <a:lnTo>
                  <a:pt x="62508" y="62508"/>
                </a:lnTo>
                <a:lnTo>
                  <a:pt x="71437" y="35719"/>
                </a:lnTo>
                <a:lnTo>
                  <a:pt x="71437" y="26790"/>
                </a:lnTo>
                <a:lnTo>
                  <a:pt x="71437" y="17860"/>
                </a:lnTo>
                <a:lnTo>
                  <a:pt x="80367" y="17860"/>
                </a:lnTo>
                <a:lnTo>
                  <a:pt x="80367" y="26790"/>
                </a:lnTo>
                <a:lnTo>
                  <a:pt x="80367" y="53579"/>
                </a:lnTo>
                <a:lnTo>
                  <a:pt x="89297" y="71438"/>
                </a:lnTo>
                <a:lnTo>
                  <a:pt x="89297" y="98227"/>
                </a:lnTo>
                <a:lnTo>
                  <a:pt x="89297" y="116086"/>
                </a:lnTo>
                <a:lnTo>
                  <a:pt x="89297" y="133946"/>
                </a:lnTo>
                <a:lnTo>
                  <a:pt x="89297" y="151805"/>
                </a:lnTo>
                <a:lnTo>
                  <a:pt x="89297" y="160735"/>
                </a:lnTo>
                <a:lnTo>
                  <a:pt x="89297" y="160735"/>
                </a:lnTo>
                <a:lnTo>
                  <a:pt x="89297" y="151805"/>
                </a:lnTo>
                <a:lnTo>
                  <a:pt x="89297" y="133946"/>
                </a:lnTo>
                <a:lnTo>
                  <a:pt x="98226" y="107157"/>
                </a:lnTo>
                <a:lnTo>
                  <a:pt x="98226" y="71438"/>
                </a:lnTo>
                <a:lnTo>
                  <a:pt x="107156" y="44649"/>
                </a:lnTo>
                <a:lnTo>
                  <a:pt x="125016" y="26790"/>
                </a:lnTo>
                <a:lnTo>
                  <a:pt x="133945" y="17860"/>
                </a:lnTo>
                <a:lnTo>
                  <a:pt x="142875" y="17860"/>
                </a:lnTo>
                <a:lnTo>
                  <a:pt x="151805" y="26790"/>
                </a:lnTo>
                <a:lnTo>
                  <a:pt x="151805" y="44649"/>
                </a:lnTo>
                <a:lnTo>
                  <a:pt x="151805" y="62508"/>
                </a:lnTo>
                <a:lnTo>
                  <a:pt x="151805" y="89297"/>
                </a:lnTo>
                <a:lnTo>
                  <a:pt x="151805" y="107157"/>
                </a:lnTo>
                <a:lnTo>
                  <a:pt x="151805" y="125016"/>
                </a:lnTo>
                <a:lnTo>
                  <a:pt x="151805" y="133946"/>
                </a:lnTo>
                <a:lnTo>
                  <a:pt x="160734" y="133946"/>
                </a:lnTo>
                <a:lnTo>
                  <a:pt x="160734" y="125016"/>
                </a:lnTo>
                <a:lnTo>
                  <a:pt x="169664" y="116086"/>
                </a:lnTo>
                <a:lnTo>
                  <a:pt x="187523" y="98227"/>
                </a:lnTo>
                <a:lnTo>
                  <a:pt x="196453" y="80368"/>
                </a:lnTo>
                <a:lnTo>
                  <a:pt x="205383" y="71438"/>
                </a:lnTo>
                <a:lnTo>
                  <a:pt x="223242" y="71438"/>
                </a:lnTo>
                <a:lnTo>
                  <a:pt x="241101" y="71438"/>
                </a:lnTo>
                <a:lnTo>
                  <a:pt x="250031" y="80368"/>
                </a:lnTo>
                <a:lnTo>
                  <a:pt x="258961" y="89297"/>
                </a:lnTo>
                <a:lnTo>
                  <a:pt x="258961" y="8929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0" name="Freeform 49"/>
          <p:cNvSpPr/>
          <p:nvPr/>
        </p:nvSpPr>
        <p:spPr bwMode="auto">
          <a:xfrm>
            <a:off x="7992070" y="2044898"/>
            <a:ext cx="214313" cy="419697"/>
          </a:xfrm>
          <a:custGeom>
            <a:avLst/>
            <a:gdLst/>
            <a:ahLst/>
            <a:cxnLst/>
            <a:rect l="0" t="0" r="0" b="0"/>
            <a:pathLst>
              <a:path w="214313" h="419697">
                <a:moveTo>
                  <a:pt x="80368" y="98227"/>
                </a:moveTo>
                <a:lnTo>
                  <a:pt x="80368" y="98227"/>
                </a:lnTo>
                <a:lnTo>
                  <a:pt x="89297" y="98227"/>
                </a:lnTo>
                <a:lnTo>
                  <a:pt x="89297" y="98227"/>
                </a:lnTo>
                <a:lnTo>
                  <a:pt x="89297" y="98227"/>
                </a:lnTo>
                <a:lnTo>
                  <a:pt x="98227" y="107156"/>
                </a:lnTo>
                <a:lnTo>
                  <a:pt x="89297" y="125016"/>
                </a:lnTo>
                <a:lnTo>
                  <a:pt x="89297" y="151805"/>
                </a:lnTo>
                <a:lnTo>
                  <a:pt x="71438" y="196453"/>
                </a:lnTo>
                <a:lnTo>
                  <a:pt x="62508" y="241102"/>
                </a:lnTo>
                <a:lnTo>
                  <a:pt x="44649" y="285750"/>
                </a:lnTo>
                <a:lnTo>
                  <a:pt x="26789" y="330399"/>
                </a:lnTo>
                <a:lnTo>
                  <a:pt x="8930" y="366117"/>
                </a:lnTo>
                <a:lnTo>
                  <a:pt x="0" y="383977"/>
                </a:lnTo>
                <a:lnTo>
                  <a:pt x="0" y="401836"/>
                </a:lnTo>
                <a:lnTo>
                  <a:pt x="0" y="392906"/>
                </a:lnTo>
                <a:lnTo>
                  <a:pt x="8930" y="375047"/>
                </a:lnTo>
                <a:lnTo>
                  <a:pt x="17860" y="339328"/>
                </a:lnTo>
                <a:lnTo>
                  <a:pt x="35719" y="294680"/>
                </a:lnTo>
                <a:lnTo>
                  <a:pt x="53578" y="241102"/>
                </a:lnTo>
                <a:lnTo>
                  <a:pt x="71438" y="178594"/>
                </a:lnTo>
                <a:lnTo>
                  <a:pt x="89297" y="116086"/>
                </a:lnTo>
                <a:lnTo>
                  <a:pt x="107157" y="62508"/>
                </a:lnTo>
                <a:lnTo>
                  <a:pt x="133946" y="26789"/>
                </a:lnTo>
                <a:lnTo>
                  <a:pt x="151805" y="8930"/>
                </a:lnTo>
                <a:lnTo>
                  <a:pt x="178594" y="0"/>
                </a:lnTo>
                <a:lnTo>
                  <a:pt x="187524" y="17860"/>
                </a:lnTo>
                <a:lnTo>
                  <a:pt x="196453" y="44649"/>
                </a:lnTo>
                <a:lnTo>
                  <a:pt x="196453" y="89297"/>
                </a:lnTo>
                <a:lnTo>
                  <a:pt x="196453" y="133946"/>
                </a:lnTo>
                <a:lnTo>
                  <a:pt x="187524" y="187524"/>
                </a:lnTo>
                <a:lnTo>
                  <a:pt x="187524" y="250031"/>
                </a:lnTo>
                <a:lnTo>
                  <a:pt x="178594" y="303610"/>
                </a:lnTo>
                <a:lnTo>
                  <a:pt x="178594" y="339328"/>
                </a:lnTo>
                <a:lnTo>
                  <a:pt x="187524" y="375047"/>
                </a:lnTo>
                <a:lnTo>
                  <a:pt x="187524" y="401836"/>
                </a:lnTo>
                <a:lnTo>
                  <a:pt x="205382" y="419696"/>
                </a:lnTo>
                <a:lnTo>
                  <a:pt x="214312" y="419696"/>
                </a:lnTo>
                <a:lnTo>
                  <a:pt x="214312" y="410766"/>
                </a:lnTo>
                <a:lnTo>
                  <a:pt x="205382" y="392906"/>
                </a:lnTo>
                <a:lnTo>
                  <a:pt x="178594" y="357188"/>
                </a:lnTo>
                <a:lnTo>
                  <a:pt x="142875" y="312539"/>
                </a:lnTo>
                <a:lnTo>
                  <a:pt x="142875" y="31253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1" name="Freeform 50"/>
          <p:cNvSpPr/>
          <p:nvPr/>
        </p:nvSpPr>
        <p:spPr bwMode="auto">
          <a:xfrm>
            <a:off x="7920633" y="2303859"/>
            <a:ext cx="214313" cy="26790"/>
          </a:xfrm>
          <a:custGeom>
            <a:avLst/>
            <a:gdLst/>
            <a:ahLst/>
            <a:cxnLst/>
            <a:rect l="0" t="0" r="0" b="0"/>
            <a:pathLst>
              <a:path w="214313" h="26790">
                <a:moveTo>
                  <a:pt x="0" y="26789"/>
                </a:moveTo>
                <a:lnTo>
                  <a:pt x="8930" y="26789"/>
                </a:lnTo>
                <a:lnTo>
                  <a:pt x="26789" y="26789"/>
                </a:lnTo>
                <a:lnTo>
                  <a:pt x="53578" y="26789"/>
                </a:lnTo>
                <a:lnTo>
                  <a:pt x="89297" y="26789"/>
                </a:lnTo>
                <a:lnTo>
                  <a:pt x="133945" y="26789"/>
                </a:lnTo>
                <a:lnTo>
                  <a:pt x="178594" y="8930"/>
                </a:lnTo>
                <a:lnTo>
                  <a:pt x="214312" y="0"/>
                </a:lnTo>
                <a:lnTo>
                  <a:pt x="214312"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2" name="Freeform 51"/>
          <p:cNvSpPr/>
          <p:nvPr/>
        </p:nvSpPr>
        <p:spPr bwMode="auto">
          <a:xfrm>
            <a:off x="8251030" y="2053828"/>
            <a:ext cx="330400" cy="401837"/>
          </a:xfrm>
          <a:custGeom>
            <a:avLst/>
            <a:gdLst/>
            <a:ahLst/>
            <a:cxnLst/>
            <a:rect l="0" t="0" r="0" b="0"/>
            <a:pathLst>
              <a:path w="330400" h="401837">
                <a:moveTo>
                  <a:pt x="80368" y="276820"/>
                </a:moveTo>
                <a:lnTo>
                  <a:pt x="80368" y="267891"/>
                </a:lnTo>
                <a:lnTo>
                  <a:pt x="89297" y="258961"/>
                </a:lnTo>
                <a:lnTo>
                  <a:pt x="89297" y="241101"/>
                </a:lnTo>
                <a:lnTo>
                  <a:pt x="89297" y="223242"/>
                </a:lnTo>
                <a:lnTo>
                  <a:pt x="71438" y="196453"/>
                </a:lnTo>
                <a:lnTo>
                  <a:pt x="62508" y="187523"/>
                </a:lnTo>
                <a:lnTo>
                  <a:pt x="44649" y="187523"/>
                </a:lnTo>
                <a:lnTo>
                  <a:pt x="35719" y="196453"/>
                </a:lnTo>
                <a:lnTo>
                  <a:pt x="26790" y="223242"/>
                </a:lnTo>
                <a:lnTo>
                  <a:pt x="8930" y="267891"/>
                </a:lnTo>
                <a:lnTo>
                  <a:pt x="0" y="303609"/>
                </a:lnTo>
                <a:lnTo>
                  <a:pt x="0" y="339328"/>
                </a:lnTo>
                <a:lnTo>
                  <a:pt x="0" y="366117"/>
                </a:lnTo>
                <a:lnTo>
                  <a:pt x="0" y="383976"/>
                </a:lnTo>
                <a:lnTo>
                  <a:pt x="8930" y="401836"/>
                </a:lnTo>
                <a:lnTo>
                  <a:pt x="17860" y="401836"/>
                </a:lnTo>
                <a:lnTo>
                  <a:pt x="44649" y="392906"/>
                </a:lnTo>
                <a:lnTo>
                  <a:pt x="53579" y="383976"/>
                </a:lnTo>
                <a:lnTo>
                  <a:pt x="71438" y="357187"/>
                </a:lnTo>
                <a:lnTo>
                  <a:pt x="80368" y="321469"/>
                </a:lnTo>
                <a:lnTo>
                  <a:pt x="80368" y="267891"/>
                </a:lnTo>
                <a:lnTo>
                  <a:pt x="80368" y="205383"/>
                </a:lnTo>
                <a:lnTo>
                  <a:pt x="89297" y="142875"/>
                </a:lnTo>
                <a:lnTo>
                  <a:pt x="89297" y="89297"/>
                </a:lnTo>
                <a:lnTo>
                  <a:pt x="98227" y="35719"/>
                </a:lnTo>
                <a:lnTo>
                  <a:pt x="107157" y="8930"/>
                </a:lnTo>
                <a:lnTo>
                  <a:pt x="116086" y="0"/>
                </a:lnTo>
                <a:lnTo>
                  <a:pt x="116086" y="0"/>
                </a:lnTo>
                <a:lnTo>
                  <a:pt x="107157" y="17859"/>
                </a:lnTo>
                <a:lnTo>
                  <a:pt x="107157" y="44648"/>
                </a:lnTo>
                <a:lnTo>
                  <a:pt x="98227" y="89297"/>
                </a:lnTo>
                <a:lnTo>
                  <a:pt x="98227" y="133945"/>
                </a:lnTo>
                <a:lnTo>
                  <a:pt x="98227" y="178594"/>
                </a:lnTo>
                <a:lnTo>
                  <a:pt x="89297" y="223242"/>
                </a:lnTo>
                <a:lnTo>
                  <a:pt x="89297" y="267891"/>
                </a:lnTo>
                <a:lnTo>
                  <a:pt x="89297" y="294680"/>
                </a:lnTo>
                <a:lnTo>
                  <a:pt x="89297" y="321469"/>
                </a:lnTo>
                <a:lnTo>
                  <a:pt x="98227" y="339328"/>
                </a:lnTo>
                <a:lnTo>
                  <a:pt x="107157" y="339328"/>
                </a:lnTo>
                <a:lnTo>
                  <a:pt x="116086" y="339328"/>
                </a:lnTo>
                <a:lnTo>
                  <a:pt x="125016" y="321469"/>
                </a:lnTo>
                <a:lnTo>
                  <a:pt x="116086" y="294680"/>
                </a:lnTo>
                <a:lnTo>
                  <a:pt x="107157" y="258961"/>
                </a:lnTo>
                <a:lnTo>
                  <a:pt x="107157" y="223242"/>
                </a:lnTo>
                <a:lnTo>
                  <a:pt x="116086" y="196453"/>
                </a:lnTo>
                <a:lnTo>
                  <a:pt x="125016" y="169664"/>
                </a:lnTo>
                <a:lnTo>
                  <a:pt x="125016" y="160734"/>
                </a:lnTo>
                <a:lnTo>
                  <a:pt x="133946" y="169664"/>
                </a:lnTo>
                <a:lnTo>
                  <a:pt x="133946" y="196453"/>
                </a:lnTo>
                <a:lnTo>
                  <a:pt x="133946" y="223242"/>
                </a:lnTo>
                <a:lnTo>
                  <a:pt x="133946" y="258961"/>
                </a:lnTo>
                <a:lnTo>
                  <a:pt x="142875" y="285750"/>
                </a:lnTo>
                <a:lnTo>
                  <a:pt x="142875" y="303609"/>
                </a:lnTo>
                <a:lnTo>
                  <a:pt x="142875" y="321469"/>
                </a:lnTo>
                <a:lnTo>
                  <a:pt x="133946" y="330398"/>
                </a:lnTo>
                <a:lnTo>
                  <a:pt x="125016" y="330398"/>
                </a:lnTo>
                <a:lnTo>
                  <a:pt x="125016" y="330398"/>
                </a:lnTo>
                <a:lnTo>
                  <a:pt x="142875" y="312539"/>
                </a:lnTo>
                <a:lnTo>
                  <a:pt x="160735" y="294680"/>
                </a:lnTo>
                <a:lnTo>
                  <a:pt x="178594" y="276820"/>
                </a:lnTo>
                <a:lnTo>
                  <a:pt x="187524" y="250031"/>
                </a:lnTo>
                <a:lnTo>
                  <a:pt x="187524" y="232172"/>
                </a:lnTo>
                <a:lnTo>
                  <a:pt x="169665" y="223242"/>
                </a:lnTo>
                <a:lnTo>
                  <a:pt x="160735" y="214312"/>
                </a:lnTo>
                <a:lnTo>
                  <a:pt x="151805" y="223242"/>
                </a:lnTo>
                <a:lnTo>
                  <a:pt x="151805" y="241101"/>
                </a:lnTo>
                <a:lnTo>
                  <a:pt x="160735" y="258961"/>
                </a:lnTo>
                <a:lnTo>
                  <a:pt x="169665" y="276820"/>
                </a:lnTo>
                <a:lnTo>
                  <a:pt x="178594" y="303609"/>
                </a:lnTo>
                <a:lnTo>
                  <a:pt x="169665" y="312539"/>
                </a:lnTo>
                <a:lnTo>
                  <a:pt x="178594" y="321469"/>
                </a:lnTo>
                <a:lnTo>
                  <a:pt x="187524" y="330398"/>
                </a:lnTo>
                <a:lnTo>
                  <a:pt x="187524" y="321469"/>
                </a:lnTo>
                <a:lnTo>
                  <a:pt x="187524" y="312539"/>
                </a:lnTo>
                <a:lnTo>
                  <a:pt x="187524" y="294680"/>
                </a:lnTo>
                <a:lnTo>
                  <a:pt x="187524" y="276820"/>
                </a:lnTo>
                <a:lnTo>
                  <a:pt x="178594" y="250031"/>
                </a:lnTo>
                <a:lnTo>
                  <a:pt x="187524" y="232172"/>
                </a:lnTo>
                <a:lnTo>
                  <a:pt x="178594" y="214312"/>
                </a:lnTo>
                <a:lnTo>
                  <a:pt x="187524" y="205383"/>
                </a:lnTo>
                <a:lnTo>
                  <a:pt x="196454" y="205383"/>
                </a:lnTo>
                <a:lnTo>
                  <a:pt x="196454" y="214312"/>
                </a:lnTo>
                <a:lnTo>
                  <a:pt x="205383" y="223242"/>
                </a:lnTo>
                <a:lnTo>
                  <a:pt x="214313" y="241101"/>
                </a:lnTo>
                <a:lnTo>
                  <a:pt x="214313" y="250031"/>
                </a:lnTo>
                <a:lnTo>
                  <a:pt x="214313" y="267891"/>
                </a:lnTo>
                <a:lnTo>
                  <a:pt x="214313" y="276820"/>
                </a:lnTo>
                <a:lnTo>
                  <a:pt x="214313" y="276820"/>
                </a:lnTo>
                <a:lnTo>
                  <a:pt x="196454" y="276820"/>
                </a:lnTo>
                <a:lnTo>
                  <a:pt x="196454" y="276820"/>
                </a:lnTo>
                <a:lnTo>
                  <a:pt x="214313" y="258961"/>
                </a:lnTo>
                <a:lnTo>
                  <a:pt x="214313" y="250031"/>
                </a:lnTo>
                <a:lnTo>
                  <a:pt x="223243" y="232172"/>
                </a:lnTo>
                <a:lnTo>
                  <a:pt x="232172" y="214312"/>
                </a:lnTo>
                <a:lnTo>
                  <a:pt x="232172" y="205383"/>
                </a:lnTo>
                <a:lnTo>
                  <a:pt x="232172" y="205383"/>
                </a:lnTo>
                <a:lnTo>
                  <a:pt x="232172" y="205383"/>
                </a:lnTo>
                <a:lnTo>
                  <a:pt x="232172" y="214312"/>
                </a:lnTo>
                <a:lnTo>
                  <a:pt x="232172" y="223242"/>
                </a:lnTo>
                <a:lnTo>
                  <a:pt x="232172" y="241101"/>
                </a:lnTo>
                <a:lnTo>
                  <a:pt x="223243" y="250031"/>
                </a:lnTo>
                <a:lnTo>
                  <a:pt x="232172" y="267891"/>
                </a:lnTo>
                <a:lnTo>
                  <a:pt x="232172" y="276820"/>
                </a:lnTo>
                <a:lnTo>
                  <a:pt x="241102" y="276820"/>
                </a:lnTo>
                <a:lnTo>
                  <a:pt x="258961" y="276820"/>
                </a:lnTo>
                <a:lnTo>
                  <a:pt x="267891" y="267891"/>
                </a:lnTo>
                <a:lnTo>
                  <a:pt x="267891" y="250031"/>
                </a:lnTo>
                <a:lnTo>
                  <a:pt x="276821" y="241101"/>
                </a:lnTo>
                <a:lnTo>
                  <a:pt x="276821" y="223242"/>
                </a:lnTo>
                <a:lnTo>
                  <a:pt x="276821" y="214312"/>
                </a:lnTo>
                <a:lnTo>
                  <a:pt x="285750" y="214312"/>
                </a:lnTo>
                <a:lnTo>
                  <a:pt x="294680" y="223242"/>
                </a:lnTo>
                <a:lnTo>
                  <a:pt x="294680" y="241101"/>
                </a:lnTo>
                <a:lnTo>
                  <a:pt x="303610" y="250031"/>
                </a:lnTo>
                <a:lnTo>
                  <a:pt x="312540" y="267891"/>
                </a:lnTo>
                <a:lnTo>
                  <a:pt x="312540" y="276820"/>
                </a:lnTo>
                <a:lnTo>
                  <a:pt x="330399" y="276820"/>
                </a:lnTo>
                <a:lnTo>
                  <a:pt x="330399" y="267891"/>
                </a:lnTo>
                <a:lnTo>
                  <a:pt x="330399" y="250031"/>
                </a:lnTo>
                <a:lnTo>
                  <a:pt x="330399" y="223242"/>
                </a:lnTo>
                <a:lnTo>
                  <a:pt x="321469" y="196453"/>
                </a:lnTo>
                <a:lnTo>
                  <a:pt x="321469" y="19645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3" name="Freeform 52"/>
          <p:cNvSpPr/>
          <p:nvPr/>
        </p:nvSpPr>
        <p:spPr bwMode="auto">
          <a:xfrm>
            <a:off x="8465343" y="1893094"/>
            <a:ext cx="44649" cy="62508"/>
          </a:xfrm>
          <a:custGeom>
            <a:avLst/>
            <a:gdLst/>
            <a:ahLst/>
            <a:cxnLst/>
            <a:rect l="0" t="0" r="0" b="0"/>
            <a:pathLst>
              <a:path w="44649" h="62508">
                <a:moveTo>
                  <a:pt x="0" y="26789"/>
                </a:moveTo>
                <a:lnTo>
                  <a:pt x="8930" y="35718"/>
                </a:lnTo>
                <a:lnTo>
                  <a:pt x="17859" y="35718"/>
                </a:lnTo>
                <a:lnTo>
                  <a:pt x="26789" y="53578"/>
                </a:lnTo>
                <a:lnTo>
                  <a:pt x="35719" y="62507"/>
                </a:lnTo>
                <a:lnTo>
                  <a:pt x="44648" y="62507"/>
                </a:lnTo>
                <a:lnTo>
                  <a:pt x="44648" y="62507"/>
                </a:lnTo>
                <a:lnTo>
                  <a:pt x="44648" y="44648"/>
                </a:lnTo>
                <a:lnTo>
                  <a:pt x="35719" y="26789"/>
                </a:lnTo>
                <a:lnTo>
                  <a:pt x="44648" y="0"/>
                </a:lnTo>
                <a:lnTo>
                  <a:pt x="44648"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4" name="Freeform 53"/>
          <p:cNvSpPr/>
          <p:nvPr/>
        </p:nvSpPr>
        <p:spPr bwMode="auto">
          <a:xfrm>
            <a:off x="4473773" y="3705820"/>
            <a:ext cx="383978" cy="348259"/>
          </a:xfrm>
          <a:custGeom>
            <a:avLst/>
            <a:gdLst/>
            <a:ahLst/>
            <a:cxnLst/>
            <a:rect l="0" t="0" r="0" b="0"/>
            <a:pathLst>
              <a:path w="383978" h="348259">
                <a:moveTo>
                  <a:pt x="17860" y="8930"/>
                </a:moveTo>
                <a:lnTo>
                  <a:pt x="8930" y="8930"/>
                </a:lnTo>
                <a:lnTo>
                  <a:pt x="8930" y="0"/>
                </a:lnTo>
                <a:lnTo>
                  <a:pt x="0" y="0"/>
                </a:lnTo>
                <a:lnTo>
                  <a:pt x="0" y="0"/>
                </a:lnTo>
                <a:lnTo>
                  <a:pt x="0" y="0"/>
                </a:lnTo>
                <a:lnTo>
                  <a:pt x="0" y="8930"/>
                </a:lnTo>
                <a:lnTo>
                  <a:pt x="0" y="17859"/>
                </a:lnTo>
                <a:lnTo>
                  <a:pt x="0" y="44648"/>
                </a:lnTo>
                <a:lnTo>
                  <a:pt x="8930" y="89297"/>
                </a:lnTo>
                <a:lnTo>
                  <a:pt x="8930" y="133945"/>
                </a:lnTo>
                <a:lnTo>
                  <a:pt x="17860" y="187523"/>
                </a:lnTo>
                <a:lnTo>
                  <a:pt x="26790" y="241101"/>
                </a:lnTo>
                <a:lnTo>
                  <a:pt x="35719" y="285750"/>
                </a:lnTo>
                <a:lnTo>
                  <a:pt x="35719" y="312539"/>
                </a:lnTo>
                <a:lnTo>
                  <a:pt x="44649" y="330398"/>
                </a:lnTo>
                <a:lnTo>
                  <a:pt x="44649" y="330398"/>
                </a:lnTo>
                <a:lnTo>
                  <a:pt x="44649" y="321469"/>
                </a:lnTo>
                <a:lnTo>
                  <a:pt x="44649" y="303609"/>
                </a:lnTo>
                <a:lnTo>
                  <a:pt x="35719" y="285750"/>
                </a:lnTo>
                <a:lnTo>
                  <a:pt x="26790" y="267891"/>
                </a:lnTo>
                <a:lnTo>
                  <a:pt x="26790" y="241101"/>
                </a:lnTo>
                <a:lnTo>
                  <a:pt x="17860" y="214312"/>
                </a:lnTo>
                <a:lnTo>
                  <a:pt x="17860" y="187523"/>
                </a:lnTo>
                <a:lnTo>
                  <a:pt x="17860" y="151805"/>
                </a:lnTo>
                <a:lnTo>
                  <a:pt x="17860" y="125016"/>
                </a:lnTo>
                <a:lnTo>
                  <a:pt x="17860" y="98226"/>
                </a:lnTo>
                <a:lnTo>
                  <a:pt x="26790" y="71437"/>
                </a:lnTo>
                <a:lnTo>
                  <a:pt x="35719" y="62508"/>
                </a:lnTo>
                <a:lnTo>
                  <a:pt x="53579" y="53578"/>
                </a:lnTo>
                <a:lnTo>
                  <a:pt x="62508" y="71437"/>
                </a:lnTo>
                <a:lnTo>
                  <a:pt x="80368" y="89297"/>
                </a:lnTo>
                <a:lnTo>
                  <a:pt x="89297" y="125016"/>
                </a:lnTo>
                <a:lnTo>
                  <a:pt x="98227" y="178594"/>
                </a:lnTo>
                <a:lnTo>
                  <a:pt x="107157" y="232172"/>
                </a:lnTo>
                <a:lnTo>
                  <a:pt x="125016" y="276820"/>
                </a:lnTo>
                <a:lnTo>
                  <a:pt x="133946" y="312539"/>
                </a:lnTo>
                <a:lnTo>
                  <a:pt x="142875" y="339328"/>
                </a:lnTo>
                <a:lnTo>
                  <a:pt x="142875" y="348258"/>
                </a:lnTo>
                <a:lnTo>
                  <a:pt x="151805" y="339328"/>
                </a:lnTo>
                <a:lnTo>
                  <a:pt x="151805" y="321469"/>
                </a:lnTo>
                <a:lnTo>
                  <a:pt x="151805" y="294680"/>
                </a:lnTo>
                <a:lnTo>
                  <a:pt x="160735" y="258961"/>
                </a:lnTo>
                <a:lnTo>
                  <a:pt x="160735" y="223242"/>
                </a:lnTo>
                <a:lnTo>
                  <a:pt x="169665" y="187523"/>
                </a:lnTo>
                <a:lnTo>
                  <a:pt x="178594" y="151805"/>
                </a:lnTo>
                <a:lnTo>
                  <a:pt x="187524" y="116086"/>
                </a:lnTo>
                <a:lnTo>
                  <a:pt x="196454" y="89297"/>
                </a:lnTo>
                <a:lnTo>
                  <a:pt x="214313" y="71437"/>
                </a:lnTo>
                <a:lnTo>
                  <a:pt x="232172" y="62508"/>
                </a:lnTo>
                <a:lnTo>
                  <a:pt x="250032" y="71437"/>
                </a:lnTo>
                <a:lnTo>
                  <a:pt x="267891" y="89297"/>
                </a:lnTo>
                <a:lnTo>
                  <a:pt x="276821" y="125016"/>
                </a:lnTo>
                <a:lnTo>
                  <a:pt x="294680" y="160734"/>
                </a:lnTo>
                <a:lnTo>
                  <a:pt x="312540" y="205383"/>
                </a:lnTo>
                <a:lnTo>
                  <a:pt x="330399" y="250031"/>
                </a:lnTo>
                <a:lnTo>
                  <a:pt x="339329" y="285750"/>
                </a:lnTo>
                <a:lnTo>
                  <a:pt x="357188" y="312539"/>
                </a:lnTo>
                <a:lnTo>
                  <a:pt x="366118" y="330398"/>
                </a:lnTo>
                <a:lnTo>
                  <a:pt x="366118" y="339328"/>
                </a:lnTo>
                <a:lnTo>
                  <a:pt x="375047" y="339328"/>
                </a:lnTo>
                <a:lnTo>
                  <a:pt x="383977" y="321469"/>
                </a:lnTo>
                <a:lnTo>
                  <a:pt x="383977" y="32146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5" name="Freeform 54"/>
          <p:cNvSpPr/>
          <p:nvPr/>
        </p:nvSpPr>
        <p:spPr bwMode="auto">
          <a:xfrm>
            <a:off x="4973836" y="3679031"/>
            <a:ext cx="241103" cy="366118"/>
          </a:xfrm>
          <a:custGeom>
            <a:avLst/>
            <a:gdLst/>
            <a:ahLst/>
            <a:cxnLst/>
            <a:rect l="0" t="0" r="0" b="0"/>
            <a:pathLst>
              <a:path w="241103" h="366118">
                <a:moveTo>
                  <a:pt x="98227" y="0"/>
                </a:moveTo>
                <a:lnTo>
                  <a:pt x="98227" y="8930"/>
                </a:lnTo>
                <a:lnTo>
                  <a:pt x="89297" y="17859"/>
                </a:lnTo>
                <a:lnTo>
                  <a:pt x="80367" y="35719"/>
                </a:lnTo>
                <a:lnTo>
                  <a:pt x="62508" y="62508"/>
                </a:lnTo>
                <a:lnTo>
                  <a:pt x="44648" y="98226"/>
                </a:lnTo>
                <a:lnTo>
                  <a:pt x="35719" y="133945"/>
                </a:lnTo>
                <a:lnTo>
                  <a:pt x="17859" y="169664"/>
                </a:lnTo>
                <a:lnTo>
                  <a:pt x="8930" y="205383"/>
                </a:lnTo>
                <a:lnTo>
                  <a:pt x="8930" y="232172"/>
                </a:lnTo>
                <a:lnTo>
                  <a:pt x="0" y="258961"/>
                </a:lnTo>
                <a:lnTo>
                  <a:pt x="8930" y="267890"/>
                </a:lnTo>
                <a:lnTo>
                  <a:pt x="8930" y="276820"/>
                </a:lnTo>
                <a:lnTo>
                  <a:pt x="8930" y="267890"/>
                </a:lnTo>
                <a:lnTo>
                  <a:pt x="17859" y="258961"/>
                </a:lnTo>
                <a:lnTo>
                  <a:pt x="26789" y="241101"/>
                </a:lnTo>
                <a:lnTo>
                  <a:pt x="35719" y="223242"/>
                </a:lnTo>
                <a:lnTo>
                  <a:pt x="44648" y="205383"/>
                </a:lnTo>
                <a:lnTo>
                  <a:pt x="53578" y="178594"/>
                </a:lnTo>
                <a:lnTo>
                  <a:pt x="71437" y="160734"/>
                </a:lnTo>
                <a:lnTo>
                  <a:pt x="80367" y="133945"/>
                </a:lnTo>
                <a:lnTo>
                  <a:pt x="89297" y="133945"/>
                </a:lnTo>
                <a:lnTo>
                  <a:pt x="98227" y="133945"/>
                </a:lnTo>
                <a:lnTo>
                  <a:pt x="107156" y="160734"/>
                </a:lnTo>
                <a:lnTo>
                  <a:pt x="107156" y="205383"/>
                </a:lnTo>
                <a:lnTo>
                  <a:pt x="116086" y="250031"/>
                </a:lnTo>
                <a:lnTo>
                  <a:pt x="133945" y="294680"/>
                </a:lnTo>
                <a:lnTo>
                  <a:pt x="151805" y="330398"/>
                </a:lnTo>
                <a:lnTo>
                  <a:pt x="169664" y="348258"/>
                </a:lnTo>
                <a:lnTo>
                  <a:pt x="196453" y="366117"/>
                </a:lnTo>
                <a:lnTo>
                  <a:pt x="223242" y="366117"/>
                </a:lnTo>
                <a:lnTo>
                  <a:pt x="241102" y="348258"/>
                </a:lnTo>
                <a:lnTo>
                  <a:pt x="241102" y="34825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6" name="Freeform 55"/>
          <p:cNvSpPr/>
          <p:nvPr/>
        </p:nvSpPr>
        <p:spPr bwMode="auto">
          <a:xfrm>
            <a:off x="5250656" y="3768328"/>
            <a:ext cx="241103" cy="267891"/>
          </a:xfrm>
          <a:custGeom>
            <a:avLst/>
            <a:gdLst/>
            <a:ahLst/>
            <a:cxnLst/>
            <a:rect l="0" t="0" r="0" b="0"/>
            <a:pathLst>
              <a:path w="241103" h="267891">
                <a:moveTo>
                  <a:pt x="0" y="0"/>
                </a:moveTo>
                <a:lnTo>
                  <a:pt x="0" y="8929"/>
                </a:lnTo>
                <a:lnTo>
                  <a:pt x="0" y="8929"/>
                </a:lnTo>
                <a:lnTo>
                  <a:pt x="0" y="17859"/>
                </a:lnTo>
                <a:lnTo>
                  <a:pt x="0" y="35718"/>
                </a:lnTo>
                <a:lnTo>
                  <a:pt x="0" y="62508"/>
                </a:lnTo>
                <a:lnTo>
                  <a:pt x="0" y="98226"/>
                </a:lnTo>
                <a:lnTo>
                  <a:pt x="0" y="142875"/>
                </a:lnTo>
                <a:lnTo>
                  <a:pt x="8930" y="178593"/>
                </a:lnTo>
                <a:lnTo>
                  <a:pt x="8930" y="223242"/>
                </a:lnTo>
                <a:lnTo>
                  <a:pt x="8930" y="250031"/>
                </a:lnTo>
                <a:lnTo>
                  <a:pt x="17860" y="267890"/>
                </a:lnTo>
                <a:lnTo>
                  <a:pt x="26789" y="267890"/>
                </a:lnTo>
                <a:lnTo>
                  <a:pt x="35719" y="250031"/>
                </a:lnTo>
                <a:lnTo>
                  <a:pt x="35719" y="223242"/>
                </a:lnTo>
                <a:lnTo>
                  <a:pt x="44649" y="187523"/>
                </a:lnTo>
                <a:lnTo>
                  <a:pt x="44649" y="142875"/>
                </a:lnTo>
                <a:lnTo>
                  <a:pt x="53578" y="98226"/>
                </a:lnTo>
                <a:lnTo>
                  <a:pt x="62508" y="53578"/>
                </a:lnTo>
                <a:lnTo>
                  <a:pt x="71438" y="26789"/>
                </a:lnTo>
                <a:lnTo>
                  <a:pt x="80367" y="0"/>
                </a:lnTo>
                <a:lnTo>
                  <a:pt x="89297" y="0"/>
                </a:lnTo>
                <a:lnTo>
                  <a:pt x="107157" y="0"/>
                </a:lnTo>
                <a:lnTo>
                  <a:pt x="116086" y="26789"/>
                </a:lnTo>
                <a:lnTo>
                  <a:pt x="133946" y="62508"/>
                </a:lnTo>
                <a:lnTo>
                  <a:pt x="151805" y="116086"/>
                </a:lnTo>
                <a:lnTo>
                  <a:pt x="160735" y="160734"/>
                </a:lnTo>
                <a:lnTo>
                  <a:pt x="178594" y="205383"/>
                </a:lnTo>
                <a:lnTo>
                  <a:pt x="187524" y="241101"/>
                </a:lnTo>
                <a:lnTo>
                  <a:pt x="205383" y="258961"/>
                </a:lnTo>
                <a:lnTo>
                  <a:pt x="214313" y="258961"/>
                </a:lnTo>
                <a:lnTo>
                  <a:pt x="223242" y="250031"/>
                </a:lnTo>
                <a:lnTo>
                  <a:pt x="232172" y="232172"/>
                </a:lnTo>
                <a:lnTo>
                  <a:pt x="241102" y="205383"/>
                </a:lnTo>
                <a:lnTo>
                  <a:pt x="241102" y="20538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7" name="Freeform 56"/>
          <p:cNvSpPr/>
          <p:nvPr/>
        </p:nvSpPr>
        <p:spPr bwMode="auto">
          <a:xfrm>
            <a:off x="5920383" y="3652242"/>
            <a:ext cx="187524" cy="232173"/>
          </a:xfrm>
          <a:custGeom>
            <a:avLst/>
            <a:gdLst/>
            <a:ahLst/>
            <a:cxnLst/>
            <a:rect l="0" t="0" r="0" b="0"/>
            <a:pathLst>
              <a:path w="187524" h="232173">
                <a:moveTo>
                  <a:pt x="187523" y="62508"/>
                </a:moveTo>
                <a:lnTo>
                  <a:pt x="187523" y="62508"/>
                </a:lnTo>
                <a:lnTo>
                  <a:pt x="187523" y="53578"/>
                </a:lnTo>
                <a:lnTo>
                  <a:pt x="178594" y="44648"/>
                </a:lnTo>
                <a:lnTo>
                  <a:pt x="178594" y="35719"/>
                </a:lnTo>
                <a:lnTo>
                  <a:pt x="160734" y="35719"/>
                </a:lnTo>
                <a:lnTo>
                  <a:pt x="160734" y="26789"/>
                </a:lnTo>
                <a:lnTo>
                  <a:pt x="151805" y="17859"/>
                </a:lnTo>
                <a:lnTo>
                  <a:pt x="133945" y="8929"/>
                </a:lnTo>
                <a:lnTo>
                  <a:pt x="125015" y="0"/>
                </a:lnTo>
                <a:lnTo>
                  <a:pt x="116086" y="0"/>
                </a:lnTo>
                <a:lnTo>
                  <a:pt x="107156" y="0"/>
                </a:lnTo>
                <a:lnTo>
                  <a:pt x="89297" y="0"/>
                </a:lnTo>
                <a:lnTo>
                  <a:pt x="80367" y="17859"/>
                </a:lnTo>
                <a:lnTo>
                  <a:pt x="53578" y="35719"/>
                </a:lnTo>
                <a:lnTo>
                  <a:pt x="35719" y="62508"/>
                </a:lnTo>
                <a:lnTo>
                  <a:pt x="17859" y="89297"/>
                </a:lnTo>
                <a:lnTo>
                  <a:pt x="8930" y="125015"/>
                </a:lnTo>
                <a:lnTo>
                  <a:pt x="0" y="160734"/>
                </a:lnTo>
                <a:lnTo>
                  <a:pt x="0" y="187523"/>
                </a:lnTo>
                <a:lnTo>
                  <a:pt x="17859" y="205383"/>
                </a:lnTo>
                <a:lnTo>
                  <a:pt x="35719" y="223242"/>
                </a:lnTo>
                <a:lnTo>
                  <a:pt x="71437" y="232172"/>
                </a:lnTo>
                <a:lnTo>
                  <a:pt x="107156" y="232172"/>
                </a:lnTo>
                <a:lnTo>
                  <a:pt x="151805" y="232172"/>
                </a:lnTo>
                <a:lnTo>
                  <a:pt x="151805" y="23217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8" name="Freeform 57"/>
          <p:cNvSpPr/>
          <p:nvPr/>
        </p:nvSpPr>
        <p:spPr bwMode="auto">
          <a:xfrm>
            <a:off x="6152555" y="3866554"/>
            <a:ext cx="26790" cy="17861"/>
          </a:xfrm>
          <a:custGeom>
            <a:avLst/>
            <a:gdLst/>
            <a:ahLst/>
            <a:cxnLst/>
            <a:rect l="0" t="0" r="0" b="0"/>
            <a:pathLst>
              <a:path w="26790" h="17861">
                <a:moveTo>
                  <a:pt x="0" y="17860"/>
                </a:moveTo>
                <a:lnTo>
                  <a:pt x="26789" y="0"/>
                </a:lnTo>
                <a:lnTo>
                  <a:pt x="26789"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9" name="Freeform 58"/>
          <p:cNvSpPr/>
          <p:nvPr/>
        </p:nvSpPr>
        <p:spPr bwMode="auto">
          <a:xfrm>
            <a:off x="6107906" y="3321843"/>
            <a:ext cx="294681" cy="517923"/>
          </a:xfrm>
          <a:custGeom>
            <a:avLst/>
            <a:gdLst/>
            <a:ahLst/>
            <a:cxnLst/>
            <a:rect l="0" t="0" r="0" b="0"/>
            <a:pathLst>
              <a:path w="294681" h="517923">
                <a:moveTo>
                  <a:pt x="26789" y="0"/>
                </a:moveTo>
                <a:lnTo>
                  <a:pt x="26789" y="0"/>
                </a:lnTo>
                <a:lnTo>
                  <a:pt x="17860" y="0"/>
                </a:lnTo>
                <a:lnTo>
                  <a:pt x="17860" y="8930"/>
                </a:lnTo>
                <a:lnTo>
                  <a:pt x="8930" y="26789"/>
                </a:lnTo>
                <a:lnTo>
                  <a:pt x="0" y="62508"/>
                </a:lnTo>
                <a:lnTo>
                  <a:pt x="0" y="107157"/>
                </a:lnTo>
                <a:lnTo>
                  <a:pt x="0" y="169664"/>
                </a:lnTo>
                <a:lnTo>
                  <a:pt x="0" y="241102"/>
                </a:lnTo>
                <a:lnTo>
                  <a:pt x="17860" y="303610"/>
                </a:lnTo>
                <a:lnTo>
                  <a:pt x="26789" y="366118"/>
                </a:lnTo>
                <a:lnTo>
                  <a:pt x="35719" y="410766"/>
                </a:lnTo>
                <a:lnTo>
                  <a:pt x="53578" y="446485"/>
                </a:lnTo>
                <a:lnTo>
                  <a:pt x="71438" y="455414"/>
                </a:lnTo>
                <a:lnTo>
                  <a:pt x="80367" y="455414"/>
                </a:lnTo>
                <a:lnTo>
                  <a:pt x="89297" y="446485"/>
                </a:lnTo>
                <a:lnTo>
                  <a:pt x="107157" y="428625"/>
                </a:lnTo>
                <a:lnTo>
                  <a:pt x="116086" y="401836"/>
                </a:lnTo>
                <a:lnTo>
                  <a:pt x="125016" y="375047"/>
                </a:lnTo>
                <a:lnTo>
                  <a:pt x="125016" y="339328"/>
                </a:lnTo>
                <a:lnTo>
                  <a:pt x="133946" y="312539"/>
                </a:lnTo>
                <a:lnTo>
                  <a:pt x="133946" y="294680"/>
                </a:lnTo>
                <a:lnTo>
                  <a:pt x="142875" y="267891"/>
                </a:lnTo>
                <a:lnTo>
                  <a:pt x="151805" y="267891"/>
                </a:lnTo>
                <a:lnTo>
                  <a:pt x="160735" y="267891"/>
                </a:lnTo>
                <a:lnTo>
                  <a:pt x="169664" y="276821"/>
                </a:lnTo>
                <a:lnTo>
                  <a:pt x="178594" y="303610"/>
                </a:lnTo>
                <a:lnTo>
                  <a:pt x="187524" y="330399"/>
                </a:lnTo>
                <a:lnTo>
                  <a:pt x="196453" y="366118"/>
                </a:lnTo>
                <a:lnTo>
                  <a:pt x="205383" y="410766"/>
                </a:lnTo>
                <a:lnTo>
                  <a:pt x="223242" y="446485"/>
                </a:lnTo>
                <a:lnTo>
                  <a:pt x="232172" y="473274"/>
                </a:lnTo>
                <a:lnTo>
                  <a:pt x="250032" y="500063"/>
                </a:lnTo>
                <a:lnTo>
                  <a:pt x="267891" y="508993"/>
                </a:lnTo>
                <a:lnTo>
                  <a:pt x="276821" y="517922"/>
                </a:lnTo>
                <a:lnTo>
                  <a:pt x="285750" y="508993"/>
                </a:lnTo>
                <a:lnTo>
                  <a:pt x="294680" y="500063"/>
                </a:lnTo>
                <a:lnTo>
                  <a:pt x="294680" y="482203"/>
                </a:lnTo>
                <a:lnTo>
                  <a:pt x="294680" y="48220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0" name="Freeform 59"/>
          <p:cNvSpPr/>
          <p:nvPr/>
        </p:nvSpPr>
        <p:spPr bwMode="auto">
          <a:xfrm>
            <a:off x="6420445" y="3571875"/>
            <a:ext cx="125017" cy="276821"/>
          </a:xfrm>
          <a:custGeom>
            <a:avLst/>
            <a:gdLst/>
            <a:ahLst/>
            <a:cxnLst/>
            <a:rect l="0" t="0" r="0" b="0"/>
            <a:pathLst>
              <a:path w="125017" h="276821">
                <a:moveTo>
                  <a:pt x="53578" y="35718"/>
                </a:moveTo>
                <a:lnTo>
                  <a:pt x="53578" y="44648"/>
                </a:lnTo>
                <a:lnTo>
                  <a:pt x="53578" y="53578"/>
                </a:lnTo>
                <a:lnTo>
                  <a:pt x="53578" y="71437"/>
                </a:lnTo>
                <a:lnTo>
                  <a:pt x="53578" y="98226"/>
                </a:lnTo>
                <a:lnTo>
                  <a:pt x="53578" y="142875"/>
                </a:lnTo>
                <a:lnTo>
                  <a:pt x="53578" y="187523"/>
                </a:lnTo>
                <a:lnTo>
                  <a:pt x="53578" y="232171"/>
                </a:lnTo>
                <a:lnTo>
                  <a:pt x="62508" y="258961"/>
                </a:lnTo>
                <a:lnTo>
                  <a:pt x="71438" y="276820"/>
                </a:lnTo>
                <a:lnTo>
                  <a:pt x="89297" y="276820"/>
                </a:lnTo>
                <a:lnTo>
                  <a:pt x="98227" y="267890"/>
                </a:lnTo>
                <a:lnTo>
                  <a:pt x="116086" y="250031"/>
                </a:lnTo>
                <a:lnTo>
                  <a:pt x="125016" y="214312"/>
                </a:lnTo>
                <a:lnTo>
                  <a:pt x="125016" y="178593"/>
                </a:lnTo>
                <a:lnTo>
                  <a:pt x="116086" y="133945"/>
                </a:lnTo>
                <a:lnTo>
                  <a:pt x="107157" y="98226"/>
                </a:lnTo>
                <a:lnTo>
                  <a:pt x="89297" y="62507"/>
                </a:lnTo>
                <a:lnTo>
                  <a:pt x="71438" y="35718"/>
                </a:lnTo>
                <a:lnTo>
                  <a:pt x="62508" y="8929"/>
                </a:lnTo>
                <a:lnTo>
                  <a:pt x="44649" y="0"/>
                </a:lnTo>
                <a:lnTo>
                  <a:pt x="26789" y="8929"/>
                </a:lnTo>
                <a:lnTo>
                  <a:pt x="17860" y="26789"/>
                </a:lnTo>
                <a:lnTo>
                  <a:pt x="0" y="53578"/>
                </a:lnTo>
                <a:lnTo>
                  <a:pt x="0" y="80367"/>
                </a:lnTo>
                <a:lnTo>
                  <a:pt x="0" y="107156"/>
                </a:lnTo>
                <a:lnTo>
                  <a:pt x="8930" y="125015"/>
                </a:lnTo>
                <a:lnTo>
                  <a:pt x="26789" y="142875"/>
                </a:lnTo>
                <a:lnTo>
                  <a:pt x="26789" y="14287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1" name="Freeform 60"/>
          <p:cNvSpPr/>
          <p:nvPr/>
        </p:nvSpPr>
        <p:spPr bwMode="auto">
          <a:xfrm>
            <a:off x="6616898" y="3589734"/>
            <a:ext cx="250033" cy="250032"/>
          </a:xfrm>
          <a:custGeom>
            <a:avLst/>
            <a:gdLst/>
            <a:ahLst/>
            <a:cxnLst/>
            <a:rect l="0" t="0" r="0" b="0"/>
            <a:pathLst>
              <a:path w="250033" h="250032">
                <a:moveTo>
                  <a:pt x="0" y="8930"/>
                </a:moveTo>
                <a:lnTo>
                  <a:pt x="0" y="8930"/>
                </a:lnTo>
                <a:lnTo>
                  <a:pt x="0" y="17859"/>
                </a:lnTo>
                <a:lnTo>
                  <a:pt x="8930" y="26789"/>
                </a:lnTo>
                <a:lnTo>
                  <a:pt x="8930" y="53578"/>
                </a:lnTo>
                <a:lnTo>
                  <a:pt x="8930" y="89297"/>
                </a:lnTo>
                <a:lnTo>
                  <a:pt x="0" y="125016"/>
                </a:lnTo>
                <a:lnTo>
                  <a:pt x="8930" y="160734"/>
                </a:lnTo>
                <a:lnTo>
                  <a:pt x="8930" y="196453"/>
                </a:lnTo>
                <a:lnTo>
                  <a:pt x="8930" y="223242"/>
                </a:lnTo>
                <a:lnTo>
                  <a:pt x="26790" y="241102"/>
                </a:lnTo>
                <a:lnTo>
                  <a:pt x="35719" y="250031"/>
                </a:lnTo>
                <a:lnTo>
                  <a:pt x="53579" y="241102"/>
                </a:lnTo>
                <a:lnTo>
                  <a:pt x="71438" y="223242"/>
                </a:lnTo>
                <a:lnTo>
                  <a:pt x="80368" y="205383"/>
                </a:lnTo>
                <a:lnTo>
                  <a:pt x="98227" y="169664"/>
                </a:lnTo>
                <a:lnTo>
                  <a:pt x="107157" y="133945"/>
                </a:lnTo>
                <a:lnTo>
                  <a:pt x="116086" y="107156"/>
                </a:lnTo>
                <a:lnTo>
                  <a:pt x="116086" y="71437"/>
                </a:lnTo>
                <a:lnTo>
                  <a:pt x="116086" y="62508"/>
                </a:lnTo>
                <a:lnTo>
                  <a:pt x="116086" y="62508"/>
                </a:lnTo>
                <a:lnTo>
                  <a:pt x="116086" y="80367"/>
                </a:lnTo>
                <a:lnTo>
                  <a:pt x="116086" y="107156"/>
                </a:lnTo>
                <a:lnTo>
                  <a:pt x="125016" y="142875"/>
                </a:lnTo>
                <a:lnTo>
                  <a:pt x="133946" y="187523"/>
                </a:lnTo>
                <a:lnTo>
                  <a:pt x="142875" y="214312"/>
                </a:lnTo>
                <a:lnTo>
                  <a:pt x="160735" y="232172"/>
                </a:lnTo>
                <a:lnTo>
                  <a:pt x="178594" y="250031"/>
                </a:lnTo>
                <a:lnTo>
                  <a:pt x="196454" y="250031"/>
                </a:lnTo>
                <a:lnTo>
                  <a:pt x="214313" y="241102"/>
                </a:lnTo>
                <a:lnTo>
                  <a:pt x="232172" y="232172"/>
                </a:lnTo>
                <a:lnTo>
                  <a:pt x="241102" y="205383"/>
                </a:lnTo>
                <a:lnTo>
                  <a:pt x="250032" y="178594"/>
                </a:lnTo>
                <a:lnTo>
                  <a:pt x="250032" y="142875"/>
                </a:lnTo>
                <a:lnTo>
                  <a:pt x="250032" y="107156"/>
                </a:lnTo>
                <a:lnTo>
                  <a:pt x="241102" y="71437"/>
                </a:lnTo>
                <a:lnTo>
                  <a:pt x="232172" y="35719"/>
                </a:lnTo>
                <a:lnTo>
                  <a:pt x="214313" y="17859"/>
                </a:lnTo>
                <a:lnTo>
                  <a:pt x="205383" y="0"/>
                </a:lnTo>
                <a:lnTo>
                  <a:pt x="196454" y="0"/>
                </a:lnTo>
                <a:lnTo>
                  <a:pt x="187524" y="0"/>
                </a:lnTo>
                <a:lnTo>
                  <a:pt x="187524" y="8930"/>
                </a:lnTo>
                <a:lnTo>
                  <a:pt x="187524" y="17859"/>
                </a:lnTo>
                <a:lnTo>
                  <a:pt x="187524" y="17859"/>
                </a:lnTo>
                <a:lnTo>
                  <a:pt x="187524"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2" name="Freeform 61"/>
          <p:cNvSpPr/>
          <p:nvPr/>
        </p:nvSpPr>
        <p:spPr bwMode="auto">
          <a:xfrm>
            <a:off x="6956227" y="3580804"/>
            <a:ext cx="196454" cy="250033"/>
          </a:xfrm>
          <a:custGeom>
            <a:avLst/>
            <a:gdLst/>
            <a:ahLst/>
            <a:cxnLst/>
            <a:rect l="0" t="0" r="0" b="0"/>
            <a:pathLst>
              <a:path w="196454" h="250033">
                <a:moveTo>
                  <a:pt x="35718" y="8930"/>
                </a:moveTo>
                <a:lnTo>
                  <a:pt x="35718" y="8930"/>
                </a:lnTo>
                <a:lnTo>
                  <a:pt x="35718" y="17860"/>
                </a:lnTo>
                <a:lnTo>
                  <a:pt x="35718" y="26789"/>
                </a:lnTo>
                <a:lnTo>
                  <a:pt x="26789" y="35719"/>
                </a:lnTo>
                <a:lnTo>
                  <a:pt x="17859" y="53578"/>
                </a:lnTo>
                <a:lnTo>
                  <a:pt x="17859" y="71438"/>
                </a:lnTo>
                <a:lnTo>
                  <a:pt x="8929" y="107157"/>
                </a:lnTo>
                <a:lnTo>
                  <a:pt x="8929" y="133946"/>
                </a:lnTo>
                <a:lnTo>
                  <a:pt x="8929" y="169664"/>
                </a:lnTo>
                <a:lnTo>
                  <a:pt x="0" y="196453"/>
                </a:lnTo>
                <a:lnTo>
                  <a:pt x="0" y="223242"/>
                </a:lnTo>
                <a:lnTo>
                  <a:pt x="8929" y="241102"/>
                </a:lnTo>
                <a:lnTo>
                  <a:pt x="8929" y="250032"/>
                </a:lnTo>
                <a:lnTo>
                  <a:pt x="17859" y="250032"/>
                </a:lnTo>
                <a:lnTo>
                  <a:pt x="26789" y="241102"/>
                </a:lnTo>
                <a:lnTo>
                  <a:pt x="26789" y="223242"/>
                </a:lnTo>
                <a:lnTo>
                  <a:pt x="35718" y="196453"/>
                </a:lnTo>
                <a:lnTo>
                  <a:pt x="44648" y="169664"/>
                </a:lnTo>
                <a:lnTo>
                  <a:pt x="53578" y="125016"/>
                </a:lnTo>
                <a:lnTo>
                  <a:pt x="62507" y="89297"/>
                </a:lnTo>
                <a:lnTo>
                  <a:pt x="71437" y="44649"/>
                </a:lnTo>
                <a:lnTo>
                  <a:pt x="80367" y="17860"/>
                </a:lnTo>
                <a:lnTo>
                  <a:pt x="89296" y="0"/>
                </a:lnTo>
                <a:lnTo>
                  <a:pt x="98226" y="8930"/>
                </a:lnTo>
                <a:lnTo>
                  <a:pt x="116086" y="26789"/>
                </a:lnTo>
                <a:lnTo>
                  <a:pt x="125015" y="62508"/>
                </a:lnTo>
                <a:lnTo>
                  <a:pt x="133945" y="107157"/>
                </a:lnTo>
                <a:lnTo>
                  <a:pt x="151804" y="142875"/>
                </a:lnTo>
                <a:lnTo>
                  <a:pt x="169664" y="178594"/>
                </a:lnTo>
                <a:lnTo>
                  <a:pt x="178593" y="196453"/>
                </a:lnTo>
                <a:lnTo>
                  <a:pt x="196453" y="187524"/>
                </a:lnTo>
                <a:lnTo>
                  <a:pt x="196453" y="18752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3" name="Freeform 62"/>
          <p:cNvSpPr/>
          <p:nvPr/>
        </p:nvSpPr>
        <p:spPr bwMode="auto">
          <a:xfrm>
            <a:off x="4536281" y="4214812"/>
            <a:ext cx="348259" cy="375048"/>
          </a:xfrm>
          <a:custGeom>
            <a:avLst/>
            <a:gdLst/>
            <a:ahLst/>
            <a:cxnLst/>
            <a:rect l="0" t="0" r="0" b="0"/>
            <a:pathLst>
              <a:path w="348259" h="375048">
                <a:moveTo>
                  <a:pt x="0" y="0"/>
                </a:moveTo>
                <a:lnTo>
                  <a:pt x="0" y="8930"/>
                </a:lnTo>
                <a:lnTo>
                  <a:pt x="0" y="17859"/>
                </a:lnTo>
                <a:lnTo>
                  <a:pt x="8930" y="44649"/>
                </a:lnTo>
                <a:lnTo>
                  <a:pt x="8930" y="71438"/>
                </a:lnTo>
                <a:lnTo>
                  <a:pt x="17860" y="116086"/>
                </a:lnTo>
                <a:lnTo>
                  <a:pt x="17860" y="178594"/>
                </a:lnTo>
                <a:lnTo>
                  <a:pt x="26789" y="232172"/>
                </a:lnTo>
                <a:lnTo>
                  <a:pt x="35719" y="276820"/>
                </a:lnTo>
                <a:lnTo>
                  <a:pt x="44649" y="312539"/>
                </a:lnTo>
                <a:lnTo>
                  <a:pt x="53578" y="330399"/>
                </a:lnTo>
                <a:lnTo>
                  <a:pt x="53578" y="339328"/>
                </a:lnTo>
                <a:lnTo>
                  <a:pt x="53578" y="330399"/>
                </a:lnTo>
                <a:lnTo>
                  <a:pt x="53578" y="312539"/>
                </a:lnTo>
                <a:lnTo>
                  <a:pt x="53578" y="294680"/>
                </a:lnTo>
                <a:lnTo>
                  <a:pt x="53578" y="267891"/>
                </a:lnTo>
                <a:lnTo>
                  <a:pt x="53578" y="241102"/>
                </a:lnTo>
                <a:lnTo>
                  <a:pt x="53578" y="205383"/>
                </a:lnTo>
                <a:lnTo>
                  <a:pt x="62508" y="178594"/>
                </a:lnTo>
                <a:lnTo>
                  <a:pt x="62508" y="151805"/>
                </a:lnTo>
                <a:lnTo>
                  <a:pt x="71438" y="116086"/>
                </a:lnTo>
                <a:lnTo>
                  <a:pt x="80367" y="98227"/>
                </a:lnTo>
                <a:lnTo>
                  <a:pt x="89297" y="80367"/>
                </a:lnTo>
                <a:lnTo>
                  <a:pt x="98227" y="80367"/>
                </a:lnTo>
                <a:lnTo>
                  <a:pt x="116086" y="89297"/>
                </a:lnTo>
                <a:lnTo>
                  <a:pt x="125016" y="107156"/>
                </a:lnTo>
                <a:lnTo>
                  <a:pt x="142875" y="142875"/>
                </a:lnTo>
                <a:lnTo>
                  <a:pt x="160735" y="187524"/>
                </a:lnTo>
                <a:lnTo>
                  <a:pt x="178594" y="241102"/>
                </a:lnTo>
                <a:lnTo>
                  <a:pt x="196453" y="294680"/>
                </a:lnTo>
                <a:lnTo>
                  <a:pt x="205383" y="339328"/>
                </a:lnTo>
                <a:lnTo>
                  <a:pt x="214313" y="366117"/>
                </a:lnTo>
                <a:lnTo>
                  <a:pt x="223242" y="375047"/>
                </a:lnTo>
                <a:lnTo>
                  <a:pt x="232172" y="375047"/>
                </a:lnTo>
                <a:lnTo>
                  <a:pt x="232172" y="357188"/>
                </a:lnTo>
                <a:lnTo>
                  <a:pt x="232172" y="330399"/>
                </a:lnTo>
                <a:lnTo>
                  <a:pt x="241102" y="285750"/>
                </a:lnTo>
                <a:lnTo>
                  <a:pt x="241102" y="250031"/>
                </a:lnTo>
                <a:lnTo>
                  <a:pt x="241102" y="214313"/>
                </a:lnTo>
                <a:lnTo>
                  <a:pt x="241102" y="178594"/>
                </a:lnTo>
                <a:lnTo>
                  <a:pt x="241102" y="151805"/>
                </a:lnTo>
                <a:lnTo>
                  <a:pt x="250032" y="133945"/>
                </a:lnTo>
                <a:lnTo>
                  <a:pt x="250032" y="133945"/>
                </a:lnTo>
                <a:lnTo>
                  <a:pt x="258961" y="142875"/>
                </a:lnTo>
                <a:lnTo>
                  <a:pt x="267891" y="160734"/>
                </a:lnTo>
                <a:lnTo>
                  <a:pt x="285750" y="196453"/>
                </a:lnTo>
                <a:lnTo>
                  <a:pt x="303610" y="241102"/>
                </a:lnTo>
                <a:lnTo>
                  <a:pt x="312539" y="285750"/>
                </a:lnTo>
                <a:lnTo>
                  <a:pt x="330399" y="330399"/>
                </a:lnTo>
                <a:lnTo>
                  <a:pt x="348258" y="366117"/>
                </a:lnTo>
                <a:lnTo>
                  <a:pt x="348258" y="36611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4" name="Freeform 63"/>
          <p:cNvSpPr/>
          <p:nvPr/>
        </p:nvSpPr>
        <p:spPr bwMode="auto">
          <a:xfrm>
            <a:off x="5054203" y="4286250"/>
            <a:ext cx="267892" cy="294680"/>
          </a:xfrm>
          <a:custGeom>
            <a:avLst/>
            <a:gdLst/>
            <a:ahLst/>
            <a:cxnLst/>
            <a:rect l="0" t="0" r="0" b="0"/>
            <a:pathLst>
              <a:path w="267892" h="294680">
                <a:moveTo>
                  <a:pt x="89297" y="0"/>
                </a:moveTo>
                <a:lnTo>
                  <a:pt x="80367" y="8929"/>
                </a:lnTo>
                <a:lnTo>
                  <a:pt x="62508" y="17859"/>
                </a:lnTo>
                <a:lnTo>
                  <a:pt x="44649" y="26789"/>
                </a:lnTo>
                <a:lnTo>
                  <a:pt x="35719" y="44648"/>
                </a:lnTo>
                <a:lnTo>
                  <a:pt x="17860" y="71437"/>
                </a:lnTo>
                <a:lnTo>
                  <a:pt x="8930" y="98226"/>
                </a:lnTo>
                <a:lnTo>
                  <a:pt x="0" y="133945"/>
                </a:lnTo>
                <a:lnTo>
                  <a:pt x="0" y="178593"/>
                </a:lnTo>
                <a:lnTo>
                  <a:pt x="0" y="214312"/>
                </a:lnTo>
                <a:lnTo>
                  <a:pt x="8930" y="250031"/>
                </a:lnTo>
                <a:lnTo>
                  <a:pt x="17860" y="276820"/>
                </a:lnTo>
                <a:lnTo>
                  <a:pt x="35719" y="285750"/>
                </a:lnTo>
                <a:lnTo>
                  <a:pt x="53578" y="285750"/>
                </a:lnTo>
                <a:lnTo>
                  <a:pt x="71438" y="276820"/>
                </a:lnTo>
                <a:lnTo>
                  <a:pt x="80367" y="258961"/>
                </a:lnTo>
                <a:lnTo>
                  <a:pt x="89297" y="232171"/>
                </a:lnTo>
                <a:lnTo>
                  <a:pt x="89297" y="205382"/>
                </a:lnTo>
                <a:lnTo>
                  <a:pt x="98227" y="169664"/>
                </a:lnTo>
                <a:lnTo>
                  <a:pt x="98227" y="142875"/>
                </a:lnTo>
                <a:lnTo>
                  <a:pt x="98227" y="116086"/>
                </a:lnTo>
                <a:lnTo>
                  <a:pt x="107156" y="116086"/>
                </a:lnTo>
                <a:lnTo>
                  <a:pt x="107156" y="125015"/>
                </a:lnTo>
                <a:lnTo>
                  <a:pt x="116086" y="151804"/>
                </a:lnTo>
                <a:lnTo>
                  <a:pt x="133945" y="187523"/>
                </a:lnTo>
                <a:lnTo>
                  <a:pt x="142875" y="223242"/>
                </a:lnTo>
                <a:lnTo>
                  <a:pt x="160735" y="250031"/>
                </a:lnTo>
                <a:lnTo>
                  <a:pt x="187524" y="276820"/>
                </a:lnTo>
                <a:lnTo>
                  <a:pt x="205383" y="294679"/>
                </a:lnTo>
                <a:lnTo>
                  <a:pt x="232172" y="294679"/>
                </a:lnTo>
                <a:lnTo>
                  <a:pt x="250031" y="276820"/>
                </a:lnTo>
                <a:lnTo>
                  <a:pt x="267891" y="258961"/>
                </a:lnTo>
                <a:lnTo>
                  <a:pt x="267891" y="25896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5" name="Freeform 64"/>
          <p:cNvSpPr/>
          <p:nvPr/>
        </p:nvSpPr>
        <p:spPr bwMode="auto">
          <a:xfrm>
            <a:off x="5331023" y="4348757"/>
            <a:ext cx="223244" cy="232173"/>
          </a:xfrm>
          <a:custGeom>
            <a:avLst/>
            <a:gdLst/>
            <a:ahLst/>
            <a:cxnLst/>
            <a:rect l="0" t="0" r="0" b="0"/>
            <a:pathLst>
              <a:path w="223244" h="232173">
                <a:moveTo>
                  <a:pt x="0" y="0"/>
                </a:moveTo>
                <a:lnTo>
                  <a:pt x="0" y="8930"/>
                </a:lnTo>
                <a:lnTo>
                  <a:pt x="0" y="17860"/>
                </a:lnTo>
                <a:lnTo>
                  <a:pt x="0" y="35719"/>
                </a:lnTo>
                <a:lnTo>
                  <a:pt x="8930" y="53579"/>
                </a:lnTo>
                <a:lnTo>
                  <a:pt x="8930" y="89297"/>
                </a:lnTo>
                <a:lnTo>
                  <a:pt x="17860" y="116086"/>
                </a:lnTo>
                <a:lnTo>
                  <a:pt x="17860" y="142875"/>
                </a:lnTo>
                <a:lnTo>
                  <a:pt x="26790" y="169664"/>
                </a:lnTo>
                <a:lnTo>
                  <a:pt x="35719" y="187524"/>
                </a:lnTo>
                <a:lnTo>
                  <a:pt x="35719" y="205383"/>
                </a:lnTo>
                <a:lnTo>
                  <a:pt x="44649" y="214313"/>
                </a:lnTo>
                <a:lnTo>
                  <a:pt x="44649" y="214313"/>
                </a:lnTo>
                <a:lnTo>
                  <a:pt x="44649" y="205383"/>
                </a:lnTo>
                <a:lnTo>
                  <a:pt x="44649" y="187524"/>
                </a:lnTo>
                <a:lnTo>
                  <a:pt x="44649" y="160735"/>
                </a:lnTo>
                <a:lnTo>
                  <a:pt x="53579" y="125016"/>
                </a:lnTo>
                <a:lnTo>
                  <a:pt x="62508" y="89297"/>
                </a:lnTo>
                <a:lnTo>
                  <a:pt x="71438" y="62508"/>
                </a:lnTo>
                <a:lnTo>
                  <a:pt x="80368" y="35719"/>
                </a:lnTo>
                <a:lnTo>
                  <a:pt x="98227" y="26789"/>
                </a:lnTo>
                <a:lnTo>
                  <a:pt x="107157" y="26789"/>
                </a:lnTo>
                <a:lnTo>
                  <a:pt x="116086" y="35719"/>
                </a:lnTo>
                <a:lnTo>
                  <a:pt x="133946" y="62508"/>
                </a:lnTo>
                <a:lnTo>
                  <a:pt x="142875" y="89297"/>
                </a:lnTo>
                <a:lnTo>
                  <a:pt x="160735" y="125016"/>
                </a:lnTo>
                <a:lnTo>
                  <a:pt x="169665" y="160735"/>
                </a:lnTo>
                <a:lnTo>
                  <a:pt x="178594" y="187524"/>
                </a:lnTo>
                <a:lnTo>
                  <a:pt x="187524" y="205383"/>
                </a:lnTo>
                <a:lnTo>
                  <a:pt x="187524" y="223243"/>
                </a:lnTo>
                <a:lnTo>
                  <a:pt x="196454" y="232172"/>
                </a:lnTo>
                <a:lnTo>
                  <a:pt x="196454" y="232172"/>
                </a:lnTo>
                <a:lnTo>
                  <a:pt x="214313" y="223243"/>
                </a:lnTo>
                <a:lnTo>
                  <a:pt x="223243" y="205383"/>
                </a:lnTo>
                <a:lnTo>
                  <a:pt x="223243" y="20538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6" name="Freeform 65"/>
          <p:cNvSpPr/>
          <p:nvPr/>
        </p:nvSpPr>
        <p:spPr bwMode="auto">
          <a:xfrm>
            <a:off x="5857875" y="4313039"/>
            <a:ext cx="178595" cy="26790"/>
          </a:xfrm>
          <a:custGeom>
            <a:avLst/>
            <a:gdLst/>
            <a:ahLst/>
            <a:cxnLst/>
            <a:rect l="0" t="0" r="0" b="0"/>
            <a:pathLst>
              <a:path w="178595" h="26790">
                <a:moveTo>
                  <a:pt x="17859" y="26789"/>
                </a:moveTo>
                <a:lnTo>
                  <a:pt x="17859" y="26789"/>
                </a:lnTo>
                <a:lnTo>
                  <a:pt x="8930" y="26789"/>
                </a:lnTo>
                <a:lnTo>
                  <a:pt x="0" y="26789"/>
                </a:lnTo>
                <a:lnTo>
                  <a:pt x="0" y="17859"/>
                </a:lnTo>
                <a:lnTo>
                  <a:pt x="8930" y="17859"/>
                </a:lnTo>
                <a:lnTo>
                  <a:pt x="8930" y="17859"/>
                </a:lnTo>
                <a:lnTo>
                  <a:pt x="17859" y="8929"/>
                </a:lnTo>
                <a:lnTo>
                  <a:pt x="26789" y="8929"/>
                </a:lnTo>
                <a:lnTo>
                  <a:pt x="44648" y="8929"/>
                </a:lnTo>
                <a:lnTo>
                  <a:pt x="62508" y="8929"/>
                </a:lnTo>
                <a:lnTo>
                  <a:pt x="80367" y="8929"/>
                </a:lnTo>
                <a:lnTo>
                  <a:pt x="107156" y="8929"/>
                </a:lnTo>
                <a:lnTo>
                  <a:pt x="133945" y="8929"/>
                </a:lnTo>
                <a:lnTo>
                  <a:pt x="151805" y="8929"/>
                </a:lnTo>
                <a:lnTo>
                  <a:pt x="178594" y="0"/>
                </a:lnTo>
                <a:lnTo>
                  <a:pt x="178594"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7" name="Freeform 66"/>
          <p:cNvSpPr/>
          <p:nvPr/>
        </p:nvSpPr>
        <p:spPr bwMode="auto">
          <a:xfrm>
            <a:off x="6107906" y="4125515"/>
            <a:ext cx="214314" cy="276822"/>
          </a:xfrm>
          <a:custGeom>
            <a:avLst/>
            <a:gdLst/>
            <a:ahLst/>
            <a:cxnLst/>
            <a:rect l="0" t="0" r="0" b="0"/>
            <a:pathLst>
              <a:path w="214314" h="276822">
                <a:moveTo>
                  <a:pt x="214313" y="80367"/>
                </a:moveTo>
                <a:lnTo>
                  <a:pt x="214313" y="80367"/>
                </a:lnTo>
                <a:lnTo>
                  <a:pt x="214313" y="80367"/>
                </a:lnTo>
                <a:lnTo>
                  <a:pt x="214313" y="80367"/>
                </a:lnTo>
                <a:lnTo>
                  <a:pt x="205383" y="80367"/>
                </a:lnTo>
                <a:lnTo>
                  <a:pt x="205383" y="80367"/>
                </a:lnTo>
                <a:lnTo>
                  <a:pt x="205383" y="80367"/>
                </a:lnTo>
                <a:lnTo>
                  <a:pt x="205383" y="71438"/>
                </a:lnTo>
                <a:lnTo>
                  <a:pt x="205383" y="71438"/>
                </a:lnTo>
                <a:lnTo>
                  <a:pt x="205383" y="53578"/>
                </a:lnTo>
                <a:lnTo>
                  <a:pt x="205383" y="44649"/>
                </a:lnTo>
                <a:lnTo>
                  <a:pt x="196453" y="35719"/>
                </a:lnTo>
                <a:lnTo>
                  <a:pt x="187524" y="26789"/>
                </a:lnTo>
                <a:lnTo>
                  <a:pt x="178594" y="17860"/>
                </a:lnTo>
                <a:lnTo>
                  <a:pt x="169664" y="8930"/>
                </a:lnTo>
                <a:lnTo>
                  <a:pt x="151805" y="8930"/>
                </a:lnTo>
                <a:lnTo>
                  <a:pt x="142875" y="0"/>
                </a:lnTo>
                <a:lnTo>
                  <a:pt x="133946" y="0"/>
                </a:lnTo>
                <a:lnTo>
                  <a:pt x="116086" y="0"/>
                </a:lnTo>
                <a:lnTo>
                  <a:pt x="107157" y="8930"/>
                </a:lnTo>
                <a:lnTo>
                  <a:pt x="98227" y="17860"/>
                </a:lnTo>
                <a:lnTo>
                  <a:pt x="80367" y="26789"/>
                </a:lnTo>
                <a:lnTo>
                  <a:pt x="71438" y="35719"/>
                </a:lnTo>
                <a:lnTo>
                  <a:pt x="62508" y="44649"/>
                </a:lnTo>
                <a:lnTo>
                  <a:pt x="53578" y="53578"/>
                </a:lnTo>
                <a:lnTo>
                  <a:pt x="53578" y="71438"/>
                </a:lnTo>
                <a:lnTo>
                  <a:pt x="53578" y="80367"/>
                </a:lnTo>
                <a:lnTo>
                  <a:pt x="62508" y="89297"/>
                </a:lnTo>
                <a:lnTo>
                  <a:pt x="71438" y="107156"/>
                </a:lnTo>
                <a:lnTo>
                  <a:pt x="80367" y="116086"/>
                </a:lnTo>
                <a:lnTo>
                  <a:pt x="89297" y="125016"/>
                </a:lnTo>
                <a:lnTo>
                  <a:pt x="107157" y="133946"/>
                </a:lnTo>
                <a:lnTo>
                  <a:pt x="125016" y="151805"/>
                </a:lnTo>
                <a:lnTo>
                  <a:pt x="142875" y="160735"/>
                </a:lnTo>
                <a:lnTo>
                  <a:pt x="151805" y="178594"/>
                </a:lnTo>
                <a:lnTo>
                  <a:pt x="160735" y="187524"/>
                </a:lnTo>
                <a:lnTo>
                  <a:pt x="160735" y="205383"/>
                </a:lnTo>
                <a:lnTo>
                  <a:pt x="160735" y="223242"/>
                </a:lnTo>
                <a:lnTo>
                  <a:pt x="160735" y="232172"/>
                </a:lnTo>
                <a:lnTo>
                  <a:pt x="160735" y="250031"/>
                </a:lnTo>
                <a:lnTo>
                  <a:pt x="151805" y="258961"/>
                </a:lnTo>
                <a:lnTo>
                  <a:pt x="142875" y="267891"/>
                </a:lnTo>
                <a:lnTo>
                  <a:pt x="125016" y="267891"/>
                </a:lnTo>
                <a:lnTo>
                  <a:pt x="107157" y="267891"/>
                </a:lnTo>
                <a:lnTo>
                  <a:pt x="80367" y="276821"/>
                </a:lnTo>
                <a:lnTo>
                  <a:pt x="62508" y="276821"/>
                </a:lnTo>
                <a:lnTo>
                  <a:pt x="35719" y="276821"/>
                </a:lnTo>
                <a:lnTo>
                  <a:pt x="17860" y="276821"/>
                </a:lnTo>
                <a:lnTo>
                  <a:pt x="8930" y="276821"/>
                </a:lnTo>
                <a:lnTo>
                  <a:pt x="0" y="267891"/>
                </a:lnTo>
                <a:lnTo>
                  <a:pt x="0" y="258961"/>
                </a:lnTo>
                <a:lnTo>
                  <a:pt x="0" y="241102"/>
                </a:lnTo>
                <a:lnTo>
                  <a:pt x="0" y="24110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8" name="Freeform 67"/>
          <p:cNvSpPr/>
          <p:nvPr/>
        </p:nvSpPr>
        <p:spPr bwMode="auto">
          <a:xfrm>
            <a:off x="6456164" y="4143375"/>
            <a:ext cx="446485" cy="241102"/>
          </a:xfrm>
          <a:custGeom>
            <a:avLst/>
            <a:gdLst/>
            <a:ahLst/>
            <a:cxnLst/>
            <a:rect l="0" t="0" r="0" b="0"/>
            <a:pathLst>
              <a:path w="446485" h="241102">
                <a:moveTo>
                  <a:pt x="17859" y="89296"/>
                </a:moveTo>
                <a:lnTo>
                  <a:pt x="17859" y="89296"/>
                </a:lnTo>
                <a:lnTo>
                  <a:pt x="8930" y="89296"/>
                </a:lnTo>
                <a:lnTo>
                  <a:pt x="8930" y="89296"/>
                </a:lnTo>
                <a:lnTo>
                  <a:pt x="0" y="80367"/>
                </a:lnTo>
                <a:lnTo>
                  <a:pt x="0" y="80367"/>
                </a:lnTo>
                <a:lnTo>
                  <a:pt x="0" y="71437"/>
                </a:lnTo>
                <a:lnTo>
                  <a:pt x="0" y="71437"/>
                </a:lnTo>
                <a:lnTo>
                  <a:pt x="17859" y="53578"/>
                </a:lnTo>
                <a:lnTo>
                  <a:pt x="35719" y="44648"/>
                </a:lnTo>
                <a:lnTo>
                  <a:pt x="62508" y="26789"/>
                </a:lnTo>
                <a:lnTo>
                  <a:pt x="89297" y="17859"/>
                </a:lnTo>
                <a:lnTo>
                  <a:pt x="116086" y="8929"/>
                </a:lnTo>
                <a:lnTo>
                  <a:pt x="151805" y="0"/>
                </a:lnTo>
                <a:lnTo>
                  <a:pt x="178594" y="0"/>
                </a:lnTo>
                <a:lnTo>
                  <a:pt x="196453" y="8929"/>
                </a:lnTo>
                <a:lnTo>
                  <a:pt x="214313" y="8929"/>
                </a:lnTo>
                <a:lnTo>
                  <a:pt x="232172" y="17859"/>
                </a:lnTo>
                <a:lnTo>
                  <a:pt x="250031" y="35718"/>
                </a:lnTo>
                <a:lnTo>
                  <a:pt x="250031" y="44648"/>
                </a:lnTo>
                <a:lnTo>
                  <a:pt x="250031" y="71437"/>
                </a:lnTo>
                <a:lnTo>
                  <a:pt x="250031" y="89296"/>
                </a:lnTo>
                <a:lnTo>
                  <a:pt x="232172" y="116086"/>
                </a:lnTo>
                <a:lnTo>
                  <a:pt x="205383" y="142875"/>
                </a:lnTo>
                <a:lnTo>
                  <a:pt x="178594" y="169664"/>
                </a:lnTo>
                <a:lnTo>
                  <a:pt x="142875" y="196453"/>
                </a:lnTo>
                <a:lnTo>
                  <a:pt x="116086" y="214312"/>
                </a:lnTo>
                <a:lnTo>
                  <a:pt x="98227" y="223242"/>
                </a:lnTo>
                <a:lnTo>
                  <a:pt x="89297" y="232171"/>
                </a:lnTo>
                <a:lnTo>
                  <a:pt x="80367" y="232171"/>
                </a:lnTo>
                <a:lnTo>
                  <a:pt x="71438" y="232171"/>
                </a:lnTo>
                <a:lnTo>
                  <a:pt x="71438" y="223242"/>
                </a:lnTo>
                <a:lnTo>
                  <a:pt x="80367" y="205382"/>
                </a:lnTo>
                <a:lnTo>
                  <a:pt x="89297" y="196453"/>
                </a:lnTo>
                <a:lnTo>
                  <a:pt x="107156" y="187523"/>
                </a:lnTo>
                <a:lnTo>
                  <a:pt x="125016" y="178593"/>
                </a:lnTo>
                <a:lnTo>
                  <a:pt x="151805" y="187523"/>
                </a:lnTo>
                <a:lnTo>
                  <a:pt x="187524" y="187523"/>
                </a:lnTo>
                <a:lnTo>
                  <a:pt x="214313" y="196453"/>
                </a:lnTo>
                <a:lnTo>
                  <a:pt x="250031" y="214312"/>
                </a:lnTo>
                <a:lnTo>
                  <a:pt x="285750" y="223242"/>
                </a:lnTo>
                <a:lnTo>
                  <a:pt x="321469" y="232171"/>
                </a:lnTo>
                <a:lnTo>
                  <a:pt x="357188" y="232171"/>
                </a:lnTo>
                <a:lnTo>
                  <a:pt x="383977" y="241101"/>
                </a:lnTo>
                <a:lnTo>
                  <a:pt x="401836" y="232171"/>
                </a:lnTo>
                <a:lnTo>
                  <a:pt x="419695" y="223242"/>
                </a:lnTo>
                <a:lnTo>
                  <a:pt x="428625" y="214312"/>
                </a:lnTo>
                <a:lnTo>
                  <a:pt x="446484" y="196453"/>
                </a:lnTo>
                <a:lnTo>
                  <a:pt x="446484" y="19645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9" name="Freeform 68"/>
          <p:cNvSpPr/>
          <p:nvPr/>
        </p:nvSpPr>
        <p:spPr bwMode="auto">
          <a:xfrm>
            <a:off x="7125891" y="4098726"/>
            <a:ext cx="276821" cy="187525"/>
          </a:xfrm>
          <a:custGeom>
            <a:avLst/>
            <a:gdLst/>
            <a:ahLst/>
            <a:cxnLst/>
            <a:rect l="0" t="0" r="0" b="0"/>
            <a:pathLst>
              <a:path w="276821" h="187525">
                <a:moveTo>
                  <a:pt x="160734" y="44649"/>
                </a:moveTo>
                <a:lnTo>
                  <a:pt x="160734" y="35719"/>
                </a:lnTo>
                <a:lnTo>
                  <a:pt x="151804" y="26789"/>
                </a:lnTo>
                <a:lnTo>
                  <a:pt x="142875" y="17860"/>
                </a:lnTo>
                <a:lnTo>
                  <a:pt x="133945" y="8930"/>
                </a:lnTo>
                <a:lnTo>
                  <a:pt x="125015" y="0"/>
                </a:lnTo>
                <a:lnTo>
                  <a:pt x="116086" y="0"/>
                </a:lnTo>
                <a:lnTo>
                  <a:pt x="98226" y="0"/>
                </a:lnTo>
                <a:lnTo>
                  <a:pt x="89297" y="0"/>
                </a:lnTo>
                <a:lnTo>
                  <a:pt x="71437" y="17860"/>
                </a:lnTo>
                <a:lnTo>
                  <a:pt x="53578" y="35719"/>
                </a:lnTo>
                <a:lnTo>
                  <a:pt x="35718" y="62508"/>
                </a:lnTo>
                <a:lnTo>
                  <a:pt x="26789" y="89297"/>
                </a:lnTo>
                <a:lnTo>
                  <a:pt x="8929" y="125016"/>
                </a:lnTo>
                <a:lnTo>
                  <a:pt x="0" y="151805"/>
                </a:lnTo>
                <a:lnTo>
                  <a:pt x="0" y="169664"/>
                </a:lnTo>
                <a:lnTo>
                  <a:pt x="17859" y="187524"/>
                </a:lnTo>
                <a:lnTo>
                  <a:pt x="35718" y="187524"/>
                </a:lnTo>
                <a:lnTo>
                  <a:pt x="71437" y="187524"/>
                </a:lnTo>
                <a:lnTo>
                  <a:pt x="116086" y="178594"/>
                </a:lnTo>
                <a:lnTo>
                  <a:pt x="160734" y="169664"/>
                </a:lnTo>
                <a:lnTo>
                  <a:pt x="205382" y="160735"/>
                </a:lnTo>
                <a:lnTo>
                  <a:pt x="241101" y="133945"/>
                </a:lnTo>
                <a:lnTo>
                  <a:pt x="276820" y="107156"/>
                </a:lnTo>
                <a:lnTo>
                  <a:pt x="276820" y="10715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0" name="Freeform 69"/>
          <p:cNvSpPr/>
          <p:nvPr/>
        </p:nvSpPr>
        <p:spPr bwMode="auto">
          <a:xfrm>
            <a:off x="7420570" y="3875484"/>
            <a:ext cx="267892" cy="419696"/>
          </a:xfrm>
          <a:custGeom>
            <a:avLst/>
            <a:gdLst/>
            <a:ahLst/>
            <a:cxnLst/>
            <a:rect l="0" t="0" r="0" b="0"/>
            <a:pathLst>
              <a:path w="267892" h="419696">
                <a:moveTo>
                  <a:pt x="53578" y="0"/>
                </a:moveTo>
                <a:lnTo>
                  <a:pt x="53578" y="0"/>
                </a:lnTo>
                <a:lnTo>
                  <a:pt x="44649" y="8930"/>
                </a:lnTo>
                <a:lnTo>
                  <a:pt x="44649" y="17859"/>
                </a:lnTo>
                <a:lnTo>
                  <a:pt x="35719" y="35719"/>
                </a:lnTo>
                <a:lnTo>
                  <a:pt x="26789" y="62508"/>
                </a:lnTo>
                <a:lnTo>
                  <a:pt x="17860" y="98227"/>
                </a:lnTo>
                <a:lnTo>
                  <a:pt x="17860" y="151805"/>
                </a:lnTo>
                <a:lnTo>
                  <a:pt x="8930" y="205383"/>
                </a:lnTo>
                <a:lnTo>
                  <a:pt x="0" y="258961"/>
                </a:lnTo>
                <a:lnTo>
                  <a:pt x="0" y="303609"/>
                </a:lnTo>
                <a:lnTo>
                  <a:pt x="0" y="339328"/>
                </a:lnTo>
                <a:lnTo>
                  <a:pt x="0" y="366117"/>
                </a:lnTo>
                <a:lnTo>
                  <a:pt x="8930" y="383977"/>
                </a:lnTo>
                <a:lnTo>
                  <a:pt x="17860" y="383977"/>
                </a:lnTo>
                <a:lnTo>
                  <a:pt x="35719" y="366117"/>
                </a:lnTo>
                <a:lnTo>
                  <a:pt x="44649" y="348258"/>
                </a:lnTo>
                <a:lnTo>
                  <a:pt x="62508" y="321469"/>
                </a:lnTo>
                <a:lnTo>
                  <a:pt x="80368" y="285750"/>
                </a:lnTo>
                <a:lnTo>
                  <a:pt x="89297" y="258961"/>
                </a:lnTo>
                <a:lnTo>
                  <a:pt x="116086" y="223242"/>
                </a:lnTo>
                <a:lnTo>
                  <a:pt x="133946" y="205383"/>
                </a:lnTo>
                <a:lnTo>
                  <a:pt x="151805" y="196453"/>
                </a:lnTo>
                <a:lnTo>
                  <a:pt x="169664" y="214312"/>
                </a:lnTo>
                <a:lnTo>
                  <a:pt x="187524" y="241102"/>
                </a:lnTo>
                <a:lnTo>
                  <a:pt x="196453" y="276820"/>
                </a:lnTo>
                <a:lnTo>
                  <a:pt x="196453" y="321469"/>
                </a:lnTo>
                <a:lnTo>
                  <a:pt x="205383" y="366117"/>
                </a:lnTo>
                <a:lnTo>
                  <a:pt x="223243" y="392906"/>
                </a:lnTo>
                <a:lnTo>
                  <a:pt x="232172" y="410766"/>
                </a:lnTo>
                <a:lnTo>
                  <a:pt x="250032" y="419695"/>
                </a:lnTo>
                <a:lnTo>
                  <a:pt x="258961" y="419695"/>
                </a:lnTo>
                <a:lnTo>
                  <a:pt x="258961" y="392906"/>
                </a:lnTo>
                <a:lnTo>
                  <a:pt x="267891" y="366117"/>
                </a:lnTo>
                <a:lnTo>
                  <a:pt x="267891" y="36611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1" name="Freeform 70"/>
          <p:cNvSpPr/>
          <p:nvPr/>
        </p:nvSpPr>
        <p:spPr bwMode="auto">
          <a:xfrm>
            <a:off x="7733109" y="4036218"/>
            <a:ext cx="133947" cy="205384"/>
          </a:xfrm>
          <a:custGeom>
            <a:avLst/>
            <a:gdLst/>
            <a:ahLst/>
            <a:cxnLst/>
            <a:rect l="0" t="0" r="0" b="0"/>
            <a:pathLst>
              <a:path w="133947" h="205384">
                <a:moveTo>
                  <a:pt x="26789" y="80368"/>
                </a:moveTo>
                <a:lnTo>
                  <a:pt x="26789" y="80368"/>
                </a:lnTo>
                <a:lnTo>
                  <a:pt x="26789" y="89297"/>
                </a:lnTo>
                <a:lnTo>
                  <a:pt x="26789" y="107157"/>
                </a:lnTo>
                <a:lnTo>
                  <a:pt x="26789" y="125016"/>
                </a:lnTo>
                <a:lnTo>
                  <a:pt x="35719" y="151805"/>
                </a:lnTo>
                <a:lnTo>
                  <a:pt x="44649" y="169664"/>
                </a:lnTo>
                <a:lnTo>
                  <a:pt x="62508" y="196453"/>
                </a:lnTo>
                <a:lnTo>
                  <a:pt x="80368" y="205383"/>
                </a:lnTo>
                <a:lnTo>
                  <a:pt x="98227" y="205383"/>
                </a:lnTo>
                <a:lnTo>
                  <a:pt x="125016" y="205383"/>
                </a:lnTo>
                <a:lnTo>
                  <a:pt x="133946" y="187524"/>
                </a:lnTo>
                <a:lnTo>
                  <a:pt x="133946" y="160735"/>
                </a:lnTo>
                <a:lnTo>
                  <a:pt x="133946" y="133946"/>
                </a:lnTo>
                <a:lnTo>
                  <a:pt x="125016" y="98227"/>
                </a:lnTo>
                <a:lnTo>
                  <a:pt x="107157" y="62508"/>
                </a:lnTo>
                <a:lnTo>
                  <a:pt x="89297" y="35719"/>
                </a:lnTo>
                <a:lnTo>
                  <a:pt x="71438" y="8930"/>
                </a:lnTo>
                <a:lnTo>
                  <a:pt x="44649" y="0"/>
                </a:lnTo>
                <a:lnTo>
                  <a:pt x="26789" y="17860"/>
                </a:lnTo>
                <a:lnTo>
                  <a:pt x="17860" y="35719"/>
                </a:lnTo>
                <a:lnTo>
                  <a:pt x="0" y="71438"/>
                </a:lnTo>
                <a:lnTo>
                  <a:pt x="0" y="116086"/>
                </a:lnTo>
                <a:lnTo>
                  <a:pt x="8930" y="142875"/>
                </a:lnTo>
                <a:lnTo>
                  <a:pt x="8930" y="14287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2" name="Freeform 71"/>
          <p:cNvSpPr/>
          <p:nvPr/>
        </p:nvSpPr>
        <p:spPr bwMode="auto">
          <a:xfrm>
            <a:off x="7983141" y="4063007"/>
            <a:ext cx="205383" cy="142876"/>
          </a:xfrm>
          <a:custGeom>
            <a:avLst/>
            <a:gdLst/>
            <a:ahLst/>
            <a:cxnLst/>
            <a:rect l="0" t="0" r="0" b="0"/>
            <a:pathLst>
              <a:path w="205383" h="142876">
                <a:moveTo>
                  <a:pt x="0" y="62508"/>
                </a:moveTo>
                <a:lnTo>
                  <a:pt x="0" y="71438"/>
                </a:lnTo>
                <a:lnTo>
                  <a:pt x="8929" y="89297"/>
                </a:lnTo>
                <a:lnTo>
                  <a:pt x="8929" y="98227"/>
                </a:lnTo>
                <a:lnTo>
                  <a:pt x="17859" y="116086"/>
                </a:lnTo>
                <a:lnTo>
                  <a:pt x="17859" y="133946"/>
                </a:lnTo>
                <a:lnTo>
                  <a:pt x="26789" y="142875"/>
                </a:lnTo>
                <a:lnTo>
                  <a:pt x="26789" y="142875"/>
                </a:lnTo>
                <a:lnTo>
                  <a:pt x="35718" y="142875"/>
                </a:lnTo>
                <a:lnTo>
                  <a:pt x="44648" y="142875"/>
                </a:lnTo>
                <a:lnTo>
                  <a:pt x="53578" y="125016"/>
                </a:lnTo>
                <a:lnTo>
                  <a:pt x="62507" y="107157"/>
                </a:lnTo>
                <a:lnTo>
                  <a:pt x="62507" y="80368"/>
                </a:lnTo>
                <a:lnTo>
                  <a:pt x="71437" y="53579"/>
                </a:lnTo>
                <a:lnTo>
                  <a:pt x="71437" y="35719"/>
                </a:lnTo>
                <a:lnTo>
                  <a:pt x="71437" y="26789"/>
                </a:lnTo>
                <a:lnTo>
                  <a:pt x="71437" y="17860"/>
                </a:lnTo>
                <a:lnTo>
                  <a:pt x="71437" y="26789"/>
                </a:lnTo>
                <a:lnTo>
                  <a:pt x="71437" y="44649"/>
                </a:lnTo>
                <a:lnTo>
                  <a:pt x="71437" y="62508"/>
                </a:lnTo>
                <a:lnTo>
                  <a:pt x="80367" y="80368"/>
                </a:lnTo>
                <a:lnTo>
                  <a:pt x="89297" y="98227"/>
                </a:lnTo>
                <a:lnTo>
                  <a:pt x="107156" y="116086"/>
                </a:lnTo>
                <a:lnTo>
                  <a:pt x="125015" y="116086"/>
                </a:lnTo>
                <a:lnTo>
                  <a:pt x="142875" y="116086"/>
                </a:lnTo>
                <a:lnTo>
                  <a:pt x="151804" y="116086"/>
                </a:lnTo>
                <a:lnTo>
                  <a:pt x="160734" y="107157"/>
                </a:lnTo>
                <a:lnTo>
                  <a:pt x="169664" y="98227"/>
                </a:lnTo>
                <a:lnTo>
                  <a:pt x="187523" y="89297"/>
                </a:lnTo>
                <a:lnTo>
                  <a:pt x="196453" y="71438"/>
                </a:lnTo>
                <a:lnTo>
                  <a:pt x="205382" y="44649"/>
                </a:lnTo>
                <a:lnTo>
                  <a:pt x="205382" y="35719"/>
                </a:lnTo>
                <a:lnTo>
                  <a:pt x="205382" y="17860"/>
                </a:lnTo>
                <a:lnTo>
                  <a:pt x="205382" y="8930"/>
                </a:lnTo>
                <a:lnTo>
                  <a:pt x="196453" y="0"/>
                </a:lnTo>
                <a:lnTo>
                  <a:pt x="196453" y="8930"/>
                </a:lnTo>
                <a:lnTo>
                  <a:pt x="178593" y="8930"/>
                </a:lnTo>
                <a:lnTo>
                  <a:pt x="169664" y="17860"/>
                </a:lnTo>
                <a:lnTo>
                  <a:pt x="169664" y="1786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3" name="Freeform 72"/>
          <p:cNvSpPr/>
          <p:nvPr/>
        </p:nvSpPr>
        <p:spPr bwMode="auto">
          <a:xfrm>
            <a:off x="8286749" y="3991570"/>
            <a:ext cx="107157" cy="160735"/>
          </a:xfrm>
          <a:custGeom>
            <a:avLst/>
            <a:gdLst/>
            <a:ahLst/>
            <a:cxnLst/>
            <a:rect l="0" t="0" r="0" b="0"/>
            <a:pathLst>
              <a:path w="107157" h="160735">
                <a:moveTo>
                  <a:pt x="44649" y="0"/>
                </a:moveTo>
                <a:lnTo>
                  <a:pt x="35719" y="8930"/>
                </a:lnTo>
                <a:lnTo>
                  <a:pt x="17860" y="17859"/>
                </a:lnTo>
                <a:lnTo>
                  <a:pt x="0" y="26789"/>
                </a:lnTo>
                <a:lnTo>
                  <a:pt x="0" y="53578"/>
                </a:lnTo>
                <a:lnTo>
                  <a:pt x="0" y="71437"/>
                </a:lnTo>
                <a:lnTo>
                  <a:pt x="8930" y="89297"/>
                </a:lnTo>
                <a:lnTo>
                  <a:pt x="8930" y="107156"/>
                </a:lnTo>
                <a:lnTo>
                  <a:pt x="17860" y="125016"/>
                </a:lnTo>
                <a:lnTo>
                  <a:pt x="17860" y="125016"/>
                </a:lnTo>
                <a:lnTo>
                  <a:pt x="8930" y="133945"/>
                </a:lnTo>
                <a:lnTo>
                  <a:pt x="17860" y="125016"/>
                </a:lnTo>
                <a:lnTo>
                  <a:pt x="17860" y="125016"/>
                </a:lnTo>
                <a:lnTo>
                  <a:pt x="35719" y="107156"/>
                </a:lnTo>
                <a:lnTo>
                  <a:pt x="44649" y="98226"/>
                </a:lnTo>
                <a:lnTo>
                  <a:pt x="53578" y="80367"/>
                </a:lnTo>
                <a:lnTo>
                  <a:pt x="62508" y="62508"/>
                </a:lnTo>
                <a:lnTo>
                  <a:pt x="71438" y="44648"/>
                </a:lnTo>
                <a:lnTo>
                  <a:pt x="80367" y="26789"/>
                </a:lnTo>
                <a:lnTo>
                  <a:pt x="98227" y="26789"/>
                </a:lnTo>
                <a:lnTo>
                  <a:pt x="98227" y="35719"/>
                </a:lnTo>
                <a:lnTo>
                  <a:pt x="107156" y="62508"/>
                </a:lnTo>
                <a:lnTo>
                  <a:pt x="107156" y="89297"/>
                </a:lnTo>
                <a:lnTo>
                  <a:pt x="107156" y="125016"/>
                </a:lnTo>
                <a:lnTo>
                  <a:pt x="107156" y="151805"/>
                </a:lnTo>
                <a:lnTo>
                  <a:pt x="107156" y="160734"/>
                </a:lnTo>
                <a:lnTo>
                  <a:pt x="107156" y="16073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4" name="Freeform 73"/>
          <p:cNvSpPr/>
          <p:nvPr/>
        </p:nvSpPr>
        <p:spPr bwMode="auto">
          <a:xfrm>
            <a:off x="3884414" y="3527226"/>
            <a:ext cx="383978" cy="848321"/>
          </a:xfrm>
          <a:custGeom>
            <a:avLst/>
            <a:gdLst/>
            <a:ahLst/>
            <a:cxnLst/>
            <a:rect l="0" t="0" r="0" b="0"/>
            <a:pathLst>
              <a:path w="383978" h="848321">
                <a:moveTo>
                  <a:pt x="294680" y="0"/>
                </a:moveTo>
                <a:lnTo>
                  <a:pt x="285750" y="0"/>
                </a:lnTo>
                <a:lnTo>
                  <a:pt x="276820" y="0"/>
                </a:lnTo>
                <a:lnTo>
                  <a:pt x="267891" y="8930"/>
                </a:lnTo>
                <a:lnTo>
                  <a:pt x="250031" y="26789"/>
                </a:lnTo>
                <a:lnTo>
                  <a:pt x="232172" y="44649"/>
                </a:lnTo>
                <a:lnTo>
                  <a:pt x="214313" y="71438"/>
                </a:lnTo>
                <a:lnTo>
                  <a:pt x="187524" y="98227"/>
                </a:lnTo>
                <a:lnTo>
                  <a:pt x="169664" y="133945"/>
                </a:lnTo>
                <a:lnTo>
                  <a:pt x="142875" y="169664"/>
                </a:lnTo>
                <a:lnTo>
                  <a:pt x="116086" y="205383"/>
                </a:lnTo>
                <a:lnTo>
                  <a:pt x="89297" y="241102"/>
                </a:lnTo>
                <a:lnTo>
                  <a:pt x="62508" y="276820"/>
                </a:lnTo>
                <a:lnTo>
                  <a:pt x="44649" y="294680"/>
                </a:lnTo>
                <a:lnTo>
                  <a:pt x="26789" y="312539"/>
                </a:lnTo>
                <a:lnTo>
                  <a:pt x="8930" y="330399"/>
                </a:lnTo>
                <a:lnTo>
                  <a:pt x="0" y="330399"/>
                </a:lnTo>
                <a:lnTo>
                  <a:pt x="0" y="330399"/>
                </a:lnTo>
                <a:lnTo>
                  <a:pt x="0" y="330399"/>
                </a:lnTo>
                <a:lnTo>
                  <a:pt x="8930" y="330399"/>
                </a:lnTo>
                <a:lnTo>
                  <a:pt x="17859" y="330399"/>
                </a:lnTo>
                <a:lnTo>
                  <a:pt x="26789" y="321469"/>
                </a:lnTo>
                <a:lnTo>
                  <a:pt x="44649" y="312539"/>
                </a:lnTo>
                <a:lnTo>
                  <a:pt x="62508" y="312539"/>
                </a:lnTo>
                <a:lnTo>
                  <a:pt x="80367" y="303610"/>
                </a:lnTo>
                <a:lnTo>
                  <a:pt x="98227" y="312539"/>
                </a:lnTo>
                <a:lnTo>
                  <a:pt x="116086" y="312539"/>
                </a:lnTo>
                <a:lnTo>
                  <a:pt x="133945" y="330399"/>
                </a:lnTo>
                <a:lnTo>
                  <a:pt x="142875" y="339328"/>
                </a:lnTo>
                <a:lnTo>
                  <a:pt x="142875" y="357188"/>
                </a:lnTo>
                <a:lnTo>
                  <a:pt x="142875" y="375047"/>
                </a:lnTo>
                <a:lnTo>
                  <a:pt x="133945" y="392906"/>
                </a:lnTo>
                <a:lnTo>
                  <a:pt x="125016" y="410766"/>
                </a:lnTo>
                <a:lnTo>
                  <a:pt x="116086" y="428625"/>
                </a:lnTo>
                <a:lnTo>
                  <a:pt x="98227" y="437555"/>
                </a:lnTo>
                <a:lnTo>
                  <a:pt x="98227" y="455414"/>
                </a:lnTo>
                <a:lnTo>
                  <a:pt x="89297" y="464344"/>
                </a:lnTo>
                <a:lnTo>
                  <a:pt x="89297" y="473274"/>
                </a:lnTo>
                <a:lnTo>
                  <a:pt x="98227" y="482203"/>
                </a:lnTo>
                <a:lnTo>
                  <a:pt x="107156" y="482203"/>
                </a:lnTo>
                <a:lnTo>
                  <a:pt x="125016" y="491133"/>
                </a:lnTo>
                <a:lnTo>
                  <a:pt x="142875" y="508992"/>
                </a:lnTo>
                <a:lnTo>
                  <a:pt x="160734" y="535781"/>
                </a:lnTo>
                <a:lnTo>
                  <a:pt x="178594" y="571500"/>
                </a:lnTo>
                <a:lnTo>
                  <a:pt x="187524" y="616149"/>
                </a:lnTo>
                <a:lnTo>
                  <a:pt x="196453" y="660797"/>
                </a:lnTo>
                <a:lnTo>
                  <a:pt x="196453" y="714375"/>
                </a:lnTo>
                <a:lnTo>
                  <a:pt x="196453" y="759024"/>
                </a:lnTo>
                <a:lnTo>
                  <a:pt x="187524" y="785813"/>
                </a:lnTo>
                <a:lnTo>
                  <a:pt x="187524" y="803672"/>
                </a:lnTo>
                <a:lnTo>
                  <a:pt x="196453" y="821531"/>
                </a:lnTo>
                <a:lnTo>
                  <a:pt x="214313" y="821531"/>
                </a:lnTo>
                <a:lnTo>
                  <a:pt x="250031" y="830461"/>
                </a:lnTo>
                <a:lnTo>
                  <a:pt x="303609" y="839391"/>
                </a:lnTo>
                <a:lnTo>
                  <a:pt x="348258" y="839391"/>
                </a:lnTo>
                <a:lnTo>
                  <a:pt x="383977" y="848320"/>
                </a:lnTo>
                <a:lnTo>
                  <a:pt x="383977" y="84832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5" name="Freeform 74"/>
          <p:cNvSpPr/>
          <p:nvPr/>
        </p:nvSpPr>
        <p:spPr bwMode="auto">
          <a:xfrm>
            <a:off x="4652367" y="4661296"/>
            <a:ext cx="267892" cy="250033"/>
          </a:xfrm>
          <a:custGeom>
            <a:avLst/>
            <a:gdLst/>
            <a:ahLst/>
            <a:cxnLst/>
            <a:rect l="0" t="0" r="0" b="0"/>
            <a:pathLst>
              <a:path w="267892" h="250033">
                <a:moveTo>
                  <a:pt x="17860" y="26790"/>
                </a:moveTo>
                <a:lnTo>
                  <a:pt x="17860" y="26790"/>
                </a:lnTo>
                <a:lnTo>
                  <a:pt x="17860" y="17860"/>
                </a:lnTo>
                <a:lnTo>
                  <a:pt x="8930" y="17860"/>
                </a:lnTo>
                <a:lnTo>
                  <a:pt x="8930" y="8930"/>
                </a:lnTo>
                <a:lnTo>
                  <a:pt x="8930" y="8930"/>
                </a:lnTo>
                <a:lnTo>
                  <a:pt x="8930" y="0"/>
                </a:lnTo>
                <a:lnTo>
                  <a:pt x="8930" y="0"/>
                </a:lnTo>
                <a:lnTo>
                  <a:pt x="8930" y="0"/>
                </a:lnTo>
                <a:lnTo>
                  <a:pt x="8930" y="8930"/>
                </a:lnTo>
                <a:lnTo>
                  <a:pt x="8930" y="8930"/>
                </a:lnTo>
                <a:lnTo>
                  <a:pt x="8930" y="8930"/>
                </a:lnTo>
                <a:lnTo>
                  <a:pt x="8930" y="8930"/>
                </a:lnTo>
                <a:lnTo>
                  <a:pt x="0" y="17860"/>
                </a:lnTo>
                <a:lnTo>
                  <a:pt x="0" y="26790"/>
                </a:lnTo>
                <a:lnTo>
                  <a:pt x="0" y="53579"/>
                </a:lnTo>
                <a:lnTo>
                  <a:pt x="8930" y="80368"/>
                </a:lnTo>
                <a:lnTo>
                  <a:pt x="8930" y="116086"/>
                </a:lnTo>
                <a:lnTo>
                  <a:pt x="8930" y="142875"/>
                </a:lnTo>
                <a:lnTo>
                  <a:pt x="8930" y="169665"/>
                </a:lnTo>
                <a:lnTo>
                  <a:pt x="8930" y="187524"/>
                </a:lnTo>
                <a:lnTo>
                  <a:pt x="17860" y="196454"/>
                </a:lnTo>
                <a:lnTo>
                  <a:pt x="17860" y="196454"/>
                </a:lnTo>
                <a:lnTo>
                  <a:pt x="17860" y="187524"/>
                </a:lnTo>
                <a:lnTo>
                  <a:pt x="17860" y="169665"/>
                </a:lnTo>
                <a:lnTo>
                  <a:pt x="17860" y="151805"/>
                </a:lnTo>
                <a:lnTo>
                  <a:pt x="17860" y="125016"/>
                </a:lnTo>
                <a:lnTo>
                  <a:pt x="26789" y="98227"/>
                </a:lnTo>
                <a:lnTo>
                  <a:pt x="26789" y="80368"/>
                </a:lnTo>
                <a:lnTo>
                  <a:pt x="26789" y="53579"/>
                </a:lnTo>
                <a:lnTo>
                  <a:pt x="26789" y="44649"/>
                </a:lnTo>
                <a:lnTo>
                  <a:pt x="35719" y="35719"/>
                </a:lnTo>
                <a:lnTo>
                  <a:pt x="35719" y="26790"/>
                </a:lnTo>
                <a:lnTo>
                  <a:pt x="44649" y="35719"/>
                </a:lnTo>
                <a:lnTo>
                  <a:pt x="53578" y="53579"/>
                </a:lnTo>
                <a:lnTo>
                  <a:pt x="62508" y="80368"/>
                </a:lnTo>
                <a:lnTo>
                  <a:pt x="71438" y="125016"/>
                </a:lnTo>
                <a:lnTo>
                  <a:pt x="71438" y="160735"/>
                </a:lnTo>
                <a:lnTo>
                  <a:pt x="80367" y="196454"/>
                </a:lnTo>
                <a:lnTo>
                  <a:pt x="80367" y="214313"/>
                </a:lnTo>
                <a:lnTo>
                  <a:pt x="89297" y="232173"/>
                </a:lnTo>
                <a:lnTo>
                  <a:pt x="89297" y="241102"/>
                </a:lnTo>
                <a:lnTo>
                  <a:pt x="98227" y="241102"/>
                </a:lnTo>
                <a:lnTo>
                  <a:pt x="98227" y="250032"/>
                </a:lnTo>
                <a:lnTo>
                  <a:pt x="98227" y="241102"/>
                </a:lnTo>
                <a:lnTo>
                  <a:pt x="98227" y="241102"/>
                </a:lnTo>
                <a:lnTo>
                  <a:pt x="107156" y="223243"/>
                </a:lnTo>
                <a:lnTo>
                  <a:pt x="107156" y="205383"/>
                </a:lnTo>
                <a:lnTo>
                  <a:pt x="125016" y="178594"/>
                </a:lnTo>
                <a:lnTo>
                  <a:pt x="133946" y="151805"/>
                </a:lnTo>
                <a:lnTo>
                  <a:pt x="142875" y="116086"/>
                </a:lnTo>
                <a:lnTo>
                  <a:pt x="160735" y="80368"/>
                </a:lnTo>
                <a:lnTo>
                  <a:pt x="169664" y="53579"/>
                </a:lnTo>
                <a:lnTo>
                  <a:pt x="178594" y="35719"/>
                </a:lnTo>
                <a:lnTo>
                  <a:pt x="196453" y="26790"/>
                </a:lnTo>
                <a:lnTo>
                  <a:pt x="205383" y="26790"/>
                </a:lnTo>
                <a:lnTo>
                  <a:pt x="214313" y="26790"/>
                </a:lnTo>
                <a:lnTo>
                  <a:pt x="223242" y="53579"/>
                </a:lnTo>
                <a:lnTo>
                  <a:pt x="232172" y="80368"/>
                </a:lnTo>
                <a:lnTo>
                  <a:pt x="232172" y="116086"/>
                </a:lnTo>
                <a:lnTo>
                  <a:pt x="241102" y="151805"/>
                </a:lnTo>
                <a:lnTo>
                  <a:pt x="241102" y="178594"/>
                </a:lnTo>
                <a:lnTo>
                  <a:pt x="250031" y="196454"/>
                </a:lnTo>
                <a:lnTo>
                  <a:pt x="250031" y="214313"/>
                </a:lnTo>
                <a:lnTo>
                  <a:pt x="250031" y="214313"/>
                </a:lnTo>
                <a:lnTo>
                  <a:pt x="250031" y="223243"/>
                </a:lnTo>
                <a:lnTo>
                  <a:pt x="258961" y="223243"/>
                </a:lnTo>
                <a:lnTo>
                  <a:pt x="258961" y="214313"/>
                </a:lnTo>
                <a:lnTo>
                  <a:pt x="258961" y="205383"/>
                </a:lnTo>
                <a:lnTo>
                  <a:pt x="267891" y="178594"/>
                </a:lnTo>
                <a:lnTo>
                  <a:pt x="267891" y="17859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6" name="Freeform 75"/>
          <p:cNvSpPr/>
          <p:nvPr/>
        </p:nvSpPr>
        <p:spPr bwMode="auto">
          <a:xfrm>
            <a:off x="5000625" y="4661296"/>
            <a:ext cx="232173" cy="196455"/>
          </a:xfrm>
          <a:custGeom>
            <a:avLst/>
            <a:gdLst/>
            <a:ahLst/>
            <a:cxnLst/>
            <a:rect l="0" t="0" r="0" b="0"/>
            <a:pathLst>
              <a:path w="232173" h="196455">
                <a:moveTo>
                  <a:pt x="142875" y="71438"/>
                </a:moveTo>
                <a:lnTo>
                  <a:pt x="142875" y="62508"/>
                </a:lnTo>
                <a:lnTo>
                  <a:pt x="133945" y="62508"/>
                </a:lnTo>
                <a:lnTo>
                  <a:pt x="125016" y="53579"/>
                </a:lnTo>
                <a:lnTo>
                  <a:pt x="125016" y="35719"/>
                </a:lnTo>
                <a:lnTo>
                  <a:pt x="116086" y="26790"/>
                </a:lnTo>
                <a:lnTo>
                  <a:pt x="107156" y="8930"/>
                </a:lnTo>
                <a:lnTo>
                  <a:pt x="89297" y="0"/>
                </a:lnTo>
                <a:lnTo>
                  <a:pt x="80367" y="0"/>
                </a:lnTo>
                <a:lnTo>
                  <a:pt x="71438" y="0"/>
                </a:lnTo>
                <a:lnTo>
                  <a:pt x="62508" y="8930"/>
                </a:lnTo>
                <a:lnTo>
                  <a:pt x="44648" y="26790"/>
                </a:lnTo>
                <a:lnTo>
                  <a:pt x="35719" y="44649"/>
                </a:lnTo>
                <a:lnTo>
                  <a:pt x="17859" y="71438"/>
                </a:lnTo>
                <a:lnTo>
                  <a:pt x="8930" y="98227"/>
                </a:lnTo>
                <a:lnTo>
                  <a:pt x="0" y="125016"/>
                </a:lnTo>
                <a:lnTo>
                  <a:pt x="0" y="142875"/>
                </a:lnTo>
                <a:lnTo>
                  <a:pt x="0" y="160735"/>
                </a:lnTo>
                <a:lnTo>
                  <a:pt x="8930" y="169665"/>
                </a:lnTo>
                <a:lnTo>
                  <a:pt x="17859" y="178594"/>
                </a:lnTo>
                <a:lnTo>
                  <a:pt x="17859" y="178594"/>
                </a:lnTo>
                <a:lnTo>
                  <a:pt x="26789" y="178594"/>
                </a:lnTo>
                <a:lnTo>
                  <a:pt x="35719" y="160735"/>
                </a:lnTo>
                <a:lnTo>
                  <a:pt x="53578" y="151805"/>
                </a:lnTo>
                <a:lnTo>
                  <a:pt x="62508" y="125016"/>
                </a:lnTo>
                <a:lnTo>
                  <a:pt x="80367" y="107157"/>
                </a:lnTo>
                <a:lnTo>
                  <a:pt x="98227" y="80368"/>
                </a:lnTo>
                <a:lnTo>
                  <a:pt x="107156" y="62508"/>
                </a:lnTo>
                <a:lnTo>
                  <a:pt x="107156" y="53579"/>
                </a:lnTo>
                <a:lnTo>
                  <a:pt x="116086" y="53579"/>
                </a:lnTo>
                <a:lnTo>
                  <a:pt x="116086" y="71438"/>
                </a:lnTo>
                <a:lnTo>
                  <a:pt x="116086" y="98227"/>
                </a:lnTo>
                <a:lnTo>
                  <a:pt x="125016" y="125016"/>
                </a:lnTo>
                <a:lnTo>
                  <a:pt x="133945" y="151805"/>
                </a:lnTo>
                <a:lnTo>
                  <a:pt x="142875" y="178594"/>
                </a:lnTo>
                <a:lnTo>
                  <a:pt x="151805" y="187524"/>
                </a:lnTo>
                <a:lnTo>
                  <a:pt x="160734" y="196454"/>
                </a:lnTo>
                <a:lnTo>
                  <a:pt x="169664" y="187524"/>
                </a:lnTo>
                <a:lnTo>
                  <a:pt x="178594" y="169665"/>
                </a:lnTo>
                <a:lnTo>
                  <a:pt x="187523" y="151805"/>
                </a:lnTo>
                <a:lnTo>
                  <a:pt x="196453" y="125016"/>
                </a:lnTo>
                <a:lnTo>
                  <a:pt x="196453" y="98227"/>
                </a:lnTo>
                <a:lnTo>
                  <a:pt x="205383" y="71438"/>
                </a:lnTo>
                <a:lnTo>
                  <a:pt x="214313" y="53579"/>
                </a:lnTo>
                <a:lnTo>
                  <a:pt x="223242" y="35719"/>
                </a:lnTo>
                <a:lnTo>
                  <a:pt x="223242" y="26790"/>
                </a:lnTo>
                <a:lnTo>
                  <a:pt x="232172" y="26790"/>
                </a:lnTo>
                <a:lnTo>
                  <a:pt x="232172" y="35719"/>
                </a:lnTo>
                <a:lnTo>
                  <a:pt x="232172" y="3571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7" name="Freeform 76"/>
          <p:cNvSpPr/>
          <p:nvPr/>
        </p:nvSpPr>
        <p:spPr bwMode="auto">
          <a:xfrm>
            <a:off x="5277445" y="4679156"/>
            <a:ext cx="196454" cy="187524"/>
          </a:xfrm>
          <a:custGeom>
            <a:avLst/>
            <a:gdLst/>
            <a:ahLst/>
            <a:cxnLst/>
            <a:rect l="0" t="0" r="0" b="0"/>
            <a:pathLst>
              <a:path w="196454" h="187524">
                <a:moveTo>
                  <a:pt x="0" y="17859"/>
                </a:moveTo>
                <a:lnTo>
                  <a:pt x="0" y="8930"/>
                </a:lnTo>
                <a:lnTo>
                  <a:pt x="8930" y="8930"/>
                </a:lnTo>
                <a:lnTo>
                  <a:pt x="8930" y="0"/>
                </a:lnTo>
                <a:lnTo>
                  <a:pt x="8930" y="0"/>
                </a:lnTo>
                <a:lnTo>
                  <a:pt x="17860" y="8930"/>
                </a:lnTo>
                <a:lnTo>
                  <a:pt x="17860" y="17859"/>
                </a:lnTo>
                <a:lnTo>
                  <a:pt x="17860" y="35719"/>
                </a:lnTo>
                <a:lnTo>
                  <a:pt x="17860" y="71437"/>
                </a:lnTo>
                <a:lnTo>
                  <a:pt x="8930" y="107156"/>
                </a:lnTo>
                <a:lnTo>
                  <a:pt x="8930" y="133945"/>
                </a:lnTo>
                <a:lnTo>
                  <a:pt x="8930" y="160734"/>
                </a:lnTo>
                <a:lnTo>
                  <a:pt x="8930" y="178594"/>
                </a:lnTo>
                <a:lnTo>
                  <a:pt x="0" y="187523"/>
                </a:lnTo>
                <a:lnTo>
                  <a:pt x="8930" y="178594"/>
                </a:lnTo>
                <a:lnTo>
                  <a:pt x="8930" y="169664"/>
                </a:lnTo>
                <a:lnTo>
                  <a:pt x="17860" y="142875"/>
                </a:lnTo>
                <a:lnTo>
                  <a:pt x="26789" y="116086"/>
                </a:lnTo>
                <a:lnTo>
                  <a:pt x="35719" y="80367"/>
                </a:lnTo>
                <a:lnTo>
                  <a:pt x="44649" y="53578"/>
                </a:lnTo>
                <a:lnTo>
                  <a:pt x="53578" y="26789"/>
                </a:lnTo>
                <a:lnTo>
                  <a:pt x="62508" y="17859"/>
                </a:lnTo>
                <a:lnTo>
                  <a:pt x="71438" y="17859"/>
                </a:lnTo>
                <a:lnTo>
                  <a:pt x="80368" y="35719"/>
                </a:lnTo>
                <a:lnTo>
                  <a:pt x="98227" y="53578"/>
                </a:lnTo>
                <a:lnTo>
                  <a:pt x="107157" y="89297"/>
                </a:lnTo>
                <a:lnTo>
                  <a:pt x="116086" y="125015"/>
                </a:lnTo>
                <a:lnTo>
                  <a:pt x="125016" y="151805"/>
                </a:lnTo>
                <a:lnTo>
                  <a:pt x="133946" y="169664"/>
                </a:lnTo>
                <a:lnTo>
                  <a:pt x="151805" y="187523"/>
                </a:lnTo>
                <a:lnTo>
                  <a:pt x="160735" y="187523"/>
                </a:lnTo>
                <a:lnTo>
                  <a:pt x="169664" y="178594"/>
                </a:lnTo>
                <a:lnTo>
                  <a:pt x="178594" y="169664"/>
                </a:lnTo>
                <a:lnTo>
                  <a:pt x="196453" y="142875"/>
                </a:lnTo>
                <a:lnTo>
                  <a:pt x="196453" y="14287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8" name="Freeform 77"/>
          <p:cNvSpPr/>
          <p:nvPr/>
        </p:nvSpPr>
        <p:spPr bwMode="auto">
          <a:xfrm>
            <a:off x="5840016" y="4589859"/>
            <a:ext cx="241102" cy="80368"/>
          </a:xfrm>
          <a:custGeom>
            <a:avLst/>
            <a:gdLst/>
            <a:ahLst/>
            <a:cxnLst/>
            <a:rect l="0" t="0" r="0" b="0"/>
            <a:pathLst>
              <a:path w="241102" h="80368">
                <a:moveTo>
                  <a:pt x="0" y="80367"/>
                </a:moveTo>
                <a:lnTo>
                  <a:pt x="0" y="80367"/>
                </a:lnTo>
                <a:lnTo>
                  <a:pt x="0" y="80367"/>
                </a:lnTo>
                <a:lnTo>
                  <a:pt x="0" y="80367"/>
                </a:lnTo>
                <a:lnTo>
                  <a:pt x="8929" y="71437"/>
                </a:lnTo>
                <a:lnTo>
                  <a:pt x="26789" y="71437"/>
                </a:lnTo>
                <a:lnTo>
                  <a:pt x="44648" y="62508"/>
                </a:lnTo>
                <a:lnTo>
                  <a:pt x="62507" y="53578"/>
                </a:lnTo>
                <a:lnTo>
                  <a:pt x="89297" y="44648"/>
                </a:lnTo>
                <a:lnTo>
                  <a:pt x="116086" y="44648"/>
                </a:lnTo>
                <a:lnTo>
                  <a:pt x="142875" y="35719"/>
                </a:lnTo>
                <a:lnTo>
                  <a:pt x="169664" y="26789"/>
                </a:lnTo>
                <a:lnTo>
                  <a:pt x="187523" y="26789"/>
                </a:lnTo>
                <a:lnTo>
                  <a:pt x="205382" y="17859"/>
                </a:lnTo>
                <a:lnTo>
                  <a:pt x="223242" y="8930"/>
                </a:lnTo>
                <a:lnTo>
                  <a:pt x="241101" y="0"/>
                </a:lnTo>
                <a:lnTo>
                  <a:pt x="241101"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9" name="Freeform 78"/>
          <p:cNvSpPr/>
          <p:nvPr/>
        </p:nvSpPr>
        <p:spPr bwMode="auto">
          <a:xfrm>
            <a:off x="6206133" y="4473773"/>
            <a:ext cx="17860" cy="276821"/>
          </a:xfrm>
          <a:custGeom>
            <a:avLst/>
            <a:gdLst/>
            <a:ahLst/>
            <a:cxnLst/>
            <a:rect l="0" t="0" r="0" b="0"/>
            <a:pathLst>
              <a:path w="17860" h="276821">
                <a:moveTo>
                  <a:pt x="8930" y="0"/>
                </a:moveTo>
                <a:lnTo>
                  <a:pt x="8930" y="0"/>
                </a:lnTo>
                <a:lnTo>
                  <a:pt x="8930" y="0"/>
                </a:lnTo>
                <a:lnTo>
                  <a:pt x="8930" y="8930"/>
                </a:lnTo>
                <a:lnTo>
                  <a:pt x="17859" y="26789"/>
                </a:lnTo>
                <a:lnTo>
                  <a:pt x="17859" y="53578"/>
                </a:lnTo>
                <a:lnTo>
                  <a:pt x="17859" y="80367"/>
                </a:lnTo>
                <a:lnTo>
                  <a:pt x="17859" y="107156"/>
                </a:lnTo>
                <a:lnTo>
                  <a:pt x="8930" y="133945"/>
                </a:lnTo>
                <a:lnTo>
                  <a:pt x="8930" y="160734"/>
                </a:lnTo>
                <a:lnTo>
                  <a:pt x="8930" y="196453"/>
                </a:lnTo>
                <a:lnTo>
                  <a:pt x="8930" y="223242"/>
                </a:lnTo>
                <a:lnTo>
                  <a:pt x="0" y="250031"/>
                </a:lnTo>
                <a:lnTo>
                  <a:pt x="0" y="267891"/>
                </a:lnTo>
                <a:lnTo>
                  <a:pt x="0" y="276820"/>
                </a:lnTo>
                <a:lnTo>
                  <a:pt x="0" y="276820"/>
                </a:lnTo>
                <a:lnTo>
                  <a:pt x="0" y="267891"/>
                </a:lnTo>
                <a:lnTo>
                  <a:pt x="8930" y="241102"/>
                </a:lnTo>
                <a:lnTo>
                  <a:pt x="8930" y="24110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0" name="Freeform 79"/>
          <p:cNvSpPr/>
          <p:nvPr/>
        </p:nvSpPr>
        <p:spPr bwMode="auto">
          <a:xfrm>
            <a:off x="6304359" y="4446984"/>
            <a:ext cx="205384" cy="267892"/>
          </a:xfrm>
          <a:custGeom>
            <a:avLst/>
            <a:gdLst/>
            <a:ahLst/>
            <a:cxnLst/>
            <a:rect l="0" t="0" r="0" b="0"/>
            <a:pathLst>
              <a:path w="205384" h="267892">
                <a:moveTo>
                  <a:pt x="178594" y="0"/>
                </a:moveTo>
                <a:lnTo>
                  <a:pt x="178594" y="0"/>
                </a:lnTo>
                <a:lnTo>
                  <a:pt x="178594" y="0"/>
                </a:lnTo>
                <a:lnTo>
                  <a:pt x="178594" y="0"/>
                </a:lnTo>
                <a:lnTo>
                  <a:pt x="169664" y="0"/>
                </a:lnTo>
                <a:lnTo>
                  <a:pt x="151805" y="0"/>
                </a:lnTo>
                <a:lnTo>
                  <a:pt x="133946" y="8930"/>
                </a:lnTo>
                <a:lnTo>
                  <a:pt x="98227" y="26789"/>
                </a:lnTo>
                <a:lnTo>
                  <a:pt x="71438" y="44648"/>
                </a:lnTo>
                <a:lnTo>
                  <a:pt x="35719" y="71437"/>
                </a:lnTo>
                <a:lnTo>
                  <a:pt x="8930" y="98227"/>
                </a:lnTo>
                <a:lnTo>
                  <a:pt x="0" y="125016"/>
                </a:lnTo>
                <a:lnTo>
                  <a:pt x="0" y="151805"/>
                </a:lnTo>
                <a:lnTo>
                  <a:pt x="0" y="178594"/>
                </a:lnTo>
                <a:lnTo>
                  <a:pt x="17860" y="196453"/>
                </a:lnTo>
                <a:lnTo>
                  <a:pt x="35719" y="214312"/>
                </a:lnTo>
                <a:lnTo>
                  <a:pt x="53579" y="232172"/>
                </a:lnTo>
                <a:lnTo>
                  <a:pt x="80368" y="232172"/>
                </a:lnTo>
                <a:lnTo>
                  <a:pt x="107157" y="241102"/>
                </a:lnTo>
                <a:lnTo>
                  <a:pt x="125016" y="250031"/>
                </a:lnTo>
                <a:lnTo>
                  <a:pt x="142875" y="250031"/>
                </a:lnTo>
                <a:lnTo>
                  <a:pt x="160735" y="258961"/>
                </a:lnTo>
                <a:lnTo>
                  <a:pt x="187524" y="267891"/>
                </a:lnTo>
                <a:lnTo>
                  <a:pt x="205383" y="267891"/>
                </a:lnTo>
                <a:lnTo>
                  <a:pt x="205383" y="26789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1" name="Freeform 80"/>
          <p:cNvSpPr/>
          <p:nvPr/>
        </p:nvSpPr>
        <p:spPr bwMode="auto">
          <a:xfrm>
            <a:off x="7152680" y="4420195"/>
            <a:ext cx="62509" cy="223243"/>
          </a:xfrm>
          <a:custGeom>
            <a:avLst/>
            <a:gdLst/>
            <a:ahLst/>
            <a:cxnLst/>
            <a:rect l="0" t="0" r="0" b="0"/>
            <a:pathLst>
              <a:path w="62509" h="223243">
                <a:moveTo>
                  <a:pt x="44648" y="0"/>
                </a:moveTo>
                <a:lnTo>
                  <a:pt x="44648" y="0"/>
                </a:lnTo>
                <a:lnTo>
                  <a:pt x="35718" y="0"/>
                </a:lnTo>
                <a:lnTo>
                  <a:pt x="35718" y="0"/>
                </a:lnTo>
                <a:lnTo>
                  <a:pt x="35718" y="0"/>
                </a:lnTo>
                <a:lnTo>
                  <a:pt x="26789" y="8930"/>
                </a:lnTo>
                <a:lnTo>
                  <a:pt x="26789" y="26789"/>
                </a:lnTo>
                <a:lnTo>
                  <a:pt x="17859" y="53578"/>
                </a:lnTo>
                <a:lnTo>
                  <a:pt x="8929" y="80367"/>
                </a:lnTo>
                <a:lnTo>
                  <a:pt x="8929" y="107156"/>
                </a:lnTo>
                <a:lnTo>
                  <a:pt x="0" y="142875"/>
                </a:lnTo>
                <a:lnTo>
                  <a:pt x="0" y="169664"/>
                </a:lnTo>
                <a:lnTo>
                  <a:pt x="0" y="196453"/>
                </a:lnTo>
                <a:lnTo>
                  <a:pt x="0" y="214312"/>
                </a:lnTo>
                <a:lnTo>
                  <a:pt x="0" y="223242"/>
                </a:lnTo>
                <a:lnTo>
                  <a:pt x="8929" y="214312"/>
                </a:lnTo>
                <a:lnTo>
                  <a:pt x="26789" y="187523"/>
                </a:lnTo>
                <a:lnTo>
                  <a:pt x="35718" y="160734"/>
                </a:lnTo>
                <a:lnTo>
                  <a:pt x="53578" y="125016"/>
                </a:lnTo>
                <a:lnTo>
                  <a:pt x="62508" y="80367"/>
                </a:lnTo>
                <a:lnTo>
                  <a:pt x="62508" y="8036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2" name="Freeform 81"/>
          <p:cNvSpPr/>
          <p:nvPr/>
        </p:nvSpPr>
        <p:spPr bwMode="auto">
          <a:xfrm>
            <a:off x="7215188" y="4348757"/>
            <a:ext cx="205383" cy="366119"/>
          </a:xfrm>
          <a:custGeom>
            <a:avLst/>
            <a:gdLst/>
            <a:ahLst/>
            <a:cxnLst/>
            <a:rect l="0" t="0" r="0" b="0"/>
            <a:pathLst>
              <a:path w="205383" h="366119">
                <a:moveTo>
                  <a:pt x="205382" y="0"/>
                </a:moveTo>
                <a:lnTo>
                  <a:pt x="205382" y="0"/>
                </a:lnTo>
                <a:lnTo>
                  <a:pt x="196453" y="0"/>
                </a:lnTo>
                <a:lnTo>
                  <a:pt x="178593" y="8930"/>
                </a:lnTo>
                <a:lnTo>
                  <a:pt x="160734" y="26789"/>
                </a:lnTo>
                <a:lnTo>
                  <a:pt x="125015" y="44649"/>
                </a:lnTo>
                <a:lnTo>
                  <a:pt x="89296" y="80368"/>
                </a:lnTo>
                <a:lnTo>
                  <a:pt x="53578" y="107157"/>
                </a:lnTo>
                <a:lnTo>
                  <a:pt x="26789" y="133946"/>
                </a:lnTo>
                <a:lnTo>
                  <a:pt x="17859" y="151805"/>
                </a:lnTo>
                <a:lnTo>
                  <a:pt x="8929" y="160735"/>
                </a:lnTo>
                <a:lnTo>
                  <a:pt x="0" y="169664"/>
                </a:lnTo>
                <a:lnTo>
                  <a:pt x="8929" y="160735"/>
                </a:lnTo>
                <a:lnTo>
                  <a:pt x="17859" y="160735"/>
                </a:lnTo>
                <a:lnTo>
                  <a:pt x="35718" y="160735"/>
                </a:lnTo>
                <a:lnTo>
                  <a:pt x="53578" y="178594"/>
                </a:lnTo>
                <a:lnTo>
                  <a:pt x="71437" y="196454"/>
                </a:lnTo>
                <a:lnTo>
                  <a:pt x="98226" y="232172"/>
                </a:lnTo>
                <a:lnTo>
                  <a:pt x="116085" y="267891"/>
                </a:lnTo>
                <a:lnTo>
                  <a:pt x="133945" y="312539"/>
                </a:lnTo>
                <a:lnTo>
                  <a:pt x="151804" y="339329"/>
                </a:lnTo>
                <a:lnTo>
                  <a:pt x="169664" y="366118"/>
                </a:lnTo>
                <a:lnTo>
                  <a:pt x="196453" y="366118"/>
                </a:lnTo>
                <a:lnTo>
                  <a:pt x="205382" y="348258"/>
                </a:lnTo>
                <a:lnTo>
                  <a:pt x="205382" y="34825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3" name="Freeform 82"/>
          <p:cNvSpPr/>
          <p:nvPr/>
        </p:nvSpPr>
        <p:spPr bwMode="auto">
          <a:xfrm>
            <a:off x="7402711" y="4491632"/>
            <a:ext cx="267892" cy="482205"/>
          </a:xfrm>
          <a:custGeom>
            <a:avLst/>
            <a:gdLst/>
            <a:ahLst/>
            <a:cxnLst/>
            <a:rect l="0" t="0" r="0" b="0"/>
            <a:pathLst>
              <a:path w="267892" h="482205">
                <a:moveTo>
                  <a:pt x="8930" y="53579"/>
                </a:moveTo>
                <a:lnTo>
                  <a:pt x="8930" y="53579"/>
                </a:lnTo>
                <a:lnTo>
                  <a:pt x="0" y="62508"/>
                </a:lnTo>
                <a:lnTo>
                  <a:pt x="0" y="71438"/>
                </a:lnTo>
                <a:lnTo>
                  <a:pt x="8930" y="80368"/>
                </a:lnTo>
                <a:lnTo>
                  <a:pt x="26789" y="89297"/>
                </a:lnTo>
                <a:lnTo>
                  <a:pt x="35719" y="89297"/>
                </a:lnTo>
                <a:lnTo>
                  <a:pt x="53578" y="89297"/>
                </a:lnTo>
                <a:lnTo>
                  <a:pt x="71437" y="89297"/>
                </a:lnTo>
                <a:lnTo>
                  <a:pt x="80367" y="80368"/>
                </a:lnTo>
                <a:lnTo>
                  <a:pt x="89297" y="71438"/>
                </a:lnTo>
                <a:lnTo>
                  <a:pt x="98227" y="62508"/>
                </a:lnTo>
                <a:lnTo>
                  <a:pt x="98227" y="35719"/>
                </a:lnTo>
                <a:lnTo>
                  <a:pt x="98227" y="17860"/>
                </a:lnTo>
                <a:lnTo>
                  <a:pt x="89297" y="8930"/>
                </a:lnTo>
                <a:lnTo>
                  <a:pt x="89297" y="0"/>
                </a:lnTo>
                <a:lnTo>
                  <a:pt x="80367" y="0"/>
                </a:lnTo>
                <a:lnTo>
                  <a:pt x="62508" y="8930"/>
                </a:lnTo>
                <a:lnTo>
                  <a:pt x="44648" y="35719"/>
                </a:lnTo>
                <a:lnTo>
                  <a:pt x="35719" y="62508"/>
                </a:lnTo>
                <a:lnTo>
                  <a:pt x="26789" y="89297"/>
                </a:lnTo>
                <a:lnTo>
                  <a:pt x="26789" y="116086"/>
                </a:lnTo>
                <a:lnTo>
                  <a:pt x="26789" y="142875"/>
                </a:lnTo>
                <a:lnTo>
                  <a:pt x="35719" y="151805"/>
                </a:lnTo>
                <a:lnTo>
                  <a:pt x="44648" y="151805"/>
                </a:lnTo>
                <a:lnTo>
                  <a:pt x="62508" y="142875"/>
                </a:lnTo>
                <a:lnTo>
                  <a:pt x="80367" y="125016"/>
                </a:lnTo>
                <a:lnTo>
                  <a:pt x="98227" y="98227"/>
                </a:lnTo>
                <a:lnTo>
                  <a:pt x="116086" y="71438"/>
                </a:lnTo>
                <a:lnTo>
                  <a:pt x="133945" y="44649"/>
                </a:lnTo>
                <a:lnTo>
                  <a:pt x="142875" y="17860"/>
                </a:lnTo>
                <a:lnTo>
                  <a:pt x="151805" y="8930"/>
                </a:lnTo>
                <a:lnTo>
                  <a:pt x="160734" y="8930"/>
                </a:lnTo>
                <a:lnTo>
                  <a:pt x="160734" y="17860"/>
                </a:lnTo>
                <a:lnTo>
                  <a:pt x="169664" y="35719"/>
                </a:lnTo>
                <a:lnTo>
                  <a:pt x="169664" y="62508"/>
                </a:lnTo>
                <a:lnTo>
                  <a:pt x="169664" y="80368"/>
                </a:lnTo>
                <a:lnTo>
                  <a:pt x="178594" y="98227"/>
                </a:lnTo>
                <a:lnTo>
                  <a:pt x="187523" y="107157"/>
                </a:lnTo>
                <a:lnTo>
                  <a:pt x="196453" y="116086"/>
                </a:lnTo>
                <a:lnTo>
                  <a:pt x="205383" y="116086"/>
                </a:lnTo>
                <a:lnTo>
                  <a:pt x="223242" y="98227"/>
                </a:lnTo>
                <a:lnTo>
                  <a:pt x="232172" y="80368"/>
                </a:lnTo>
                <a:lnTo>
                  <a:pt x="241102" y="62508"/>
                </a:lnTo>
                <a:lnTo>
                  <a:pt x="250031" y="35719"/>
                </a:lnTo>
                <a:lnTo>
                  <a:pt x="250031" y="17860"/>
                </a:lnTo>
                <a:lnTo>
                  <a:pt x="258961" y="8930"/>
                </a:lnTo>
                <a:lnTo>
                  <a:pt x="258961" y="17860"/>
                </a:lnTo>
                <a:lnTo>
                  <a:pt x="258961" y="35719"/>
                </a:lnTo>
                <a:lnTo>
                  <a:pt x="267891" y="71438"/>
                </a:lnTo>
                <a:lnTo>
                  <a:pt x="258961" y="116086"/>
                </a:lnTo>
                <a:lnTo>
                  <a:pt x="258961" y="169664"/>
                </a:lnTo>
                <a:lnTo>
                  <a:pt x="250031" y="232172"/>
                </a:lnTo>
                <a:lnTo>
                  <a:pt x="241102" y="294680"/>
                </a:lnTo>
                <a:lnTo>
                  <a:pt x="232172" y="348258"/>
                </a:lnTo>
                <a:lnTo>
                  <a:pt x="223242" y="401837"/>
                </a:lnTo>
                <a:lnTo>
                  <a:pt x="205383" y="437556"/>
                </a:lnTo>
                <a:lnTo>
                  <a:pt x="187523" y="464345"/>
                </a:lnTo>
                <a:lnTo>
                  <a:pt x="169664" y="482204"/>
                </a:lnTo>
                <a:lnTo>
                  <a:pt x="142875" y="473274"/>
                </a:lnTo>
                <a:lnTo>
                  <a:pt x="116086" y="455415"/>
                </a:lnTo>
                <a:lnTo>
                  <a:pt x="89297" y="428626"/>
                </a:lnTo>
                <a:lnTo>
                  <a:pt x="89297" y="42862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4" name="Freeform 83"/>
          <p:cNvSpPr/>
          <p:nvPr/>
        </p:nvSpPr>
        <p:spPr bwMode="auto">
          <a:xfrm>
            <a:off x="7733109" y="4402336"/>
            <a:ext cx="250033" cy="232172"/>
          </a:xfrm>
          <a:custGeom>
            <a:avLst/>
            <a:gdLst/>
            <a:ahLst/>
            <a:cxnLst/>
            <a:rect l="0" t="0" r="0" b="0"/>
            <a:pathLst>
              <a:path w="250033" h="232172">
                <a:moveTo>
                  <a:pt x="17860" y="53578"/>
                </a:moveTo>
                <a:lnTo>
                  <a:pt x="17860" y="62507"/>
                </a:lnTo>
                <a:lnTo>
                  <a:pt x="8930" y="89296"/>
                </a:lnTo>
                <a:lnTo>
                  <a:pt x="8930" y="125015"/>
                </a:lnTo>
                <a:lnTo>
                  <a:pt x="0" y="160734"/>
                </a:lnTo>
                <a:lnTo>
                  <a:pt x="0" y="196453"/>
                </a:lnTo>
                <a:lnTo>
                  <a:pt x="8930" y="214312"/>
                </a:lnTo>
                <a:lnTo>
                  <a:pt x="17860" y="232171"/>
                </a:lnTo>
                <a:lnTo>
                  <a:pt x="26789" y="232171"/>
                </a:lnTo>
                <a:lnTo>
                  <a:pt x="44649" y="214312"/>
                </a:lnTo>
                <a:lnTo>
                  <a:pt x="62508" y="187523"/>
                </a:lnTo>
                <a:lnTo>
                  <a:pt x="80368" y="160734"/>
                </a:lnTo>
                <a:lnTo>
                  <a:pt x="89297" y="125015"/>
                </a:lnTo>
                <a:lnTo>
                  <a:pt x="98227" y="98226"/>
                </a:lnTo>
                <a:lnTo>
                  <a:pt x="98227" y="80367"/>
                </a:lnTo>
                <a:lnTo>
                  <a:pt x="107157" y="71437"/>
                </a:lnTo>
                <a:lnTo>
                  <a:pt x="107157" y="71437"/>
                </a:lnTo>
                <a:lnTo>
                  <a:pt x="107157" y="89296"/>
                </a:lnTo>
                <a:lnTo>
                  <a:pt x="107157" y="107156"/>
                </a:lnTo>
                <a:lnTo>
                  <a:pt x="116086" y="133945"/>
                </a:lnTo>
                <a:lnTo>
                  <a:pt x="125016" y="160734"/>
                </a:lnTo>
                <a:lnTo>
                  <a:pt x="133946" y="187523"/>
                </a:lnTo>
                <a:lnTo>
                  <a:pt x="160735" y="205382"/>
                </a:lnTo>
                <a:lnTo>
                  <a:pt x="187524" y="205382"/>
                </a:lnTo>
                <a:lnTo>
                  <a:pt x="205383" y="205382"/>
                </a:lnTo>
                <a:lnTo>
                  <a:pt x="223243" y="196453"/>
                </a:lnTo>
                <a:lnTo>
                  <a:pt x="241102" y="169664"/>
                </a:lnTo>
                <a:lnTo>
                  <a:pt x="250032" y="142875"/>
                </a:lnTo>
                <a:lnTo>
                  <a:pt x="250032" y="107156"/>
                </a:lnTo>
                <a:lnTo>
                  <a:pt x="250032" y="71437"/>
                </a:lnTo>
                <a:lnTo>
                  <a:pt x="241102" y="35718"/>
                </a:lnTo>
                <a:lnTo>
                  <a:pt x="223243" y="17859"/>
                </a:lnTo>
                <a:lnTo>
                  <a:pt x="205383" y="0"/>
                </a:lnTo>
                <a:lnTo>
                  <a:pt x="187524" y="0"/>
                </a:lnTo>
                <a:lnTo>
                  <a:pt x="178594" y="0"/>
                </a:lnTo>
                <a:lnTo>
                  <a:pt x="169664" y="8929"/>
                </a:lnTo>
                <a:lnTo>
                  <a:pt x="160735" y="17859"/>
                </a:lnTo>
                <a:lnTo>
                  <a:pt x="169664" y="26789"/>
                </a:lnTo>
                <a:lnTo>
                  <a:pt x="178594" y="26789"/>
                </a:lnTo>
                <a:lnTo>
                  <a:pt x="187524" y="17859"/>
                </a:lnTo>
                <a:lnTo>
                  <a:pt x="187524"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5" name="Freeform 84"/>
          <p:cNvSpPr/>
          <p:nvPr/>
        </p:nvSpPr>
        <p:spPr bwMode="auto">
          <a:xfrm>
            <a:off x="8018859" y="4411265"/>
            <a:ext cx="116087" cy="107157"/>
          </a:xfrm>
          <a:custGeom>
            <a:avLst/>
            <a:gdLst/>
            <a:ahLst/>
            <a:cxnLst/>
            <a:rect l="0" t="0" r="0" b="0"/>
            <a:pathLst>
              <a:path w="116087" h="107157">
                <a:moveTo>
                  <a:pt x="98227" y="35719"/>
                </a:moveTo>
                <a:lnTo>
                  <a:pt x="89297" y="35719"/>
                </a:lnTo>
                <a:lnTo>
                  <a:pt x="89297" y="44649"/>
                </a:lnTo>
                <a:lnTo>
                  <a:pt x="89297" y="53578"/>
                </a:lnTo>
                <a:lnTo>
                  <a:pt x="80368" y="71438"/>
                </a:lnTo>
                <a:lnTo>
                  <a:pt x="80368" y="89297"/>
                </a:lnTo>
                <a:lnTo>
                  <a:pt x="89297" y="98227"/>
                </a:lnTo>
                <a:lnTo>
                  <a:pt x="89297" y="107156"/>
                </a:lnTo>
                <a:lnTo>
                  <a:pt x="98227" y="107156"/>
                </a:lnTo>
                <a:lnTo>
                  <a:pt x="98227" y="98227"/>
                </a:lnTo>
                <a:lnTo>
                  <a:pt x="107157" y="89297"/>
                </a:lnTo>
                <a:lnTo>
                  <a:pt x="107157" y="71438"/>
                </a:lnTo>
                <a:lnTo>
                  <a:pt x="107157" y="53578"/>
                </a:lnTo>
                <a:lnTo>
                  <a:pt x="116086" y="35719"/>
                </a:lnTo>
                <a:lnTo>
                  <a:pt x="107157" y="17860"/>
                </a:lnTo>
                <a:lnTo>
                  <a:pt x="107157" y="8930"/>
                </a:lnTo>
                <a:lnTo>
                  <a:pt x="107157" y="0"/>
                </a:lnTo>
                <a:lnTo>
                  <a:pt x="89297" y="0"/>
                </a:lnTo>
                <a:lnTo>
                  <a:pt x="71438" y="17860"/>
                </a:lnTo>
                <a:lnTo>
                  <a:pt x="53579" y="35719"/>
                </a:lnTo>
                <a:lnTo>
                  <a:pt x="26789" y="53578"/>
                </a:lnTo>
                <a:lnTo>
                  <a:pt x="8930" y="71438"/>
                </a:lnTo>
                <a:lnTo>
                  <a:pt x="0" y="80367"/>
                </a:lnTo>
                <a:lnTo>
                  <a:pt x="8930" y="80367"/>
                </a:lnTo>
                <a:lnTo>
                  <a:pt x="17860" y="71438"/>
                </a:lnTo>
                <a:lnTo>
                  <a:pt x="35719" y="53578"/>
                </a:lnTo>
                <a:lnTo>
                  <a:pt x="35719" y="5357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6" name="Freeform 85"/>
          <p:cNvSpPr/>
          <p:nvPr/>
        </p:nvSpPr>
        <p:spPr bwMode="auto">
          <a:xfrm>
            <a:off x="8233171" y="4375546"/>
            <a:ext cx="98228" cy="107158"/>
          </a:xfrm>
          <a:custGeom>
            <a:avLst/>
            <a:gdLst/>
            <a:ahLst/>
            <a:cxnLst/>
            <a:rect l="0" t="0" r="0" b="0"/>
            <a:pathLst>
              <a:path w="98228" h="107158">
                <a:moveTo>
                  <a:pt x="0" y="35719"/>
                </a:moveTo>
                <a:lnTo>
                  <a:pt x="0" y="35719"/>
                </a:lnTo>
                <a:lnTo>
                  <a:pt x="8930" y="44649"/>
                </a:lnTo>
                <a:lnTo>
                  <a:pt x="8930" y="62508"/>
                </a:lnTo>
                <a:lnTo>
                  <a:pt x="8930" y="80368"/>
                </a:lnTo>
                <a:lnTo>
                  <a:pt x="0" y="89297"/>
                </a:lnTo>
                <a:lnTo>
                  <a:pt x="0" y="98227"/>
                </a:lnTo>
                <a:lnTo>
                  <a:pt x="0" y="107157"/>
                </a:lnTo>
                <a:lnTo>
                  <a:pt x="8930" y="98227"/>
                </a:lnTo>
                <a:lnTo>
                  <a:pt x="17859" y="89297"/>
                </a:lnTo>
                <a:lnTo>
                  <a:pt x="35719" y="71438"/>
                </a:lnTo>
                <a:lnTo>
                  <a:pt x="53578" y="53579"/>
                </a:lnTo>
                <a:lnTo>
                  <a:pt x="62508" y="35719"/>
                </a:lnTo>
                <a:lnTo>
                  <a:pt x="71438" y="17860"/>
                </a:lnTo>
                <a:lnTo>
                  <a:pt x="71438" y="0"/>
                </a:lnTo>
                <a:lnTo>
                  <a:pt x="71438" y="0"/>
                </a:lnTo>
                <a:lnTo>
                  <a:pt x="89297" y="0"/>
                </a:lnTo>
                <a:lnTo>
                  <a:pt x="98227" y="0"/>
                </a:lnTo>
                <a:lnTo>
                  <a:pt x="98227"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7" name="Freeform 86"/>
          <p:cNvSpPr/>
          <p:nvPr/>
        </p:nvSpPr>
        <p:spPr bwMode="auto">
          <a:xfrm>
            <a:off x="8295679" y="4089796"/>
            <a:ext cx="196454" cy="437556"/>
          </a:xfrm>
          <a:custGeom>
            <a:avLst/>
            <a:gdLst/>
            <a:ahLst/>
            <a:cxnLst/>
            <a:rect l="0" t="0" r="0" b="0"/>
            <a:pathLst>
              <a:path w="196454" h="437556">
                <a:moveTo>
                  <a:pt x="116086" y="214313"/>
                </a:moveTo>
                <a:lnTo>
                  <a:pt x="107156" y="214313"/>
                </a:lnTo>
                <a:lnTo>
                  <a:pt x="98226" y="214313"/>
                </a:lnTo>
                <a:lnTo>
                  <a:pt x="71437" y="232172"/>
                </a:lnTo>
                <a:lnTo>
                  <a:pt x="53578" y="258961"/>
                </a:lnTo>
                <a:lnTo>
                  <a:pt x="26789" y="294680"/>
                </a:lnTo>
                <a:lnTo>
                  <a:pt x="8930" y="330399"/>
                </a:lnTo>
                <a:lnTo>
                  <a:pt x="0" y="375047"/>
                </a:lnTo>
                <a:lnTo>
                  <a:pt x="0" y="401836"/>
                </a:lnTo>
                <a:lnTo>
                  <a:pt x="17859" y="428625"/>
                </a:lnTo>
                <a:lnTo>
                  <a:pt x="35719" y="437555"/>
                </a:lnTo>
                <a:lnTo>
                  <a:pt x="53578" y="437555"/>
                </a:lnTo>
                <a:lnTo>
                  <a:pt x="71437" y="428625"/>
                </a:lnTo>
                <a:lnTo>
                  <a:pt x="89297" y="410766"/>
                </a:lnTo>
                <a:lnTo>
                  <a:pt x="98226" y="375047"/>
                </a:lnTo>
                <a:lnTo>
                  <a:pt x="116086" y="339329"/>
                </a:lnTo>
                <a:lnTo>
                  <a:pt x="125016" y="294680"/>
                </a:lnTo>
                <a:lnTo>
                  <a:pt x="142875" y="241102"/>
                </a:lnTo>
                <a:lnTo>
                  <a:pt x="169664" y="187524"/>
                </a:lnTo>
                <a:lnTo>
                  <a:pt x="169664" y="125016"/>
                </a:lnTo>
                <a:lnTo>
                  <a:pt x="178594" y="80368"/>
                </a:lnTo>
                <a:lnTo>
                  <a:pt x="178594" y="35719"/>
                </a:lnTo>
                <a:lnTo>
                  <a:pt x="178594" y="8930"/>
                </a:lnTo>
                <a:lnTo>
                  <a:pt x="187523" y="0"/>
                </a:lnTo>
                <a:lnTo>
                  <a:pt x="169664" y="8930"/>
                </a:lnTo>
                <a:lnTo>
                  <a:pt x="151805" y="35719"/>
                </a:lnTo>
                <a:lnTo>
                  <a:pt x="142875" y="89297"/>
                </a:lnTo>
                <a:lnTo>
                  <a:pt x="125016" y="160735"/>
                </a:lnTo>
                <a:lnTo>
                  <a:pt x="116086" y="241102"/>
                </a:lnTo>
                <a:lnTo>
                  <a:pt x="133945" y="321469"/>
                </a:lnTo>
                <a:lnTo>
                  <a:pt x="160734" y="383977"/>
                </a:lnTo>
                <a:lnTo>
                  <a:pt x="196453" y="428625"/>
                </a:lnTo>
                <a:lnTo>
                  <a:pt x="196453" y="42862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8" name="Freeform 87"/>
          <p:cNvSpPr/>
          <p:nvPr/>
        </p:nvSpPr>
        <p:spPr bwMode="auto">
          <a:xfrm>
            <a:off x="2473523" y="5134570"/>
            <a:ext cx="1169791" cy="35720"/>
          </a:xfrm>
          <a:custGeom>
            <a:avLst/>
            <a:gdLst/>
            <a:ahLst/>
            <a:cxnLst/>
            <a:rect l="0" t="0" r="0" b="0"/>
            <a:pathLst>
              <a:path w="1169791" h="35720">
                <a:moveTo>
                  <a:pt x="8930" y="35719"/>
                </a:moveTo>
                <a:lnTo>
                  <a:pt x="8930" y="35719"/>
                </a:lnTo>
                <a:lnTo>
                  <a:pt x="0" y="26789"/>
                </a:lnTo>
                <a:lnTo>
                  <a:pt x="0" y="17860"/>
                </a:lnTo>
                <a:lnTo>
                  <a:pt x="0" y="17860"/>
                </a:lnTo>
                <a:lnTo>
                  <a:pt x="8930" y="17860"/>
                </a:lnTo>
                <a:lnTo>
                  <a:pt x="17860" y="17860"/>
                </a:lnTo>
                <a:lnTo>
                  <a:pt x="26790" y="8930"/>
                </a:lnTo>
                <a:lnTo>
                  <a:pt x="53579" y="8930"/>
                </a:lnTo>
                <a:lnTo>
                  <a:pt x="80368" y="8930"/>
                </a:lnTo>
                <a:lnTo>
                  <a:pt x="107157" y="8930"/>
                </a:lnTo>
                <a:lnTo>
                  <a:pt x="142875" y="8930"/>
                </a:lnTo>
                <a:lnTo>
                  <a:pt x="178594" y="8930"/>
                </a:lnTo>
                <a:lnTo>
                  <a:pt x="223243" y="8930"/>
                </a:lnTo>
                <a:lnTo>
                  <a:pt x="276821" y="8930"/>
                </a:lnTo>
                <a:lnTo>
                  <a:pt x="339329" y="8930"/>
                </a:lnTo>
                <a:lnTo>
                  <a:pt x="410766" y="8930"/>
                </a:lnTo>
                <a:lnTo>
                  <a:pt x="491133" y="8930"/>
                </a:lnTo>
                <a:lnTo>
                  <a:pt x="562571" y="8930"/>
                </a:lnTo>
                <a:lnTo>
                  <a:pt x="642938" y="17860"/>
                </a:lnTo>
                <a:lnTo>
                  <a:pt x="714375" y="17860"/>
                </a:lnTo>
                <a:lnTo>
                  <a:pt x="785813" y="17860"/>
                </a:lnTo>
                <a:lnTo>
                  <a:pt x="848321" y="17860"/>
                </a:lnTo>
                <a:lnTo>
                  <a:pt x="910829" y="17860"/>
                </a:lnTo>
                <a:lnTo>
                  <a:pt x="964407" y="8930"/>
                </a:lnTo>
                <a:lnTo>
                  <a:pt x="1017985" y="0"/>
                </a:lnTo>
                <a:lnTo>
                  <a:pt x="1062633" y="0"/>
                </a:lnTo>
                <a:lnTo>
                  <a:pt x="1107282" y="0"/>
                </a:lnTo>
                <a:lnTo>
                  <a:pt x="1143000" y="0"/>
                </a:lnTo>
                <a:lnTo>
                  <a:pt x="1169790" y="0"/>
                </a:lnTo>
                <a:lnTo>
                  <a:pt x="116979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9" name="Freeform 88"/>
          <p:cNvSpPr/>
          <p:nvPr/>
        </p:nvSpPr>
        <p:spPr bwMode="auto">
          <a:xfrm>
            <a:off x="3009305" y="5411391"/>
            <a:ext cx="5089923" cy="133946"/>
          </a:xfrm>
          <a:custGeom>
            <a:avLst/>
            <a:gdLst/>
            <a:ahLst/>
            <a:cxnLst/>
            <a:rect l="0" t="0" r="0" b="0"/>
            <a:pathLst>
              <a:path w="5089923" h="133946">
                <a:moveTo>
                  <a:pt x="0" y="133945"/>
                </a:moveTo>
                <a:lnTo>
                  <a:pt x="0" y="133945"/>
                </a:lnTo>
                <a:lnTo>
                  <a:pt x="0" y="133945"/>
                </a:lnTo>
                <a:lnTo>
                  <a:pt x="0" y="125015"/>
                </a:lnTo>
                <a:lnTo>
                  <a:pt x="0" y="125015"/>
                </a:lnTo>
                <a:lnTo>
                  <a:pt x="8929" y="125015"/>
                </a:lnTo>
                <a:lnTo>
                  <a:pt x="17859" y="125015"/>
                </a:lnTo>
                <a:lnTo>
                  <a:pt x="26789" y="125015"/>
                </a:lnTo>
                <a:lnTo>
                  <a:pt x="35718" y="125015"/>
                </a:lnTo>
                <a:lnTo>
                  <a:pt x="53578" y="125015"/>
                </a:lnTo>
                <a:lnTo>
                  <a:pt x="71437" y="125015"/>
                </a:lnTo>
                <a:lnTo>
                  <a:pt x="89297" y="125015"/>
                </a:lnTo>
                <a:lnTo>
                  <a:pt x="98226" y="125015"/>
                </a:lnTo>
                <a:lnTo>
                  <a:pt x="116086" y="125015"/>
                </a:lnTo>
                <a:lnTo>
                  <a:pt x="133945" y="125015"/>
                </a:lnTo>
                <a:lnTo>
                  <a:pt x="160734" y="125015"/>
                </a:lnTo>
                <a:lnTo>
                  <a:pt x="187523" y="116086"/>
                </a:lnTo>
                <a:lnTo>
                  <a:pt x="214312" y="116086"/>
                </a:lnTo>
                <a:lnTo>
                  <a:pt x="241101" y="107156"/>
                </a:lnTo>
                <a:lnTo>
                  <a:pt x="276820" y="107156"/>
                </a:lnTo>
                <a:lnTo>
                  <a:pt x="303609" y="98226"/>
                </a:lnTo>
                <a:lnTo>
                  <a:pt x="339328" y="98226"/>
                </a:lnTo>
                <a:lnTo>
                  <a:pt x="375047" y="89297"/>
                </a:lnTo>
                <a:lnTo>
                  <a:pt x="419695" y="89297"/>
                </a:lnTo>
                <a:lnTo>
                  <a:pt x="455414" y="80367"/>
                </a:lnTo>
                <a:lnTo>
                  <a:pt x="500062" y="80367"/>
                </a:lnTo>
                <a:lnTo>
                  <a:pt x="544711" y="71437"/>
                </a:lnTo>
                <a:lnTo>
                  <a:pt x="580429" y="71437"/>
                </a:lnTo>
                <a:lnTo>
                  <a:pt x="616148" y="62507"/>
                </a:lnTo>
                <a:lnTo>
                  <a:pt x="660797" y="53578"/>
                </a:lnTo>
                <a:lnTo>
                  <a:pt x="696515" y="44648"/>
                </a:lnTo>
                <a:lnTo>
                  <a:pt x="732234" y="35718"/>
                </a:lnTo>
                <a:lnTo>
                  <a:pt x="767953" y="35718"/>
                </a:lnTo>
                <a:lnTo>
                  <a:pt x="803672" y="26789"/>
                </a:lnTo>
                <a:lnTo>
                  <a:pt x="839390" y="26789"/>
                </a:lnTo>
                <a:lnTo>
                  <a:pt x="884039" y="26789"/>
                </a:lnTo>
                <a:lnTo>
                  <a:pt x="928687" y="26789"/>
                </a:lnTo>
                <a:lnTo>
                  <a:pt x="973336" y="26789"/>
                </a:lnTo>
                <a:lnTo>
                  <a:pt x="1017984" y="26789"/>
                </a:lnTo>
                <a:lnTo>
                  <a:pt x="1062633" y="17859"/>
                </a:lnTo>
                <a:lnTo>
                  <a:pt x="1107281" y="17859"/>
                </a:lnTo>
                <a:lnTo>
                  <a:pt x="1151929" y="17859"/>
                </a:lnTo>
                <a:lnTo>
                  <a:pt x="1187648" y="8929"/>
                </a:lnTo>
                <a:lnTo>
                  <a:pt x="1223367" y="8929"/>
                </a:lnTo>
                <a:lnTo>
                  <a:pt x="1259086" y="8929"/>
                </a:lnTo>
                <a:lnTo>
                  <a:pt x="1285875" y="0"/>
                </a:lnTo>
                <a:lnTo>
                  <a:pt x="1321593" y="0"/>
                </a:lnTo>
                <a:lnTo>
                  <a:pt x="1357312" y="0"/>
                </a:lnTo>
                <a:lnTo>
                  <a:pt x="1384101" y="0"/>
                </a:lnTo>
                <a:lnTo>
                  <a:pt x="1419820" y="0"/>
                </a:lnTo>
                <a:lnTo>
                  <a:pt x="1455539" y="0"/>
                </a:lnTo>
                <a:lnTo>
                  <a:pt x="1482328" y="0"/>
                </a:lnTo>
                <a:lnTo>
                  <a:pt x="1518047" y="0"/>
                </a:lnTo>
                <a:lnTo>
                  <a:pt x="1544836" y="8929"/>
                </a:lnTo>
                <a:lnTo>
                  <a:pt x="1571625" y="8929"/>
                </a:lnTo>
                <a:lnTo>
                  <a:pt x="1598414" y="8929"/>
                </a:lnTo>
                <a:lnTo>
                  <a:pt x="1625203" y="8929"/>
                </a:lnTo>
                <a:lnTo>
                  <a:pt x="1651992" y="8929"/>
                </a:lnTo>
                <a:lnTo>
                  <a:pt x="1669851" y="8929"/>
                </a:lnTo>
                <a:lnTo>
                  <a:pt x="1696640" y="8929"/>
                </a:lnTo>
                <a:lnTo>
                  <a:pt x="1714500" y="8929"/>
                </a:lnTo>
                <a:lnTo>
                  <a:pt x="1741289" y="17859"/>
                </a:lnTo>
                <a:lnTo>
                  <a:pt x="1768078" y="17859"/>
                </a:lnTo>
                <a:lnTo>
                  <a:pt x="1794867" y="26789"/>
                </a:lnTo>
                <a:lnTo>
                  <a:pt x="1812726" y="26789"/>
                </a:lnTo>
                <a:lnTo>
                  <a:pt x="1839515" y="26789"/>
                </a:lnTo>
                <a:lnTo>
                  <a:pt x="1866304" y="26789"/>
                </a:lnTo>
                <a:lnTo>
                  <a:pt x="1893093" y="35718"/>
                </a:lnTo>
                <a:lnTo>
                  <a:pt x="1919883" y="35718"/>
                </a:lnTo>
                <a:lnTo>
                  <a:pt x="1946672" y="35718"/>
                </a:lnTo>
                <a:lnTo>
                  <a:pt x="1964531" y="35718"/>
                </a:lnTo>
                <a:lnTo>
                  <a:pt x="1982390" y="35718"/>
                </a:lnTo>
                <a:lnTo>
                  <a:pt x="2009179" y="35718"/>
                </a:lnTo>
                <a:lnTo>
                  <a:pt x="2027039" y="35718"/>
                </a:lnTo>
                <a:lnTo>
                  <a:pt x="2053828" y="35718"/>
                </a:lnTo>
                <a:lnTo>
                  <a:pt x="2080617" y="44648"/>
                </a:lnTo>
                <a:lnTo>
                  <a:pt x="2107406" y="44648"/>
                </a:lnTo>
                <a:lnTo>
                  <a:pt x="2134195" y="44648"/>
                </a:lnTo>
                <a:lnTo>
                  <a:pt x="2152054" y="44648"/>
                </a:lnTo>
                <a:lnTo>
                  <a:pt x="2178843" y="44648"/>
                </a:lnTo>
                <a:lnTo>
                  <a:pt x="2205633" y="44648"/>
                </a:lnTo>
                <a:lnTo>
                  <a:pt x="2232422" y="44648"/>
                </a:lnTo>
                <a:lnTo>
                  <a:pt x="2250281" y="44648"/>
                </a:lnTo>
                <a:lnTo>
                  <a:pt x="2277070" y="53578"/>
                </a:lnTo>
                <a:lnTo>
                  <a:pt x="2303859" y="53578"/>
                </a:lnTo>
                <a:lnTo>
                  <a:pt x="2321718" y="53578"/>
                </a:lnTo>
                <a:lnTo>
                  <a:pt x="2348508" y="53578"/>
                </a:lnTo>
                <a:lnTo>
                  <a:pt x="2366367" y="53578"/>
                </a:lnTo>
                <a:lnTo>
                  <a:pt x="2384226" y="53578"/>
                </a:lnTo>
                <a:lnTo>
                  <a:pt x="2411015" y="53578"/>
                </a:lnTo>
                <a:lnTo>
                  <a:pt x="2428875" y="44648"/>
                </a:lnTo>
                <a:lnTo>
                  <a:pt x="2446734" y="44648"/>
                </a:lnTo>
                <a:lnTo>
                  <a:pt x="2464593" y="44648"/>
                </a:lnTo>
                <a:lnTo>
                  <a:pt x="2473523" y="44648"/>
                </a:lnTo>
                <a:lnTo>
                  <a:pt x="2482453" y="44648"/>
                </a:lnTo>
                <a:lnTo>
                  <a:pt x="2491383" y="35718"/>
                </a:lnTo>
                <a:lnTo>
                  <a:pt x="2500312" y="35718"/>
                </a:lnTo>
                <a:lnTo>
                  <a:pt x="2509242" y="35718"/>
                </a:lnTo>
                <a:lnTo>
                  <a:pt x="2527101" y="44648"/>
                </a:lnTo>
                <a:lnTo>
                  <a:pt x="2544961" y="44648"/>
                </a:lnTo>
                <a:lnTo>
                  <a:pt x="2571750" y="44648"/>
                </a:lnTo>
                <a:lnTo>
                  <a:pt x="2598539" y="44648"/>
                </a:lnTo>
                <a:lnTo>
                  <a:pt x="2625328" y="44648"/>
                </a:lnTo>
                <a:lnTo>
                  <a:pt x="2652117" y="44648"/>
                </a:lnTo>
                <a:lnTo>
                  <a:pt x="2678906" y="44648"/>
                </a:lnTo>
                <a:lnTo>
                  <a:pt x="2696765" y="44648"/>
                </a:lnTo>
                <a:lnTo>
                  <a:pt x="2723554" y="44648"/>
                </a:lnTo>
                <a:lnTo>
                  <a:pt x="2750343" y="44648"/>
                </a:lnTo>
                <a:lnTo>
                  <a:pt x="2768203" y="35718"/>
                </a:lnTo>
                <a:lnTo>
                  <a:pt x="2794992" y="35718"/>
                </a:lnTo>
                <a:lnTo>
                  <a:pt x="2812851" y="44648"/>
                </a:lnTo>
                <a:lnTo>
                  <a:pt x="2830711" y="44648"/>
                </a:lnTo>
                <a:lnTo>
                  <a:pt x="2848570" y="53578"/>
                </a:lnTo>
                <a:lnTo>
                  <a:pt x="2866429" y="53578"/>
                </a:lnTo>
                <a:lnTo>
                  <a:pt x="2884289" y="53578"/>
                </a:lnTo>
                <a:lnTo>
                  <a:pt x="2902148" y="62507"/>
                </a:lnTo>
                <a:lnTo>
                  <a:pt x="2920008" y="62507"/>
                </a:lnTo>
                <a:lnTo>
                  <a:pt x="2937867" y="71437"/>
                </a:lnTo>
                <a:lnTo>
                  <a:pt x="2964656" y="71437"/>
                </a:lnTo>
                <a:lnTo>
                  <a:pt x="2982515" y="71437"/>
                </a:lnTo>
                <a:lnTo>
                  <a:pt x="3000375" y="71437"/>
                </a:lnTo>
                <a:lnTo>
                  <a:pt x="3018234" y="80367"/>
                </a:lnTo>
                <a:lnTo>
                  <a:pt x="3027164" y="80367"/>
                </a:lnTo>
                <a:lnTo>
                  <a:pt x="3045023" y="80367"/>
                </a:lnTo>
                <a:lnTo>
                  <a:pt x="3062883" y="80367"/>
                </a:lnTo>
                <a:lnTo>
                  <a:pt x="3080742" y="80367"/>
                </a:lnTo>
                <a:lnTo>
                  <a:pt x="3098601" y="80367"/>
                </a:lnTo>
                <a:lnTo>
                  <a:pt x="3116461" y="71437"/>
                </a:lnTo>
                <a:lnTo>
                  <a:pt x="3143250" y="71437"/>
                </a:lnTo>
                <a:lnTo>
                  <a:pt x="3161109" y="71437"/>
                </a:lnTo>
                <a:lnTo>
                  <a:pt x="3170039" y="71437"/>
                </a:lnTo>
                <a:lnTo>
                  <a:pt x="3187898" y="71437"/>
                </a:lnTo>
                <a:lnTo>
                  <a:pt x="3205758" y="71437"/>
                </a:lnTo>
                <a:lnTo>
                  <a:pt x="3223617" y="71437"/>
                </a:lnTo>
                <a:lnTo>
                  <a:pt x="3241476" y="71437"/>
                </a:lnTo>
                <a:lnTo>
                  <a:pt x="3250406" y="62507"/>
                </a:lnTo>
                <a:lnTo>
                  <a:pt x="3268265" y="62507"/>
                </a:lnTo>
                <a:lnTo>
                  <a:pt x="3277195" y="62507"/>
                </a:lnTo>
                <a:lnTo>
                  <a:pt x="3295054" y="62507"/>
                </a:lnTo>
                <a:lnTo>
                  <a:pt x="3312914" y="62507"/>
                </a:lnTo>
                <a:lnTo>
                  <a:pt x="3330773" y="62507"/>
                </a:lnTo>
                <a:lnTo>
                  <a:pt x="3348633" y="62507"/>
                </a:lnTo>
                <a:lnTo>
                  <a:pt x="3366492" y="62507"/>
                </a:lnTo>
                <a:lnTo>
                  <a:pt x="3375422" y="62507"/>
                </a:lnTo>
                <a:lnTo>
                  <a:pt x="3393281" y="62507"/>
                </a:lnTo>
                <a:lnTo>
                  <a:pt x="3411140" y="62507"/>
                </a:lnTo>
                <a:lnTo>
                  <a:pt x="3429000" y="62507"/>
                </a:lnTo>
                <a:lnTo>
                  <a:pt x="3446859" y="62507"/>
                </a:lnTo>
                <a:lnTo>
                  <a:pt x="3455789" y="62507"/>
                </a:lnTo>
                <a:lnTo>
                  <a:pt x="3473648" y="71437"/>
                </a:lnTo>
                <a:lnTo>
                  <a:pt x="3491508" y="71437"/>
                </a:lnTo>
                <a:lnTo>
                  <a:pt x="3500437" y="71437"/>
                </a:lnTo>
                <a:lnTo>
                  <a:pt x="3518297" y="62507"/>
                </a:lnTo>
                <a:lnTo>
                  <a:pt x="3536156" y="62507"/>
                </a:lnTo>
                <a:lnTo>
                  <a:pt x="3545086" y="62507"/>
                </a:lnTo>
                <a:lnTo>
                  <a:pt x="3562945" y="62507"/>
                </a:lnTo>
                <a:lnTo>
                  <a:pt x="3580804" y="62507"/>
                </a:lnTo>
                <a:lnTo>
                  <a:pt x="3598664" y="62507"/>
                </a:lnTo>
                <a:lnTo>
                  <a:pt x="3616523" y="62507"/>
                </a:lnTo>
                <a:lnTo>
                  <a:pt x="3634383" y="71437"/>
                </a:lnTo>
                <a:lnTo>
                  <a:pt x="3661172" y="71437"/>
                </a:lnTo>
                <a:lnTo>
                  <a:pt x="3687961" y="71437"/>
                </a:lnTo>
                <a:lnTo>
                  <a:pt x="3714750" y="80367"/>
                </a:lnTo>
                <a:lnTo>
                  <a:pt x="3741539" y="80367"/>
                </a:lnTo>
                <a:lnTo>
                  <a:pt x="3768328" y="80367"/>
                </a:lnTo>
                <a:lnTo>
                  <a:pt x="3804047" y="80367"/>
                </a:lnTo>
                <a:lnTo>
                  <a:pt x="3830836" y="80367"/>
                </a:lnTo>
                <a:lnTo>
                  <a:pt x="3866554" y="89297"/>
                </a:lnTo>
                <a:lnTo>
                  <a:pt x="3902273" y="89297"/>
                </a:lnTo>
                <a:lnTo>
                  <a:pt x="3946922" y="89297"/>
                </a:lnTo>
                <a:lnTo>
                  <a:pt x="3982640" y="89297"/>
                </a:lnTo>
                <a:lnTo>
                  <a:pt x="4018359" y="89297"/>
                </a:lnTo>
                <a:lnTo>
                  <a:pt x="4054078" y="89297"/>
                </a:lnTo>
                <a:lnTo>
                  <a:pt x="4089797" y="80367"/>
                </a:lnTo>
                <a:lnTo>
                  <a:pt x="4125515" y="80367"/>
                </a:lnTo>
                <a:lnTo>
                  <a:pt x="4170164" y="80367"/>
                </a:lnTo>
                <a:lnTo>
                  <a:pt x="4214812" y="80367"/>
                </a:lnTo>
                <a:lnTo>
                  <a:pt x="4259461" y="71437"/>
                </a:lnTo>
                <a:lnTo>
                  <a:pt x="4304109" y="71437"/>
                </a:lnTo>
                <a:lnTo>
                  <a:pt x="4357687" y="71437"/>
                </a:lnTo>
                <a:lnTo>
                  <a:pt x="4402336" y="71437"/>
                </a:lnTo>
                <a:lnTo>
                  <a:pt x="4446984" y="71437"/>
                </a:lnTo>
                <a:lnTo>
                  <a:pt x="4491633" y="80367"/>
                </a:lnTo>
                <a:lnTo>
                  <a:pt x="4536281" y="80367"/>
                </a:lnTo>
                <a:lnTo>
                  <a:pt x="4580929" y="80367"/>
                </a:lnTo>
                <a:lnTo>
                  <a:pt x="4625578" y="89297"/>
                </a:lnTo>
                <a:lnTo>
                  <a:pt x="4661297" y="89297"/>
                </a:lnTo>
                <a:lnTo>
                  <a:pt x="4705945" y="89297"/>
                </a:lnTo>
                <a:lnTo>
                  <a:pt x="4750593" y="89297"/>
                </a:lnTo>
                <a:lnTo>
                  <a:pt x="4795242" y="89297"/>
                </a:lnTo>
                <a:lnTo>
                  <a:pt x="4839890" y="89297"/>
                </a:lnTo>
                <a:lnTo>
                  <a:pt x="4893468" y="89297"/>
                </a:lnTo>
                <a:lnTo>
                  <a:pt x="4947047" y="98226"/>
                </a:lnTo>
                <a:lnTo>
                  <a:pt x="5000625" y="98226"/>
                </a:lnTo>
                <a:lnTo>
                  <a:pt x="5045273" y="107156"/>
                </a:lnTo>
                <a:lnTo>
                  <a:pt x="5089922" y="107156"/>
                </a:lnTo>
                <a:lnTo>
                  <a:pt x="5089922" y="10715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0" name="Freeform 89"/>
          <p:cNvSpPr/>
          <p:nvPr/>
        </p:nvSpPr>
        <p:spPr bwMode="auto">
          <a:xfrm>
            <a:off x="6438305" y="5286375"/>
            <a:ext cx="26790" cy="17860"/>
          </a:xfrm>
          <a:custGeom>
            <a:avLst/>
            <a:gdLst/>
            <a:ahLst/>
            <a:cxnLst/>
            <a:rect l="0" t="0" r="0" b="0"/>
            <a:pathLst>
              <a:path w="26790" h="17860">
                <a:moveTo>
                  <a:pt x="26789" y="17859"/>
                </a:moveTo>
                <a:lnTo>
                  <a:pt x="26789" y="8930"/>
                </a:lnTo>
                <a:lnTo>
                  <a:pt x="26789" y="8930"/>
                </a:lnTo>
                <a:lnTo>
                  <a:pt x="26789" y="8930"/>
                </a:lnTo>
                <a:lnTo>
                  <a:pt x="26789" y="0"/>
                </a:lnTo>
                <a:lnTo>
                  <a:pt x="26789" y="0"/>
                </a:lnTo>
                <a:lnTo>
                  <a:pt x="26789" y="0"/>
                </a:lnTo>
                <a:lnTo>
                  <a:pt x="26789" y="0"/>
                </a:lnTo>
                <a:lnTo>
                  <a:pt x="17859" y="0"/>
                </a:lnTo>
                <a:lnTo>
                  <a:pt x="17859" y="0"/>
                </a:lnTo>
                <a:lnTo>
                  <a:pt x="17859" y="8930"/>
                </a:lnTo>
                <a:lnTo>
                  <a:pt x="17859" y="8930"/>
                </a:lnTo>
                <a:lnTo>
                  <a:pt x="8929" y="17859"/>
                </a:lnTo>
                <a:lnTo>
                  <a:pt x="0" y="8930"/>
                </a:lnTo>
                <a:lnTo>
                  <a:pt x="0"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1" name="Freeform 90"/>
          <p:cNvSpPr/>
          <p:nvPr/>
        </p:nvSpPr>
        <p:spPr bwMode="auto">
          <a:xfrm>
            <a:off x="4188023" y="5331023"/>
            <a:ext cx="8931" cy="17861"/>
          </a:xfrm>
          <a:custGeom>
            <a:avLst/>
            <a:gdLst/>
            <a:ahLst/>
            <a:cxnLst/>
            <a:rect l="0" t="0" r="0" b="0"/>
            <a:pathLst>
              <a:path w="8931" h="17861">
                <a:moveTo>
                  <a:pt x="8930" y="0"/>
                </a:moveTo>
                <a:lnTo>
                  <a:pt x="0" y="0"/>
                </a:lnTo>
                <a:lnTo>
                  <a:pt x="0" y="0"/>
                </a:lnTo>
                <a:lnTo>
                  <a:pt x="0" y="0"/>
                </a:lnTo>
                <a:lnTo>
                  <a:pt x="0" y="8930"/>
                </a:lnTo>
                <a:lnTo>
                  <a:pt x="0" y="8930"/>
                </a:lnTo>
                <a:lnTo>
                  <a:pt x="8930" y="17860"/>
                </a:lnTo>
                <a:lnTo>
                  <a:pt x="8930" y="17860"/>
                </a:lnTo>
                <a:lnTo>
                  <a:pt x="8930" y="1786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2" name="Freeform 91"/>
          <p:cNvSpPr/>
          <p:nvPr/>
        </p:nvSpPr>
        <p:spPr bwMode="auto">
          <a:xfrm>
            <a:off x="4795242" y="5322094"/>
            <a:ext cx="17861" cy="17860"/>
          </a:xfrm>
          <a:custGeom>
            <a:avLst/>
            <a:gdLst/>
            <a:ahLst/>
            <a:cxnLst/>
            <a:rect l="0" t="0" r="0" b="0"/>
            <a:pathLst>
              <a:path w="17861" h="17860">
                <a:moveTo>
                  <a:pt x="8930" y="17859"/>
                </a:moveTo>
                <a:lnTo>
                  <a:pt x="8930" y="17859"/>
                </a:lnTo>
                <a:lnTo>
                  <a:pt x="8930" y="8929"/>
                </a:lnTo>
                <a:lnTo>
                  <a:pt x="0" y="0"/>
                </a:lnTo>
                <a:lnTo>
                  <a:pt x="0" y="0"/>
                </a:lnTo>
                <a:lnTo>
                  <a:pt x="0" y="0"/>
                </a:lnTo>
                <a:lnTo>
                  <a:pt x="8930" y="0"/>
                </a:lnTo>
                <a:lnTo>
                  <a:pt x="8930" y="0"/>
                </a:lnTo>
                <a:lnTo>
                  <a:pt x="17860" y="0"/>
                </a:lnTo>
                <a:lnTo>
                  <a:pt x="17860" y="0"/>
                </a:lnTo>
                <a:lnTo>
                  <a:pt x="1786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3" name="Freeform 92"/>
          <p:cNvSpPr/>
          <p:nvPr/>
        </p:nvSpPr>
        <p:spPr bwMode="auto">
          <a:xfrm>
            <a:off x="6545461" y="5759648"/>
            <a:ext cx="508993" cy="44649"/>
          </a:xfrm>
          <a:custGeom>
            <a:avLst/>
            <a:gdLst/>
            <a:ahLst/>
            <a:cxnLst/>
            <a:rect l="0" t="0" r="0" b="0"/>
            <a:pathLst>
              <a:path w="508993" h="44649">
                <a:moveTo>
                  <a:pt x="0" y="35718"/>
                </a:moveTo>
                <a:lnTo>
                  <a:pt x="0" y="35718"/>
                </a:lnTo>
                <a:lnTo>
                  <a:pt x="0" y="26789"/>
                </a:lnTo>
                <a:lnTo>
                  <a:pt x="8930" y="17859"/>
                </a:lnTo>
                <a:lnTo>
                  <a:pt x="26789" y="17859"/>
                </a:lnTo>
                <a:lnTo>
                  <a:pt x="44648" y="17859"/>
                </a:lnTo>
                <a:lnTo>
                  <a:pt x="62508" y="17859"/>
                </a:lnTo>
                <a:lnTo>
                  <a:pt x="89297" y="8929"/>
                </a:lnTo>
                <a:lnTo>
                  <a:pt x="116086" y="8929"/>
                </a:lnTo>
                <a:lnTo>
                  <a:pt x="151805" y="0"/>
                </a:lnTo>
                <a:lnTo>
                  <a:pt x="178594" y="0"/>
                </a:lnTo>
                <a:lnTo>
                  <a:pt x="214312" y="0"/>
                </a:lnTo>
                <a:lnTo>
                  <a:pt x="258961" y="8929"/>
                </a:lnTo>
                <a:lnTo>
                  <a:pt x="303609" y="17859"/>
                </a:lnTo>
                <a:lnTo>
                  <a:pt x="348258" y="26789"/>
                </a:lnTo>
                <a:lnTo>
                  <a:pt x="401836" y="35718"/>
                </a:lnTo>
                <a:lnTo>
                  <a:pt x="437555" y="35718"/>
                </a:lnTo>
                <a:lnTo>
                  <a:pt x="473273" y="44648"/>
                </a:lnTo>
                <a:lnTo>
                  <a:pt x="491133" y="44648"/>
                </a:lnTo>
                <a:lnTo>
                  <a:pt x="508992" y="44648"/>
                </a:lnTo>
                <a:lnTo>
                  <a:pt x="508992" y="44648"/>
                </a:lnTo>
                <a:lnTo>
                  <a:pt x="500062" y="35718"/>
                </a:lnTo>
                <a:lnTo>
                  <a:pt x="500062" y="3571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4" name="Freeform 93"/>
          <p:cNvSpPr/>
          <p:nvPr/>
        </p:nvSpPr>
        <p:spPr bwMode="auto">
          <a:xfrm>
            <a:off x="4411266" y="5036344"/>
            <a:ext cx="705446" cy="508993"/>
          </a:xfrm>
          <a:custGeom>
            <a:avLst/>
            <a:gdLst/>
            <a:ahLst/>
            <a:cxnLst/>
            <a:rect l="0" t="0" r="0" b="0"/>
            <a:pathLst>
              <a:path w="705446" h="508993">
                <a:moveTo>
                  <a:pt x="705445" y="98226"/>
                </a:moveTo>
                <a:lnTo>
                  <a:pt x="696515" y="98226"/>
                </a:lnTo>
                <a:lnTo>
                  <a:pt x="696515" y="98226"/>
                </a:lnTo>
                <a:lnTo>
                  <a:pt x="687586" y="89297"/>
                </a:lnTo>
                <a:lnTo>
                  <a:pt x="687586" y="89297"/>
                </a:lnTo>
                <a:lnTo>
                  <a:pt x="678656" y="80367"/>
                </a:lnTo>
                <a:lnTo>
                  <a:pt x="669726" y="80367"/>
                </a:lnTo>
                <a:lnTo>
                  <a:pt x="669726" y="80367"/>
                </a:lnTo>
                <a:lnTo>
                  <a:pt x="660797" y="62508"/>
                </a:lnTo>
                <a:lnTo>
                  <a:pt x="660797" y="62508"/>
                </a:lnTo>
                <a:lnTo>
                  <a:pt x="651867" y="53578"/>
                </a:lnTo>
                <a:lnTo>
                  <a:pt x="634007" y="44648"/>
                </a:lnTo>
                <a:lnTo>
                  <a:pt x="625078" y="44648"/>
                </a:lnTo>
                <a:lnTo>
                  <a:pt x="607218" y="35719"/>
                </a:lnTo>
                <a:lnTo>
                  <a:pt x="598289" y="26789"/>
                </a:lnTo>
                <a:lnTo>
                  <a:pt x="580429" y="26789"/>
                </a:lnTo>
                <a:lnTo>
                  <a:pt x="562570" y="17859"/>
                </a:lnTo>
                <a:lnTo>
                  <a:pt x="535781" y="17859"/>
                </a:lnTo>
                <a:lnTo>
                  <a:pt x="517922" y="17859"/>
                </a:lnTo>
                <a:lnTo>
                  <a:pt x="491132" y="17859"/>
                </a:lnTo>
                <a:lnTo>
                  <a:pt x="455414" y="8929"/>
                </a:lnTo>
                <a:lnTo>
                  <a:pt x="428625" y="8929"/>
                </a:lnTo>
                <a:lnTo>
                  <a:pt x="401836" y="0"/>
                </a:lnTo>
                <a:lnTo>
                  <a:pt x="375047" y="0"/>
                </a:lnTo>
                <a:lnTo>
                  <a:pt x="348257" y="0"/>
                </a:lnTo>
                <a:lnTo>
                  <a:pt x="330398" y="0"/>
                </a:lnTo>
                <a:lnTo>
                  <a:pt x="303609" y="0"/>
                </a:lnTo>
                <a:lnTo>
                  <a:pt x="285750" y="0"/>
                </a:lnTo>
                <a:lnTo>
                  <a:pt x="267890" y="0"/>
                </a:lnTo>
                <a:lnTo>
                  <a:pt x="250031" y="0"/>
                </a:lnTo>
                <a:lnTo>
                  <a:pt x="232172" y="8929"/>
                </a:lnTo>
                <a:lnTo>
                  <a:pt x="205382" y="8929"/>
                </a:lnTo>
                <a:lnTo>
                  <a:pt x="187523" y="17859"/>
                </a:lnTo>
                <a:lnTo>
                  <a:pt x="169664" y="26789"/>
                </a:lnTo>
                <a:lnTo>
                  <a:pt x="151804" y="26789"/>
                </a:lnTo>
                <a:lnTo>
                  <a:pt x="125015" y="35719"/>
                </a:lnTo>
                <a:lnTo>
                  <a:pt x="107156" y="44648"/>
                </a:lnTo>
                <a:lnTo>
                  <a:pt x="89297" y="53578"/>
                </a:lnTo>
                <a:lnTo>
                  <a:pt x="80367" y="62508"/>
                </a:lnTo>
                <a:lnTo>
                  <a:pt x="53578" y="80367"/>
                </a:lnTo>
                <a:lnTo>
                  <a:pt x="44648" y="89297"/>
                </a:lnTo>
                <a:lnTo>
                  <a:pt x="26789" y="107156"/>
                </a:lnTo>
                <a:lnTo>
                  <a:pt x="8929" y="125015"/>
                </a:lnTo>
                <a:lnTo>
                  <a:pt x="0" y="142875"/>
                </a:lnTo>
                <a:lnTo>
                  <a:pt x="0" y="160734"/>
                </a:lnTo>
                <a:lnTo>
                  <a:pt x="0" y="178594"/>
                </a:lnTo>
                <a:lnTo>
                  <a:pt x="0" y="196453"/>
                </a:lnTo>
                <a:lnTo>
                  <a:pt x="0" y="214312"/>
                </a:lnTo>
                <a:lnTo>
                  <a:pt x="0" y="232172"/>
                </a:lnTo>
                <a:lnTo>
                  <a:pt x="0" y="258961"/>
                </a:lnTo>
                <a:lnTo>
                  <a:pt x="8929" y="267890"/>
                </a:lnTo>
                <a:lnTo>
                  <a:pt x="17859" y="285750"/>
                </a:lnTo>
                <a:lnTo>
                  <a:pt x="26789" y="294679"/>
                </a:lnTo>
                <a:lnTo>
                  <a:pt x="44648" y="312539"/>
                </a:lnTo>
                <a:lnTo>
                  <a:pt x="53578" y="330398"/>
                </a:lnTo>
                <a:lnTo>
                  <a:pt x="71437" y="339328"/>
                </a:lnTo>
                <a:lnTo>
                  <a:pt x="89297" y="357187"/>
                </a:lnTo>
                <a:lnTo>
                  <a:pt x="107156" y="366117"/>
                </a:lnTo>
                <a:lnTo>
                  <a:pt x="125015" y="383976"/>
                </a:lnTo>
                <a:lnTo>
                  <a:pt x="142875" y="401836"/>
                </a:lnTo>
                <a:lnTo>
                  <a:pt x="160734" y="419695"/>
                </a:lnTo>
                <a:lnTo>
                  <a:pt x="178593" y="437554"/>
                </a:lnTo>
                <a:lnTo>
                  <a:pt x="196453" y="455414"/>
                </a:lnTo>
                <a:lnTo>
                  <a:pt x="223242" y="464344"/>
                </a:lnTo>
                <a:lnTo>
                  <a:pt x="241101" y="482203"/>
                </a:lnTo>
                <a:lnTo>
                  <a:pt x="258961" y="491133"/>
                </a:lnTo>
                <a:lnTo>
                  <a:pt x="285750" y="500062"/>
                </a:lnTo>
                <a:lnTo>
                  <a:pt x="303609" y="500062"/>
                </a:lnTo>
                <a:lnTo>
                  <a:pt x="330398" y="508992"/>
                </a:lnTo>
                <a:lnTo>
                  <a:pt x="357187" y="508992"/>
                </a:lnTo>
                <a:lnTo>
                  <a:pt x="383976" y="508992"/>
                </a:lnTo>
                <a:lnTo>
                  <a:pt x="419695" y="500062"/>
                </a:lnTo>
                <a:lnTo>
                  <a:pt x="446484" y="491133"/>
                </a:lnTo>
                <a:lnTo>
                  <a:pt x="473273" y="482203"/>
                </a:lnTo>
                <a:lnTo>
                  <a:pt x="500062" y="473273"/>
                </a:lnTo>
                <a:lnTo>
                  <a:pt x="526851" y="455414"/>
                </a:lnTo>
                <a:lnTo>
                  <a:pt x="553640" y="446484"/>
                </a:lnTo>
                <a:lnTo>
                  <a:pt x="571500" y="419695"/>
                </a:lnTo>
                <a:lnTo>
                  <a:pt x="589359" y="401836"/>
                </a:lnTo>
                <a:lnTo>
                  <a:pt x="598289" y="383976"/>
                </a:lnTo>
                <a:lnTo>
                  <a:pt x="607218" y="357187"/>
                </a:lnTo>
                <a:lnTo>
                  <a:pt x="625078" y="330398"/>
                </a:lnTo>
                <a:lnTo>
                  <a:pt x="634007" y="312539"/>
                </a:lnTo>
                <a:lnTo>
                  <a:pt x="642937" y="285750"/>
                </a:lnTo>
                <a:lnTo>
                  <a:pt x="642937" y="267890"/>
                </a:lnTo>
                <a:lnTo>
                  <a:pt x="642937" y="241101"/>
                </a:lnTo>
                <a:lnTo>
                  <a:pt x="651867" y="214312"/>
                </a:lnTo>
                <a:lnTo>
                  <a:pt x="651867" y="196453"/>
                </a:lnTo>
                <a:lnTo>
                  <a:pt x="651867" y="169664"/>
                </a:lnTo>
                <a:lnTo>
                  <a:pt x="651867" y="151804"/>
                </a:lnTo>
                <a:lnTo>
                  <a:pt x="651867" y="133945"/>
                </a:lnTo>
                <a:lnTo>
                  <a:pt x="642937" y="116086"/>
                </a:lnTo>
                <a:lnTo>
                  <a:pt x="625078" y="98226"/>
                </a:lnTo>
                <a:lnTo>
                  <a:pt x="607218" y="80367"/>
                </a:lnTo>
                <a:lnTo>
                  <a:pt x="580429" y="62508"/>
                </a:lnTo>
                <a:lnTo>
                  <a:pt x="553640" y="53578"/>
                </a:lnTo>
                <a:lnTo>
                  <a:pt x="553640" y="5357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5" name="Freeform 94"/>
          <p:cNvSpPr/>
          <p:nvPr/>
        </p:nvSpPr>
        <p:spPr bwMode="auto">
          <a:xfrm>
            <a:off x="5938242" y="5429250"/>
            <a:ext cx="491134" cy="125017"/>
          </a:xfrm>
          <a:custGeom>
            <a:avLst/>
            <a:gdLst/>
            <a:ahLst/>
            <a:cxnLst/>
            <a:rect l="0" t="0" r="0" b="0"/>
            <a:pathLst>
              <a:path w="491134" h="125017">
                <a:moveTo>
                  <a:pt x="473274" y="116086"/>
                </a:moveTo>
                <a:lnTo>
                  <a:pt x="473274" y="116086"/>
                </a:lnTo>
                <a:lnTo>
                  <a:pt x="473274" y="107156"/>
                </a:lnTo>
                <a:lnTo>
                  <a:pt x="464344" y="107156"/>
                </a:lnTo>
                <a:lnTo>
                  <a:pt x="464344" y="107156"/>
                </a:lnTo>
                <a:lnTo>
                  <a:pt x="464344" y="107156"/>
                </a:lnTo>
                <a:lnTo>
                  <a:pt x="464344" y="107156"/>
                </a:lnTo>
                <a:lnTo>
                  <a:pt x="473274" y="107156"/>
                </a:lnTo>
                <a:lnTo>
                  <a:pt x="482203" y="98227"/>
                </a:lnTo>
                <a:lnTo>
                  <a:pt x="482203" y="98227"/>
                </a:lnTo>
                <a:lnTo>
                  <a:pt x="482203" y="98227"/>
                </a:lnTo>
                <a:lnTo>
                  <a:pt x="482203" y="89297"/>
                </a:lnTo>
                <a:lnTo>
                  <a:pt x="491133" y="89297"/>
                </a:lnTo>
                <a:lnTo>
                  <a:pt x="491133" y="89297"/>
                </a:lnTo>
                <a:lnTo>
                  <a:pt x="491133" y="89297"/>
                </a:lnTo>
                <a:lnTo>
                  <a:pt x="491133" y="89297"/>
                </a:lnTo>
                <a:lnTo>
                  <a:pt x="482203" y="89297"/>
                </a:lnTo>
                <a:lnTo>
                  <a:pt x="482203" y="80367"/>
                </a:lnTo>
                <a:lnTo>
                  <a:pt x="482203" y="80367"/>
                </a:lnTo>
                <a:lnTo>
                  <a:pt x="473274" y="71438"/>
                </a:lnTo>
                <a:lnTo>
                  <a:pt x="464344" y="62508"/>
                </a:lnTo>
                <a:lnTo>
                  <a:pt x="455414" y="62508"/>
                </a:lnTo>
                <a:lnTo>
                  <a:pt x="437555" y="53578"/>
                </a:lnTo>
                <a:lnTo>
                  <a:pt x="428625" y="44648"/>
                </a:lnTo>
                <a:lnTo>
                  <a:pt x="410766" y="35719"/>
                </a:lnTo>
                <a:lnTo>
                  <a:pt x="392906" y="35719"/>
                </a:lnTo>
                <a:lnTo>
                  <a:pt x="375047" y="26789"/>
                </a:lnTo>
                <a:lnTo>
                  <a:pt x="348258" y="17859"/>
                </a:lnTo>
                <a:lnTo>
                  <a:pt x="321469" y="8930"/>
                </a:lnTo>
                <a:lnTo>
                  <a:pt x="303610" y="0"/>
                </a:lnTo>
                <a:lnTo>
                  <a:pt x="276821" y="0"/>
                </a:lnTo>
                <a:lnTo>
                  <a:pt x="250031" y="0"/>
                </a:lnTo>
                <a:lnTo>
                  <a:pt x="223242" y="0"/>
                </a:lnTo>
                <a:lnTo>
                  <a:pt x="196453" y="0"/>
                </a:lnTo>
                <a:lnTo>
                  <a:pt x="178594" y="0"/>
                </a:lnTo>
                <a:lnTo>
                  <a:pt x="151805" y="8930"/>
                </a:lnTo>
                <a:lnTo>
                  <a:pt x="133946" y="17859"/>
                </a:lnTo>
                <a:lnTo>
                  <a:pt x="116086" y="26789"/>
                </a:lnTo>
                <a:lnTo>
                  <a:pt x="98227" y="26789"/>
                </a:lnTo>
                <a:lnTo>
                  <a:pt x="80367" y="35719"/>
                </a:lnTo>
                <a:lnTo>
                  <a:pt x="62508" y="44648"/>
                </a:lnTo>
                <a:lnTo>
                  <a:pt x="44649" y="62508"/>
                </a:lnTo>
                <a:lnTo>
                  <a:pt x="35719" y="71438"/>
                </a:lnTo>
                <a:lnTo>
                  <a:pt x="17860" y="89297"/>
                </a:lnTo>
                <a:lnTo>
                  <a:pt x="8930" y="107156"/>
                </a:lnTo>
                <a:lnTo>
                  <a:pt x="0" y="125016"/>
                </a:lnTo>
                <a:lnTo>
                  <a:pt x="0" y="12501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6" name="Freeform 95"/>
          <p:cNvSpPr/>
          <p:nvPr/>
        </p:nvSpPr>
        <p:spPr bwMode="auto">
          <a:xfrm>
            <a:off x="5920383" y="5554266"/>
            <a:ext cx="687587" cy="294680"/>
          </a:xfrm>
          <a:custGeom>
            <a:avLst/>
            <a:gdLst/>
            <a:ahLst/>
            <a:cxnLst/>
            <a:rect l="0" t="0" r="0" b="0"/>
            <a:pathLst>
              <a:path w="687587" h="294680">
                <a:moveTo>
                  <a:pt x="8930" y="35718"/>
                </a:moveTo>
                <a:lnTo>
                  <a:pt x="8930" y="53577"/>
                </a:lnTo>
                <a:lnTo>
                  <a:pt x="0" y="71436"/>
                </a:lnTo>
                <a:lnTo>
                  <a:pt x="0" y="98225"/>
                </a:lnTo>
                <a:lnTo>
                  <a:pt x="0" y="107155"/>
                </a:lnTo>
                <a:lnTo>
                  <a:pt x="8930" y="125014"/>
                </a:lnTo>
                <a:lnTo>
                  <a:pt x="17859" y="142874"/>
                </a:lnTo>
                <a:lnTo>
                  <a:pt x="17859" y="151804"/>
                </a:lnTo>
                <a:lnTo>
                  <a:pt x="26789" y="169663"/>
                </a:lnTo>
                <a:lnTo>
                  <a:pt x="44648" y="187522"/>
                </a:lnTo>
                <a:lnTo>
                  <a:pt x="53578" y="205382"/>
                </a:lnTo>
                <a:lnTo>
                  <a:pt x="62508" y="214311"/>
                </a:lnTo>
                <a:lnTo>
                  <a:pt x="71437" y="223241"/>
                </a:lnTo>
                <a:lnTo>
                  <a:pt x="80367" y="241100"/>
                </a:lnTo>
                <a:lnTo>
                  <a:pt x="89297" y="250030"/>
                </a:lnTo>
                <a:lnTo>
                  <a:pt x="98226" y="267889"/>
                </a:lnTo>
                <a:lnTo>
                  <a:pt x="116086" y="276819"/>
                </a:lnTo>
                <a:lnTo>
                  <a:pt x="142875" y="285749"/>
                </a:lnTo>
                <a:lnTo>
                  <a:pt x="169664" y="285749"/>
                </a:lnTo>
                <a:lnTo>
                  <a:pt x="196453" y="294679"/>
                </a:lnTo>
                <a:lnTo>
                  <a:pt x="223242" y="294679"/>
                </a:lnTo>
                <a:lnTo>
                  <a:pt x="250031" y="285749"/>
                </a:lnTo>
                <a:lnTo>
                  <a:pt x="285750" y="285749"/>
                </a:lnTo>
                <a:lnTo>
                  <a:pt x="321469" y="285749"/>
                </a:lnTo>
                <a:lnTo>
                  <a:pt x="366117" y="285749"/>
                </a:lnTo>
                <a:lnTo>
                  <a:pt x="401836" y="285749"/>
                </a:lnTo>
                <a:lnTo>
                  <a:pt x="437555" y="285749"/>
                </a:lnTo>
                <a:lnTo>
                  <a:pt x="473273" y="276819"/>
                </a:lnTo>
                <a:lnTo>
                  <a:pt x="508992" y="276819"/>
                </a:lnTo>
                <a:lnTo>
                  <a:pt x="535781" y="276819"/>
                </a:lnTo>
                <a:lnTo>
                  <a:pt x="562570" y="267889"/>
                </a:lnTo>
                <a:lnTo>
                  <a:pt x="589359" y="258960"/>
                </a:lnTo>
                <a:lnTo>
                  <a:pt x="607219" y="250030"/>
                </a:lnTo>
                <a:lnTo>
                  <a:pt x="634008" y="232171"/>
                </a:lnTo>
                <a:lnTo>
                  <a:pt x="651867" y="223241"/>
                </a:lnTo>
                <a:lnTo>
                  <a:pt x="660797" y="205382"/>
                </a:lnTo>
                <a:lnTo>
                  <a:pt x="669726" y="187522"/>
                </a:lnTo>
                <a:lnTo>
                  <a:pt x="678656" y="169663"/>
                </a:lnTo>
                <a:lnTo>
                  <a:pt x="687586" y="142874"/>
                </a:lnTo>
                <a:lnTo>
                  <a:pt x="687586" y="116085"/>
                </a:lnTo>
                <a:lnTo>
                  <a:pt x="678656" y="98225"/>
                </a:lnTo>
                <a:lnTo>
                  <a:pt x="669726" y="71436"/>
                </a:lnTo>
                <a:lnTo>
                  <a:pt x="651867" y="53577"/>
                </a:lnTo>
                <a:lnTo>
                  <a:pt x="625078" y="26788"/>
                </a:lnTo>
                <a:lnTo>
                  <a:pt x="589359" y="0"/>
                </a:lnTo>
                <a:lnTo>
                  <a:pt x="589359"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7" name="Freeform 96"/>
          <p:cNvSpPr/>
          <p:nvPr/>
        </p:nvSpPr>
        <p:spPr bwMode="auto">
          <a:xfrm>
            <a:off x="6232922" y="5795366"/>
            <a:ext cx="35720" cy="473275"/>
          </a:xfrm>
          <a:custGeom>
            <a:avLst/>
            <a:gdLst/>
            <a:ahLst/>
            <a:cxnLst/>
            <a:rect l="0" t="0" r="0" b="0"/>
            <a:pathLst>
              <a:path w="35720" h="473275">
                <a:moveTo>
                  <a:pt x="0" y="0"/>
                </a:moveTo>
                <a:lnTo>
                  <a:pt x="0" y="0"/>
                </a:lnTo>
                <a:lnTo>
                  <a:pt x="0" y="0"/>
                </a:lnTo>
                <a:lnTo>
                  <a:pt x="8930" y="0"/>
                </a:lnTo>
                <a:lnTo>
                  <a:pt x="8930" y="8930"/>
                </a:lnTo>
                <a:lnTo>
                  <a:pt x="8930" y="8930"/>
                </a:lnTo>
                <a:lnTo>
                  <a:pt x="8930" y="26789"/>
                </a:lnTo>
                <a:lnTo>
                  <a:pt x="8930" y="53579"/>
                </a:lnTo>
                <a:lnTo>
                  <a:pt x="8930" y="89297"/>
                </a:lnTo>
                <a:lnTo>
                  <a:pt x="8930" y="133946"/>
                </a:lnTo>
                <a:lnTo>
                  <a:pt x="0" y="196454"/>
                </a:lnTo>
                <a:lnTo>
                  <a:pt x="0" y="250032"/>
                </a:lnTo>
                <a:lnTo>
                  <a:pt x="0" y="303610"/>
                </a:lnTo>
                <a:lnTo>
                  <a:pt x="0" y="357188"/>
                </a:lnTo>
                <a:lnTo>
                  <a:pt x="0" y="392907"/>
                </a:lnTo>
                <a:lnTo>
                  <a:pt x="8930" y="428625"/>
                </a:lnTo>
                <a:lnTo>
                  <a:pt x="26789" y="455414"/>
                </a:lnTo>
                <a:lnTo>
                  <a:pt x="35719" y="473274"/>
                </a:lnTo>
                <a:lnTo>
                  <a:pt x="35719" y="47327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8" name="Freeform 97"/>
          <p:cNvSpPr/>
          <p:nvPr/>
        </p:nvSpPr>
        <p:spPr bwMode="auto">
          <a:xfrm>
            <a:off x="6054328" y="6304359"/>
            <a:ext cx="196454" cy="133946"/>
          </a:xfrm>
          <a:custGeom>
            <a:avLst/>
            <a:gdLst/>
            <a:ahLst/>
            <a:cxnLst/>
            <a:rect l="0" t="0" r="0" b="0"/>
            <a:pathLst>
              <a:path w="196454" h="133946">
                <a:moveTo>
                  <a:pt x="142875" y="0"/>
                </a:moveTo>
                <a:lnTo>
                  <a:pt x="142875" y="8929"/>
                </a:lnTo>
                <a:lnTo>
                  <a:pt x="133945" y="8929"/>
                </a:lnTo>
                <a:lnTo>
                  <a:pt x="116086" y="17859"/>
                </a:lnTo>
                <a:lnTo>
                  <a:pt x="98227" y="26789"/>
                </a:lnTo>
                <a:lnTo>
                  <a:pt x="80367" y="35718"/>
                </a:lnTo>
                <a:lnTo>
                  <a:pt x="62508" y="44648"/>
                </a:lnTo>
                <a:lnTo>
                  <a:pt x="53578" y="44648"/>
                </a:lnTo>
                <a:lnTo>
                  <a:pt x="44649" y="53578"/>
                </a:lnTo>
                <a:lnTo>
                  <a:pt x="44649" y="53578"/>
                </a:lnTo>
                <a:lnTo>
                  <a:pt x="44649" y="62507"/>
                </a:lnTo>
                <a:lnTo>
                  <a:pt x="44649" y="62507"/>
                </a:lnTo>
                <a:lnTo>
                  <a:pt x="62508" y="62507"/>
                </a:lnTo>
                <a:lnTo>
                  <a:pt x="80367" y="71437"/>
                </a:lnTo>
                <a:lnTo>
                  <a:pt x="107156" y="71437"/>
                </a:lnTo>
                <a:lnTo>
                  <a:pt x="125016" y="80367"/>
                </a:lnTo>
                <a:lnTo>
                  <a:pt x="142875" y="98226"/>
                </a:lnTo>
                <a:lnTo>
                  <a:pt x="169664" y="107156"/>
                </a:lnTo>
                <a:lnTo>
                  <a:pt x="178594" y="116086"/>
                </a:lnTo>
                <a:lnTo>
                  <a:pt x="196453" y="125015"/>
                </a:lnTo>
                <a:lnTo>
                  <a:pt x="196453" y="133945"/>
                </a:lnTo>
                <a:lnTo>
                  <a:pt x="187524" y="133945"/>
                </a:lnTo>
                <a:lnTo>
                  <a:pt x="169664" y="133945"/>
                </a:lnTo>
                <a:lnTo>
                  <a:pt x="142875" y="125015"/>
                </a:lnTo>
                <a:lnTo>
                  <a:pt x="116086" y="125015"/>
                </a:lnTo>
                <a:lnTo>
                  <a:pt x="89297" y="116086"/>
                </a:lnTo>
                <a:lnTo>
                  <a:pt x="62508" y="107156"/>
                </a:lnTo>
                <a:lnTo>
                  <a:pt x="35719" y="107156"/>
                </a:lnTo>
                <a:lnTo>
                  <a:pt x="17860" y="98226"/>
                </a:lnTo>
                <a:lnTo>
                  <a:pt x="0" y="98226"/>
                </a:lnTo>
                <a:lnTo>
                  <a:pt x="0" y="107156"/>
                </a:lnTo>
                <a:lnTo>
                  <a:pt x="8930" y="107156"/>
                </a:lnTo>
                <a:lnTo>
                  <a:pt x="17860" y="107156"/>
                </a:lnTo>
                <a:lnTo>
                  <a:pt x="44649" y="98226"/>
                </a:lnTo>
                <a:lnTo>
                  <a:pt x="44649" y="9822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9" name="Freeform 98"/>
          <p:cNvSpPr/>
          <p:nvPr/>
        </p:nvSpPr>
        <p:spPr bwMode="auto">
          <a:xfrm>
            <a:off x="6375797" y="6322218"/>
            <a:ext cx="187524" cy="133946"/>
          </a:xfrm>
          <a:custGeom>
            <a:avLst/>
            <a:gdLst/>
            <a:ahLst/>
            <a:cxnLst/>
            <a:rect l="0" t="0" r="0" b="0"/>
            <a:pathLst>
              <a:path w="187524" h="133946">
                <a:moveTo>
                  <a:pt x="62508" y="26789"/>
                </a:moveTo>
                <a:lnTo>
                  <a:pt x="62508" y="17859"/>
                </a:lnTo>
                <a:lnTo>
                  <a:pt x="71437" y="17859"/>
                </a:lnTo>
                <a:lnTo>
                  <a:pt x="71437" y="0"/>
                </a:lnTo>
                <a:lnTo>
                  <a:pt x="71437" y="0"/>
                </a:lnTo>
                <a:lnTo>
                  <a:pt x="62508" y="0"/>
                </a:lnTo>
                <a:lnTo>
                  <a:pt x="53578" y="0"/>
                </a:lnTo>
                <a:lnTo>
                  <a:pt x="44648" y="0"/>
                </a:lnTo>
                <a:lnTo>
                  <a:pt x="26789" y="8930"/>
                </a:lnTo>
                <a:lnTo>
                  <a:pt x="17859" y="26789"/>
                </a:lnTo>
                <a:lnTo>
                  <a:pt x="8930" y="53578"/>
                </a:lnTo>
                <a:lnTo>
                  <a:pt x="0" y="80367"/>
                </a:lnTo>
                <a:lnTo>
                  <a:pt x="8930" y="98227"/>
                </a:lnTo>
                <a:lnTo>
                  <a:pt x="17859" y="125016"/>
                </a:lnTo>
                <a:lnTo>
                  <a:pt x="44648" y="133945"/>
                </a:lnTo>
                <a:lnTo>
                  <a:pt x="71437" y="133945"/>
                </a:lnTo>
                <a:lnTo>
                  <a:pt x="107156" y="133945"/>
                </a:lnTo>
                <a:lnTo>
                  <a:pt x="142875" y="116086"/>
                </a:lnTo>
                <a:lnTo>
                  <a:pt x="169664" y="98227"/>
                </a:lnTo>
                <a:lnTo>
                  <a:pt x="187523" y="80367"/>
                </a:lnTo>
                <a:lnTo>
                  <a:pt x="187523" y="8036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0" name="Freeform 99"/>
          <p:cNvSpPr/>
          <p:nvPr/>
        </p:nvSpPr>
        <p:spPr bwMode="auto">
          <a:xfrm>
            <a:off x="6652617" y="6277570"/>
            <a:ext cx="241103" cy="392907"/>
          </a:xfrm>
          <a:custGeom>
            <a:avLst/>
            <a:gdLst/>
            <a:ahLst/>
            <a:cxnLst/>
            <a:rect l="0" t="0" r="0" b="0"/>
            <a:pathLst>
              <a:path w="241103" h="392907">
                <a:moveTo>
                  <a:pt x="0" y="53578"/>
                </a:moveTo>
                <a:lnTo>
                  <a:pt x="0" y="44648"/>
                </a:lnTo>
                <a:lnTo>
                  <a:pt x="0" y="44648"/>
                </a:lnTo>
                <a:lnTo>
                  <a:pt x="0" y="35718"/>
                </a:lnTo>
                <a:lnTo>
                  <a:pt x="8930" y="35718"/>
                </a:lnTo>
                <a:lnTo>
                  <a:pt x="0" y="35718"/>
                </a:lnTo>
                <a:lnTo>
                  <a:pt x="0" y="35718"/>
                </a:lnTo>
                <a:lnTo>
                  <a:pt x="0" y="53578"/>
                </a:lnTo>
                <a:lnTo>
                  <a:pt x="0" y="71437"/>
                </a:lnTo>
                <a:lnTo>
                  <a:pt x="8930" y="98226"/>
                </a:lnTo>
                <a:lnTo>
                  <a:pt x="8930" y="133945"/>
                </a:lnTo>
                <a:lnTo>
                  <a:pt x="8930" y="160734"/>
                </a:lnTo>
                <a:lnTo>
                  <a:pt x="8930" y="187523"/>
                </a:lnTo>
                <a:lnTo>
                  <a:pt x="8930" y="205382"/>
                </a:lnTo>
                <a:lnTo>
                  <a:pt x="8930" y="241101"/>
                </a:lnTo>
                <a:lnTo>
                  <a:pt x="8930" y="276820"/>
                </a:lnTo>
                <a:lnTo>
                  <a:pt x="8930" y="312539"/>
                </a:lnTo>
                <a:lnTo>
                  <a:pt x="8930" y="348257"/>
                </a:lnTo>
                <a:lnTo>
                  <a:pt x="8930" y="375046"/>
                </a:lnTo>
                <a:lnTo>
                  <a:pt x="8930" y="392906"/>
                </a:lnTo>
                <a:lnTo>
                  <a:pt x="8930" y="392906"/>
                </a:lnTo>
                <a:lnTo>
                  <a:pt x="8930" y="392906"/>
                </a:lnTo>
                <a:lnTo>
                  <a:pt x="8930" y="366117"/>
                </a:lnTo>
                <a:lnTo>
                  <a:pt x="17860" y="321468"/>
                </a:lnTo>
                <a:lnTo>
                  <a:pt x="17860" y="258960"/>
                </a:lnTo>
                <a:lnTo>
                  <a:pt x="17860" y="178593"/>
                </a:lnTo>
                <a:lnTo>
                  <a:pt x="26789" y="116085"/>
                </a:lnTo>
                <a:lnTo>
                  <a:pt x="35719" y="71437"/>
                </a:lnTo>
                <a:lnTo>
                  <a:pt x="53578" y="35718"/>
                </a:lnTo>
                <a:lnTo>
                  <a:pt x="80367" y="17859"/>
                </a:lnTo>
                <a:lnTo>
                  <a:pt x="107156" y="0"/>
                </a:lnTo>
                <a:lnTo>
                  <a:pt x="133946" y="0"/>
                </a:lnTo>
                <a:lnTo>
                  <a:pt x="169664" y="0"/>
                </a:lnTo>
                <a:lnTo>
                  <a:pt x="196453" y="8929"/>
                </a:lnTo>
                <a:lnTo>
                  <a:pt x="223242" y="17859"/>
                </a:lnTo>
                <a:lnTo>
                  <a:pt x="241102" y="35718"/>
                </a:lnTo>
                <a:lnTo>
                  <a:pt x="241102" y="44648"/>
                </a:lnTo>
                <a:lnTo>
                  <a:pt x="232172" y="44648"/>
                </a:lnTo>
                <a:lnTo>
                  <a:pt x="205383" y="53578"/>
                </a:lnTo>
                <a:lnTo>
                  <a:pt x="160735" y="62507"/>
                </a:lnTo>
                <a:lnTo>
                  <a:pt x="116086" y="71437"/>
                </a:lnTo>
                <a:lnTo>
                  <a:pt x="62508" y="89296"/>
                </a:lnTo>
                <a:lnTo>
                  <a:pt x="62508" y="8929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3359613084"/>
      </p:ext>
    </p:extLst>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X-Windows</a:t>
            </a:r>
            <a:endParaRPr lang="en-US" dirty="0"/>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02</a:t>
            </a:r>
            <a:endParaRPr lang="en-US" dirty="0"/>
          </a:p>
        </p:txBody>
      </p:sp>
      <p:sp>
        <p:nvSpPr>
          <p:cNvPr id="5" name="Freeform 4"/>
          <p:cNvSpPr/>
          <p:nvPr/>
        </p:nvSpPr>
        <p:spPr bwMode="auto">
          <a:xfrm>
            <a:off x="5420320" y="1000125"/>
            <a:ext cx="2080619" cy="2196704"/>
          </a:xfrm>
          <a:custGeom>
            <a:avLst/>
            <a:gdLst/>
            <a:ahLst/>
            <a:cxnLst/>
            <a:rect l="0" t="0" r="0" b="0"/>
            <a:pathLst>
              <a:path w="2080619" h="2196704">
                <a:moveTo>
                  <a:pt x="116086" y="759023"/>
                </a:moveTo>
                <a:lnTo>
                  <a:pt x="107157" y="759023"/>
                </a:lnTo>
                <a:lnTo>
                  <a:pt x="107157" y="759023"/>
                </a:lnTo>
                <a:lnTo>
                  <a:pt x="98227" y="759023"/>
                </a:lnTo>
                <a:lnTo>
                  <a:pt x="89297" y="759023"/>
                </a:lnTo>
                <a:lnTo>
                  <a:pt x="89297" y="759023"/>
                </a:lnTo>
                <a:lnTo>
                  <a:pt x="80368" y="759023"/>
                </a:lnTo>
                <a:lnTo>
                  <a:pt x="80368" y="759023"/>
                </a:lnTo>
                <a:lnTo>
                  <a:pt x="80368" y="767953"/>
                </a:lnTo>
                <a:lnTo>
                  <a:pt x="80368" y="767953"/>
                </a:lnTo>
                <a:lnTo>
                  <a:pt x="71438" y="767953"/>
                </a:lnTo>
                <a:lnTo>
                  <a:pt x="71438" y="767953"/>
                </a:lnTo>
                <a:lnTo>
                  <a:pt x="71438" y="767953"/>
                </a:lnTo>
                <a:lnTo>
                  <a:pt x="62508" y="767953"/>
                </a:lnTo>
                <a:lnTo>
                  <a:pt x="62508" y="776883"/>
                </a:lnTo>
                <a:lnTo>
                  <a:pt x="53578" y="776883"/>
                </a:lnTo>
                <a:lnTo>
                  <a:pt x="53578" y="785812"/>
                </a:lnTo>
                <a:lnTo>
                  <a:pt x="44649" y="794742"/>
                </a:lnTo>
                <a:lnTo>
                  <a:pt x="44649" y="803672"/>
                </a:lnTo>
                <a:lnTo>
                  <a:pt x="44649" y="821531"/>
                </a:lnTo>
                <a:lnTo>
                  <a:pt x="44649" y="830461"/>
                </a:lnTo>
                <a:lnTo>
                  <a:pt x="35719" y="839390"/>
                </a:lnTo>
                <a:lnTo>
                  <a:pt x="35719" y="857250"/>
                </a:lnTo>
                <a:lnTo>
                  <a:pt x="35719" y="875109"/>
                </a:lnTo>
                <a:lnTo>
                  <a:pt x="35719" y="892969"/>
                </a:lnTo>
                <a:lnTo>
                  <a:pt x="35719" y="910828"/>
                </a:lnTo>
                <a:lnTo>
                  <a:pt x="26789" y="928687"/>
                </a:lnTo>
                <a:lnTo>
                  <a:pt x="17860" y="946547"/>
                </a:lnTo>
                <a:lnTo>
                  <a:pt x="17860" y="964406"/>
                </a:lnTo>
                <a:lnTo>
                  <a:pt x="8930" y="982265"/>
                </a:lnTo>
                <a:lnTo>
                  <a:pt x="8930" y="1000125"/>
                </a:lnTo>
                <a:lnTo>
                  <a:pt x="8930" y="1017984"/>
                </a:lnTo>
                <a:lnTo>
                  <a:pt x="8930" y="1035844"/>
                </a:lnTo>
                <a:lnTo>
                  <a:pt x="8930" y="1053703"/>
                </a:lnTo>
                <a:lnTo>
                  <a:pt x="8930" y="1071562"/>
                </a:lnTo>
                <a:lnTo>
                  <a:pt x="0" y="1089422"/>
                </a:lnTo>
                <a:lnTo>
                  <a:pt x="0" y="1107281"/>
                </a:lnTo>
                <a:lnTo>
                  <a:pt x="0" y="1134070"/>
                </a:lnTo>
                <a:lnTo>
                  <a:pt x="0" y="1160859"/>
                </a:lnTo>
                <a:lnTo>
                  <a:pt x="0" y="1178719"/>
                </a:lnTo>
                <a:lnTo>
                  <a:pt x="8930" y="1205508"/>
                </a:lnTo>
                <a:lnTo>
                  <a:pt x="8930" y="1232297"/>
                </a:lnTo>
                <a:lnTo>
                  <a:pt x="8930" y="1259086"/>
                </a:lnTo>
                <a:lnTo>
                  <a:pt x="8930" y="1276945"/>
                </a:lnTo>
                <a:lnTo>
                  <a:pt x="17860" y="1303734"/>
                </a:lnTo>
                <a:lnTo>
                  <a:pt x="17860" y="1330523"/>
                </a:lnTo>
                <a:lnTo>
                  <a:pt x="26789" y="1357312"/>
                </a:lnTo>
                <a:lnTo>
                  <a:pt x="26789" y="1375172"/>
                </a:lnTo>
                <a:lnTo>
                  <a:pt x="35719" y="1401961"/>
                </a:lnTo>
                <a:lnTo>
                  <a:pt x="35719" y="1428750"/>
                </a:lnTo>
                <a:lnTo>
                  <a:pt x="44649" y="1446609"/>
                </a:lnTo>
                <a:lnTo>
                  <a:pt x="62508" y="1473398"/>
                </a:lnTo>
                <a:lnTo>
                  <a:pt x="71438" y="1491258"/>
                </a:lnTo>
                <a:lnTo>
                  <a:pt x="71438" y="1509117"/>
                </a:lnTo>
                <a:lnTo>
                  <a:pt x="80368" y="1526977"/>
                </a:lnTo>
                <a:lnTo>
                  <a:pt x="89297" y="1544836"/>
                </a:lnTo>
                <a:lnTo>
                  <a:pt x="89297" y="1571625"/>
                </a:lnTo>
                <a:lnTo>
                  <a:pt x="98227" y="1589484"/>
                </a:lnTo>
                <a:lnTo>
                  <a:pt x="107157" y="1616273"/>
                </a:lnTo>
                <a:lnTo>
                  <a:pt x="116086" y="1643063"/>
                </a:lnTo>
                <a:lnTo>
                  <a:pt x="125016" y="1660922"/>
                </a:lnTo>
                <a:lnTo>
                  <a:pt x="133946" y="1687711"/>
                </a:lnTo>
                <a:lnTo>
                  <a:pt x="151805" y="1705570"/>
                </a:lnTo>
                <a:lnTo>
                  <a:pt x="160735" y="1723430"/>
                </a:lnTo>
                <a:lnTo>
                  <a:pt x="169664" y="1741289"/>
                </a:lnTo>
                <a:lnTo>
                  <a:pt x="187524" y="1759148"/>
                </a:lnTo>
                <a:lnTo>
                  <a:pt x="196453" y="1777008"/>
                </a:lnTo>
                <a:lnTo>
                  <a:pt x="214313" y="1794867"/>
                </a:lnTo>
                <a:lnTo>
                  <a:pt x="232172" y="1812726"/>
                </a:lnTo>
                <a:lnTo>
                  <a:pt x="241102" y="1839515"/>
                </a:lnTo>
                <a:lnTo>
                  <a:pt x="258961" y="1857375"/>
                </a:lnTo>
                <a:lnTo>
                  <a:pt x="276821" y="1875234"/>
                </a:lnTo>
                <a:lnTo>
                  <a:pt x="294680" y="1893093"/>
                </a:lnTo>
                <a:lnTo>
                  <a:pt x="312539" y="1910953"/>
                </a:lnTo>
                <a:lnTo>
                  <a:pt x="330399" y="1928812"/>
                </a:lnTo>
                <a:lnTo>
                  <a:pt x="348258" y="1946671"/>
                </a:lnTo>
                <a:lnTo>
                  <a:pt x="357188" y="1964531"/>
                </a:lnTo>
                <a:lnTo>
                  <a:pt x="375047" y="1973461"/>
                </a:lnTo>
                <a:lnTo>
                  <a:pt x="401836" y="1991320"/>
                </a:lnTo>
                <a:lnTo>
                  <a:pt x="419696" y="2009179"/>
                </a:lnTo>
                <a:lnTo>
                  <a:pt x="437555" y="2027039"/>
                </a:lnTo>
                <a:lnTo>
                  <a:pt x="464344" y="2035968"/>
                </a:lnTo>
                <a:lnTo>
                  <a:pt x="482203" y="2053828"/>
                </a:lnTo>
                <a:lnTo>
                  <a:pt x="500063" y="2062757"/>
                </a:lnTo>
                <a:lnTo>
                  <a:pt x="517922" y="2071687"/>
                </a:lnTo>
                <a:lnTo>
                  <a:pt x="544711" y="2080617"/>
                </a:lnTo>
                <a:lnTo>
                  <a:pt x="571500" y="2098476"/>
                </a:lnTo>
                <a:lnTo>
                  <a:pt x="598289" y="2107406"/>
                </a:lnTo>
                <a:lnTo>
                  <a:pt x="625078" y="2125265"/>
                </a:lnTo>
                <a:lnTo>
                  <a:pt x="651868" y="2134195"/>
                </a:lnTo>
                <a:lnTo>
                  <a:pt x="678657" y="2152054"/>
                </a:lnTo>
                <a:lnTo>
                  <a:pt x="705446" y="2160984"/>
                </a:lnTo>
                <a:lnTo>
                  <a:pt x="732235" y="2178843"/>
                </a:lnTo>
                <a:lnTo>
                  <a:pt x="759024" y="2187773"/>
                </a:lnTo>
                <a:lnTo>
                  <a:pt x="785813" y="2187773"/>
                </a:lnTo>
                <a:lnTo>
                  <a:pt x="821532" y="2187773"/>
                </a:lnTo>
                <a:lnTo>
                  <a:pt x="848321" y="2196703"/>
                </a:lnTo>
                <a:lnTo>
                  <a:pt x="875110" y="2196703"/>
                </a:lnTo>
                <a:lnTo>
                  <a:pt x="901899" y="2187773"/>
                </a:lnTo>
                <a:lnTo>
                  <a:pt x="928688" y="2187773"/>
                </a:lnTo>
                <a:lnTo>
                  <a:pt x="964407" y="2187773"/>
                </a:lnTo>
                <a:lnTo>
                  <a:pt x="991196" y="2196703"/>
                </a:lnTo>
                <a:lnTo>
                  <a:pt x="1026914" y="2196703"/>
                </a:lnTo>
                <a:lnTo>
                  <a:pt x="1062633" y="2196703"/>
                </a:lnTo>
                <a:lnTo>
                  <a:pt x="1098352" y="2196703"/>
                </a:lnTo>
                <a:lnTo>
                  <a:pt x="1134071" y="2187773"/>
                </a:lnTo>
                <a:lnTo>
                  <a:pt x="1169789" y="2178843"/>
                </a:lnTo>
                <a:lnTo>
                  <a:pt x="1214438" y="2169914"/>
                </a:lnTo>
                <a:lnTo>
                  <a:pt x="1250157" y="2152054"/>
                </a:lnTo>
                <a:lnTo>
                  <a:pt x="1285875" y="2134195"/>
                </a:lnTo>
                <a:lnTo>
                  <a:pt x="1321594" y="2116336"/>
                </a:lnTo>
                <a:lnTo>
                  <a:pt x="1366243" y="2098476"/>
                </a:lnTo>
                <a:lnTo>
                  <a:pt x="1401961" y="2071687"/>
                </a:lnTo>
                <a:lnTo>
                  <a:pt x="1437680" y="2053828"/>
                </a:lnTo>
                <a:lnTo>
                  <a:pt x="1482328" y="2027039"/>
                </a:lnTo>
                <a:lnTo>
                  <a:pt x="1526977" y="2009179"/>
                </a:lnTo>
                <a:lnTo>
                  <a:pt x="1571625" y="1982390"/>
                </a:lnTo>
                <a:lnTo>
                  <a:pt x="1616274" y="1955601"/>
                </a:lnTo>
                <a:lnTo>
                  <a:pt x="1660922" y="1928812"/>
                </a:lnTo>
                <a:lnTo>
                  <a:pt x="1696641" y="1902023"/>
                </a:lnTo>
                <a:lnTo>
                  <a:pt x="1741289" y="1875234"/>
                </a:lnTo>
                <a:lnTo>
                  <a:pt x="1768078" y="1848445"/>
                </a:lnTo>
                <a:lnTo>
                  <a:pt x="1803797" y="1812726"/>
                </a:lnTo>
                <a:lnTo>
                  <a:pt x="1830586" y="1777008"/>
                </a:lnTo>
                <a:lnTo>
                  <a:pt x="1857375" y="1741289"/>
                </a:lnTo>
                <a:lnTo>
                  <a:pt x="1884164" y="1705570"/>
                </a:lnTo>
                <a:lnTo>
                  <a:pt x="1902024" y="1669852"/>
                </a:lnTo>
                <a:lnTo>
                  <a:pt x="1928813" y="1634133"/>
                </a:lnTo>
                <a:lnTo>
                  <a:pt x="1946672" y="1598414"/>
                </a:lnTo>
                <a:lnTo>
                  <a:pt x="1973461" y="1562695"/>
                </a:lnTo>
                <a:lnTo>
                  <a:pt x="1991321" y="1518047"/>
                </a:lnTo>
                <a:lnTo>
                  <a:pt x="2009180" y="1482328"/>
                </a:lnTo>
                <a:lnTo>
                  <a:pt x="2027039" y="1437679"/>
                </a:lnTo>
                <a:lnTo>
                  <a:pt x="2044899" y="1401961"/>
                </a:lnTo>
                <a:lnTo>
                  <a:pt x="2053828" y="1357312"/>
                </a:lnTo>
                <a:lnTo>
                  <a:pt x="2062758" y="1312664"/>
                </a:lnTo>
                <a:lnTo>
                  <a:pt x="2071688" y="1259086"/>
                </a:lnTo>
                <a:lnTo>
                  <a:pt x="2080618" y="1214437"/>
                </a:lnTo>
                <a:lnTo>
                  <a:pt x="2080618" y="1160859"/>
                </a:lnTo>
                <a:lnTo>
                  <a:pt x="2080618" y="1107281"/>
                </a:lnTo>
                <a:lnTo>
                  <a:pt x="2080618" y="1062633"/>
                </a:lnTo>
                <a:lnTo>
                  <a:pt x="2071688" y="1017984"/>
                </a:lnTo>
                <a:lnTo>
                  <a:pt x="2071688" y="982265"/>
                </a:lnTo>
                <a:lnTo>
                  <a:pt x="2062758" y="937617"/>
                </a:lnTo>
                <a:lnTo>
                  <a:pt x="2053828" y="892969"/>
                </a:lnTo>
                <a:lnTo>
                  <a:pt x="2035969" y="848320"/>
                </a:lnTo>
                <a:lnTo>
                  <a:pt x="2018110" y="803672"/>
                </a:lnTo>
                <a:lnTo>
                  <a:pt x="2009180" y="750094"/>
                </a:lnTo>
                <a:lnTo>
                  <a:pt x="1991321" y="696515"/>
                </a:lnTo>
                <a:lnTo>
                  <a:pt x="1982391" y="642937"/>
                </a:lnTo>
                <a:lnTo>
                  <a:pt x="1964532" y="598289"/>
                </a:lnTo>
                <a:lnTo>
                  <a:pt x="1955602" y="553640"/>
                </a:lnTo>
                <a:lnTo>
                  <a:pt x="1937743" y="508992"/>
                </a:lnTo>
                <a:lnTo>
                  <a:pt x="1919883" y="482203"/>
                </a:lnTo>
                <a:lnTo>
                  <a:pt x="1902024" y="446484"/>
                </a:lnTo>
                <a:lnTo>
                  <a:pt x="1884164" y="419695"/>
                </a:lnTo>
                <a:lnTo>
                  <a:pt x="1866305" y="392906"/>
                </a:lnTo>
                <a:lnTo>
                  <a:pt x="1848446" y="357188"/>
                </a:lnTo>
                <a:lnTo>
                  <a:pt x="1821657" y="321469"/>
                </a:lnTo>
                <a:lnTo>
                  <a:pt x="1803797" y="285750"/>
                </a:lnTo>
                <a:lnTo>
                  <a:pt x="1777008" y="250031"/>
                </a:lnTo>
                <a:lnTo>
                  <a:pt x="1750219" y="223242"/>
                </a:lnTo>
                <a:lnTo>
                  <a:pt x="1723430" y="187523"/>
                </a:lnTo>
                <a:lnTo>
                  <a:pt x="1696641" y="169664"/>
                </a:lnTo>
                <a:lnTo>
                  <a:pt x="1660922" y="142875"/>
                </a:lnTo>
                <a:lnTo>
                  <a:pt x="1634133" y="125016"/>
                </a:lnTo>
                <a:lnTo>
                  <a:pt x="1598414" y="107156"/>
                </a:lnTo>
                <a:lnTo>
                  <a:pt x="1562696" y="98226"/>
                </a:lnTo>
                <a:lnTo>
                  <a:pt x="1526977" y="80367"/>
                </a:lnTo>
                <a:lnTo>
                  <a:pt x="1491258" y="62508"/>
                </a:lnTo>
                <a:lnTo>
                  <a:pt x="1455539" y="53578"/>
                </a:lnTo>
                <a:lnTo>
                  <a:pt x="1419821" y="35719"/>
                </a:lnTo>
                <a:lnTo>
                  <a:pt x="1375172" y="26789"/>
                </a:lnTo>
                <a:lnTo>
                  <a:pt x="1339453" y="17859"/>
                </a:lnTo>
                <a:lnTo>
                  <a:pt x="1294805" y="8930"/>
                </a:lnTo>
                <a:lnTo>
                  <a:pt x="1250157" y="8930"/>
                </a:lnTo>
                <a:lnTo>
                  <a:pt x="1205508" y="0"/>
                </a:lnTo>
                <a:lnTo>
                  <a:pt x="1151930" y="0"/>
                </a:lnTo>
                <a:lnTo>
                  <a:pt x="1107282" y="0"/>
                </a:lnTo>
                <a:lnTo>
                  <a:pt x="1062633" y="0"/>
                </a:lnTo>
                <a:lnTo>
                  <a:pt x="1017985" y="0"/>
                </a:lnTo>
                <a:lnTo>
                  <a:pt x="982266" y="0"/>
                </a:lnTo>
                <a:lnTo>
                  <a:pt x="937618" y="0"/>
                </a:lnTo>
                <a:lnTo>
                  <a:pt x="901899" y="8930"/>
                </a:lnTo>
                <a:lnTo>
                  <a:pt x="866180" y="8930"/>
                </a:lnTo>
                <a:lnTo>
                  <a:pt x="830461" y="8930"/>
                </a:lnTo>
                <a:lnTo>
                  <a:pt x="803672" y="17859"/>
                </a:lnTo>
                <a:lnTo>
                  <a:pt x="767953" y="26789"/>
                </a:lnTo>
                <a:lnTo>
                  <a:pt x="732235" y="35719"/>
                </a:lnTo>
                <a:lnTo>
                  <a:pt x="687586" y="44648"/>
                </a:lnTo>
                <a:lnTo>
                  <a:pt x="660797" y="62508"/>
                </a:lnTo>
                <a:lnTo>
                  <a:pt x="625078" y="80367"/>
                </a:lnTo>
                <a:lnTo>
                  <a:pt x="589360" y="98226"/>
                </a:lnTo>
                <a:lnTo>
                  <a:pt x="562571" y="116086"/>
                </a:lnTo>
                <a:lnTo>
                  <a:pt x="535782" y="133945"/>
                </a:lnTo>
                <a:lnTo>
                  <a:pt x="508993" y="142875"/>
                </a:lnTo>
                <a:lnTo>
                  <a:pt x="482203" y="160734"/>
                </a:lnTo>
                <a:lnTo>
                  <a:pt x="455414" y="178594"/>
                </a:lnTo>
                <a:lnTo>
                  <a:pt x="437555" y="187523"/>
                </a:lnTo>
                <a:lnTo>
                  <a:pt x="410766" y="196453"/>
                </a:lnTo>
                <a:lnTo>
                  <a:pt x="392907" y="205383"/>
                </a:lnTo>
                <a:lnTo>
                  <a:pt x="366118" y="214312"/>
                </a:lnTo>
                <a:lnTo>
                  <a:pt x="348258" y="232172"/>
                </a:lnTo>
                <a:lnTo>
                  <a:pt x="330399" y="250031"/>
                </a:lnTo>
                <a:lnTo>
                  <a:pt x="303610" y="267891"/>
                </a:lnTo>
                <a:lnTo>
                  <a:pt x="285750" y="285750"/>
                </a:lnTo>
                <a:lnTo>
                  <a:pt x="276821" y="312539"/>
                </a:lnTo>
                <a:lnTo>
                  <a:pt x="258961" y="330398"/>
                </a:lnTo>
                <a:lnTo>
                  <a:pt x="250032" y="348258"/>
                </a:lnTo>
                <a:lnTo>
                  <a:pt x="232172" y="366117"/>
                </a:lnTo>
                <a:lnTo>
                  <a:pt x="223243" y="392906"/>
                </a:lnTo>
                <a:lnTo>
                  <a:pt x="214313" y="401836"/>
                </a:lnTo>
                <a:lnTo>
                  <a:pt x="205383" y="410765"/>
                </a:lnTo>
                <a:lnTo>
                  <a:pt x="196453" y="419695"/>
                </a:lnTo>
                <a:lnTo>
                  <a:pt x="187524" y="428625"/>
                </a:lnTo>
                <a:lnTo>
                  <a:pt x="178594" y="437554"/>
                </a:lnTo>
                <a:lnTo>
                  <a:pt x="169664" y="446484"/>
                </a:lnTo>
                <a:lnTo>
                  <a:pt x="160735" y="464344"/>
                </a:lnTo>
                <a:lnTo>
                  <a:pt x="151805" y="482203"/>
                </a:lnTo>
                <a:lnTo>
                  <a:pt x="142875" y="500062"/>
                </a:lnTo>
                <a:lnTo>
                  <a:pt x="133946" y="517922"/>
                </a:lnTo>
                <a:lnTo>
                  <a:pt x="125016" y="535781"/>
                </a:lnTo>
                <a:lnTo>
                  <a:pt x="116086" y="544711"/>
                </a:lnTo>
                <a:lnTo>
                  <a:pt x="107157" y="562570"/>
                </a:lnTo>
                <a:lnTo>
                  <a:pt x="98227" y="571500"/>
                </a:lnTo>
                <a:lnTo>
                  <a:pt x="89297" y="580429"/>
                </a:lnTo>
                <a:lnTo>
                  <a:pt x="89297" y="589359"/>
                </a:lnTo>
                <a:lnTo>
                  <a:pt x="80368" y="598289"/>
                </a:lnTo>
                <a:lnTo>
                  <a:pt x="80368" y="616148"/>
                </a:lnTo>
                <a:lnTo>
                  <a:pt x="80368" y="625078"/>
                </a:lnTo>
                <a:lnTo>
                  <a:pt x="80368" y="642937"/>
                </a:lnTo>
                <a:lnTo>
                  <a:pt x="80368" y="660797"/>
                </a:lnTo>
                <a:lnTo>
                  <a:pt x="80368" y="678656"/>
                </a:lnTo>
                <a:lnTo>
                  <a:pt x="71438" y="705445"/>
                </a:lnTo>
                <a:lnTo>
                  <a:pt x="71438" y="723304"/>
                </a:lnTo>
                <a:lnTo>
                  <a:pt x="62508" y="741164"/>
                </a:lnTo>
                <a:lnTo>
                  <a:pt x="62508" y="759023"/>
                </a:lnTo>
                <a:lnTo>
                  <a:pt x="62508" y="767953"/>
                </a:lnTo>
                <a:lnTo>
                  <a:pt x="62508" y="776883"/>
                </a:lnTo>
                <a:lnTo>
                  <a:pt x="62508" y="785812"/>
                </a:lnTo>
                <a:lnTo>
                  <a:pt x="71438" y="785812"/>
                </a:lnTo>
                <a:lnTo>
                  <a:pt x="80368" y="785812"/>
                </a:lnTo>
                <a:lnTo>
                  <a:pt x="80368" y="785812"/>
                </a:lnTo>
                <a:lnTo>
                  <a:pt x="89297" y="794742"/>
                </a:lnTo>
                <a:lnTo>
                  <a:pt x="89297" y="803672"/>
                </a:lnTo>
                <a:lnTo>
                  <a:pt x="80368" y="803672"/>
                </a:lnTo>
                <a:lnTo>
                  <a:pt x="80368" y="80367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1526977" y="1330523"/>
            <a:ext cx="17860" cy="8931"/>
          </a:xfrm>
          <a:custGeom>
            <a:avLst/>
            <a:gdLst/>
            <a:ahLst/>
            <a:cxnLst/>
            <a:rect l="0" t="0" r="0" b="0"/>
            <a:pathLst>
              <a:path w="17860" h="8931">
                <a:moveTo>
                  <a:pt x="17859" y="0"/>
                </a:moveTo>
                <a:lnTo>
                  <a:pt x="8929" y="0"/>
                </a:lnTo>
                <a:lnTo>
                  <a:pt x="0" y="8930"/>
                </a:lnTo>
                <a:lnTo>
                  <a:pt x="0"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1223367" y="1178719"/>
            <a:ext cx="2089548" cy="2098477"/>
          </a:xfrm>
          <a:custGeom>
            <a:avLst/>
            <a:gdLst/>
            <a:ahLst/>
            <a:cxnLst/>
            <a:rect l="0" t="0" r="0" b="0"/>
            <a:pathLst>
              <a:path w="2089548" h="2098477">
                <a:moveTo>
                  <a:pt x="267891" y="178594"/>
                </a:moveTo>
                <a:lnTo>
                  <a:pt x="258961" y="196453"/>
                </a:lnTo>
                <a:lnTo>
                  <a:pt x="241102" y="223242"/>
                </a:lnTo>
                <a:lnTo>
                  <a:pt x="223242" y="250031"/>
                </a:lnTo>
                <a:lnTo>
                  <a:pt x="205383" y="294679"/>
                </a:lnTo>
                <a:lnTo>
                  <a:pt x="196453" y="330398"/>
                </a:lnTo>
                <a:lnTo>
                  <a:pt x="178594" y="375046"/>
                </a:lnTo>
                <a:lnTo>
                  <a:pt x="160735" y="428625"/>
                </a:lnTo>
                <a:lnTo>
                  <a:pt x="151805" y="473273"/>
                </a:lnTo>
                <a:lnTo>
                  <a:pt x="133946" y="517921"/>
                </a:lnTo>
                <a:lnTo>
                  <a:pt x="125016" y="562570"/>
                </a:lnTo>
                <a:lnTo>
                  <a:pt x="107156" y="607218"/>
                </a:lnTo>
                <a:lnTo>
                  <a:pt x="98227" y="660796"/>
                </a:lnTo>
                <a:lnTo>
                  <a:pt x="80367" y="714375"/>
                </a:lnTo>
                <a:lnTo>
                  <a:pt x="71438" y="759023"/>
                </a:lnTo>
                <a:lnTo>
                  <a:pt x="53578" y="812601"/>
                </a:lnTo>
                <a:lnTo>
                  <a:pt x="35719" y="866179"/>
                </a:lnTo>
                <a:lnTo>
                  <a:pt x="26789" y="910828"/>
                </a:lnTo>
                <a:lnTo>
                  <a:pt x="17860" y="955476"/>
                </a:lnTo>
                <a:lnTo>
                  <a:pt x="8930" y="991195"/>
                </a:lnTo>
                <a:lnTo>
                  <a:pt x="8930" y="1026914"/>
                </a:lnTo>
                <a:lnTo>
                  <a:pt x="0" y="1044773"/>
                </a:lnTo>
                <a:lnTo>
                  <a:pt x="0" y="1071562"/>
                </a:lnTo>
                <a:lnTo>
                  <a:pt x="0" y="1107281"/>
                </a:lnTo>
                <a:lnTo>
                  <a:pt x="8930" y="1143000"/>
                </a:lnTo>
                <a:lnTo>
                  <a:pt x="8930" y="1187648"/>
                </a:lnTo>
                <a:lnTo>
                  <a:pt x="8930" y="1241226"/>
                </a:lnTo>
                <a:lnTo>
                  <a:pt x="17860" y="1303734"/>
                </a:lnTo>
                <a:lnTo>
                  <a:pt x="26789" y="1357312"/>
                </a:lnTo>
                <a:lnTo>
                  <a:pt x="26789" y="1410890"/>
                </a:lnTo>
                <a:lnTo>
                  <a:pt x="44649" y="1464469"/>
                </a:lnTo>
                <a:lnTo>
                  <a:pt x="53578" y="1500187"/>
                </a:lnTo>
                <a:lnTo>
                  <a:pt x="71438" y="1535906"/>
                </a:lnTo>
                <a:lnTo>
                  <a:pt x="89297" y="1562695"/>
                </a:lnTo>
                <a:lnTo>
                  <a:pt x="116086" y="1598414"/>
                </a:lnTo>
                <a:lnTo>
                  <a:pt x="142875" y="1625202"/>
                </a:lnTo>
                <a:lnTo>
                  <a:pt x="178594" y="1660921"/>
                </a:lnTo>
                <a:lnTo>
                  <a:pt x="205383" y="1705570"/>
                </a:lnTo>
                <a:lnTo>
                  <a:pt x="241102" y="1750218"/>
                </a:lnTo>
                <a:lnTo>
                  <a:pt x="276821" y="1785937"/>
                </a:lnTo>
                <a:lnTo>
                  <a:pt x="312539" y="1812726"/>
                </a:lnTo>
                <a:lnTo>
                  <a:pt x="348258" y="1839515"/>
                </a:lnTo>
                <a:lnTo>
                  <a:pt x="375047" y="1857374"/>
                </a:lnTo>
                <a:lnTo>
                  <a:pt x="410766" y="1875234"/>
                </a:lnTo>
                <a:lnTo>
                  <a:pt x="446485" y="1893093"/>
                </a:lnTo>
                <a:lnTo>
                  <a:pt x="473274" y="1910952"/>
                </a:lnTo>
                <a:lnTo>
                  <a:pt x="508992" y="1946671"/>
                </a:lnTo>
                <a:lnTo>
                  <a:pt x="553641" y="1982390"/>
                </a:lnTo>
                <a:lnTo>
                  <a:pt x="598289" y="2018109"/>
                </a:lnTo>
                <a:lnTo>
                  <a:pt x="642938" y="2053827"/>
                </a:lnTo>
                <a:lnTo>
                  <a:pt x="678656" y="2080617"/>
                </a:lnTo>
                <a:lnTo>
                  <a:pt x="723305" y="2089546"/>
                </a:lnTo>
                <a:lnTo>
                  <a:pt x="759024" y="2098476"/>
                </a:lnTo>
                <a:lnTo>
                  <a:pt x="794742" y="2098476"/>
                </a:lnTo>
                <a:lnTo>
                  <a:pt x="830461" y="2098476"/>
                </a:lnTo>
                <a:lnTo>
                  <a:pt x="866180" y="2089546"/>
                </a:lnTo>
                <a:lnTo>
                  <a:pt x="901899" y="2089546"/>
                </a:lnTo>
                <a:lnTo>
                  <a:pt x="937617" y="2089546"/>
                </a:lnTo>
                <a:lnTo>
                  <a:pt x="982266" y="2098476"/>
                </a:lnTo>
                <a:lnTo>
                  <a:pt x="1026914" y="2098476"/>
                </a:lnTo>
                <a:lnTo>
                  <a:pt x="1071563" y="2098476"/>
                </a:lnTo>
                <a:lnTo>
                  <a:pt x="1116211" y="2089546"/>
                </a:lnTo>
                <a:lnTo>
                  <a:pt x="1160860" y="2080617"/>
                </a:lnTo>
                <a:lnTo>
                  <a:pt x="1196578" y="2062757"/>
                </a:lnTo>
                <a:lnTo>
                  <a:pt x="1241227" y="2044898"/>
                </a:lnTo>
                <a:lnTo>
                  <a:pt x="1276946" y="2027038"/>
                </a:lnTo>
                <a:lnTo>
                  <a:pt x="1321594" y="2000249"/>
                </a:lnTo>
                <a:lnTo>
                  <a:pt x="1357313" y="1982390"/>
                </a:lnTo>
                <a:lnTo>
                  <a:pt x="1401961" y="1964531"/>
                </a:lnTo>
                <a:lnTo>
                  <a:pt x="1437680" y="1946671"/>
                </a:lnTo>
                <a:lnTo>
                  <a:pt x="1482328" y="1928812"/>
                </a:lnTo>
                <a:lnTo>
                  <a:pt x="1518047" y="1902023"/>
                </a:lnTo>
                <a:lnTo>
                  <a:pt x="1553766" y="1875234"/>
                </a:lnTo>
                <a:lnTo>
                  <a:pt x="1589485" y="1848445"/>
                </a:lnTo>
                <a:lnTo>
                  <a:pt x="1625203" y="1812726"/>
                </a:lnTo>
                <a:lnTo>
                  <a:pt x="1660922" y="1785937"/>
                </a:lnTo>
                <a:lnTo>
                  <a:pt x="1687711" y="1750218"/>
                </a:lnTo>
                <a:lnTo>
                  <a:pt x="1714500" y="1723429"/>
                </a:lnTo>
                <a:lnTo>
                  <a:pt x="1741289" y="1687710"/>
                </a:lnTo>
                <a:lnTo>
                  <a:pt x="1768078" y="1660921"/>
                </a:lnTo>
                <a:lnTo>
                  <a:pt x="1794867" y="1643062"/>
                </a:lnTo>
                <a:lnTo>
                  <a:pt x="1830586" y="1616273"/>
                </a:lnTo>
                <a:lnTo>
                  <a:pt x="1857375" y="1589484"/>
                </a:lnTo>
                <a:lnTo>
                  <a:pt x="1884164" y="1562695"/>
                </a:lnTo>
                <a:lnTo>
                  <a:pt x="1910953" y="1526976"/>
                </a:lnTo>
                <a:lnTo>
                  <a:pt x="1928813" y="1491258"/>
                </a:lnTo>
                <a:lnTo>
                  <a:pt x="1946672" y="1446609"/>
                </a:lnTo>
                <a:lnTo>
                  <a:pt x="1964531" y="1410890"/>
                </a:lnTo>
                <a:lnTo>
                  <a:pt x="1982391" y="1366242"/>
                </a:lnTo>
                <a:lnTo>
                  <a:pt x="1991321" y="1330523"/>
                </a:lnTo>
                <a:lnTo>
                  <a:pt x="2000250" y="1294804"/>
                </a:lnTo>
                <a:lnTo>
                  <a:pt x="2009180" y="1259085"/>
                </a:lnTo>
                <a:lnTo>
                  <a:pt x="2027039" y="1214437"/>
                </a:lnTo>
                <a:lnTo>
                  <a:pt x="2035969" y="1178718"/>
                </a:lnTo>
                <a:lnTo>
                  <a:pt x="2044899" y="1151929"/>
                </a:lnTo>
                <a:lnTo>
                  <a:pt x="2062758" y="1125140"/>
                </a:lnTo>
                <a:lnTo>
                  <a:pt x="2071688" y="1089421"/>
                </a:lnTo>
                <a:lnTo>
                  <a:pt x="2080617" y="1053703"/>
                </a:lnTo>
                <a:lnTo>
                  <a:pt x="2089547" y="1017984"/>
                </a:lnTo>
                <a:lnTo>
                  <a:pt x="2089547" y="982265"/>
                </a:lnTo>
                <a:lnTo>
                  <a:pt x="2089547" y="946546"/>
                </a:lnTo>
                <a:lnTo>
                  <a:pt x="2080617" y="901898"/>
                </a:lnTo>
                <a:lnTo>
                  <a:pt x="2071688" y="866179"/>
                </a:lnTo>
                <a:lnTo>
                  <a:pt x="2062758" y="830460"/>
                </a:lnTo>
                <a:lnTo>
                  <a:pt x="2053828" y="785812"/>
                </a:lnTo>
                <a:lnTo>
                  <a:pt x="2044899" y="750093"/>
                </a:lnTo>
                <a:lnTo>
                  <a:pt x="2027039" y="714375"/>
                </a:lnTo>
                <a:lnTo>
                  <a:pt x="2018110" y="678656"/>
                </a:lnTo>
                <a:lnTo>
                  <a:pt x="2009180" y="642937"/>
                </a:lnTo>
                <a:lnTo>
                  <a:pt x="2000250" y="607218"/>
                </a:lnTo>
                <a:lnTo>
                  <a:pt x="1991321" y="562570"/>
                </a:lnTo>
                <a:lnTo>
                  <a:pt x="1973461" y="526851"/>
                </a:lnTo>
                <a:lnTo>
                  <a:pt x="1964531" y="491132"/>
                </a:lnTo>
                <a:lnTo>
                  <a:pt x="1955602" y="464343"/>
                </a:lnTo>
                <a:lnTo>
                  <a:pt x="1937742" y="437554"/>
                </a:lnTo>
                <a:lnTo>
                  <a:pt x="1928813" y="410765"/>
                </a:lnTo>
                <a:lnTo>
                  <a:pt x="1910953" y="392906"/>
                </a:lnTo>
                <a:lnTo>
                  <a:pt x="1902024" y="375046"/>
                </a:lnTo>
                <a:lnTo>
                  <a:pt x="1893094" y="357187"/>
                </a:lnTo>
                <a:lnTo>
                  <a:pt x="1875235" y="348257"/>
                </a:lnTo>
                <a:lnTo>
                  <a:pt x="1866305" y="321468"/>
                </a:lnTo>
                <a:lnTo>
                  <a:pt x="1857375" y="312539"/>
                </a:lnTo>
                <a:lnTo>
                  <a:pt x="1848446" y="294679"/>
                </a:lnTo>
                <a:lnTo>
                  <a:pt x="1839516" y="276820"/>
                </a:lnTo>
                <a:lnTo>
                  <a:pt x="1821656" y="258960"/>
                </a:lnTo>
                <a:lnTo>
                  <a:pt x="1803797" y="241101"/>
                </a:lnTo>
                <a:lnTo>
                  <a:pt x="1785938" y="232171"/>
                </a:lnTo>
                <a:lnTo>
                  <a:pt x="1768078" y="214312"/>
                </a:lnTo>
                <a:lnTo>
                  <a:pt x="1750219" y="205383"/>
                </a:lnTo>
                <a:lnTo>
                  <a:pt x="1732360" y="187523"/>
                </a:lnTo>
                <a:lnTo>
                  <a:pt x="1714500" y="169664"/>
                </a:lnTo>
                <a:lnTo>
                  <a:pt x="1696641" y="151804"/>
                </a:lnTo>
                <a:lnTo>
                  <a:pt x="1678781" y="133945"/>
                </a:lnTo>
                <a:lnTo>
                  <a:pt x="1651992" y="125015"/>
                </a:lnTo>
                <a:lnTo>
                  <a:pt x="1625203" y="107156"/>
                </a:lnTo>
                <a:lnTo>
                  <a:pt x="1607344" y="98226"/>
                </a:lnTo>
                <a:lnTo>
                  <a:pt x="1580555" y="80367"/>
                </a:lnTo>
                <a:lnTo>
                  <a:pt x="1553766" y="71437"/>
                </a:lnTo>
                <a:lnTo>
                  <a:pt x="1526977" y="62508"/>
                </a:lnTo>
                <a:lnTo>
                  <a:pt x="1500188" y="53578"/>
                </a:lnTo>
                <a:lnTo>
                  <a:pt x="1473399" y="44648"/>
                </a:lnTo>
                <a:lnTo>
                  <a:pt x="1446610" y="26789"/>
                </a:lnTo>
                <a:lnTo>
                  <a:pt x="1419821" y="17859"/>
                </a:lnTo>
                <a:lnTo>
                  <a:pt x="1401961" y="8929"/>
                </a:lnTo>
                <a:lnTo>
                  <a:pt x="1375172" y="8929"/>
                </a:lnTo>
                <a:lnTo>
                  <a:pt x="1348383" y="0"/>
                </a:lnTo>
                <a:lnTo>
                  <a:pt x="1321594" y="0"/>
                </a:lnTo>
                <a:lnTo>
                  <a:pt x="1294805" y="0"/>
                </a:lnTo>
                <a:lnTo>
                  <a:pt x="1268016" y="8929"/>
                </a:lnTo>
                <a:lnTo>
                  <a:pt x="1232297" y="8929"/>
                </a:lnTo>
                <a:lnTo>
                  <a:pt x="1205508" y="8929"/>
                </a:lnTo>
                <a:lnTo>
                  <a:pt x="1178719" y="17859"/>
                </a:lnTo>
                <a:lnTo>
                  <a:pt x="1151930" y="17859"/>
                </a:lnTo>
                <a:lnTo>
                  <a:pt x="1125141" y="17859"/>
                </a:lnTo>
                <a:lnTo>
                  <a:pt x="1107281" y="17859"/>
                </a:lnTo>
                <a:lnTo>
                  <a:pt x="1089422" y="17859"/>
                </a:lnTo>
                <a:lnTo>
                  <a:pt x="1062633" y="17859"/>
                </a:lnTo>
                <a:lnTo>
                  <a:pt x="1044774" y="17859"/>
                </a:lnTo>
                <a:lnTo>
                  <a:pt x="1017985" y="17859"/>
                </a:lnTo>
                <a:lnTo>
                  <a:pt x="1000125" y="17859"/>
                </a:lnTo>
                <a:lnTo>
                  <a:pt x="973336" y="26789"/>
                </a:lnTo>
                <a:lnTo>
                  <a:pt x="946547" y="26789"/>
                </a:lnTo>
                <a:lnTo>
                  <a:pt x="919758" y="35718"/>
                </a:lnTo>
                <a:lnTo>
                  <a:pt x="892969" y="35718"/>
                </a:lnTo>
                <a:lnTo>
                  <a:pt x="875110" y="35718"/>
                </a:lnTo>
                <a:lnTo>
                  <a:pt x="848321" y="44648"/>
                </a:lnTo>
                <a:lnTo>
                  <a:pt x="830461" y="44648"/>
                </a:lnTo>
                <a:lnTo>
                  <a:pt x="803672" y="35718"/>
                </a:lnTo>
                <a:lnTo>
                  <a:pt x="776883" y="35718"/>
                </a:lnTo>
                <a:lnTo>
                  <a:pt x="759024" y="35718"/>
                </a:lnTo>
                <a:lnTo>
                  <a:pt x="732235" y="35718"/>
                </a:lnTo>
                <a:lnTo>
                  <a:pt x="705446" y="35718"/>
                </a:lnTo>
                <a:lnTo>
                  <a:pt x="687586" y="35718"/>
                </a:lnTo>
                <a:lnTo>
                  <a:pt x="660797" y="44648"/>
                </a:lnTo>
                <a:lnTo>
                  <a:pt x="634008" y="44648"/>
                </a:lnTo>
                <a:lnTo>
                  <a:pt x="616149" y="53578"/>
                </a:lnTo>
                <a:lnTo>
                  <a:pt x="589360" y="62508"/>
                </a:lnTo>
                <a:lnTo>
                  <a:pt x="571500" y="62508"/>
                </a:lnTo>
                <a:lnTo>
                  <a:pt x="553641" y="71437"/>
                </a:lnTo>
                <a:lnTo>
                  <a:pt x="526852" y="71437"/>
                </a:lnTo>
                <a:lnTo>
                  <a:pt x="508992" y="80367"/>
                </a:lnTo>
                <a:lnTo>
                  <a:pt x="491133" y="80367"/>
                </a:lnTo>
                <a:lnTo>
                  <a:pt x="473274" y="89297"/>
                </a:lnTo>
                <a:lnTo>
                  <a:pt x="455414" y="98226"/>
                </a:lnTo>
                <a:lnTo>
                  <a:pt x="437555" y="107156"/>
                </a:lnTo>
                <a:lnTo>
                  <a:pt x="428625" y="125015"/>
                </a:lnTo>
                <a:lnTo>
                  <a:pt x="410766" y="133945"/>
                </a:lnTo>
                <a:lnTo>
                  <a:pt x="401836" y="151804"/>
                </a:lnTo>
                <a:lnTo>
                  <a:pt x="392906" y="160734"/>
                </a:lnTo>
                <a:lnTo>
                  <a:pt x="375047" y="169664"/>
                </a:lnTo>
                <a:lnTo>
                  <a:pt x="375047" y="178594"/>
                </a:lnTo>
                <a:lnTo>
                  <a:pt x="366117" y="187523"/>
                </a:lnTo>
                <a:lnTo>
                  <a:pt x="357188" y="187523"/>
                </a:lnTo>
                <a:lnTo>
                  <a:pt x="357188" y="187523"/>
                </a:lnTo>
                <a:lnTo>
                  <a:pt x="357188" y="187523"/>
                </a:lnTo>
                <a:lnTo>
                  <a:pt x="348258" y="187523"/>
                </a:lnTo>
                <a:lnTo>
                  <a:pt x="348258" y="18752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5447109" y="214312"/>
            <a:ext cx="241103" cy="241103"/>
          </a:xfrm>
          <a:custGeom>
            <a:avLst/>
            <a:gdLst/>
            <a:ahLst/>
            <a:cxnLst/>
            <a:rect l="0" t="0" r="0" b="0"/>
            <a:pathLst>
              <a:path w="241103" h="241103">
                <a:moveTo>
                  <a:pt x="17860" y="0"/>
                </a:moveTo>
                <a:lnTo>
                  <a:pt x="17860" y="8930"/>
                </a:lnTo>
                <a:lnTo>
                  <a:pt x="17860" y="8930"/>
                </a:lnTo>
                <a:lnTo>
                  <a:pt x="17860" y="8930"/>
                </a:lnTo>
                <a:lnTo>
                  <a:pt x="8930" y="17860"/>
                </a:lnTo>
                <a:lnTo>
                  <a:pt x="8930" y="17860"/>
                </a:lnTo>
                <a:lnTo>
                  <a:pt x="8930" y="17860"/>
                </a:lnTo>
                <a:lnTo>
                  <a:pt x="0" y="17860"/>
                </a:lnTo>
                <a:lnTo>
                  <a:pt x="0" y="17860"/>
                </a:lnTo>
                <a:lnTo>
                  <a:pt x="0" y="17860"/>
                </a:lnTo>
                <a:lnTo>
                  <a:pt x="0" y="17860"/>
                </a:lnTo>
                <a:lnTo>
                  <a:pt x="0" y="17860"/>
                </a:lnTo>
                <a:lnTo>
                  <a:pt x="0" y="17860"/>
                </a:lnTo>
                <a:lnTo>
                  <a:pt x="0" y="17860"/>
                </a:lnTo>
                <a:lnTo>
                  <a:pt x="8930" y="26790"/>
                </a:lnTo>
                <a:lnTo>
                  <a:pt x="17860" y="35719"/>
                </a:lnTo>
                <a:lnTo>
                  <a:pt x="17860" y="62508"/>
                </a:lnTo>
                <a:lnTo>
                  <a:pt x="17860" y="80368"/>
                </a:lnTo>
                <a:lnTo>
                  <a:pt x="26789" y="107157"/>
                </a:lnTo>
                <a:lnTo>
                  <a:pt x="26789" y="133946"/>
                </a:lnTo>
                <a:lnTo>
                  <a:pt x="35719" y="160735"/>
                </a:lnTo>
                <a:lnTo>
                  <a:pt x="44649" y="178594"/>
                </a:lnTo>
                <a:lnTo>
                  <a:pt x="44649" y="196454"/>
                </a:lnTo>
                <a:lnTo>
                  <a:pt x="44649" y="214313"/>
                </a:lnTo>
                <a:lnTo>
                  <a:pt x="53579" y="214313"/>
                </a:lnTo>
                <a:lnTo>
                  <a:pt x="53579" y="214313"/>
                </a:lnTo>
                <a:lnTo>
                  <a:pt x="53579" y="223243"/>
                </a:lnTo>
                <a:lnTo>
                  <a:pt x="53579" y="223243"/>
                </a:lnTo>
                <a:lnTo>
                  <a:pt x="53579" y="223243"/>
                </a:lnTo>
                <a:lnTo>
                  <a:pt x="53579" y="223243"/>
                </a:lnTo>
                <a:lnTo>
                  <a:pt x="53579" y="223243"/>
                </a:lnTo>
                <a:lnTo>
                  <a:pt x="53579" y="232172"/>
                </a:lnTo>
                <a:lnTo>
                  <a:pt x="53579" y="232172"/>
                </a:lnTo>
                <a:lnTo>
                  <a:pt x="62508" y="241102"/>
                </a:lnTo>
                <a:lnTo>
                  <a:pt x="62508" y="241102"/>
                </a:lnTo>
                <a:lnTo>
                  <a:pt x="62508" y="241102"/>
                </a:lnTo>
                <a:lnTo>
                  <a:pt x="62508" y="241102"/>
                </a:lnTo>
                <a:lnTo>
                  <a:pt x="71438" y="232172"/>
                </a:lnTo>
                <a:lnTo>
                  <a:pt x="80368" y="232172"/>
                </a:lnTo>
                <a:lnTo>
                  <a:pt x="80368" y="223243"/>
                </a:lnTo>
                <a:lnTo>
                  <a:pt x="89297" y="223243"/>
                </a:lnTo>
                <a:lnTo>
                  <a:pt x="98227" y="223243"/>
                </a:lnTo>
                <a:lnTo>
                  <a:pt x="107157" y="223243"/>
                </a:lnTo>
                <a:lnTo>
                  <a:pt x="107157" y="223243"/>
                </a:lnTo>
                <a:lnTo>
                  <a:pt x="125016" y="223243"/>
                </a:lnTo>
                <a:lnTo>
                  <a:pt x="142875" y="223243"/>
                </a:lnTo>
                <a:lnTo>
                  <a:pt x="160735" y="214313"/>
                </a:lnTo>
                <a:lnTo>
                  <a:pt x="178594" y="223243"/>
                </a:lnTo>
                <a:lnTo>
                  <a:pt x="196454" y="214313"/>
                </a:lnTo>
                <a:lnTo>
                  <a:pt x="223243" y="214313"/>
                </a:lnTo>
                <a:lnTo>
                  <a:pt x="241102" y="205383"/>
                </a:lnTo>
                <a:lnTo>
                  <a:pt x="241102" y="205383"/>
                </a:lnTo>
                <a:lnTo>
                  <a:pt x="241102" y="20538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5706070" y="285750"/>
            <a:ext cx="196454" cy="151806"/>
          </a:xfrm>
          <a:custGeom>
            <a:avLst/>
            <a:gdLst/>
            <a:ahLst/>
            <a:cxnLst/>
            <a:rect l="0" t="0" r="0" b="0"/>
            <a:pathLst>
              <a:path w="196454" h="151806">
                <a:moveTo>
                  <a:pt x="196453" y="26789"/>
                </a:moveTo>
                <a:lnTo>
                  <a:pt x="187524" y="17859"/>
                </a:lnTo>
                <a:lnTo>
                  <a:pt x="178594" y="17859"/>
                </a:lnTo>
                <a:lnTo>
                  <a:pt x="178594" y="17859"/>
                </a:lnTo>
                <a:lnTo>
                  <a:pt x="160735" y="8930"/>
                </a:lnTo>
                <a:lnTo>
                  <a:pt x="151805" y="8930"/>
                </a:lnTo>
                <a:lnTo>
                  <a:pt x="142875" y="8930"/>
                </a:lnTo>
                <a:lnTo>
                  <a:pt x="133946" y="8930"/>
                </a:lnTo>
                <a:lnTo>
                  <a:pt x="125016" y="0"/>
                </a:lnTo>
                <a:lnTo>
                  <a:pt x="116086" y="0"/>
                </a:lnTo>
                <a:lnTo>
                  <a:pt x="98227" y="0"/>
                </a:lnTo>
                <a:lnTo>
                  <a:pt x="80368" y="8930"/>
                </a:lnTo>
                <a:lnTo>
                  <a:pt x="62508" y="8930"/>
                </a:lnTo>
                <a:lnTo>
                  <a:pt x="44649" y="17859"/>
                </a:lnTo>
                <a:lnTo>
                  <a:pt x="26789" y="35719"/>
                </a:lnTo>
                <a:lnTo>
                  <a:pt x="17860" y="44648"/>
                </a:lnTo>
                <a:lnTo>
                  <a:pt x="8930" y="62508"/>
                </a:lnTo>
                <a:lnTo>
                  <a:pt x="0" y="89297"/>
                </a:lnTo>
                <a:lnTo>
                  <a:pt x="0" y="98227"/>
                </a:lnTo>
                <a:lnTo>
                  <a:pt x="0" y="116086"/>
                </a:lnTo>
                <a:lnTo>
                  <a:pt x="0" y="133945"/>
                </a:lnTo>
                <a:lnTo>
                  <a:pt x="8930" y="142875"/>
                </a:lnTo>
                <a:lnTo>
                  <a:pt x="17860" y="151805"/>
                </a:lnTo>
                <a:lnTo>
                  <a:pt x="26789" y="151805"/>
                </a:lnTo>
                <a:lnTo>
                  <a:pt x="44649" y="142875"/>
                </a:lnTo>
                <a:lnTo>
                  <a:pt x="62508" y="142875"/>
                </a:lnTo>
                <a:lnTo>
                  <a:pt x="80368" y="133945"/>
                </a:lnTo>
                <a:lnTo>
                  <a:pt x="89297" y="133945"/>
                </a:lnTo>
                <a:lnTo>
                  <a:pt x="98227" y="125016"/>
                </a:lnTo>
                <a:lnTo>
                  <a:pt x="98227" y="116086"/>
                </a:lnTo>
                <a:lnTo>
                  <a:pt x="107157" y="116086"/>
                </a:lnTo>
                <a:lnTo>
                  <a:pt x="107157" y="116086"/>
                </a:lnTo>
                <a:lnTo>
                  <a:pt x="107157" y="116086"/>
                </a:lnTo>
                <a:lnTo>
                  <a:pt x="116086" y="125016"/>
                </a:lnTo>
                <a:lnTo>
                  <a:pt x="125016" y="142875"/>
                </a:lnTo>
                <a:lnTo>
                  <a:pt x="142875" y="142875"/>
                </a:lnTo>
                <a:lnTo>
                  <a:pt x="151805" y="151805"/>
                </a:lnTo>
                <a:lnTo>
                  <a:pt x="178594" y="142875"/>
                </a:lnTo>
                <a:lnTo>
                  <a:pt x="178594" y="14287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5965031" y="151805"/>
            <a:ext cx="151806" cy="267891"/>
          </a:xfrm>
          <a:custGeom>
            <a:avLst/>
            <a:gdLst/>
            <a:ahLst/>
            <a:cxnLst/>
            <a:rect l="0" t="0" r="0" b="0"/>
            <a:pathLst>
              <a:path w="151806" h="267891">
                <a:moveTo>
                  <a:pt x="44649" y="0"/>
                </a:moveTo>
                <a:lnTo>
                  <a:pt x="44649" y="0"/>
                </a:lnTo>
                <a:lnTo>
                  <a:pt x="35719" y="8929"/>
                </a:lnTo>
                <a:lnTo>
                  <a:pt x="35719" y="8929"/>
                </a:lnTo>
                <a:lnTo>
                  <a:pt x="35719" y="8929"/>
                </a:lnTo>
                <a:lnTo>
                  <a:pt x="26789" y="17859"/>
                </a:lnTo>
                <a:lnTo>
                  <a:pt x="26789" y="17859"/>
                </a:lnTo>
                <a:lnTo>
                  <a:pt x="17860" y="44648"/>
                </a:lnTo>
                <a:lnTo>
                  <a:pt x="17860" y="71437"/>
                </a:lnTo>
                <a:lnTo>
                  <a:pt x="8930" y="107156"/>
                </a:lnTo>
                <a:lnTo>
                  <a:pt x="0" y="142875"/>
                </a:lnTo>
                <a:lnTo>
                  <a:pt x="0" y="169664"/>
                </a:lnTo>
                <a:lnTo>
                  <a:pt x="0" y="187523"/>
                </a:lnTo>
                <a:lnTo>
                  <a:pt x="0" y="205382"/>
                </a:lnTo>
                <a:lnTo>
                  <a:pt x="0" y="214312"/>
                </a:lnTo>
                <a:lnTo>
                  <a:pt x="0" y="214312"/>
                </a:lnTo>
                <a:lnTo>
                  <a:pt x="0" y="214312"/>
                </a:lnTo>
                <a:lnTo>
                  <a:pt x="0" y="214312"/>
                </a:lnTo>
                <a:lnTo>
                  <a:pt x="0" y="214312"/>
                </a:lnTo>
                <a:lnTo>
                  <a:pt x="0" y="214312"/>
                </a:lnTo>
                <a:lnTo>
                  <a:pt x="8930" y="205382"/>
                </a:lnTo>
                <a:lnTo>
                  <a:pt x="17860" y="205382"/>
                </a:lnTo>
                <a:lnTo>
                  <a:pt x="35719" y="187523"/>
                </a:lnTo>
                <a:lnTo>
                  <a:pt x="44649" y="178593"/>
                </a:lnTo>
                <a:lnTo>
                  <a:pt x="62508" y="169664"/>
                </a:lnTo>
                <a:lnTo>
                  <a:pt x="80367" y="151804"/>
                </a:lnTo>
                <a:lnTo>
                  <a:pt x="89297" y="142875"/>
                </a:lnTo>
                <a:lnTo>
                  <a:pt x="107157" y="133945"/>
                </a:lnTo>
                <a:lnTo>
                  <a:pt x="116086" y="133945"/>
                </a:lnTo>
                <a:lnTo>
                  <a:pt x="125016" y="133945"/>
                </a:lnTo>
                <a:lnTo>
                  <a:pt x="133946" y="142875"/>
                </a:lnTo>
                <a:lnTo>
                  <a:pt x="142875" y="151804"/>
                </a:lnTo>
                <a:lnTo>
                  <a:pt x="151805" y="169664"/>
                </a:lnTo>
                <a:lnTo>
                  <a:pt x="151805" y="187523"/>
                </a:lnTo>
                <a:lnTo>
                  <a:pt x="151805" y="214312"/>
                </a:lnTo>
                <a:lnTo>
                  <a:pt x="142875" y="232172"/>
                </a:lnTo>
                <a:lnTo>
                  <a:pt x="133946" y="250031"/>
                </a:lnTo>
                <a:lnTo>
                  <a:pt x="125016" y="258961"/>
                </a:lnTo>
                <a:lnTo>
                  <a:pt x="107157" y="258961"/>
                </a:lnTo>
                <a:lnTo>
                  <a:pt x="98227" y="258961"/>
                </a:lnTo>
                <a:lnTo>
                  <a:pt x="80367" y="258961"/>
                </a:lnTo>
                <a:lnTo>
                  <a:pt x="53578" y="258961"/>
                </a:lnTo>
                <a:lnTo>
                  <a:pt x="44649" y="258961"/>
                </a:lnTo>
                <a:lnTo>
                  <a:pt x="26789" y="267890"/>
                </a:lnTo>
                <a:lnTo>
                  <a:pt x="17860" y="267890"/>
                </a:lnTo>
                <a:lnTo>
                  <a:pt x="17860" y="267890"/>
                </a:lnTo>
                <a:lnTo>
                  <a:pt x="17860" y="26789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 name="Freeform 10"/>
          <p:cNvSpPr/>
          <p:nvPr/>
        </p:nvSpPr>
        <p:spPr bwMode="auto">
          <a:xfrm>
            <a:off x="6527602" y="107156"/>
            <a:ext cx="17860" cy="285751"/>
          </a:xfrm>
          <a:custGeom>
            <a:avLst/>
            <a:gdLst/>
            <a:ahLst/>
            <a:cxnLst/>
            <a:rect l="0" t="0" r="0" b="0"/>
            <a:pathLst>
              <a:path w="17860" h="285751">
                <a:moveTo>
                  <a:pt x="0" y="0"/>
                </a:moveTo>
                <a:lnTo>
                  <a:pt x="0" y="0"/>
                </a:lnTo>
                <a:lnTo>
                  <a:pt x="0" y="0"/>
                </a:lnTo>
                <a:lnTo>
                  <a:pt x="0" y="0"/>
                </a:lnTo>
                <a:lnTo>
                  <a:pt x="0" y="8930"/>
                </a:lnTo>
                <a:lnTo>
                  <a:pt x="0" y="17860"/>
                </a:lnTo>
                <a:lnTo>
                  <a:pt x="0" y="26789"/>
                </a:lnTo>
                <a:lnTo>
                  <a:pt x="8929" y="62508"/>
                </a:lnTo>
                <a:lnTo>
                  <a:pt x="8929" y="98227"/>
                </a:lnTo>
                <a:lnTo>
                  <a:pt x="17859" y="142875"/>
                </a:lnTo>
                <a:lnTo>
                  <a:pt x="17859" y="178594"/>
                </a:lnTo>
                <a:lnTo>
                  <a:pt x="8929" y="205383"/>
                </a:lnTo>
                <a:lnTo>
                  <a:pt x="8929" y="232172"/>
                </a:lnTo>
                <a:lnTo>
                  <a:pt x="8929" y="241102"/>
                </a:lnTo>
                <a:lnTo>
                  <a:pt x="0" y="258961"/>
                </a:lnTo>
                <a:lnTo>
                  <a:pt x="0" y="267891"/>
                </a:lnTo>
                <a:lnTo>
                  <a:pt x="0" y="276821"/>
                </a:lnTo>
                <a:lnTo>
                  <a:pt x="0" y="276821"/>
                </a:lnTo>
                <a:lnTo>
                  <a:pt x="0" y="285750"/>
                </a:lnTo>
                <a:lnTo>
                  <a:pt x="0" y="285750"/>
                </a:lnTo>
                <a:lnTo>
                  <a:pt x="0" y="285750"/>
                </a:lnTo>
                <a:lnTo>
                  <a:pt x="0" y="276821"/>
                </a:lnTo>
                <a:lnTo>
                  <a:pt x="0" y="27682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 name="Freeform 11"/>
          <p:cNvSpPr/>
          <p:nvPr/>
        </p:nvSpPr>
        <p:spPr bwMode="auto">
          <a:xfrm>
            <a:off x="6679406" y="258961"/>
            <a:ext cx="80368" cy="17860"/>
          </a:xfrm>
          <a:custGeom>
            <a:avLst/>
            <a:gdLst/>
            <a:ahLst/>
            <a:cxnLst/>
            <a:rect l="0" t="0" r="0" b="0"/>
            <a:pathLst>
              <a:path w="80368" h="17860">
                <a:moveTo>
                  <a:pt x="0" y="8930"/>
                </a:moveTo>
                <a:lnTo>
                  <a:pt x="0" y="8930"/>
                </a:lnTo>
                <a:lnTo>
                  <a:pt x="0" y="17859"/>
                </a:lnTo>
                <a:lnTo>
                  <a:pt x="0" y="17859"/>
                </a:lnTo>
                <a:lnTo>
                  <a:pt x="8930" y="17859"/>
                </a:lnTo>
                <a:lnTo>
                  <a:pt x="8930" y="8930"/>
                </a:lnTo>
                <a:lnTo>
                  <a:pt x="17860" y="8930"/>
                </a:lnTo>
                <a:lnTo>
                  <a:pt x="26789" y="8930"/>
                </a:lnTo>
                <a:lnTo>
                  <a:pt x="35719" y="8930"/>
                </a:lnTo>
                <a:lnTo>
                  <a:pt x="53578" y="8930"/>
                </a:lnTo>
                <a:lnTo>
                  <a:pt x="62508" y="0"/>
                </a:lnTo>
                <a:lnTo>
                  <a:pt x="80367" y="0"/>
                </a:lnTo>
                <a:lnTo>
                  <a:pt x="80367"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 name="Freeform 12"/>
          <p:cNvSpPr/>
          <p:nvPr/>
        </p:nvSpPr>
        <p:spPr bwMode="auto">
          <a:xfrm>
            <a:off x="6902648" y="151805"/>
            <a:ext cx="53580" cy="223243"/>
          </a:xfrm>
          <a:custGeom>
            <a:avLst/>
            <a:gdLst/>
            <a:ahLst/>
            <a:cxnLst/>
            <a:rect l="0" t="0" r="0" b="0"/>
            <a:pathLst>
              <a:path w="53580" h="223243">
                <a:moveTo>
                  <a:pt x="53579" y="0"/>
                </a:moveTo>
                <a:lnTo>
                  <a:pt x="53579" y="8929"/>
                </a:lnTo>
                <a:lnTo>
                  <a:pt x="44649" y="8929"/>
                </a:lnTo>
                <a:lnTo>
                  <a:pt x="44649" y="17859"/>
                </a:lnTo>
                <a:lnTo>
                  <a:pt x="35719" y="44648"/>
                </a:lnTo>
                <a:lnTo>
                  <a:pt x="26790" y="71437"/>
                </a:lnTo>
                <a:lnTo>
                  <a:pt x="17860" y="107156"/>
                </a:lnTo>
                <a:lnTo>
                  <a:pt x="8930" y="142875"/>
                </a:lnTo>
                <a:lnTo>
                  <a:pt x="8930" y="169664"/>
                </a:lnTo>
                <a:lnTo>
                  <a:pt x="0" y="196453"/>
                </a:lnTo>
                <a:lnTo>
                  <a:pt x="0" y="214312"/>
                </a:lnTo>
                <a:lnTo>
                  <a:pt x="0" y="223242"/>
                </a:lnTo>
                <a:lnTo>
                  <a:pt x="8930" y="223242"/>
                </a:lnTo>
                <a:lnTo>
                  <a:pt x="8930" y="223242"/>
                </a:lnTo>
                <a:lnTo>
                  <a:pt x="8930" y="22324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 name="Freeform 13"/>
          <p:cNvSpPr/>
          <p:nvPr/>
        </p:nvSpPr>
        <p:spPr bwMode="auto">
          <a:xfrm>
            <a:off x="6893719" y="107156"/>
            <a:ext cx="232173" cy="258962"/>
          </a:xfrm>
          <a:custGeom>
            <a:avLst/>
            <a:gdLst/>
            <a:ahLst/>
            <a:cxnLst/>
            <a:rect l="0" t="0" r="0" b="0"/>
            <a:pathLst>
              <a:path w="232173" h="258962">
                <a:moveTo>
                  <a:pt x="8929" y="8930"/>
                </a:moveTo>
                <a:lnTo>
                  <a:pt x="17859" y="8930"/>
                </a:lnTo>
                <a:lnTo>
                  <a:pt x="17859" y="8930"/>
                </a:lnTo>
                <a:lnTo>
                  <a:pt x="26789" y="8930"/>
                </a:lnTo>
                <a:lnTo>
                  <a:pt x="35719" y="8930"/>
                </a:lnTo>
                <a:lnTo>
                  <a:pt x="53578" y="8930"/>
                </a:lnTo>
                <a:lnTo>
                  <a:pt x="62508" y="0"/>
                </a:lnTo>
                <a:lnTo>
                  <a:pt x="80367" y="0"/>
                </a:lnTo>
                <a:lnTo>
                  <a:pt x="98226" y="0"/>
                </a:lnTo>
                <a:lnTo>
                  <a:pt x="116086" y="0"/>
                </a:lnTo>
                <a:lnTo>
                  <a:pt x="133945" y="8930"/>
                </a:lnTo>
                <a:lnTo>
                  <a:pt x="151804" y="8930"/>
                </a:lnTo>
                <a:lnTo>
                  <a:pt x="169664" y="17860"/>
                </a:lnTo>
                <a:lnTo>
                  <a:pt x="187523" y="26789"/>
                </a:lnTo>
                <a:lnTo>
                  <a:pt x="205383" y="35719"/>
                </a:lnTo>
                <a:lnTo>
                  <a:pt x="214312" y="53578"/>
                </a:lnTo>
                <a:lnTo>
                  <a:pt x="232172" y="89297"/>
                </a:lnTo>
                <a:lnTo>
                  <a:pt x="223242" y="125016"/>
                </a:lnTo>
                <a:lnTo>
                  <a:pt x="205383" y="160735"/>
                </a:lnTo>
                <a:lnTo>
                  <a:pt x="160734" y="196453"/>
                </a:lnTo>
                <a:lnTo>
                  <a:pt x="116086" y="223242"/>
                </a:lnTo>
                <a:lnTo>
                  <a:pt x="71437" y="241102"/>
                </a:lnTo>
                <a:lnTo>
                  <a:pt x="35719" y="250031"/>
                </a:lnTo>
                <a:lnTo>
                  <a:pt x="8929" y="258961"/>
                </a:lnTo>
                <a:lnTo>
                  <a:pt x="0" y="258961"/>
                </a:lnTo>
                <a:lnTo>
                  <a:pt x="0" y="250031"/>
                </a:lnTo>
                <a:lnTo>
                  <a:pt x="0" y="25003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 name="Freeform 14"/>
          <p:cNvSpPr/>
          <p:nvPr/>
        </p:nvSpPr>
        <p:spPr bwMode="auto">
          <a:xfrm>
            <a:off x="7277695" y="98227"/>
            <a:ext cx="178595" cy="223243"/>
          </a:xfrm>
          <a:custGeom>
            <a:avLst/>
            <a:gdLst/>
            <a:ahLst/>
            <a:cxnLst/>
            <a:rect l="0" t="0" r="0" b="0"/>
            <a:pathLst>
              <a:path w="178595" h="223243">
                <a:moveTo>
                  <a:pt x="35719" y="26789"/>
                </a:moveTo>
                <a:lnTo>
                  <a:pt x="35719" y="26789"/>
                </a:lnTo>
                <a:lnTo>
                  <a:pt x="35719" y="26789"/>
                </a:lnTo>
                <a:lnTo>
                  <a:pt x="26789" y="26789"/>
                </a:lnTo>
                <a:lnTo>
                  <a:pt x="26789" y="35718"/>
                </a:lnTo>
                <a:lnTo>
                  <a:pt x="26789" y="35718"/>
                </a:lnTo>
                <a:lnTo>
                  <a:pt x="26789" y="35718"/>
                </a:lnTo>
                <a:lnTo>
                  <a:pt x="35719" y="35718"/>
                </a:lnTo>
                <a:lnTo>
                  <a:pt x="35719" y="35718"/>
                </a:lnTo>
                <a:lnTo>
                  <a:pt x="44649" y="35718"/>
                </a:lnTo>
                <a:lnTo>
                  <a:pt x="53578" y="26789"/>
                </a:lnTo>
                <a:lnTo>
                  <a:pt x="71438" y="17859"/>
                </a:lnTo>
                <a:lnTo>
                  <a:pt x="80368" y="17859"/>
                </a:lnTo>
                <a:lnTo>
                  <a:pt x="89297" y="8929"/>
                </a:lnTo>
                <a:lnTo>
                  <a:pt x="107157" y="8929"/>
                </a:lnTo>
                <a:lnTo>
                  <a:pt x="116086" y="0"/>
                </a:lnTo>
                <a:lnTo>
                  <a:pt x="133946" y="0"/>
                </a:lnTo>
                <a:lnTo>
                  <a:pt x="142875" y="0"/>
                </a:lnTo>
                <a:lnTo>
                  <a:pt x="151805" y="8929"/>
                </a:lnTo>
                <a:lnTo>
                  <a:pt x="151805" y="8929"/>
                </a:lnTo>
                <a:lnTo>
                  <a:pt x="160735" y="17859"/>
                </a:lnTo>
                <a:lnTo>
                  <a:pt x="160735" y="26789"/>
                </a:lnTo>
                <a:lnTo>
                  <a:pt x="160735" y="35718"/>
                </a:lnTo>
                <a:lnTo>
                  <a:pt x="151805" y="35718"/>
                </a:lnTo>
                <a:lnTo>
                  <a:pt x="142875" y="44648"/>
                </a:lnTo>
                <a:lnTo>
                  <a:pt x="133946" y="53578"/>
                </a:lnTo>
                <a:lnTo>
                  <a:pt x="125016" y="62507"/>
                </a:lnTo>
                <a:lnTo>
                  <a:pt x="116086" y="62507"/>
                </a:lnTo>
                <a:lnTo>
                  <a:pt x="107157" y="71437"/>
                </a:lnTo>
                <a:lnTo>
                  <a:pt x="89297" y="80367"/>
                </a:lnTo>
                <a:lnTo>
                  <a:pt x="80368" y="80367"/>
                </a:lnTo>
                <a:lnTo>
                  <a:pt x="80368" y="89296"/>
                </a:lnTo>
                <a:lnTo>
                  <a:pt x="71438" y="89296"/>
                </a:lnTo>
                <a:lnTo>
                  <a:pt x="71438" y="98226"/>
                </a:lnTo>
                <a:lnTo>
                  <a:pt x="71438" y="98226"/>
                </a:lnTo>
                <a:lnTo>
                  <a:pt x="80368" y="98226"/>
                </a:lnTo>
                <a:lnTo>
                  <a:pt x="89297" y="107156"/>
                </a:lnTo>
                <a:lnTo>
                  <a:pt x="98227" y="107156"/>
                </a:lnTo>
                <a:lnTo>
                  <a:pt x="107157" y="116085"/>
                </a:lnTo>
                <a:lnTo>
                  <a:pt x="125016" y="116085"/>
                </a:lnTo>
                <a:lnTo>
                  <a:pt x="133946" y="116085"/>
                </a:lnTo>
                <a:lnTo>
                  <a:pt x="151805" y="125015"/>
                </a:lnTo>
                <a:lnTo>
                  <a:pt x="169664" y="142875"/>
                </a:lnTo>
                <a:lnTo>
                  <a:pt x="178594" y="160734"/>
                </a:lnTo>
                <a:lnTo>
                  <a:pt x="169664" y="178593"/>
                </a:lnTo>
                <a:lnTo>
                  <a:pt x="151805" y="196453"/>
                </a:lnTo>
                <a:lnTo>
                  <a:pt x="133946" y="205382"/>
                </a:lnTo>
                <a:lnTo>
                  <a:pt x="116086" y="214312"/>
                </a:lnTo>
                <a:lnTo>
                  <a:pt x="89297" y="223242"/>
                </a:lnTo>
                <a:lnTo>
                  <a:pt x="71438" y="223242"/>
                </a:lnTo>
                <a:lnTo>
                  <a:pt x="44649" y="223242"/>
                </a:lnTo>
                <a:lnTo>
                  <a:pt x="26789" y="223242"/>
                </a:lnTo>
                <a:lnTo>
                  <a:pt x="17860" y="223242"/>
                </a:lnTo>
                <a:lnTo>
                  <a:pt x="8930" y="223242"/>
                </a:lnTo>
                <a:lnTo>
                  <a:pt x="8930" y="223242"/>
                </a:lnTo>
                <a:lnTo>
                  <a:pt x="0" y="214312"/>
                </a:lnTo>
                <a:lnTo>
                  <a:pt x="0" y="205382"/>
                </a:lnTo>
                <a:lnTo>
                  <a:pt x="8930" y="196453"/>
                </a:lnTo>
                <a:lnTo>
                  <a:pt x="8930" y="19645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 name="Freeform 15"/>
          <p:cNvSpPr/>
          <p:nvPr/>
        </p:nvSpPr>
        <p:spPr bwMode="auto">
          <a:xfrm>
            <a:off x="7527727" y="71437"/>
            <a:ext cx="151805" cy="321470"/>
          </a:xfrm>
          <a:custGeom>
            <a:avLst/>
            <a:gdLst/>
            <a:ahLst/>
            <a:cxnLst/>
            <a:rect l="0" t="0" r="0" b="0"/>
            <a:pathLst>
              <a:path w="151805" h="321470">
                <a:moveTo>
                  <a:pt x="125015" y="17860"/>
                </a:moveTo>
                <a:lnTo>
                  <a:pt x="116086" y="17860"/>
                </a:lnTo>
                <a:lnTo>
                  <a:pt x="107156" y="8930"/>
                </a:lnTo>
                <a:lnTo>
                  <a:pt x="98226" y="8930"/>
                </a:lnTo>
                <a:lnTo>
                  <a:pt x="89296" y="8930"/>
                </a:lnTo>
                <a:lnTo>
                  <a:pt x="80367" y="0"/>
                </a:lnTo>
                <a:lnTo>
                  <a:pt x="71437" y="0"/>
                </a:lnTo>
                <a:lnTo>
                  <a:pt x="53578" y="0"/>
                </a:lnTo>
                <a:lnTo>
                  <a:pt x="44648" y="8930"/>
                </a:lnTo>
                <a:lnTo>
                  <a:pt x="35718" y="17860"/>
                </a:lnTo>
                <a:lnTo>
                  <a:pt x="17859" y="26790"/>
                </a:lnTo>
                <a:lnTo>
                  <a:pt x="8929" y="35719"/>
                </a:lnTo>
                <a:lnTo>
                  <a:pt x="0" y="44649"/>
                </a:lnTo>
                <a:lnTo>
                  <a:pt x="0" y="62508"/>
                </a:lnTo>
                <a:lnTo>
                  <a:pt x="0" y="71438"/>
                </a:lnTo>
                <a:lnTo>
                  <a:pt x="0" y="80368"/>
                </a:lnTo>
                <a:lnTo>
                  <a:pt x="8929" y="89297"/>
                </a:lnTo>
                <a:lnTo>
                  <a:pt x="17859" y="89297"/>
                </a:lnTo>
                <a:lnTo>
                  <a:pt x="35718" y="89297"/>
                </a:lnTo>
                <a:lnTo>
                  <a:pt x="53578" y="89297"/>
                </a:lnTo>
                <a:lnTo>
                  <a:pt x="71437" y="89297"/>
                </a:lnTo>
                <a:lnTo>
                  <a:pt x="89296" y="80368"/>
                </a:lnTo>
                <a:lnTo>
                  <a:pt x="107156" y="80368"/>
                </a:lnTo>
                <a:lnTo>
                  <a:pt x="116086" y="71438"/>
                </a:lnTo>
                <a:lnTo>
                  <a:pt x="133945" y="71438"/>
                </a:lnTo>
                <a:lnTo>
                  <a:pt x="142875" y="71438"/>
                </a:lnTo>
                <a:lnTo>
                  <a:pt x="151804" y="71438"/>
                </a:lnTo>
                <a:lnTo>
                  <a:pt x="151804" y="80368"/>
                </a:lnTo>
                <a:lnTo>
                  <a:pt x="151804" y="107157"/>
                </a:lnTo>
                <a:lnTo>
                  <a:pt x="142875" y="142875"/>
                </a:lnTo>
                <a:lnTo>
                  <a:pt x="116086" y="187524"/>
                </a:lnTo>
                <a:lnTo>
                  <a:pt x="98226" y="232172"/>
                </a:lnTo>
                <a:lnTo>
                  <a:pt x="80367" y="267891"/>
                </a:lnTo>
                <a:lnTo>
                  <a:pt x="71437" y="285750"/>
                </a:lnTo>
                <a:lnTo>
                  <a:pt x="71437" y="303610"/>
                </a:lnTo>
                <a:lnTo>
                  <a:pt x="71437" y="312540"/>
                </a:lnTo>
                <a:lnTo>
                  <a:pt x="71437" y="321469"/>
                </a:lnTo>
                <a:lnTo>
                  <a:pt x="71437" y="321469"/>
                </a:lnTo>
                <a:lnTo>
                  <a:pt x="80367" y="321469"/>
                </a:lnTo>
                <a:lnTo>
                  <a:pt x="89296" y="303610"/>
                </a:lnTo>
                <a:lnTo>
                  <a:pt x="89296" y="30361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7" name="Freeform 16"/>
          <p:cNvSpPr/>
          <p:nvPr/>
        </p:nvSpPr>
        <p:spPr bwMode="auto">
          <a:xfrm>
            <a:off x="5813227" y="1339453"/>
            <a:ext cx="294680" cy="294681"/>
          </a:xfrm>
          <a:custGeom>
            <a:avLst/>
            <a:gdLst/>
            <a:ahLst/>
            <a:cxnLst/>
            <a:rect l="0" t="0" r="0" b="0"/>
            <a:pathLst>
              <a:path w="294680" h="294681">
                <a:moveTo>
                  <a:pt x="223242" y="62508"/>
                </a:moveTo>
                <a:lnTo>
                  <a:pt x="223242" y="62508"/>
                </a:lnTo>
                <a:lnTo>
                  <a:pt x="223242" y="71437"/>
                </a:lnTo>
                <a:lnTo>
                  <a:pt x="232171" y="71437"/>
                </a:lnTo>
                <a:lnTo>
                  <a:pt x="232171" y="71437"/>
                </a:lnTo>
                <a:lnTo>
                  <a:pt x="232171" y="71437"/>
                </a:lnTo>
                <a:lnTo>
                  <a:pt x="232171" y="71437"/>
                </a:lnTo>
                <a:lnTo>
                  <a:pt x="232171" y="71437"/>
                </a:lnTo>
                <a:lnTo>
                  <a:pt x="223242" y="62508"/>
                </a:lnTo>
                <a:lnTo>
                  <a:pt x="223242" y="62508"/>
                </a:lnTo>
                <a:lnTo>
                  <a:pt x="223242" y="53578"/>
                </a:lnTo>
                <a:lnTo>
                  <a:pt x="223242" y="44649"/>
                </a:lnTo>
                <a:lnTo>
                  <a:pt x="223242" y="26789"/>
                </a:lnTo>
                <a:lnTo>
                  <a:pt x="214312" y="26789"/>
                </a:lnTo>
                <a:lnTo>
                  <a:pt x="214312" y="8930"/>
                </a:lnTo>
                <a:lnTo>
                  <a:pt x="214312" y="0"/>
                </a:lnTo>
                <a:lnTo>
                  <a:pt x="205382" y="0"/>
                </a:lnTo>
                <a:lnTo>
                  <a:pt x="196453" y="0"/>
                </a:lnTo>
                <a:lnTo>
                  <a:pt x="196453" y="0"/>
                </a:lnTo>
                <a:lnTo>
                  <a:pt x="178593" y="0"/>
                </a:lnTo>
                <a:lnTo>
                  <a:pt x="169664" y="8930"/>
                </a:lnTo>
                <a:lnTo>
                  <a:pt x="160734" y="17860"/>
                </a:lnTo>
                <a:lnTo>
                  <a:pt x="160734" y="35719"/>
                </a:lnTo>
                <a:lnTo>
                  <a:pt x="151804" y="44649"/>
                </a:lnTo>
                <a:lnTo>
                  <a:pt x="151804" y="62508"/>
                </a:lnTo>
                <a:lnTo>
                  <a:pt x="151804" y="80367"/>
                </a:lnTo>
                <a:lnTo>
                  <a:pt x="151804" y="89297"/>
                </a:lnTo>
                <a:lnTo>
                  <a:pt x="160734" y="98226"/>
                </a:lnTo>
                <a:lnTo>
                  <a:pt x="178593" y="107156"/>
                </a:lnTo>
                <a:lnTo>
                  <a:pt x="196453" y="125016"/>
                </a:lnTo>
                <a:lnTo>
                  <a:pt x="214312" y="142875"/>
                </a:lnTo>
                <a:lnTo>
                  <a:pt x="241101" y="160734"/>
                </a:lnTo>
                <a:lnTo>
                  <a:pt x="267890" y="187523"/>
                </a:lnTo>
                <a:lnTo>
                  <a:pt x="285750" y="214312"/>
                </a:lnTo>
                <a:lnTo>
                  <a:pt x="294679" y="232172"/>
                </a:lnTo>
                <a:lnTo>
                  <a:pt x="294679" y="258961"/>
                </a:lnTo>
                <a:lnTo>
                  <a:pt x="276820" y="276820"/>
                </a:lnTo>
                <a:lnTo>
                  <a:pt x="258961" y="285750"/>
                </a:lnTo>
                <a:lnTo>
                  <a:pt x="214312" y="294680"/>
                </a:lnTo>
                <a:lnTo>
                  <a:pt x="169664" y="285750"/>
                </a:lnTo>
                <a:lnTo>
                  <a:pt x="125015" y="276820"/>
                </a:lnTo>
                <a:lnTo>
                  <a:pt x="89296" y="267891"/>
                </a:lnTo>
                <a:lnTo>
                  <a:pt x="53578" y="267891"/>
                </a:lnTo>
                <a:lnTo>
                  <a:pt x="26789" y="258961"/>
                </a:lnTo>
                <a:lnTo>
                  <a:pt x="8929" y="250031"/>
                </a:lnTo>
                <a:lnTo>
                  <a:pt x="0" y="250031"/>
                </a:lnTo>
                <a:lnTo>
                  <a:pt x="0" y="250031"/>
                </a:lnTo>
                <a:lnTo>
                  <a:pt x="0" y="241101"/>
                </a:lnTo>
                <a:lnTo>
                  <a:pt x="8929" y="241101"/>
                </a:lnTo>
                <a:lnTo>
                  <a:pt x="17859" y="241101"/>
                </a:lnTo>
                <a:lnTo>
                  <a:pt x="17859" y="24110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8" name="Freeform 17"/>
          <p:cNvSpPr/>
          <p:nvPr/>
        </p:nvSpPr>
        <p:spPr bwMode="auto">
          <a:xfrm>
            <a:off x="6197203" y="1375172"/>
            <a:ext cx="35720" cy="258962"/>
          </a:xfrm>
          <a:custGeom>
            <a:avLst/>
            <a:gdLst/>
            <a:ahLst/>
            <a:cxnLst/>
            <a:rect l="0" t="0" r="0" b="0"/>
            <a:pathLst>
              <a:path w="35720" h="258962">
                <a:moveTo>
                  <a:pt x="0" y="0"/>
                </a:moveTo>
                <a:lnTo>
                  <a:pt x="0" y="0"/>
                </a:lnTo>
                <a:lnTo>
                  <a:pt x="0" y="0"/>
                </a:lnTo>
                <a:lnTo>
                  <a:pt x="8930" y="0"/>
                </a:lnTo>
                <a:lnTo>
                  <a:pt x="8930" y="0"/>
                </a:lnTo>
                <a:lnTo>
                  <a:pt x="17860" y="0"/>
                </a:lnTo>
                <a:lnTo>
                  <a:pt x="17860" y="17859"/>
                </a:lnTo>
                <a:lnTo>
                  <a:pt x="17860" y="35718"/>
                </a:lnTo>
                <a:lnTo>
                  <a:pt x="17860" y="53578"/>
                </a:lnTo>
                <a:lnTo>
                  <a:pt x="17860" y="89297"/>
                </a:lnTo>
                <a:lnTo>
                  <a:pt x="17860" y="125015"/>
                </a:lnTo>
                <a:lnTo>
                  <a:pt x="26789" y="160734"/>
                </a:lnTo>
                <a:lnTo>
                  <a:pt x="26789" y="196453"/>
                </a:lnTo>
                <a:lnTo>
                  <a:pt x="26789" y="223242"/>
                </a:lnTo>
                <a:lnTo>
                  <a:pt x="26789" y="241101"/>
                </a:lnTo>
                <a:lnTo>
                  <a:pt x="26789" y="250031"/>
                </a:lnTo>
                <a:lnTo>
                  <a:pt x="35719" y="258961"/>
                </a:lnTo>
                <a:lnTo>
                  <a:pt x="35719" y="250031"/>
                </a:lnTo>
                <a:lnTo>
                  <a:pt x="35719" y="241101"/>
                </a:lnTo>
                <a:lnTo>
                  <a:pt x="26789" y="223242"/>
                </a:lnTo>
                <a:lnTo>
                  <a:pt x="17860" y="196453"/>
                </a:lnTo>
                <a:lnTo>
                  <a:pt x="0" y="160734"/>
                </a:lnTo>
                <a:lnTo>
                  <a:pt x="0" y="16073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9" name="Freeform 18"/>
          <p:cNvSpPr/>
          <p:nvPr/>
        </p:nvSpPr>
        <p:spPr bwMode="auto">
          <a:xfrm>
            <a:off x="6018609" y="1339453"/>
            <a:ext cx="348259" cy="53579"/>
          </a:xfrm>
          <a:custGeom>
            <a:avLst/>
            <a:gdLst/>
            <a:ahLst/>
            <a:cxnLst/>
            <a:rect l="0" t="0" r="0" b="0"/>
            <a:pathLst>
              <a:path w="348259" h="53579">
                <a:moveTo>
                  <a:pt x="26789" y="53578"/>
                </a:moveTo>
                <a:lnTo>
                  <a:pt x="26789" y="53578"/>
                </a:lnTo>
                <a:lnTo>
                  <a:pt x="17860" y="53578"/>
                </a:lnTo>
                <a:lnTo>
                  <a:pt x="0" y="53578"/>
                </a:lnTo>
                <a:lnTo>
                  <a:pt x="0" y="44649"/>
                </a:lnTo>
                <a:lnTo>
                  <a:pt x="0" y="44649"/>
                </a:lnTo>
                <a:lnTo>
                  <a:pt x="17860" y="35719"/>
                </a:lnTo>
                <a:lnTo>
                  <a:pt x="44649" y="35719"/>
                </a:lnTo>
                <a:lnTo>
                  <a:pt x="89297" y="26789"/>
                </a:lnTo>
                <a:lnTo>
                  <a:pt x="133946" y="26789"/>
                </a:lnTo>
                <a:lnTo>
                  <a:pt x="178594" y="17860"/>
                </a:lnTo>
                <a:lnTo>
                  <a:pt x="232172" y="17860"/>
                </a:lnTo>
                <a:lnTo>
                  <a:pt x="276821" y="8930"/>
                </a:lnTo>
                <a:lnTo>
                  <a:pt x="312539" y="8930"/>
                </a:lnTo>
                <a:lnTo>
                  <a:pt x="330399" y="0"/>
                </a:lnTo>
                <a:lnTo>
                  <a:pt x="348258" y="0"/>
                </a:lnTo>
                <a:lnTo>
                  <a:pt x="348258"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0" name="Freeform 19"/>
          <p:cNvSpPr/>
          <p:nvPr/>
        </p:nvSpPr>
        <p:spPr bwMode="auto">
          <a:xfrm>
            <a:off x="6366867" y="1330523"/>
            <a:ext cx="196454" cy="250032"/>
          </a:xfrm>
          <a:custGeom>
            <a:avLst/>
            <a:gdLst/>
            <a:ahLst/>
            <a:cxnLst/>
            <a:rect l="0" t="0" r="0" b="0"/>
            <a:pathLst>
              <a:path w="196454" h="250032">
                <a:moveTo>
                  <a:pt x="196453" y="0"/>
                </a:moveTo>
                <a:lnTo>
                  <a:pt x="196453" y="0"/>
                </a:lnTo>
                <a:lnTo>
                  <a:pt x="196453" y="0"/>
                </a:lnTo>
                <a:lnTo>
                  <a:pt x="196453" y="0"/>
                </a:lnTo>
                <a:lnTo>
                  <a:pt x="187524" y="0"/>
                </a:lnTo>
                <a:lnTo>
                  <a:pt x="178594" y="0"/>
                </a:lnTo>
                <a:lnTo>
                  <a:pt x="169664" y="8930"/>
                </a:lnTo>
                <a:lnTo>
                  <a:pt x="160735" y="8930"/>
                </a:lnTo>
                <a:lnTo>
                  <a:pt x="142875" y="17860"/>
                </a:lnTo>
                <a:lnTo>
                  <a:pt x="133946" y="17860"/>
                </a:lnTo>
                <a:lnTo>
                  <a:pt x="107156" y="17860"/>
                </a:lnTo>
                <a:lnTo>
                  <a:pt x="80367" y="26790"/>
                </a:lnTo>
                <a:lnTo>
                  <a:pt x="53578" y="26790"/>
                </a:lnTo>
                <a:lnTo>
                  <a:pt x="35719" y="35719"/>
                </a:lnTo>
                <a:lnTo>
                  <a:pt x="8930" y="44649"/>
                </a:lnTo>
                <a:lnTo>
                  <a:pt x="0" y="53579"/>
                </a:lnTo>
                <a:lnTo>
                  <a:pt x="0" y="53579"/>
                </a:lnTo>
                <a:lnTo>
                  <a:pt x="0" y="62508"/>
                </a:lnTo>
                <a:lnTo>
                  <a:pt x="17860" y="71438"/>
                </a:lnTo>
                <a:lnTo>
                  <a:pt x="44649" y="80367"/>
                </a:lnTo>
                <a:lnTo>
                  <a:pt x="71438" y="89297"/>
                </a:lnTo>
                <a:lnTo>
                  <a:pt x="107156" y="98227"/>
                </a:lnTo>
                <a:lnTo>
                  <a:pt x="133946" y="116086"/>
                </a:lnTo>
                <a:lnTo>
                  <a:pt x="151805" y="133946"/>
                </a:lnTo>
                <a:lnTo>
                  <a:pt x="169664" y="151805"/>
                </a:lnTo>
                <a:lnTo>
                  <a:pt x="178594" y="169664"/>
                </a:lnTo>
                <a:lnTo>
                  <a:pt x="169664" y="196453"/>
                </a:lnTo>
                <a:lnTo>
                  <a:pt x="151805" y="214313"/>
                </a:lnTo>
                <a:lnTo>
                  <a:pt x="116086" y="241102"/>
                </a:lnTo>
                <a:lnTo>
                  <a:pt x="80367" y="250031"/>
                </a:lnTo>
                <a:lnTo>
                  <a:pt x="35719" y="250031"/>
                </a:lnTo>
                <a:lnTo>
                  <a:pt x="0" y="232172"/>
                </a:lnTo>
                <a:lnTo>
                  <a:pt x="0" y="23217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1" name="Freeform 20"/>
          <p:cNvSpPr/>
          <p:nvPr/>
        </p:nvSpPr>
        <p:spPr bwMode="auto">
          <a:xfrm>
            <a:off x="3178969" y="1071562"/>
            <a:ext cx="2259212" cy="580431"/>
          </a:xfrm>
          <a:custGeom>
            <a:avLst/>
            <a:gdLst/>
            <a:ahLst/>
            <a:cxnLst/>
            <a:rect l="0" t="0" r="0" b="0"/>
            <a:pathLst>
              <a:path w="2259212" h="580431">
                <a:moveTo>
                  <a:pt x="17859" y="580430"/>
                </a:moveTo>
                <a:lnTo>
                  <a:pt x="17859" y="580430"/>
                </a:lnTo>
                <a:lnTo>
                  <a:pt x="17859" y="580430"/>
                </a:lnTo>
                <a:lnTo>
                  <a:pt x="17859" y="580430"/>
                </a:lnTo>
                <a:lnTo>
                  <a:pt x="8929" y="580430"/>
                </a:lnTo>
                <a:lnTo>
                  <a:pt x="8929" y="580430"/>
                </a:lnTo>
                <a:lnTo>
                  <a:pt x="8929" y="580430"/>
                </a:lnTo>
                <a:lnTo>
                  <a:pt x="8929" y="580430"/>
                </a:lnTo>
                <a:lnTo>
                  <a:pt x="8929" y="580430"/>
                </a:lnTo>
                <a:lnTo>
                  <a:pt x="8929" y="580430"/>
                </a:lnTo>
                <a:lnTo>
                  <a:pt x="0" y="580430"/>
                </a:lnTo>
                <a:lnTo>
                  <a:pt x="8929" y="580430"/>
                </a:lnTo>
                <a:lnTo>
                  <a:pt x="8929" y="580430"/>
                </a:lnTo>
                <a:lnTo>
                  <a:pt x="8929" y="580430"/>
                </a:lnTo>
                <a:lnTo>
                  <a:pt x="8929" y="580430"/>
                </a:lnTo>
                <a:lnTo>
                  <a:pt x="8929" y="580430"/>
                </a:lnTo>
                <a:lnTo>
                  <a:pt x="17859" y="580430"/>
                </a:lnTo>
                <a:lnTo>
                  <a:pt x="17859" y="571500"/>
                </a:lnTo>
                <a:lnTo>
                  <a:pt x="17859" y="562571"/>
                </a:lnTo>
                <a:lnTo>
                  <a:pt x="26789" y="562571"/>
                </a:lnTo>
                <a:lnTo>
                  <a:pt x="26789" y="544711"/>
                </a:lnTo>
                <a:lnTo>
                  <a:pt x="35719" y="535782"/>
                </a:lnTo>
                <a:lnTo>
                  <a:pt x="44648" y="526852"/>
                </a:lnTo>
                <a:lnTo>
                  <a:pt x="53578" y="508992"/>
                </a:lnTo>
                <a:lnTo>
                  <a:pt x="62508" y="500063"/>
                </a:lnTo>
                <a:lnTo>
                  <a:pt x="71437" y="482203"/>
                </a:lnTo>
                <a:lnTo>
                  <a:pt x="80367" y="464344"/>
                </a:lnTo>
                <a:lnTo>
                  <a:pt x="89297" y="446485"/>
                </a:lnTo>
                <a:lnTo>
                  <a:pt x="98226" y="437555"/>
                </a:lnTo>
                <a:lnTo>
                  <a:pt x="107156" y="419696"/>
                </a:lnTo>
                <a:lnTo>
                  <a:pt x="125015" y="410766"/>
                </a:lnTo>
                <a:lnTo>
                  <a:pt x="133945" y="392907"/>
                </a:lnTo>
                <a:lnTo>
                  <a:pt x="142875" y="375047"/>
                </a:lnTo>
                <a:lnTo>
                  <a:pt x="160734" y="357188"/>
                </a:lnTo>
                <a:lnTo>
                  <a:pt x="178594" y="339328"/>
                </a:lnTo>
                <a:lnTo>
                  <a:pt x="196453" y="321469"/>
                </a:lnTo>
                <a:lnTo>
                  <a:pt x="214312" y="303610"/>
                </a:lnTo>
                <a:lnTo>
                  <a:pt x="241101" y="285751"/>
                </a:lnTo>
                <a:lnTo>
                  <a:pt x="258961" y="267891"/>
                </a:lnTo>
                <a:lnTo>
                  <a:pt x="285750" y="250032"/>
                </a:lnTo>
                <a:lnTo>
                  <a:pt x="312539" y="232172"/>
                </a:lnTo>
                <a:lnTo>
                  <a:pt x="339328" y="214313"/>
                </a:lnTo>
                <a:lnTo>
                  <a:pt x="357187" y="205383"/>
                </a:lnTo>
                <a:lnTo>
                  <a:pt x="383976" y="187524"/>
                </a:lnTo>
                <a:lnTo>
                  <a:pt x="401836" y="178594"/>
                </a:lnTo>
                <a:lnTo>
                  <a:pt x="428625" y="160735"/>
                </a:lnTo>
                <a:lnTo>
                  <a:pt x="446484" y="151805"/>
                </a:lnTo>
                <a:lnTo>
                  <a:pt x="473273" y="133946"/>
                </a:lnTo>
                <a:lnTo>
                  <a:pt x="500062" y="116086"/>
                </a:lnTo>
                <a:lnTo>
                  <a:pt x="526851" y="107157"/>
                </a:lnTo>
                <a:lnTo>
                  <a:pt x="562570" y="89297"/>
                </a:lnTo>
                <a:lnTo>
                  <a:pt x="589359" y="80368"/>
                </a:lnTo>
                <a:lnTo>
                  <a:pt x="616148" y="71438"/>
                </a:lnTo>
                <a:lnTo>
                  <a:pt x="642937" y="62508"/>
                </a:lnTo>
                <a:lnTo>
                  <a:pt x="669726" y="62508"/>
                </a:lnTo>
                <a:lnTo>
                  <a:pt x="696515" y="53579"/>
                </a:lnTo>
                <a:lnTo>
                  <a:pt x="732234" y="53579"/>
                </a:lnTo>
                <a:lnTo>
                  <a:pt x="759023" y="44649"/>
                </a:lnTo>
                <a:lnTo>
                  <a:pt x="794742" y="44649"/>
                </a:lnTo>
                <a:lnTo>
                  <a:pt x="830461" y="35719"/>
                </a:lnTo>
                <a:lnTo>
                  <a:pt x="857250" y="35719"/>
                </a:lnTo>
                <a:lnTo>
                  <a:pt x="892969" y="26789"/>
                </a:lnTo>
                <a:lnTo>
                  <a:pt x="928687" y="26789"/>
                </a:lnTo>
                <a:lnTo>
                  <a:pt x="955476" y="17860"/>
                </a:lnTo>
                <a:lnTo>
                  <a:pt x="991195" y="8930"/>
                </a:lnTo>
                <a:lnTo>
                  <a:pt x="1017984" y="8930"/>
                </a:lnTo>
                <a:lnTo>
                  <a:pt x="1044773" y="0"/>
                </a:lnTo>
                <a:lnTo>
                  <a:pt x="1080492" y="0"/>
                </a:lnTo>
                <a:lnTo>
                  <a:pt x="1107281" y="0"/>
                </a:lnTo>
                <a:lnTo>
                  <a:pt x="1134070" y="8930"/>
                </a:lnTo>
                <a:lnTo>
                  <a:pt x="1160859" y="8930"/>
                </a:lnTo>
                <a:lnTo>
                  <a:pt x="1187648" y="17860"/>
                </a:lnTo>
                <a:lnTo>
                  <a:pt x="1223367" y="17860"/>
                </a:lnTo>
                <a:lnTo>
                  <a:pt x="1250156" y="17860"/>
                </a:lnTo>
                <a:lnTo>
                  <a:pt x="1276945" y="17860"/>
                </a:lnTo>
                <a:lnTo>
                  <a:pt x="1303734" y="17860"/>
                </a:lnTo>
                <a:lnTo>
                  <a:pt x="1321594" y="17860"/>
                </a:lnTo>
                <a:lnTo>
                  <a:pt x="1348383" y="17860"/>
                </a:lnTo>
                <a:lnTo>
                  <a:pt x="1366242" y="17860"/>
                </a:lnTo>
                <a:lnTo>
                  <a:pt x="1384101" y="17860"/>
                </a:lnTo>
                <a:lnTo>
                  <a:pt x="1401961" y="17860"/>
                </a:lnTo>
                <a:lnTo>
                  <a:pt x="1419820" y="26789"/>
                </a:lnTo>
                <a:lnTo>
                  <a:pt x="1446609" y="26789"/>
                </a:lnTo>
                <a:lnTo>
                  <a:pt x="1455539" y="26789"/>
                </a:lnTo>
                <a:lnTo>
                  <a:pt x="1473398" y="35719"/>
                </a:lnTo>
                <a:lnTo>
                  <a:pt x="1491258" y="44649"/>
                </a:lnTo>
                <a:lnTo>
                  <a:pt x="1509117" y="53579"/>
                </a:lnTo>
                <a:lnTo>
                  <a:pt x="1526976" y="53579"/>
                </a:lnTo>
                <a:lnTo>
                  <a:pt x="1544836" y="62508"/>
                </a:lnTo>
                <a:lnTo>
                  <a:pt x="1562695" y="62508"/>
                </a:lnTo>
                <a:lnTo>
                  <a:pt x="1580554" y="62508"/>
                </a:lnTo>
                <a:lnTo>
                  <a:pt x="1598414" y="71438"/>
                </a:lnTo>
                <a:lnTo>
                  <a:pt x="1616273" y="80368"/>
                </a:lnTo>
                <a:lnTo>
                  <a:pt x="1634133" y="80368"/>
                </a:lnTo>
                <a:lnTo>
                  <a:pt x="1643062" y="89297"/>
                </a:lnTo>
                <a:lnTo>
                  <a:pt x="1651992" y="98227"/>
                </a:lnTo>
                <a:lnTo>
                  <a:pt x="1669851" y="107157"/>
                </a:lnTo>
                <a:lnTo>
                  <a:pt x="1687711" y="116086"/>
                </a:lnTo>
                <a:lnTo>
                  <a:pt x="1705570" y="116086"/>
                </a:lnTo>
                <a:lnTo>
                  <a:pt x="1714500" y="125016"/>
                </a:lnTo>
                <a:lnTo>
                  <a:pt x="1732359" y="133946"/>
                </a:lnTo>
                <a:lnTo>
                  <a:pt x="1750219" y="133946"/>
                </a:lnTo>
                <a:lnTo>
                  <a:pt x="1750219" y="142875"/>
                </a:lnTo>
                <a:lnTo>
                  <a:pt x="1768078" y="142875"/>
                </a:lnTo>
                <a:lnTo>
                  <a:pt x="1777008" y="151805"/>
                </a:lnTo>
                <a:lnTo>
                  <a:pt x="1785937" y="151805"/>
                </a:lnTo>
                <a:lnTo>
                  <a:pt x="1794867" y="160735"/>
                </a:lnTo>
                <a:lnTo>
                  <a:pt x="1803797" y="160735"/>
                </a:lnTo>
                <a:lnTo>
                  <a:pt x="1812726" y="169665"/>
                </a:lnTo>
                <a:lnTo>
                  <a:pt x="1821656" y="169665"/>
                </a:lnTo>
                <a:lnTo>
                  <a:pt x="1830586" y="169665"/>
                </a:lnTo>
                <a:lnTo>
                  <a:pt x="1839515" y="178594"/>
                </a:lnTo>
                <a:lnTo>
                  <a:pt x="1839515" y="178594"/>
                </a:lnTo>
                <a:lnTo>
                  <a:pt x="1848445" y="178594"/>
                </a:lnTo>
                <a:lnTo>
                  <a:pt x="1857375" y="187524"/>
                </a:lnTo>
                <a:lnTo>
                  <a:pt x="1857375" y="187524"/>
                </a:lnTo>
                <a:lnTo>
                  <a:pt x="1866304" y="196454"/>
                </a:lnTo>
                <a:lnTo>
                  <a:pt x="1875234" y="196454"/>
                </a:lnTo>
                <a:lnTo>
                  <a:pt x="1875234" y="205383"/>
                </a:lnTo>
                <a:lnTo>
                  <a:pt x="1884164" y="205383"/>
                </a:lnTo>
                <a:lnTo>
                  <a:pt x="1902023" y="214313"/>
                </a:lnTo>
                <a:lnTo>
                  <a:pt x="1902023" y="214313"/>
                </a:lnTo>
                <a:lnTo>
                  <a:pt x="1910953" y="223243"/>
                </a:lnTo>
                <a:lnTo>
                  <a:pt x="1919883" y="232172"/>
                </a:lnTo>
                <a:lnTo>
                  <a:pt x="1919883" y="232172"/>
                </a:lnTo>
                <a:lnTo>
                  <a:pt x="1928812" y="241102"/>
                </a:lnTo>
                <a:lnTo>
                  <a:pt x="1937742" y="241102"/>
                </a:lnTo>
                <a:lnTo>
                  <a:pt x="1955601" y="241102"/>
                </a:lnTo>
                <a:lnTo>
                  <a:pt x="1964531" y="250032"/>
                </a:lnTo>
                <a:lnTo>
                  <a:pt x="1973461" y="258961"/>
                </a:lnTo>
                <a:lnTo>
                  <a:pt x="1982390" y="267891"/>
                </a:lnTo>
                <a:lnTo>
                  <a:pt x="1991320" y="267891"/>
                </a:lnTo>
                <a:lnTo>
                  <a:pt x="2000250" y="276821"/>
                </a:lnTo>
                <a:lnTo>
                  <a:pt x="2018109" y="285751"/>
                </a:lnTo>
                <a:lnTo>
                  <a:pt x="2018109" y="294680"/>
                </a:lnTo>
                <a:lnTo>
                  <a:pt x="2027039" y="294680"/>
                </a:lnTo>
                <a:lnTo>
                  <a:pt x="2035969" y="303610"/>
                </a:lnTo>
                <a:lnTo>
                  <a:pt x="2044898" y="303610"/>
                </a:lnTo>
                <a:lnTo>
                  <a:pt x="2044898" y="303610"/>
                </a:lnTo>
                <a:lnTo>
                  <a:pt x="2053828" y="312540"/>
                </a:lnTo>
                <a:lnTo>
                  <a:pt x="2053828" y="312540"/>
                </a:lnTo>
                <a:lnTo>
                  <a:pt x="2053828" y="321469"/>
                </a:lnTo>
                <a:lnTo>
                  <a:pt x="2053828" y="321469"/>
                </a:lnTo>
                <a:lnTo>
                  <a:pt x="2062758" y="321469"/>
                </a:lnTo>
                <a:lnTo>
                  <a:pt x="2062758" y="330399"/>
                </a:lnTo>
                <a:lnTo>
                  <a:pt x="2071687" y="339328"/>
                </a:lnTo>
                <a:lnTo>
                  <a:pt x="2071687" y="339328"/>
                </a:lnTo>
                <a:lnTo>
                  <a:pt x="2080617" y="348258"/>
                </a:lnTo>
                <a:lnTo>
                  <a:pt x="2089547" y="348258"/>
                </a:lnTo>
                <a:lnTo>
                  <a:pt x="2089547" y="357188"/>
                </a:lnTo>
                <a:lnTo>
                  <a:pt x="2098476" y="357188"/>
                </a:lnTo>
                <a:lnTo>
                  <a:pt x="2098476" y="366117"/>
                </a:lnTo>
                <a:lnTo>
                  <a:pt x="2107406" y="366117"/>
                </a:lnTo>
                <a:lnTo>
                  <a:pt x="2107406" y="375047"/>
                </a:lnTo>
                <a:lnTo>
                  <a:pt x="2116336" y="375047"/>
                </a:lnTo>
                <a:lnTo>
                  <a:pt x="2116336" y="383977"/>
                </a:lnTo>
                <a:lnTo>
                  <a:pt x="2125265" y="383977"/>
                </a:lnTo>
                <a:lnTo>
                  <a:pt x="2125265" y="392907"/>
                </a:lnTo>
                <a:lnTo>
                  <a:pt x="2125265" y="401836"/>
                </a:lnTo>
                <a:lnTo>
                  <a:pt x="2134195" y="410766"/>
                </a:lnTo>
                <a:lnTo>
                  <a:pt x="2143125" y="419696"/>
                </a:lnTo>
                <a:lnTo>
                  <a:pt x="2152054" y="428625"/>
                </a:lnTo>
                <a:lnTo>
                  <a:pt x="2152054" y="428625"/>
                </a:lnTo>
                <a:lnTo>
                  <a:pt x="2160984" y="437555"/>
                </a:lnTo>
                <a:lnTo>
                  <a:pt x="2160984" y="437555"/>
                </a:lnTo>
                <a:lnTo>
                  <a:pt x="2169914" y="437555"/>
                </a:lnTo>
                <a:lnTo>
                  <a:pt x="2169914" y="446485"/>
                </a:lnTo>
                <a:lnTo>
                  <a:pt x="2169914" y="446485"/>
                </a:lnTo>
                <a:lnTo>
                  <a:pt x="2178844" y="455414"/>
                </a:lnTo>
                <a:lnTo>
                  <a:pt x="2178844" y="455414"/>
                </a:lnTo>
                <a:lnTo>
                  <a:pt x="2187773" y="455414"/>
                </a:lnTo>
                <a:lnTo>
                  <a:pt x="2187773" y="464344"/>
                </a:lnTo>
                <a:lnTo>
                  <a:pt x="2187773" y="464344"/>
                </a:lnTo>
                <a:lnTo>
                  <a:pt x="2196703" y="473274"/>
                </a:lnTo>
                <a:lnTo>
                  <a:pt x="2196703" y="473274"/>
                </a:lnTo>
                <a:lnTo>
                  <a:pt x="2196703" y="473274"/>
                </a:lnTo>
                <a:lnTo>
                  <a:pt x="2196703" y="473274"/>
                </a:lnTo>
                <a:lnTo>
                  <a:pt x="2196703" y="473274"/>
                </a:lnTo>
                <a:lnTo>
                  <a:pt x="2196703" y="482203"/>
                </a:lnTo>
                <a:lnTo>
                  <a:pt x="2196703" y="482203"/>
                </a:lnTo>
                <a:lnTo>
                  <a:pt x="2196703" y="482203"/>
                </a:lnTo>
                <a:lnTo>
                  <a:pt x="2196703" y="491133"/>
                </a:lnTo>
                <a:lnTo>
                  <a:pt x="2196703" y="491133"/>
                </a:lnTo>
                <a:lnTo>
                  <a:pt x="2196703" y="491133"/>
                </a:lnTo>
                <a:lnTo>
                  <a:pt x="2205633" y="500063"/>
                </a:lnTo>
                <a:lnTo>
                  <a:pt x="2205633" y="500063"/>
                </a:lnTo>
                <a:lnTo>
                  <a:pt x="2205633" y="500063"/>
                </a:lnTo>
                <a:lnTo>
                  <a:pt x="2205633" y="500063"/>
                </a:lnTo>
                <a:lnTo>
                  <a:pt x="2205633" y="508992"/>
                </a:lnTo>
                <a:lnTo>
                  <a:pt x="2205633" y="508992"/>
                </a:lnTo>
                <a:lnTo>
                  <a:pt x="2205633" y="508992"/>
                </a:lnTo>
                <a:lnTo>
                  <a:pt x="2205633" y="508992"/>
                </a:lnTo>
                <a:lnTo>
                  <a:pt x="2205633" y="508992"/>
                </a:lnTo>
                <a:lnTo>
                  <a:pt x="2205633" y="508992"/>
                </a:lnTo>
                <a:lnTo>
                  <a:pt x="2214562" y="508992"/>
                </a:lnTo>
                <a:lnTo>
                  <a:pt x="2214562" y="508992"/>
                </a:lnTo>
                <a:lnTo>
                  <a:pt x="2214562" y="517922"/>
                </a:lnTo>
                <a:lnTo>
                  <a:pt x="2214562" y="517922"/>
                </a:lnTo>
                <a:lnTo>
                  <a:pt x="2223492" y="517922"/>
                </a:lnTo>
                <a:lnTo>
                  <a:pt x="2223492" y="517922"/>
                </a:lnTo>
                <a:lnTo>
                  <a:pt x="2223492" y="526852"/>
                </a:lnTo>
                <a:lnTo>
                  <a:pt x="2223492" y="526852"/>
                </a:lnTo>
                <a:lnTo>
                  <a:pt x="2223492" y="526852"/>
                </a:lnTo>
                <a:lnTo>
                  <a:pt x="2232422" y="535782"/>
                </a:lnTo>
                <a:lnTo>
                  <a:pt x="2232422" y="535782"/>
                </a:lnTo>
                <a:lnTo>
                  <a:pt x="2241351" y="535782"/>
                </a:lnTo>
                <a:lnTo>
                  <a:pt x="2250281" y="544711"/>
                </a:lnTo>
                <a:lnTo>
                  <a:pt x="2250281" y="544711"/>
                </a:lnTo>
                <a:lnTo>
                  <a:pt x="2250281" y="544711"/>
                </a:lnTo>
                <a:lnTo>
                  <a:pt x="2250281" y="544711"/>
                </a:lnTo>
                <a:lnTo>
                  <a:pt x="2250281" y="553641"/>
                </a:lnTo>
                <a:lnTo>
                  <a:pt x="2250281" y="553641"/>
                </a:lnTo>
                <a:lnTo>
                  <a:pt x="2250281" y="553641"/>
                </a:lnTo>
                <a:lnTo>
                  <a:pt x="2250281" y="553641"/>
                </a:lnTo>
                <a:lnTo>
                  <a:pt x="2250281" y="553641"/>
                </a:lnTo>
                <a:lnTo>
                  <a:pt x="2250281" y="553641"/>
                </a:lnTo>
                <a:lnTo>
                  <a:pt x="2250281" y="553641"/>
                </a:lnTo>
                <a:lnTo>
                  <a:pt x="2259211" y="553641"/>
                </a:lnTo>
                <a:lnTo>
                  <a:pt x="2259211" y="553641"/>
                </a:lnTo>
                <a:lnTo>
                  <a:pt x="2259211" y="553641"/>
                </a:lnTo>
                <a:lnTo>
                  <a:pt x="2259211" y="544711"/>
                </a:lnTo>
                <a:lnTo>
                  <a:pt x="2259211" y="544711"/>
                </a:lnTo>
                <a:lnTo>
                  <a:pt x="2259211" y="54471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2" name="Freeform 21"/>
          <p:cNvSpPr/>
          <p:nvPr/>
        </p:nvSpPr>
        <p:spPr bwMode="auto">
          <a:xfrm>
            <a:off x="5241727" y="1419820"/>
            <a:ext cx="214313" cy="241103"/>
          </a:xfrm>
          <a:custGeom>
            <a:avLst/>
            <a:gdLst/>
            <a:ahLst/>
            <a:cxnLst/>
            <a:rect l="0" t="0" r="0" b="0"/>
            <a:pathLst>
              <a:path w="214313" h="241103">
                <a:moveTo>
                  <a:pt x="8929" y="133945"/>
                </a:moveTo>
                <a:lnTo>
                  <a:pt x="8929" y="133945"/>
                </a:lnTo>
                <a:lnTo>
                  <a:pt x="8929" y="133945"/>
                </a:lnTo>
                <a:lnTo>
                  <a:pt x="0" y="133945"/>
                </a:lnTo>
                <a:lnTo>
                  <a:pt x="8929" y="133945"/>
                </a:lnTo>
                <a:lnTo>
                  <a:pt x="8929" y="133945"/>
                </a:lnTo>
                <a:lnTo>
                  <a:pt x="17859" y="142875"/>
                </a:lnTo>
                <a:lnTo>
                  <a:pt x="26789" y="142875"/>
                </a:lnTo>
                <a:lnTo>
                  <a:pt x="35718" y="151805"/>
                </a:lnTo>
                <a:lnTo>
                  <a:pt x="44648" y="151805"/>
                </a:lnTo>
                <a:lnTo>
                  <a:pt x="62507" y="160734"/>
                </a:lnTo>
                <a:lnTo>
                  <a:pt x="80367" y="169664"/>
                </a:lnTo>
                <a:lnTo>
                  <a:pt x="98226" y="178594"/>
                </a:lnTo>
                <a:lnTo>
                  <a:pt x="107156" y="187524"/>
                </a:lnTo>
                <a:lnTo>
                  <a:pt x="116086" y="196453"/>
                </a:lnTo>
                <a:lnTo>
                  <a:pt x="125015" y="196453"/>
                </a:lnTo>
                <a:lnTo>
                  <a:pt x="142875" y="205383"/>
                </a:lnTo>
                <a:lnTo>
                  <a:pt x="142875" y="214313"/>
                </a:lnTo>
                <a:lnTo>
                  <a:pt x="151804" y="214313"/>
                </a:lnTo>
                <a:lnTo>
                  <a:pt x="160734" y="223242"/>
                </a:lnTo>
                <a:lnTo>
                  <a:pt x="160734" y="232172"/>
                </a:lnTo>
                <a:lnTo>
                  <a:pt x="169664" y="232172"/>
                </a:lnTo>
                <a:lnTo>
                  <a:pt x="169664" y="241102"/>
                </a:lnTo>
                <a:lnTo>
                  <a:pt x="169664" y="241102"/>
                </a:lnTo>
                <a:lnTo>
                  <a:pt x="178593" y="241102"/>
                </a:lnTo>
                <a:lnTo>
                  <a:pt x="178593" y="241102"/>
                </a:lnTo>
                <a:lnTo>
                  <a:pt x="178593" y="241102"/>
                </a:lnTo>
                <a:lnTo>
                  <a:pt x="178593" y="241102"/>
                </a:lnTo>
                <a:lnTo>
                  <a:pt x="178593" y="241102"/>
                </a:lnTo>
                <a:lnTo>
                  <a:pt x="187523" y="232172"/>
                </a:lnTo>
                <a:lnTo>
                  <a:pt x="187523" y="232172"/>
                </a:lnTo>
                <a:lnTo>
                  <a:pt x="187523" y="223242"/>
                </a:lnTo>
                <a:lnTo>
                  <a:pt x="187523" y="223242"/>
                </a:lnTo>
                <a:lnTo>
                  <a:pt x="178593" y="223242"/>
                </a:lnTo>
                <a:lnTo>
                  <a:pt x="178593" y="214313"/>
                </a:lnTo>
                <a:lnTo>
                  <a:pt x="178593" y="214313"/>
                </a:lnTo>
                <a:lnTo>
                  <a:pt x="178593" y="196453"/>
                </a:lnTo>
                <a:lnTo>
                  <a:pt x="178593" y="187524"/>
                </a:lnTo>
                <a:lnTo>
                  <a:pt x="187523" y="169664"/>
                </a:lnTo>
                <a:lnTo>
                  <a:pt x="196453" y="142875"/>
                </a:lnTo>
                <a:lnTo>
                  <a:pt x="205382" y="116086"/>
                </a:lnTo>
                <a:lnTo>
                  <a:pt x="205382" y="98227"/>
                </a:lnTo>
                <a:lnTo>
                  <a:pt x="214312" y="71438"/>
                </a:lnTo>
                <a:lnTo>
                  <a:pt x="214312" y="44649"/>
                </a:lnTo>
                <a:lnTo>
                  <a:pt x="214312" y="26789"/>
                </a:lnTo>
                <a:lnTo>
                  <a:pt x="214312" y="17859"/>
                </a:lnTo>
                <a:lnTo>
                  <a:pt x="214312" y="8930"/>
                </a:lnTo>
                <a:lnTo>
                  <a:pt x="214312" y="0"/>
                </a:lnTo>
                <a:lnTo>
                  <a:pt x="214312" y="0"/>
                </a:lnTo>
                <a:lnTo>
                  <a:pt x="214312" y="0"/>
                </a:lnTo>
                <a:lnTo>
                  <a:pt x="205382" y="0"/>
                </a:lnTo>
                <a:lnTo>
                  <a:pt x="205382" y="0"/>
                </a:lnTo>
                <a:lnTo>
                  <a:pt x="205382" y="8930"/>
                </a:lnTo>
                <a:lnTo>
                  <a:pt x="205382" y="17859"/>
                </a:lnTo>
                <a:lnTo>
                  <a:pt x="205382" y="17859"/>
                </a:lnTo>
                <a:lnTo>
                  <a:pt x="205382" y="26789"/>
                </a:lnTo>
                <a:lnTo>
                  <a:pt x="205382" y="35719"/>
                </a:lnTo>
                <a:lnTo>
                  <a:pt x="205382" y="35719"/>
                </a:lnTo>
                <a:lnTo>
                  <a:pt x="205382" y="44649"/>
                </a:lnTo>
                <a:lnTo>
                  <a:pt x="205382" y="35719"/>
                </a:lnTo>
                <a:lnTo>
                  <a:pt x="205382" y="35719"/>
                </a:lnTo>
                <a:lnTo>
                  <a:pt x="205382" y="17859"/>
                </a:lnTo>
                <a:lnTo>
                  <a:pt x="205382"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3" name="Freeform 22"/>
          <p:cNvSpPr/>
          <p:nvPr/>
        </p:nvSpPr>
        <p:spPr bwMode="auto">
          <a:xfrm>
            <a:off x="1803797" y="3562945"/>
            <a:ext cx="312540" cy="428626"/>
          </a:xfrm>
          <a:custGeom>
            <a:avLst/>
            <a:gdLst/>
            <a:ahLst/>
            <a:cxnLst/>
            <a:rect l="0" t="0" r="0" b="0"/>
            <a:pathLst>
              <a:path w="312540" h="428626">
                <a:moveTo>
                  <a:pt x="312539" y="80367"/>
                </a:moveTo>
                <a:lnTo>
                  <a:pt x="312539" y="80367"/>
                </a:lnTo>
                <a:lnTo>
                  <a:pt x="312539" y="80367"/>
                </a:lnTo>
                <a:lnTo>
                  <a:pt x="312539" y="80367"/>
                </a:lnTo>
                <a:lnTo>
                  <a:pt x="312539" y="80367"/>
                </a:lnTo>
                <a:lnTo>
                  <a:pt x="312539" y="80367"/>
                </a:lnTo>
                <a:lnTo>
                  <a:pt x="312539" y="80367"/>
                </a:lnTo>
                <a:lnTo>
                  <a:pt x="312539" y="71437"/>
                </a:lnTo>
                <a:lnTo>
                  <a:pt x="312539" y="71437"/>
                </a:lnTo>
                <a:lnTo>
                  <a:pt x="303609" y="62508"/>
                </a:lnTo>
                <a:lnTo>
                  <a:pt x="303609" y="53578"/>
                </a:lnTo>
                <a:lnTo>
                  <a:pt x="303609" y="53578"/>
                </a:lnTo>
                <a:lnTo>
                  <a:pt x="294680" y="35719"/>
                </a:lnTo>
                <a:lnTo>
                  <a:pt x="276820" y="26789"/>
                </a:lnTo>
                <a:lnTo>
                  <a:pt x="258961" y="17859"/>
                </a:lnTo>
                <a:lnTo>
                  <a:pt x="250031" y="8930"/>
                </a:lnTo>
                <a:lnTo>
                  <a:pt x="223242" y="0"/>
                </a:lnTo>
                <a:lnTo>
                  <a:pt x="205383" y="0"/>
                </a:lnTo>
                <a:lnTo>
                  <a:pt x="187523" y="0"/>
                </a:lnTo>
                <a:lnTo>
                  <a:pt x="169664" y="0"/>
                </a:lnTo>
                <a:lnTo>
                  <a:pt x="151805" y="8930"/>
                </a:lnTo>
                <a:lnTo>
                  <a:pt x="142875" y="26789"/>
                </a:lnTo>
                <a:lnTo>
                  <a:pt x="133945" y="44648"/>
                </a:lnTo>
                <a:lnTo>
                  <a:pt x="125016" y="53578"/>
                </a:lnTo>
                <a:lnTo>
                  <a:pt x="125016" y="71437"/>
                </a:lnTo>
                <a:lnTo>
                  <a:pt x="125016" y="89297"/>
                </a:lnTo>
                <a:lnTo>
                  <a:pt x="133945" y="107156"/>
                </a:lnTo>
                <a:lnTo>
                  <a:pt x="142875" y="125016"/>
                </a:lnTo>
                <a:lnTo>
                  <a:pt x="151805" y="142875"/>
                </a:lnTo>
                <a:lnTo>
                  <a:pt x="169664" y="169664"/>
                </a:lnTo>
                <a:lnTo>
                  <a:pt x="178594" y="187523"/>
                </a:lnTo>
                <a:lnTo>
                  <a:pt x="196453" y="214312"/>
                </a:lnTo>
                <a:lnTo>
                  <a:pt x="223242" y="232172"/>
                </a:lnTo>
                <a:lnTo>
                  <a:pt x="241101" y="258961"/>
                </a:lnTo>
                <a:lnTo>
                  <a:pt x="258961" y="285750"/>
                </a:lnTo>
                <a:lnTo>
                  <a:pt x="276820" y="303609"/>
                </a:lnTo>
                <a:lnTo>
                  <a:pt x="285750" y="321469"/>
                </a:lnTo>
                <a:lnTo>
                  <a:pt x="303609" y="348258"/>
                </a:lnTo>
                <a:lnTo>
                  <a:pt x="303609" y="357187"/>
                </a:lnTo>
                <a:lnTo>
                  <a:pt x="303609" y="375047"/>
                </a:lnTo>
                <a:lnTo>
                  <a:pt x="294680" y="392906"/>
                </a:lnTo>
                <a:lnTo>
                  <a:pt x="285750" y="401836"/>
                </a:lnTo>
                <a:lnTo>
                  <a:pt x="267891" y="410766"/>
                </a:lnTo>
                <a:lnTo>
                  <a:pt x="241101" y="419695"/>
                </a:lnTo>
                <a:lnTo>
                  <a:pt x="214312" y="428625"/>
                </a:lnTo>
                <a:lnTo>
                  <a:pt x="178594" y="428625"/>
                </a:lnTo>
                <a:lnTo>
                  <a:pt x="142875" y="419695"/>
                </a:lnTo>
                <a:lnTo>
                  <a:pt x="98226" y="419695"/>
                </a:lnTo>
                <a:lnTo>
                  <a:pt x="71437" y="401836"/>
                </a:lnTo>
                <a:lnTo>
                  <a:pt x="35719" y="392906"/>
                </a:lnTo>
                <a:lnTo>
                  <a:pt x="17859" y="375047"/>
                </a:lnTo>
                <a:lnTo>
                  <a:pt x="0" y="357187"/>
                </a:lnTo>
                <a:lnTo>
                  <a:pt x="0" y="339328"/>
                </a:lnTo>
                <a:lnTo>
                  <a:pt x="0" y="330398"/>
                </a:lnTo>
                <a:lnTo>
                  <a:pt x="8930" y="312539"/>
                </a:lnTo>
                <a:lnTo>
                  <a:pt x="26789" y="303609"/>
                </a:lnTo>
                <a:lnTo>
                  <a:pt x="35719" y="285750"/>
                </a:lnTo>
                <a:lnTo>
                  <a:pt x="53578" y="267891"/>
                </a:lnTo>
                <a:lnTo>
                  <a:pt x="53578" y="26789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4" name="Freeform 23"/>
          <p:cNvSpPr/>
          <p:nvPr/>
        </p:nvSpPr>
        <p:spPr bwMode="auto">
          <a:xfrm>
            <a:off x="2178844" y="3821906"/>
            <a:ext cx="35720" cy="35720"/>
          </a:xfrm>
          <a:custGeom>
            <a:avLst/>
            <a:gdLst/>
            <a:ahLst/>
            <a:cxnLst/>
            <a:rect l="0" t="0" r="0" b="0"/>
            <a:pathLst>
              <a:path w="35720" h="35720">
                <a:moveTo>
                  <a:pt x="8929" y="0"/>
                </a:moveTo>
                <a:lnTo>
                  <a:pt x="8929" y="0"/>
                </a:lnTo>
                <a:lnTo>
                  <a:pt x="8929" y="8930"/>
                </a:lnTo>
                <a:lnTo>
                  <a:pt x="0" y="17859"/>
                </a:lnTo>
                <a:lnTo>
                  <a:pt x="8929" y="26789"/>
                </a:lnTo>
                <a:lnTo>
                  <a:pt x="8929" y="26789"/>
                </a:lnTo>
                <a:lnTo>
                  <a:pt x="8929" y="35719"/>
                </a:lnTo>
                <a:lnTo>
                  <a:pt x="26789" y="35719"/>
                </a:lnTo>
                <a:lnTo>
                  <a:pt x="35719" y="35719"/>
                </a:lnTo>
                <a:lnTo>
                  <a:pt x="35719" y="3571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5" name="Freeform 24"/>
          <p:cNvSpPr/>
          <p:nvPr/>
        </p:nvSpPr>
        <p:spPr bwMode="auto">
          <a:xfrm>
            <a:off x="2169914" y="3741539"/>
            <a:ext cx="142876" cy="223243"/>
          </a:xfrm>
          <a:custGeom>
            <a:avLst/>
            <a:gdLst/>
            <a:ahLst/>
            <a:cxnLst/>
            <a:rect l="0" t="0" r="0" b="0"/>
            <a:pathLst>
              <a:path w="142876" h="223243">
                <a:moveTo>
                  <a:pt x="62508" y="107156"/>
                </a:moveTo>
                <a:lnTo>
                  <a:pt x="71438" y="98226"/>
                </a:lnTo>
                <a:lnTo>
                  <a:pt x="80367" y="89297"/>
                </a:lnTo>
                <a:lnTo>
                  <a:pt x="89297" y="71437"/>
                </a:lnTo>
                <a:lnTo>
                  <a:pt x="98227" y="53578"/>
                </a:lnTo>
                <a:lnTo>
                  <a:pt x="98227" y="35718"/>
                </a:lnTo>
                <a:lnTo>
                  <a:pt x="98227" y="17859"/>
                </a:lnTo>
                <a:lnTo>
                  <a:pt x="89297" y="8929"/>
                </a:lnTo>
                <a:lnTo>
                  <a:pt x="80367" y="0"/>
                </a:lnTo>
                <a:lnTo>
                  <a:pt x="62508" y="0"/>
                </a:lnTo>
                <a:lnTo>
                  <a:pt x="44649" y="17859"/>
                </a:lnTo>
                <a:lnTo>
                  <a:pt x="26789" y="44648"/>
                </a:lnTo>
                <a:lnTo>
                  <a:pt x="8930" y="71437"/>
                </a:lnTo>
                <a:lnTo>
                  <a:pt x="0" y="116086"/>
                </a:lnTo>
                <a:lnTo>
                  <a:pt x="0" y="151804"/>
                </a:lnTo>
                <a:lnTo>
                  <a:pt x="8930" y="178593"/>
                </a:lnTo>
                <a:lnTo>
                  <a:pt x="26789" y="205382"/>
                </a:lnTo>
                <a:lnTo>
                  <a:pt x="44649" y="223242"/>
                </a:lnTo>
                <a:lnTo>
                  <a:pt x="71438" y="223242"/>
                </a:lnTo>
                <a:lnTo>
                  <a:pt x="98227" y="214312"/>
                </a:lnTo>
                <a:lnTo>
                  <a:pt x="125016" y="196453"/>
                </a:lnTo>
                <a:lnTo>
                  <a:pt x="142875" y="178593"/>
                </a:lnTo>
                <a:lnTo>
                  <a:pt x="142875" y="17859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6" name="Freeform 25"/>
          <p:cNvSpPr/>
          <p:nvPr/>
        </p:nvSpPr>
        <p:spPr bwMode="auto">
          <a:xfrm>
            <a:off x="2411016" y="3777257"/>
            <a:ext cx="98227" cy="125017"/>
          </a:xfrm>
          <a:custGeom>
            <a:avLst/>
            <a:gdLst/>
            <a:ahLst/>
            <a:cxnLst/>
            <a:rect l="0" t="0" r="0" b="0"/>
            <a:pathLst>
              <a:path w="98227" h="125017">
                <a:moveTo>
                  <a:pt x="0" y="35719"/>
                </a:moveTo>
                <a:lnTo>
                  <a:pt x="0" y="44649"/>
                </a:lnTo>
                <a:lnTo>
                  <a:pt x="0" y="53579"/>
                </a:lnTo>
                <a:lnTo>
                  <a:pt x="8929" y="62508"/>
                </a:lnTo>
                <a:lnTo>
                  <a:pt x="8929" y="80368"/>
                </a:lnTo>
                <a:lnTo>
                  <a:pt x="17859" y="98227"/>
                </a:lnTo>
                <a:lnTo>
                  <a:pt x="17859" y="116086"/>
                </a:lnTo>
                <a:lnTo>
                  <a:pt x="26789" y="125016"/>
                </a:lnTo>
                <a:lnTo>
                  <a:pt x="26789" y="125016"/>
                </a:lnTo>
                <a:lnTo>
                  <a:pt x="26789" y="125016"/>
                </a:lnTo>
                <a:lnTo>
                  <a:pt x="35718" y="107157"/>
                </a:lnTo>
                <a:lnTo>
                  <a:pt x="35718" y="89297"/>
                </a:lnTo>
                <a:lnTo>
                  <a:pt x="35718" y="71438"/>
                </a:lnTo>
                <a:lnTo>
                  <a:pt x="44648" y="44649"/>
                </a:lnTo>
                <a:lnTo>
                  <a:pt x="44648" y="26789"/>
                </a:lnTo>
                <a:lnTo>
                  <a:pt x="53578" y="17860"/>
                </a:lnTo>
                <a:lnTo>
                  <a:pt x="62507" y="8930"/>
                </a:lnTo>
                <a:lnTo>
                  <a:pt x="71437" y="0"/>
                </a:lnTo>
                <a:lnTo>
                  <a:pt x="71437" y="0"/>
                </a:lnTo>
                <a:lnTo>
                  <a:pt x="89297" y="0"/>
                </a:lnTo>
                <a:lnTo>
                  <a:pt x="89297" y="8930"/>
                </a:lnTo>
                <a:lnTo>
                  <a:pt x="98226" y="0"/>
                </a:lnTo>
                <a:lnTo>
                  <a:pt x="98226"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7" name="Freeform 26"/>
          <p:cNvSpPr/>
          <p:nvPr/>
        </p:nvSpPr>
        <p:spPr bwMode="auto">
          <a:xfrm>
            <a:off x="2634258" y="3768328"/>
            <a:ext cx="151806" cy="169665"/>
          </a:xfrm>
          <a:custGeom>
            <a:avLst/>
            <a:gdLst/>
            <a:ahLst/>
            <a:cxnLst/>
            <a:rect l="0" t="0" r="0" b="0"/>
            <a:pathLst>
              <a:path w="151806" h="169665">
                <a:moveTo>
                  <a:pt x="8930" y="0"/>
                </a:moveTo>
                <a:lnTo>
                  <a:pt x="8930" y="0"/>
                </a:lnTo>
                <a:lnTo>
                  <a:pt x="0" y="8929"/>
                </a:lnTo>
                <a:lnTo>
                  <a:pt x="0" y="26789"/>
                </a:lnTo>
                <a:lnTo>
                  <a:pt x="0" y="62508"/>
                </a:lnTo>
                <a:lnTo>
                  <a:pt x="8930" y="89297"/>
                </a:lnTo>
                <a:lnTo>
                  <a:pt x="8930" y="125015"/>
                </a:lnTo>
                <a:lnTo>
                  <a:pt x="26789" y="151804"/>
                </a:lnTo>
                <a:lnTo>
                  <a:pt x="35719" y="169664"/>
                </a:lnTo>
                <a:lnTo>
                  <a:pt x="44648" y="169664"/>
                </a:lnTo>
                <a:lnTo>
                  <a:pt x="53578" y="169664"/>
                </a:lnTo>
                <a:lnTo>
                  <a:pt x="62508" y="151804"/>
                </a:lnTo>
                <a:lnTo>
                  <a:pt x="80367" y="125015"/>
                </a:lnTo>
                <a:lnTo>
                  <a:pt x="89297" y="98226"/>
                </a:lnTo>
                <a:lnTo>
                  <a:pt x="107156" y="62508"/>
                </a:lnTo>
                <a:lnTo>
                  <a:pt x="125015" y="44648"/>
                </a:lnTo>
                <a:lnTo>
                  <a:pt x="133945" y="17859"/>
                </a:lnTo>
                <a:lnTo>
                  <a:pt x="142875" y="8929"/>
                </a:lnTo>
                <a:lnTo>
                  <a:pt x="151805" y="0"/>
                </a:lnTo>
                <a:lnTo>
                  <a:pt x="151805" y="0"/>
                </a:lnTo>
                <a:lnTo>
                  <a:pt x="151805" y="0"/>
                </a:lnTo>
                <a:lnTo>
                  <a:pt x="151805" y="8929"/>
                </a:lnTo>
                <a:lnTo>
                  <a:pt x="151805" y="892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8" name="Freeform 27"/>
          <p:cNvSpPr/>
          <p:nvPr/>
        </p:nvSpPr>
        <p:spPr bwMode="auto">
          <a:xfrm>
            <a:off x="2803922" y="3750468"/>
            <a:ext cx="178595" cy="214314"/>
          </a:xfrm>
          <a:custGeom>
            <a:avLst/>
            <a:gdLst/>
            <a:ahLst/>
            <a:cxnLst/>
            <a:rect l="0" t="0" r="0" b="0"/>
            <a:pathLst>
              <a:path w="178595" h="214314">
                <a:moveTo>
                  <a:pt x="0" y="116086"/>
                </a:moveTo>
                <a:lnTo>
                  <a:pt x="0" y="116086"/>
                </a:lnTo>
                <a:lnTo>
                  <a:pt x="0" y="125016"/>
                </a:lnTo>
                <a:lnTo>
                  <a:pt x="0" y="125016"/>
                </a:lnTo>
                <a:lnTo>
                  <a:pt x="8930" y="133946"/>
                </a:lnTo>
                <a:lnTo>
                  <a:pt x="17859" y="133946"/>
                </a:lnTo>
                <a:lnTo>
                  <a:pt x="26789" y="133946"/>
                </a:lnTo>
                <a:lnTo>
                  <a:pt x="35719" y="125016"/>
                </a:lnTo>
                <a:lnTo>
                  <a:pt x="44648" y="107157"/>
                </a:lnTo>
                <a:lnTo>
                  <a:pt x="62508" y="89297"/>
                </a:lnTo>
                <a:lnTo>
                  <a:pt x="71437" y="80368"/>
                </a:lnTo>
                <a:lnTo>
                  <a:pt x="89297" y="62508"/>
                </a:lnTo>
                <a:lnTo>
                  <a:pt x="98226" y="44649"/>
                </a:lnTo>
                <a:lnTo>
                  <a:pt x="107156" y="26789"/>
                </a:lnTo>
                <a:lnTo>
                  <a:pt x="116086" y="8930"/>
                </a:lnTo>
                <a:lnTo>
                  <a:pt x="116086" y="0"/>
                </a:lnTo>
                <a:lnTo>
                  <a:pt x="98226" y="0"/>
                </a:lnTo>
                <a:lnTo>
                  <a:pt x="89297" y="0"/>
                </a:lnTo>
                <a:lnTo>
                  <a:pt x="71437" y="26789"/>
                </a:lnTo>
                <a:lnTo>
                  <a:pt x="53578" y="62508"/>
                </a:lnTo>
                <a:lnTo>
                  <a:pt x="35719" y="98227"/>
                </a:lnTo>
                <a:lnTo>
                  <a:pt x="26789" y="133946"/>
                </a:lnTo>
                <a:lnTo>
                  <a:pt x="17859" y="160735"/>
                </a:lnTo>
                <a:lnTo>
                  <a:pt x="26789" y="187524"/>
                </a:lnTo>
                <a:lnTo>
                  <a:pt x="35719" y="205383"/>
                </a:lnTo>
                <a:lnTo>
                  <a:pt x="53578" y="214313"/>
                </a:lnTo>
                <a:lnTo>
                  <a:pt x="71437" y="214313"/>
                </a:lnTo>
                <a:lnTo>
                  <a:pt x="98226" y="205383"/>
                </a:lnTo>
                <a:lnTo>
                  <a:pt x="125016" y="187524"/>
                </a:lnTo>
                <a:lnTo>
                  <a:pt x="142875" y="160735"/>
                </a:lnTo>
                <a:lnTo>
                  <a:pt x="160734" y="125016"/>
                </a:lnTo>
                <a:lnTo>
                  <a:pt x="178594" y="89297"/>
                </a:lnTo>
                <a:lnTo>
                  <a:pt x="178594" y="8929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9" name="Freeform 28"/>
          <p:cNvSpPr/>
          <p:nvPr/>
        </p:nvSpPr>
        <p:spPr bwMode="auto">
          <a:xfrm>
            <a:off x="3000375" y="3750468"/>
            <a:ext cx="187524" cy="196454"/>
          </a:xfrm>
          <a:custGeom>
            <a:avLst/>
            <a:gdLst/>
            <a:ahLst/>
            <a:cxnLst/>
            <a:rect l="0" t="0" r="0" b="0"/>
            <a:pathLst>
              <a:path w="187524" h="196454">
                <a:moveTo>
                  <a:pt x="0" y="71438"/>
                </a:moveTo>
                <a:lnTo>
                  <a:pt x="0" y="80368"/>
                </a:lnTo>
                <a:lnTo>
                  <a:pt x="0" y="98227"/>
                </a:lnTo>
                <a:lnTo>
                  <a:pt x="0" y="116086"/>
                </a:lnTo>
                <a:lnTo>
                  <a:pt x="0" y="142875"/>
                </a:lnTo>
                <a:lnTo>
                  <a:pt x="8930" y="169664"/>
                </a:lnTo>
                <a:lnTo>
                  <a:pt x="8930" y="187524"/>
                </a:lnTo>
                <a:lnTo>
                  <a:pt x="17859" y="196453"/>
                </a:lnTo>
                <a:lnTo>
                  <a:pt x="17859" y="196453"/>
                </a:lnTo>
                <a:lnTo>
                  <a:pt x="17859" y="196453"/>
                </a:lnTo>
                <a:lnTo>
                  <a:pt x="17859" y="178594"/>
                </a:lnTo>
                <a:lnTo>
                  <a:pt x="8930" y="160735"/>
                </a:lnTo>
                <a:lnTo>
                  <a:pt x="8930" y="133946"/>
                </a:lnTo>
                <a:lnTo>
                  <a:pt x="8930" y="107157"/>
                </a:lnTo>
                <a:lnTo>
                  <a:pt x="17859" y="71438"/>
                </a:lnTo>
                <a:lnTo>
                  <a:pt x="35719" y="53578"/>
                </a:lnTo>
                <a:lnTo>
                  <a:pt x="53578" y="35719"/>
                </a:lnTo>
                <a:lnTo>
                  <a:pt x="80367" y="26789"/>
                </a:lnTo>
                <a:lnTo>
                  <a:pt x="116086" y="17860"/>
                </a:lnTo>
                <a:lnTo>
                  <a:pt x="142875" y="17860"/>
                </a:lnTo>
                <a:lnTo>
                  <a:pt x="160734" y="17860"/>
                </a:lnTo>
                <a:lnTo>
                  <a:pt x="187523" y="0"/>
                </a:lnTo>
                <a:lnTo>
                  <a:pt x="187523"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0" name="Freeform 29"/>
          <p:cNvSpPr/>
          <p:nvPr/>
        </p:nvSpPr>
        <p:spPr bwMode="auto">
          <a:xfrm>
            <a:off x="6179344" y="3455789"/>
            <a:ext cx="366118" cy="419696"/>
          </a:xfrm>
          <a:custGeom>
            <a:avLst/>
            <a:gdLst/>
            <a:ahLst/>
            <a:cxnLst/>
            <a:rect l="0" t="0" r="0" b="0"/>
            <a:pathLst>
              <a:path w="366118" h="419696">
                <a:moveTo>
                  <a:pt x="250031" y="89297"/>
                </a:moveTo>
                <a:lnTo>
                  <a:pt x="250031" y="80367"/>
                </a:lnTo>
                <a:lnTo>
                  <a:pt x="250031" y="71437"/>
                </a:lnTo>
                <a:lnTo>
                  <a:pt x="250031" y="62507"/>
                </a:lnTo>
                <a:lnTo>
                  <a:pt x="241101" y="53578"/>
                </a:lnTo>
                <a:lnTo>
                  <a:pt x="241101" y="35718"/>
                </a:lnTo>
                <a:lnTo>
                  <a:pt x="232172" y="26789"/>
                </a:lnTo>
                <a:lnTo>
                  <a:pt x="223242" y="8929"/>
                </a:lnTo>
                <a:lnTo>
                  <a:pt x="214312" y="0"/>
                </a:lnTo>
                <a:lnTo>
                  <a:pt x="196453" y="0"/>
                </a:lnTo>
                <a:lnTo>
                  <a:pt x="178594" y="0"/>
                </a:lnTo>
                <a:lnTo>
                  <a:pt x="151804" y="0"/>
                </a:lnTo>
                <a:lnTo>
                  <a:pt x="125015" y="17859"/>
                </a:lnTo>
                <a:lnTo>
                  <a:pt x="98226" y="44648"/>
                </a:lnTo>
                <a:lnTo>
                  <a:pt x="62508" y="71437"/>
                </a:lnTo>
                <a:lnTo>
                  <a:pt x="44648" y="116086"/>
                </a:lnTo>
                <a:lnTo>
                  <a:pt x="17859" y="160734"/>
                </a:lnTo>
                <a:lnTo>
                  <a:pt x="8929" y="214312"/>
                </a:lnTo>
                <a:lnTo>
                  <a:pt x="0" y="267890"/>
                </a:lnTo>
                <a:lnTo>
                  <a:pt x="0" y="312539"/>
                </a:lnTo>
                <a:lnTo>
                  <a:pt x="26789" y="348257"/>
                </a:lnTo>
                <a:lnTo>
                  <a:pt x="62508" y="375047"/>
                </a:lnTo>
                <a:lnTo>
                  <a:pt x="107156" y="401836"/>
                </a:lnTo>
                <a:lnTo>
                  <a:pt x="160734" y="410765"/>
                </a:lnTo>
                <a:lnTo>
                  <a:pt x="214312" y="419695"/>
                </a:lnTo>
                <a:lnTo>
                  <a:pt x="267890" y="410765"/>
                </a:lnTo>
                <a:lnTo>
                  <a:pt x="303609" y="392906"/>
                </a:lnTo>
                <a:lnTo>
                  <a:pt x="330398" y="375047"/>
                </a:lnTo>
                <a:lnTo>
                  <a:pt x="357187" y="330398"/>
                </a:lnTo>
                <a:lnTo>
                  <a:pt x="366117" y="294679"/>
                </a:lnTo>
                <a:lnTo>
                  <a:pt x="366117" y="29467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1" name="Freeform 30"/>
          <p:cNvSpPr/>
          <p:nvPr/>
        </p:nvSpPr>
        <p:spPr bwMode="auto">
          <a:xfrm>
            <a:off x="6563320" y="3446859"/>
            <a:ext cx="116087" cy="437556"/>
          </a:xfrm>
          <a:custGeom>
            <a:avLst/>
            <a:gdLst/>
            <a:ahLst/>
            <a:cxnLst/>
            <a:rect l="0" t="0" r="0" b="0"/>
            <a:pathLst>
              <a:path w="116087" h="437556">
                <a:moveTo>
                  <a:pt x="0" y="0"/>
                </a:moveTo>
                <a:lnTo>
                  <a:pt x="0" y="8930"/>
                </a:lnTo>
                <a:lnTo>
                  <a:pt x="8930" y="35719"/>
                </a:lnTo>
                <a:lnTo>
                  <a:pt x="8930" y="71437"/>
                </a:lnTo>
                <a:lnTo>
                  <a:pt x="17860" y="125016"/>
                </a:lnTo>
                <a:lnTo>
                  <a:pt x="35719" y="178594"/>
                </a:lnTo>
                <a:lnTo>
                  <a:pt x="44649" y="232172"/>
                </a:lnTo>
                <a:lnTo>
                  <a:pt x="62508" y="285750"/>
                </a:lnTo>
                <a:lnTo>
                  <a:pt x="80368" y="339328"/>
                </a:lnTo>
                <a:lnTo>
                  <a:pt x="98227" y="375047"/>
                </a:lnTo>
                <a:lnTo>
                  <a:pt x="98227" y="410766"/>
                </a:lnTo>
                <a:lnTo>
                  <a:pt x="107157" y="428625"/>
                </a:lnTo>
                <a:lnTo>
                  <a:pt x="107157" y="437555"/>
                </a:lnTo>
                <a:lnTo>
                  <a:pt x="107157" y="428625"/>
                </a:lnTo>
                <a:lnTo>
                  <a:pt x="116086" y="410766"/>
                </a:lnTo>
                <a:lnTo>
                  <a:pt x="116086" y="383977"/>
                </a:lnTo>
                <a:lnTo>
                  <a:pt x="116086" y="38397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2" name="Freeform 31"/>
          <p:cNvSpPr/>
          <p:nvPr/>
        </p:nvSpPr>
        <p:spPr bwMode="auto">
          <a:xfrm>
            <a:off x="6750844" y="3696890"/>
            <a:ext cx="35720" cy="169665"/>
          </a:xfrm>
          <a:custGeom>
            <a:avLst/>
            <a:gdLst/>
            <a:ahLst/>
            <a:cxnLst/>
            <a:rect l="0" t="0" r="0" b="0"/>
            <a:pathLst>
              <a:path w="35720" h="169665">
                <a:moveTo>
                  <a:pt x="0" y="0"/>
                </a:moveTo>
                <a:lnTo>
                  <a:pt x="0" y="8930"/>
                </a:lnTo>
                <a:lnTo>
                  <a:pt x="0" y="26789"/>
                </a:lnTo>
                <a:lnTo>
                  <a:pt x="8929" y="44649"/>
                </a:lnTo>
                <a:lnTo>
                  <a:pt x="8929" y="62508"/>
                </a:lnTo>
                <a:lnTo>
                  <a:pt x="17859" y="89297"/>
                </a:lnTo>
                <a:lnTo>
                  <a:pt x="17859" y="116086"/>
                </a:lnTo>
                <a:lnTo>
                  <a:pt x="17859" y="133946"/>
                </a:lnTo>
                <a:lnTo>
                  <a:pt x="26789" y="151805"/>
                </a:lnTo>
                <a:lnTo>
                  <a:pt x="26789" y="169664"/>
                </a:lnTo>
                <a:lnTo>
                  <a:pt x="26789" y="169664"/>
                </a:lnTo>
                <a:lnTo>
                  <a:pt x="35719" y="169664"/>
                </a:lnTo>
                <a:lnTo>
                  <a:pt x="35719" y="16966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3" name="Freeform 32"/>
          <p:cNvSpPr/>
          <p:nvPr/>
        </p:nvSpPr>
        <p:spPr bwMode="auto">
          <a:xfrm>
            <a:off x="6706195" y="3455789"/>
            <a:ext cx="62509" cy="17860"/>
          </a:xfrm>
          <a:custGeom>
            <a:avLst/>
            <a:gdLst/>
            <a:ahLst/>
            <a:cxnLst/>
            <a:rect l="0" t="0" r="0" b="0"/>
            <a:pathLst>
              <a:path w="62509" h="17860">
                <a:moveTo>
                  <a:pt x="0" y="8929"/>
                </a:moveTo>
                <a:lnTo>
                  <a:pt x="0" y="0"/>
                </a:lnTo>
                <a:lnTo>
                  <a:pt x="8930" y="0"/>
                </a:lnTo>
                <a:lnTo>
                  <a:pt x="8930" y="0"/>
                </a:lnTo>
                <a:lnTo>
                  <a:pt x="17860" y="0"/>
                </a:lnTo>
                <a:lnTo>
                  <a:pt x="35719" y="8929"/>
                </a:lnTo>
                <a:lnTo>
                  <a:pt x="44649" y="17859"/>
                </a:lnTo>
                <a:lnTo>
                  <a:pt x="62508" y="17859"/>
                </a:lnTo>
                <a:lnTo>
                  <a:pt x="62508"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4" name="Freeform 33"/>
          <p:cNvSpPr/>
          <p:nvPr/>
        </p:nvSpPr>
        <p:spPr bwMode="auto">
          <a:xfrm>
            <a:off x="6849070" y="3652242"/>
            <a:ext cx="142876" cy="196454"/>
          </a:xfrm>
          <a:custGeom>
            <a:avLst/>
            <a:gdLst/>
            <a:ahLst/>
            <a:cxnLst/>
            <a:rect l="0" t="0" r="0" b="0"/>
            <a:pathLst>
              <a:path w="142876" h="196454">
                <a:moveTo>
                  <a:pt x="26789" y="53578"/>
                </a:moveTo>
                <a:lnTo>
                  <a:pt x="26789" y="62508"/>
                </a:lnTo>
                <a:lnTo>
                  <a:pt x="35719" y="62508"/>
                </a:lnTo>
                <a:lnTo>
                  <a:pt x="35719" y="71437"/>
                </a:lnTo>
                <a:lnTo>
                  <a:pt x="44649" y="80367"/>
                </a:lnTo>
                <a:lnTo>
                  <a:pt x="62508" y="80367"/>
                </a:lnTo>
                <a:lnTo>
                  <a:pt x="80368" y="89297"/>
                </a:lnTo>
                <a:lnTo>
                  <a:pt x="98227" y="80367"/>
                </a:lnTo>
                <a:lnTo>
                  <a:pt x="116086" y="71437"/>
                </a:lnTo>
                <a:lnTo>
                  <a:pt x="133946" y="62508"/>
                </a:lnTo>
                <a:lnTo>
                  <a:pt x="142875" y="44648"/>
                </a:lnTo>
                <a:lnTo>
                  <a:pt x="142875" y="35719"/>
                </a:lnTo>
                <a:lnTo>
                  <a:pt x="142875" y="17859"/>
                </a:lnTo>
                <a:lnTo>
                  <a:pt x="133946" y="0"/>
                </a:lnTo>
                <a:lnTo>
                  <a:pt x="125016" y="0"/>
                </a:lnTo>
                <a:lnTo>
                  <a:pt x="107157" y="0"/>
                </a:lnTo>
                <a:lnTo>
                  <a:pt x="89297" y="8929"/>
                </a:lnTo>
                <a:lnTo>
                  <a:pt x="62508" y="35719"/>
                </a:lnTo>
                <a:lnTo>
                  <a:pt x="35719" y="71437"/>
                </a:lnTo>
                <a:lnTo>
                  <a:pt x="8930" y="116086"/>
                </a:lnTo>
                <a:lnTo>
                  <a:pt x="0" y="151804"/>
                </a:lnTo>
                <a:lnTo>
                  <a:pt x="0" y="178594"/>
                </a:lnTo>
                <a:lnTo>
                  <a:pt x="17860" y="196453"/>
                </a:lnTo>
                <a:lnTo>
                  <a:pt x="35719" y="196453"/>
                </a:lnTo>
                <a:lnTo>
                  <a:pt x="62508" y="187523"/>
                </a:lnTo>
                <a:lnTo>
                  <a:pt x="98227" y="169664"/>
                </a:lnTo>
                <a:lnTo>
                  <a:pt x="98227" y="16966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5" name="Freeform 34"/>
          <p:cNvSpPr/>
          <p:nvPr/>
        </p:nvSpPr>
        <p:spPr bwMode="auto">
          <a:xfrm>
            <a:off x="7018734" y="3375421"/>
            <a:ext cx="321470" cy="455416"/>
          </a:xfrm>
          <a:custGeom>
            <a:avLst/>
            <a:gdLst/>
            <a:ahLst/>
            <a:cxnLst/>
            <a:rect l="0" t="0" r="0" b="0"/>
            <a:pathLst>
              <a:path w="321470" h="455416">
                <a:moveTo>
                  <a:pt x="8930" y="375047"/>
                </a:moveTo>
                <a:lnTo>
                  <a:pt x="8930" y="392907"/>
                </a:lnTo>
                <a:lnTo>
                  <a:pt x="0" y="401836"/>
                </a:lnTo>
                <a:lnTo>
                  <a:pt x="0" y="419696"/>
                </a:lnTo>
                <a:lnTo>
                  <a:pt x="0" y="437555"/>
                </a:lnTo>
                <a:lnTo>
                  <a:pt x="0" y="455415"/>
                </a:lnTo>
                <a:lnTo>
                  <a:pt x="8930" y="455415"/>
                </a:lnTo>
                <a:lnTo>
                  <a:pt x="17860" y="455415"/>
                </a:lnTo>
                <a:lnTo>
                  <a:pt x="26789" y="437555"/>
                </a:lnTo>
                <a:lnTo>
                  <a:pt x="35719" y="419696"/>
                </a:lnTo>
                <a:lnTo>
                  <a:pt x="53579" y="392907"/>
                </a:lnTo>
                <a:lnTo>
                  <a:pt x="62508" y="366118"/>
                </a:lnTo>
                <a:lnTo>
                  <a:pt x="71438" y="339329"/>
                </a:lnTo>
                <a:lnTo>
                  <a:pt x="80368" y="312540"/>
                </a:lnTo>
                <a:lnTo>
                  <a:pt x="98227" y="303610"/>
                </a:lnTo>
                <a:lnTo>
                  <a:pt x="107157" y="303610"/>
                </a:lnTo>
                <a:lnTo>
                  <a:pt x="107157" y="312540"/>
                </a:lnTo>
                <a:lnTo>
                  <a:pt x="116086" y="330399"/>
                </a:lnTo>
                <a:lnTo>
                  <a:pt x="116086" y="348258"/>
                </a:lnTo>
                <a:lnTo>
                  <a:pt x="125016" y="357188"/>
                </a:lnTo>
                <a:lnTo>
                  <a:pt x="133946" y="375047"/>
                </a:lnTo>
                <a:lnTo>
                  <a:pt x="142875" y="375047"/>
                </a:lnTo>
                <a:lnTo>
                  <a:pt x="160735" y="383977"/>
                </a:lnTo>
                <a:lnTo>
                  <a:pt x="169664" y="383977"/>
                </a:lnTo>
                <a:lnTo>
                  <a:pt x="187524" y="383977"/>
                </a:lnTo>
                <a:lnTo>
                  <a:pt x="196454" y="375047"/>
                </a:lnTo>
                <a:lnTo>
                  <a:pt x="205383" y="366118"/>
                </a:lnTo>
                <a:lnTo>
                  <a:pt x="214313" y="348258"/>
                </a:lnTo>
                <a:lnTo>
                  <a:pt x="223243" y="321469"/>
                </a:lnTo>
                <a:lnTo>
                  <a:pt x="223243" y="294680"/>
                </a:lnTo>
                <a:lnTo>
                  <a:pt x="232172" y="258961"/>
                </a:lnTo>
                <a:lnTo>
                  <a:pt x="232172" y="214313"/>
                </a:lnTo>
                <a:lnTo>
                  <a:pt x="232172" y="169665"/>
                </a:lnTo>
                <a:lnTo>
                  <a:pt x="241102" y="125016"/>
                </a:lnTo>
                <a:lnTo>
                  <a:pt x="241102" y="80368"/>
                </a:lnTo>
                <a:lnTo>
                  <a:pt x="241102" y="44649"/>
                </a:lnTo>
                <a:lnTo>
                  <a:pt x="250032" y="17860"/>
                </a:lnTo>
                <a:lnTo>
                  <a:pt x="250032" y="0"/>
                </a:lnTo>
                <a:lnTo>
                  <a:pt x="250032" y="0"/>
                </a:lnTo>
                <a:lnTo>
                  <a:pt x="241102" y="8930"/>
                </a:lnTo>
                <a:lnTo>
                  <a:pt x="241102" y="26790"/>
                </a:lnTo>
                <a:lnTo>
                  <a:pt x="232172" y="53579"/>
                </a:lnTo>
                <a:lnTo>
                  <a:pt x="232172" y="98227"/>
                </a:lnTo>
                <a:lnTo>
                  <a:pt x="241102" y="142875"/>
                </a:lnTo>
                <a:lnTo>
                  <a:pt x="241102" y="196454"/>
                </a:lnTo>
                <a:lnTo>
                  <a:pt x="241102" y="258961"/>
                </a:lnTo>
                <a:lnTo>
                  <a:pt x="250032" y="312540"/>
                </a:lnTo>
                <a:lnTo>
                  <a:pt x="267891" y="357188"/>
                </a:lnTo>
                <a:lnTo>
                  <a:pt x="276821" y="392907"/>
                </a:lnTo>
                <a:lnTo>
                  <a:pt x="294680" y="419696"/>
                </a:lnTo>
                <a:lnTo>
                  <a:pt x="312539" y="428625"/>
                </a:lnTo>
                <a:lnTo>
                  <a:pt x="321469" y="428625"/>
                </a:lnTo>
                <a:lnTo>
                  <a:pt x="321469" y="410766"/>
                </a:lnTo>
                <a:lnTo>
                  <a:pt x="312539" y="375047"/>
                </a:lnTo>
                <a:lnTo>
                  <a:pt x="312539" y="37504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6" name="Freeform 35"/>
          <p:cNvSpPr/>
          <p:nvPr/>
        </p:nvSpPr>
        <p:spPr bwMode="auto">
          <a:xfrm>
            <a:off x="6974086" y="3455789"/>
            <a:ext cx="366118" cy="44649"/>
          </a:xfrm>
          <a:custGeom>
            <a:avLst/>
            <a:gdLst/>
            <a:ahLst/>
            <a:cxnLst/>
            <a:rect l="0" t="0" r="0" b="0"/>
            <a:pathLst>
              <a:path w="366118" h="44649">
                <a:moveTo>
                  <a:pt x="0" y="0"/>
                </a:moveTo>
                <a:lnTo>
                  <a:pt x="17859" y="0"/>
                </a:lnTo>
                <a:lnTo>
                  <a:pt x="53578" y="0"/>
                </a:lnTo>
                <a:lnTo>
                  <a:pt x="98227" y="8929"/>
                </a:lnTo>
                <a:lnTo>
                  <a:pt x="160734" y="17859"/>
                </a:lnTo>
                <a:lnTo>
                  <a:pt x="223242" y="26789"/>
                </a:lnTo>
                <a:lnTo>
                  <a:pt x="276820" y="35718"/>
                </a:lnTo>
                <a:lnTo>
                  <a:pt x="330398" y="44648"/>
                </a:lnTo>
                <a:lnTo>
                  <a:pt x="357187" y="44648"/>
                </a:lnTo>
                <a:lnTo>
                  <a:pt x="366117" y="26789"/>
                </a:lnTo>
                <a:lnTo>
                  <a:pt x="366117" y="2678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7" name="Freeform 36"/>
          <p:cNvSpPr/>
          <p:nvPr/>
        </p:nvSpPr>
        <p:spPr bwMode="auto">
          <a:xfrm>
            <a:off x="759024" y="3732609"/>
            <a:ext cx="71438" cy="89298"/>
          </a:xfrm>
          <a:custGeom>
            <a:avLst/>
            <a:gdLst/>
            <a:ahLst/>
            <a:cxnLst/>
            <a:rect l="0" t="0" r="0" b="0"/>
            <a:pathLst>
              <a:path w="71438" h="89298">
                <a:moveTo>
                  <a:pt x="71437" y="89297"/>
                </a:moveTo>
                <a:lnTo>
                  <a:pt x="71437" y="89297"/>
                </a:lnTo>
                <a:lnTo>
                  <a:pt x="71437" y="80367"/>
                </a:lnTo>
                <a:lnTo>
                  <a:pt x="71437" y="80367"/>
                </a:lnTo>
                <a:lnTo>
                  <a:pt x="62507" y="71437"/>
                </a:lnTo>
                <a:lnTo>
                  <a:pt x="62507" y="62508"/>
                </a:lnTo>
                <a:lnTo>
                  <a:pt x="62507" y="53578"/>
                </a:lnTo>
                <a:lnTo>
                  <a:pt x="53578" y="44648"/>
                </a:lnTo>
                <a:lnTo>
                  <a:pt x="53578" y="35719"/>
                </a:lnTo>
                <a:lnTo>
                  <a:pt x="44648" y="26789"/>
                </a:lnTo>
                <a:lnTo>
                  <a:pt x="26789" y="8930"/>
                </a:lnTo>
                <a:lnTo>
                  <a:pt x="17859" y="0"/>
                </a:ln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8" name="Freeform 37"/>
          <p:cNvSpPr/>
          <p:nvPr/>
        </p:nvSpPr>
        <p:spPr bwMode="auto">
          <a:xfrm>
            <a:off x="642938" y="3732609"/>
            <a:ext cx="339329" cy="607220"/>
          </a:xfrm>
          <a:custGeom>
            <a:avLst/>
            <a:gdLst/>
            <a:ahLst/>
            <a:cxnLst/>
            <a:rect l="0" t="0" r="0" b="0"/>
            <a:pathLst>
              <a:path w="339329" h="607220">
                <a:moveTo>
                  <a:pt x="80367" y="8930"/>
                </a:moveTo>
                <a:lnTo>
                  <a:pt x="62507" y="26789"/>
                </a:lnTo>
                <a:lnTo>
                  <a:pt x="44648" y="44648"/>
                </a:lnTo>
                <a:lnTo>
                  <a:pt x="26789" y="80367"/>
                </a:lnTo>
                <a:lnTo>
                  <a:pt x="17859" y="116086"/>
                </a:lnTo>
                <a:lnTo>
                  <a:pt x="8929" y="151805"/>
                </a:lnTo>
                <a:lnTo>
                  <a:pt x="0" y="178594"/>
                </a:lnTo>
                <a:lnTo>
                  <a:pt x="8929" y="205383"/>
                </a:lnTo>
                <a:lnTo>
                  <a:pt x="17859" y="214312"/>
                </a:lnTo>
                <a:lnTo>
                  <a:pt x="26789" y="223242"/>
                </a:lnTo>
                <a:lnTo>
                  <a:pt x="44648" y="214312"/>
                </a:lnTo>
                <a:lnTo>
                  <a:pt x="71437" y="205383"/>
                </a:lnTo>
                <a:lnTo>
                  <a:pt x="107156" y="178594"/>
                </a:lnTo>
                <a:lnTo>
                  <a:pt x="133945" y="151805"/>
                </a:lnTo>
                <a:lnTo>
                  <a:pt x="160734" y="133945"/>
                </a:lnTo>
                <a:lnTo>
                  <a:pt x="178593" y="107156"/>
                </a:lnTo>
                <a:lnTo>
                  <a:pt x="196453" y="80367"/>
                </a:lnTo>
                <a:lnTo>
                  <a:pt x="214312" y="62508"/>
                </a:lnTo>
                <a:lnTo>
                  <a:pt x="223242" y="44648"/>
                </a:lnTo>
                <a:lnTo>
                  <a:pt x="223242" y="26789"/>
                </a:lnTo>
                <a:lnTo>
                  <a:pt x="223242" y="8930"/>
                </a:lnTo>
                <a:lnTo>
                  <a:pt x="223242" y="0"/>
                </a:lnTo>
                <a:lnTo>
                  <a:pt x="214312" y="0"/>
                </a:lnTo>
                <a:lnTo>
                  <a:pt x="214312" y="8930"/>
                </a:lnTo>
                <a:lnTo>
                  <a:pt x="214312" y="35719"/>
                </a:lnTo>
                <a:lnTo>
                  <a:pt x="214312" y="62508"/>
                </a:lnTo>
                <a:lnTo>
                  <a:pt x="223242" y="98227"/>
                </a:lnTo>
                <a:lnTo>
                  <a:pt x="232171" y="142875"/>
                </a:lnTo>
                <a:lnTo>
                  <a:pt x="250031" y="187523"/>
                </a:lnTo>
                <a:lnTo>
                  <a:pt x="267890" y="250031"/>
                </a:lnTo>
                <a:lnTo>
                  <a:pt x="294679" y="312539"/>
                </a:lnTo>
                <a:lnTo>
                  <a:pt x="312539" y="366117"/>
                </a:lnTo>
                <a:lnTo>
                  <a:pt x="330398" y="419695"/>
                </a:lnTo>
                <a:lnTo>
                  <a:pt x="339328" y="464344"/>
                </a:lnTo>
                <a:lnTo>
                  <a:pt x="339328" y="517922"/>
                </a:lnTo>
                <a:lnTo>
                  <a:pt x="330398" y="553641"/>
                </a:lnTo>
                <a:lnTo>
                  <a:pt x="312539" y="580430"/>
                </a:lnTo>
                <a:lnTo>
                  <a:pt x="276820" y="598289"/>
                </a:lnTo>
                <a:lnTo>
                  <a:pt x="241101" y="607219"/>
                </a:lnTo>
                <a:lnTo>
                  <a:pt x="196453" y="598289"/>
                </a:lnTo>
                <a:lnTo>
                  <a:pt x="151804" y="571500"/>
                </a:lnTo>
                <a:lnTo>
                  <a:pt x="116086" y="535781"/>
                </a:lnTo>
                <a:lnTo>
                  <a:pt x="80367" y="491133"/>
                </a:lnTo>
                <a:lnTo>
                  <a:pt x="62507" y="446484"/>
                </a:lnTo>
                <a:lnTo>
                  <a:pt x="53578" y="392906"/>
                </a:lnTo>
                <a:lnTo>
                  <a:pt x="53578" y="348258"/>
                </a:lnTo>
                <a:lnTo>
                  <a:pt x="62507" y="312539"/>
                </a:lnTo>
                <a:lnTo>
                  <a:pt x="71437" y="276820"/>
                </a:lnTo>
                <a:lnTo>
                  <a:pt x="98226" y="241102"/>
                </a:lnTo>
                <a:lnTo>
                  <a:pt x="125015" y="205383"/>
                </a:lnTo>
                <a:lnTo>
                  <a:pt x="125015" y="20538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9" name="Freeform 38"/>
          <p:cNvSpPr/>
          <p:nvPr/>
        </p:nvSpPr>
        <p:spPr bwMode="auto">
          <a:xfrm>
            <a:off x="1116211" y="3696890"/>
            <a:ext cx="62509" cy="232173"/>
          </a:xfrm>
          <a:custGeom>
            <a:avLst/>
            <a:gdLst/>
            <a:ahLst/>
            <a:cxnLst/>
            <a:rect l="0" t="0" r="0" b="0"/>
            <a:pathLst>
              <a:path w="62509" h="232173">
                <a:moveTo>
                  <a:pt x="8930" y="0"/>
                </a:moveTo>
                <a:lnTo>
                  <a:pt x="8930" y="0"/>
                </a:lnTo>
                <a:lnTo>
                  <a:pt x="8930" y="8930"/>
                </a:lnTo>
                <a:lnTo>
                  <a:pt x="0" y="26789"/>
                </a:lnTo>
                <a:lnTo>
                  <a:pt x="0" y="53578"/>
                </a:lnTo>
                <a:lnTo>
                  <a:pt x="0" y="89297"/>
                </a:lnTo>
                <a:lnTo>
                  <a:pt x="0" y="133946"/>
                </a:lnTo>
                <a:lnTo>
                  <a:pt x="0" y="169664"/>
                </a:lnTo>
                <a:lnTo>
                  <a:pt x="0" y="205383"/>
                </a:lnTo>
                <a:lnTo>
                  <a:pt x="0" y="223242"/>
                </a:lnTo>
                <a:lnTo>
                  <a:pt x="8930" y="232172"/>
                </a:lnTo>
                <a:lnTo>
                  <a:pt x="8930" y="232172"/>
                </a:lnTo>
                <a:lnTo>
                  <a:pt x="8930" y="223242"/>
                </a:lnTo>
                <a:lnTo>
                  <a:pt x="8930" y="196453"/>
                </a:lnTo>
                <a:lnTo>
                  <a:pt x="0" y="178594"/>
                </a:lnTo>
                <a:lnTo>
                  <a:pt x="0" y="142875"/>
                </a:lnTo>
                <a:lnTo>
                  <a:pt x="8930" y="107156"/>
                </a:lnTo>
                <a:lnTo>
                  <a:pt x="17859" y="80367"/>
                </a:lnTo>
                <a:lnTo>
                  <a:pt x="26789" y="62508"/>
                </a:lnTo>
                <a:lnTo>
                  <a:pt x="35719" y="53578"/>
                </a:lnTo>
                <a:lnTo>
                  <a:pt x="53578" y="44649"/>
                </a:lnTo>
                <a:lnTo>
                  <a:pt x="62508" y="44649"/>
                </a:lnTo>
                <a:lnTo>
                  <a:pt x="62508" y="4464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0" name="Freeform 39"/>
          <p:cNvSpPr/>
          <p:nvPr/>
        </p:nvSpPr>
        <p:spPr bwMode="auto">
          <a:xfrm>
            <a:off x="1285875" y="3643312"/>
            <a:ext cx="151806" cy="241103"/>
          </a:xfrm>
          <a:custGeom>
            <a:avLst/>
            <a:gdLst/>
            <a:ahLst/>
            <a:cxnLst/>
            <a:rect l="0" t="0" r="0" b="0"/>
            <a:pathLst>
              <a:path w="151806" h="241103">
                <a:moveTo>
                  <a:pt x="44648" y="0"/>
                </a:moveTo>
                <a:lnTo>
                  <a:pt x="35719" y="0"/>
                </a:lnTo>
                <a:lnTo>
                  <a:pt x="35719" y="17859"/>
                </a:lnTo>
                <a:lnTo>
                  <a:pt x="26789" y="44649"/>
                </a:lnTo>
                <a:lnTo>
                  <a:pt x="17859" y="80367"/>
                </a:lnTo>
                <a:lnTo>
                  <a:pt x="8930" y="125016"/>
                </a:lnTo>
                <a:lnTo>
                  <a:pt x="8930" y="169664"/>
                </a:lnTo>
                <a:lnTo>
                  <a:pt x="0" y="205383"/>
                </a:lnTo>
                <a:lnTo>
                  <a:pt x="8930" y="232172"/>
                </a:lnTo>
                <a:lnTo>
                  <a:pt x="8930" y="241102"/>
                </a:lnTo>
                <a:lnTo>
                  <a:pt x="17859" y="241102"/>
                </a:lnTo>
                <a:lnTo>
                  <a:pt x="26789" y="232172"/>
                </a:lnTo>
                <a:lnTo>
                  <a:pt x="35719" y="214313"/>
                </a:lnTo>
                <a:lnTo>
                  <a:pt x="44648" y="187524"/>
                </a:lnTo>
                <a:lnTo>
                  <a:pt x="53578" y="160734"/>
                </a:lnTo>
                <a:lnTo>
                  <a:pt x="62508" y="142875"/>
                </a:lnTo>
                <a:lnTo>
                  <a:pt x="71438" y="116086"/>
                </a:lnTo>
                <a:lnTo>
                  <a:pt x="80367" y="107156"/>
                </a:lnTo>
                <a:lnTo>
                  <a:pt x="80367" y="107156"/>
                </a:lnTo>
                <a:lnTo>
                  <a:pt x="80367" y="116086"/>
                </a:lnTo>
                <a:lnTo>
                  <a:pt x="89297" y="133945"/>
                </a:lnTo>
                <a:lnTo>
                  <a:pt x="89297" y="160734"/>
                </a:lnTo>
                <a:lnTo>
                  <a:pt x="98227" y="187524"/>
                </a:lnTo>
                <a:lnTo>
                  <a:pt x="98227" y="196453"/>
                </a:lnTo>
                <a:lnTo>
                  <a:pt x="116086" y="205383"/>
                </a:lnTo>
                <a:lnTo>
                  <a:pt x="125016" y="196453"/>
                </a:lnTo>
                <a:lnTo>
                  <a:pt x="133945" y="178594"/>
                </a:lnTo>
                <a:lnTo>
                  <a:pt x="151805" y="151805"/>
                </a:lnTo>
                <a:lnTo>
                  <a:pt x="151805" y="15180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1" name="Freeform 40"/>
          <p:cNvSpPr/>
          <p:nvPr/>
        </p:nvSpPr>
        <p:spPr bwMode="auto">
          <a:xfrm>
            <a:off x="1437680" y="3714750"/>
            <a:ext cx="116087" cy="339329"/>
          </a:xfrm>
          <a:custGeom>
            <a:avLst/>
            <a:gdLst/>
            <a:ahLst/>
            <a:cxnLst/>
            <a:rect l="0" t="0" r="0" b="0"/>
            <a:pathLst>
              <a:path w="116087" h="339329">
                <a:moveTo>
                  <a:pt x="26789" y="142875"/>
                </a:moveTo>
                <a:lnTo>
                  <a:pt x="26789" y="160734"/>
                </a:lnTo>
                <a:lnTo>
                  <a:pt x="17859" y="178593"/>
                </a:lnTo>
                <a:lnTo>
                  <a:pt x="17859" y="205382"/>
                </a:lnTo>
                <a:lnTo>
                  <a:pt x="17859" y="241101"/>
                </a:lnTo>
                <a:lnTo>
                  <a:pt x="17859" y="276820"/>
                </a:lnTo>
                <a:lnTo>
                  <a:pt x="17859" y="294679"/>
                </a:lnTo>
                <a:lnTo>
                  <a:pt x="17859" y="312539"/>
                </a:lnTo>
                <a:lnTo>
                  <a:pt x="17859" y="330398"/>
                </a:lnTo>
                <a:lnTo>
                  <a:pt x="17859" y="339328"/>
                </a:lnTo>
                <a:lnTo>
                  <a:pt x="17859" y="339328"/>
                </a:lnTo>
                <a:lnTo>
                  <a:pt x="17859" y="330398"/>
                </a:lnTo>
                <a:lnTo>
                  <a:pt x="8929" y="312539"/>
                </a:lnTo>
                <a:lnTo>
                  <a:pt x="8929" y="285750"/>
                </a:lnTo>
                <a:lnTo>
                  <a:pt x="0" y="241101"/>
                </a:lnTo>
                <a:lnTo>
                  <a:pt x="0" y="196453"/>
                </a:lnTo>
                <a:lnTo>
                  <a:pt x="8929" y="142875"/>
                </a:lnTo>
                <a:lnTo>
                  <a:pt x="8929" y="89296"/>
                </a:lnTo>
                <a:lnTo>
                  <a:pt x="17859" y="44648"/>
                </a:lnTo>
                <a:lnTo>
                  <a:pt x="26789" y="17859"/>
                </a:lnTo>
                <a:lnTo>
                  <a:pt x="35718" y="0"/>
                </a:lnTo>
                <a:lnTo>
                  <a:pt x="44648" y="0"/>
                </a:lnTo>
                <a:lnTo>
                  <a:pt x="62508" y="0"/>
                </a:lnTo>
                <a:lnTo>
                  <a:pt x="80367" y="17859"/>
                </a:lnTo>
                <a:lnTo>
                  <a:pt x="98226" y="35718"/>
                </a:lnTo>
                <a:lnTo>
                  <a:pt x="107156" y="62507"/>
                </a:lnTo>
                <a:lnTo>
                  <a:pt x="116086" y="89296"/>
                </a:lnTo>
                <a:lnTo>
                  <a:pt x="116086" y="116086"/>
                </a:lnTo>
                <a:lnTo>
                  <a:pt x="116086" y="142875"/>
                </a:lnTo>
                <a:lnTo>
                  <a:pt x="107156" y="151804"/>
                </a:lnTo>
                <a:lnTo>
                  <a:pt x="80367" y="169664"/>
                </a:lnTo>
                <a:lnTo>
                  <a:pt x="62508" y="169664"/>
                </a:lnTo>
                <a:lnTo>
                  <a:pt x="44648" y="160734"/>
                </a:lnTo>
                <a:lnTo>
                  <a:pt x="26789" y="142875"/>
                </a:lnTo>
                <a:lnTo>
                  <a:pt x="17859" y="125015"/>
                </a:lnTo>
                <a:lnTo>
                  <a:pt x="17859" y="107156"/>
                </a:lnTo>
                <a:lnTo>
                  <a:pt x="17859" y="89296"/>
                </a:lnTo>
                <a:lnTo>
                  <a:pt x="35718" y="71437"/>
                </a:lnTo>
                <a:lnTo>
                  <a:pt x="53578" y="44648"/>
                </a:lnTo>
                <a:lnTo>
                  <a:pt x="71437" y="17859"/>
                </a:lnTo>
                <a:lnTo>
                  <a:pt x="71437"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2" name="Freeform 41"/>
          <p:cNvSpPr/>
          <p:nvPr/>
        </p:nvSpPr>
        <p:spPr bwMode="auto">
          <a:xfrm>
            <a:off x="1669852" y="3500437"/>
            <a:ext cx="133946" cy="392907"/>
          </a:xfrm>
          <a:custGeom>
            <a:avLst/>
            <a:gdLst/>
            <a:ahLst/>
            <a:cxnLst/>
            <a:rect l="0" t="0" r="0" b="0"/>
            <a:pathLst>
              <a:path w="133946" h="392907">
                <a:moveTo>
                  <a:pt x="8929" y="0"/>
                </a:moveTo>
                <a:lnTo>
                  <a:pt x="8929" y="0"/>
                </a:lnTo>
                <a:lnTo>
                  <a:pt x="8929" y="8930"/>
                </a:lnTo>
                <a:lnTo>
                  <a:pt x="8929" y="26789"/>
                </a:lnTo>
                <a:lnTo>
                  <a:pt x="8929" y="53578"/>
                </a:lnTo>
                <a:lnTo>
                  <a:pt x="8929" y="89297"/>
                </a:lnTo>
                <a:lnTo>
                  <a:pt x="8929" y="142875"/>
                </a:lnTo>
                <a:lnTo>
                  <a:pt x="8929" y="187524"/>
                </a:lnTo>
                <a:lnTo>
                  <a:pt x="8929" y="241102"/>
                </a:lnTo>
                <a:lnTo>
                  <a:pt x="8929" y="285750"/>
                </a:lnTo>
                <a:lnTo>
                  <a:pt x="8929" y="321469"/>
                </a:lnTo>
                <a:lnTo>
                  <a:pt x="8929" y="348258"/>
                </a:lnTo>
                <a:lnTo>
                  <a:pt x="8929" y="357188"/>
                </a:lnTo>
                <a:lnTo>
                  <a:pt x="8929" y="357188"/>
                </a:lnTo>
                <a:lnTo>
                  <a:pt x="0" y="348258"/>
                </a:lnTo>
                <a:lnTo>
                  <a:pt x="0" y="330399"/>
                </a:lnTo>
                <a:lnTo>
                  <a:pt x="0" y="312539"/>
                </a:lnTo>
                <a:lnTo>
                  <a:pt x="8929" y="285750"/>
                </a:lnTo>
                <a:lnTo>
                  <a:pt x="8929" y="258961"/>
                </a:lnTo>
                <a:lnTo>
                  <a:pt x="8929" y="241102"/>
                </a:lnTo>
                <a:lnTo>
                  <a:pt x="17859" y="223242"/>
                </a:lnTo>
                <a:lnTo>
                  <a:pt x="26789" y="223242"/>
                </a:lnTo>
                <a:lnTo>
                  <a:pt x="35718" y="241102"/>
                </a:lnTo>
                <a:lnTo>
                  <a:pt x="53578" y="267891"/>
                </a:lnTo>
                <a:lnTo>
                  <a:pt x="71437" y="294680"/>
                </a:lnTo>
                <a:lnTo>
                  <a:pt x="89296" y="330399"/>
                </a:lnTo>
                <a:lnTo>
                  <a:pt x="98226" y="357188"/>
                </a:lnTo>
                <a:lnTo>
                  <a:pt x="116086" y="383977"/>
                </a:lnTo>
                <a:lnTo>
                  <a:pt x="125015" y="392906"/>
                </a:lnTo>
                <a:lnTo>
                  <a:pt x="133945" y="392906"/>
                </a:lnTo>
                <a:lnTo>
                  <a:pt x="133945" y="39290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3" name="Freeform 42"/>
          <p:cNvSpPr/>
          <p:nvPr/>
        </p:nvSpPr>
        <p:spPr bwMode="auto">
          <a:xfrm>
            <a:off x="1812727" y="3812976"/>
            <a:ext cx="8930" cy="62509"/>
          </a:xfrm>
          <a:custGeom>
            <a:avLst/>
            <a:gdLst/>
            <a:ahLst/>
            <a:cxnLst/>
            <a:rect l="0" t="0" r="0" b="0"/>
            <a:pathLst>
              <a:path w="8930" h="62509">
                <a:moveTo>
                  <a:pt x="8929" y="0"/>
                </a:moveTo>
                <a:lnTo>
                  <a:pt x="8929" y="8930"/>
                </a:lnTo>
                <a:lnTo>
                  <a:pt x="8929" y="17860"/>
                </a:lnTo>
                <a:lnTo>
                  <a:pt x="0" y="26789"/>
                </a:lnTo>
                <a:lnTo>
                  <a:pt x="0" y="44649"/>
                </a:lnTo>
                <a:lnTo>
                  <a:pt x="0" y="53578"/>
                </a:lnTo>
                <a:lnTo>
                  <a:pt x="8929" y="62508"/>
                </a:lnTo>
                <a:lnTo>
                  <a:pt x="8929" y="62508"/>
                </a:lnTo>
                <a:lnTo>
                  <a:pt x="8929" y="62508"/>
                </a:lnTo>
                <a:lnTo>
                  <a:pt x="0" y="44649"/>
                </a:lnTo>
                <a:lnTo>
                  <a:pt x="0" y="4464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4" name="Freeform 43"/>
          <p:cNvSpPr/>
          <p:nvPr/>
        </p:nvSpPr>
        <p:spPr bwMode="auto">
          <a:xfrm>
            <a:off x="1803797" y="3589734"/>
            <a:ext cx="26790" cy="53579"/>
          </a:xfrm>
          <a:custGeom>
            <a:avLst/>
            <a:gdLst/>
            <a:ahLst/>
            <a:cxnLst/>
            <a:rect l="0" t="0" r="0" b="0"/>
            <a:pathLst>
              <a:path w="26790" h="53579">
                <a:moveTo>
                  <a:pt x="0" y="0"/>
                </a:moveTo>
                <a:lnTo>
                  <a:pt x="0" y="8930"/>
                </a:lnTo>
                <a:lnTo>
                  <a:pt x="0" y="8930"/>
                </a:lnTo>
                <a:lnTo>
                  <a:pt x="0" y="17859"/>
                </a:lnTo>
                <a:lnTo>
                  <a:pt x="0" y="35719"/>
                </a:lnTo>
                <a:lnTo>
                  <a:pt x="8930" y="44648"/>
                </a:lnTo>
                <a:lnTo>
                  <a:pt x="17859" y="53578"/>
                </a:lnTo>
                <a:lnTo>
                  <a:pt x="26789" y="53578"/>
                </a:lnTo>
                <a:lnTo>
                  <a:pt x="26789" y="5357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5" name="Freeform 44"/>
          <p:cNvSpPr/>
          <p:nvPr/>
        </p:nvSpPr>
        <p:spPr bwMode="auto">
          <a:xfrm>
            <a:off x="1848445" y="3732609"/>
            <a:ext cx="53579" cy="178595"/>
          </a:xfrm>
          <a:custGeom>
            <a:avLst/>
            <a:gdLst/>
            <a:ahLst/>
            <a:cxnLst/>
            <a:rect l="0" t="0" r="0" b="0"/>
            <a:pathLst>
              <a:path w="53579" h="178595">
                <a:moveTo>
                  <a:pt x="26789" y="0"/>
                </a:moveTo>
                <a:lnTo>
                  <a:pt x="26789" y="0"/>
                </a:lnTo>
                <a:lnTo>
                  <a:pt x="17860" y="8930"/>
                </a:lnTo>
                <a:lnTo>
                  <a:pt x="8930" y="26789"/>
                </a:lnTo>
                <a:lnTo>
                  <a:pt x="8930" y="44648"/>
                </a:lnTo>
                <a:lnTo>
                  <a:pt x="0" y="71437"/>
                </a:lnTo>
                <a:lnTo>
                  <a:pt x="0" y="107156"/>
                </a:lnTo>
                <a:lnTo>
                  <a:pt x="0" y="133945"/>
                </a:lnTo>
                <a:lnTo>
                  <a:pt x="8930" y="160734"/>
                </a:lnTo>
                <a:lnTo>
                  <a:pt x="17860" y="178594"/>
                </a:lnTo>
                <a:lnTo>
                  <a:pt x="26789" y="178594"/>
                </a:lnTo>
                <a:lnTo>
                  <a:pt x="35719" y="169664"/>
                </a:lnTo>
                <a:lnTo>
                  <a:pt x="44649" y="151805"/>
                </a:lnTo>
                <a:lnTo>
                  <a:pt x="53578" y="133945"/>
                </a:lnTo>
                <a:lnTo>
                  <a:pt x="53578" y="107156"/>
                </a:lnTo>
                <a:lnTo>
                  <a:pt x="53578" y="80367"/>
                </a:lnTo>
                <a:lnTo>
                  <a:pt x="53578" y="8036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6" name="Freeform 45"/>
          <p:cNvSpPr/>
          <p:nvPr/>
        </p:nvSpPr>
        <p:spPr bwMode="auto">
          <a:xfrm>
            <a:off x="1875234" y="3723679"/>
            <a:ext cx="125017" cy="241103"/>
          </a:xfrm>
          <a:custGeom>
            <a:avLst/>
            <a:gdLst/>
            <a:ahLst/>
            <a:cxnLst/>
            <a:rect l="0" t="0" r="0" b="0"/>
            <a:pathLst>
              <a:path w="125017" h="241103">
                <a:moveTo>
                  <a:pt x="125016" y="8930"/>
                </a:moveTo>
                <a:lnTo>
                  <a:pt x="116086" y="8930"/>
                </a:lnTo>
                <a:lnTo>
                  <a:pt x="107157" y="0"/>
                </a:lnTo>
                <a:lnTo>
                  <a:pt x="98227" y="8930"/>
                </a:lnTo>
                <a:lnTo>
                  <a:pt x="89297" y="17860"/>
                </a:lnTo>
                <a:lnTo>
                  <a:pt x="80368" y="35719"/>
                </a:lnTo>
                <a:lnTo>
                  <a:pt x="62508" y="62508"/>
                </a:lnTo>
                <a:lnTo>
                  <a:pt x="53579" y="89297"/>
                </a:lnTo>
                <a:lnTo>
                  <a:pt x="44649" y="116086"/>
                </a:lnTo>
                <a:lnTo>
                  <a:pt x="35719" y="133946"/>
                </a:lnTo>
                <a:lnTo>
                  <a:pt x="35719" y="133946"/>
                </a:lnTo>
                <a:lnTo>
                  <a:pt x="44649" y="133946"/>
                </a:lnTo>
                <a:lnTo>
                  <a:pt x="53579" y="125016"/>
                </a:lnTo>
                <a:lnTo>
                  <a:pt x="71438" y="116086"/>
                </a:lnTo>
                <a:lnTo>
                  <a:pt x="80368" y="107157"/>
                </a:lnTo>
                <a:lnTo>
                  <a:pt x="89297" y="98227"/>
                </a:lnTo>
                <a:lnTo>
                  <a:pt x="98227" y="107157"/>
                </a:lnTo>
                <a:lnTo>
                  <a:pt x="89297" y="125016"/>
                </a:lnTo>
                <a:lnTo>
                  <a:pt x="80368" y="142875"/>
                </a:lnTo>
                <a:lnTo>
                  <a:pt x="62508" y="178594"/>
                </a:lnTo>
                <a:lnTo>
                  <a:pt x="44649" y="205383"/>
                </a:lnTo>
                <a:lnTo>
                  <a:pt x="26789" y="232172"/>
                </a:lnTo>
                <a:lnTo>
                  <a:pt x="8930" y="241102"/>
                </a:lnTo>
                <a:lnTo>
                  <a:pt x="0" y="241102"/>
                </a:lnTo>
                <a:lnTo>
                  <a:pt x="0" y="24110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7" name="Freeform 46"/>
          <p:cNvSpPr/>
          <p:nvPr/>
        </p:nvSpPr>
        <p:spPr bwMode="auto">
          <a:xfrm>
            <a:off x="1651992" y="4107656"/>
            <a:ext cx="419697" cy="508993"/>
          </a:xfrm>
          <a:custGeom>
            <a:avLst/>
            <a:gdLst/>
            <a:ahLst/>
            <a:cxnLst/>
            <a:rect l="0" t="0" r="0" b="0"/>
            <a:pathLst>
              <a:path w="419697" h="508993">
                <a:moveTo>
                  <a:pt x="0" y="0"/>
                </a:moveTo>
                <a:lnTo>
                  <a:pt x="0" y="0"/>
                </a:lnTo>
                <a:lnTo>
                  <a:pt x="0" y="8930"/>
                </a:lnTo>
                <a:lnTo>
                  <a:pt x="8930" y="17859"/>
                </a:lnTo>
                <a:lnTo>
                  <a:pt x="17860" y="26789"/>
                </a:lnTo>
                <a:lnTo>
                  <a:pt x="35719" y="35719"/>
                </a:lnTo>
                <a:lnTo>
                  <a:pt x="53578" y="53578"/>
                </a:lnTo>
                <a:lnTo>
                  <a:pt x="80367" y="80367"/>
                </a:lnTo>
                <a:lnTo>
                  <a:pt x="107156" y="116086"/>
                </a:lnTo>
                <a:lnTo>
                  <a:pt x="142875" y="160734"/>
                </a:lnTo>
                <a:lnTo>
                  <a:pt x="187524" y="223242"/>
                </a:lnTo>
                <a:lnTo>
                  <a:pt x="232172" y="294680"/>
                </a:lnTo>
                <a:lnTo>
                  <a:pt x="267891" y="357187"/>
                </a:lnTo>
                <a:lnTo>
                  <a:pt x="312539" y="419695"/>
                </a:lnTo>
                <a:lnTo>
                  <a:pt x="348258" y="464344"/>
                </a:lnTo>
                <a:lnTo>
                  <a:pt x="375047" y="491133"/>
                </a:lnTo>
                <a:lnTo>
                  <a:pt x="401836" y="508992"/>
                </a:lnTo>
                <a:lnTo>
                  <a:pt x="419696" y="500062"/>
                </a:lnTo>
                <a:lnTo>
                  <a:pt x="419696" y="482203"/>
                </a:lnTo>
                <a:lnTo>
                  <a:pt x="419696" y="446484"/>
                </a:lnTo>
                <a:lnTo>
                  <a:pt x="419696" y="44648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8" name="Freeform 47"/>
          <p:cNvSpPr/>
          <p:nvPr/>
        </p:nvSpPr>
        <p:spPr bwMode="auto">
          <a:xfrm>
            <a:off x="1669852" y="4063007"/>
            <a:ext cx="294680" cy="508994"/>
          </a:xfrm>
          <a:custGeom>
            <a:avLst/>
            <a:gdLst/>
            <a:ahLst/>
            <a:cxnLst/>
            <a:rect l="0" t="0" r="0" b="0"/>
            <a:pathLst>
              <a:path w="294680" h="508994">
                <a:moveTo>
                  <a:pt x="294679" y="0"/>
                </a:moveTo>
                <a:lnTo>
                  <a:pt x="294679" y="8930"/>
                </a:lnTo>
                <a:lnTo>
                  <a:pt x="276820" y="17860"/>
                </a:lnTo>
                <a:lnTo>
                  <a:pt x="250031" y="53579"/>
                </a:lnTo>
                <a:lnTo>
                  <a:pt x="223242" y="98227"/>
                </a:lnTo>
                <a:lnTo>
                  <a:pt x="196453" y="160735"/>
                </a:lnTo>
                <a:lnTo>
                  <a:pt x="160734" y="232172"/>
                </a:lnTo>
                <a:lnTo>
                  <a:pt x="125015" y="303610"/>
                </a:lnTo>
                <a:lnTo>
                  <a:pt x="80367" y="375047"/>
                </a:lnTo>
                <a:lnTo>
                  <a:pt x="44648" y="437555"/>
                </a:lnTo>
                <a:lnTo>
                  <a:pt x="8929" y="482204"/>
                </a:lnTo>
                <a:lnTo>
                  <a:pt x="0" y="508993"/>
                </a:lnTo>
                <a:lnTo>
                  <a:pt x="0" y="508993"/>
                </a:lnTo>
                <a:lnTo>
                  <a:pt x="17859" y="491133"/>
                </a:lnTo>
                <a:lnTo>
                  <a:pt x="44648" y="473274"/>
                </a:lnTo>
                <a:lnTo>
                  <a:pt x="89296" y="437555"/>
                </a:lnTo>
                <a:lnTo>
                  <a:pt x="89296" y="43755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9" name="Freeform 48"/>
          <p:cNvSpPr/>
          <p:nvPr/>
        </p:nvSpPr>
        <p:spPr bwMode="auto">
          <a:xfrm>
            <a:off x="2125266" y="4063007"/>
            <a:ext cx="303610" cy="473275"/>
          </a:xfrm>
          <a:custGeom>
            <a:avLst/>
            <a:gdLst/>
            <a:ahLst/>
            <a:cxnLst/>
            <a:rect l="0" t="0" r="0" b="0"/>
            <a:pathLst>
              <a:path w="303610" h="473275">
                <a:moveTo>
                  <a:pt x="294679" y="178594"/>
                </a:moveTo>
                <a:lnTo>
                  <a:pt x="294679" y="169664"/>
                </a:lnTo>
                <a:lnTo>
                  <a:pt x="294679" y="151805"/>
                </a:lnTo>
                <a:lnTo>
                  <a:pt x="294679" y="133946"/>
                </a:lnTo>
                <a:lnTo>
                  <a:pt x="285750" y="107157"/>
                </a:lnTo>
                <a:lnTo>
                  <a:pt x="267890" y="71438"/>
                </a:lnTo>
                <a:lnTo>
                  <a:pt x="250031" y="44649"/>
                </a:lnTo>
                <a:lnTo>
                  <a:pt x="232172" y="17860"/>
                </a:lnTo>
                <a:lnTo>
                  <a:pt x="214312" y="8930"/>
                </a:lnTo>
                <a:lnTo>
                  <a:pt x="187523" y="0"/>
                </a:lnTo>
                <a:lnTo>
                  <a:pt x="151804" y="17860"/>
                </a:lnTo>
                <a:lnTo>
                  <a:pt x="125015" y="35719"/>
                </a:lnTo>
                <a:lnTo>
                  <a:pt x="89297" y="71438"/>
                </a:lnTo>
                <a:lnTo>
                  <a:pt x="62507" y="107157"/>
                </a:lnTo>
                <a:lnTo>
                  <a:pt x="44648" y="133946"/>
                </a:lnTo>
                <a:lnTo>
                  <a:pt x="44648" y="160735"/>
                </a:lnTo>
                <a:lnTo>
                  <a:pt x="44648" y="178594"/>
                </a:lnTo>
                <a:lnTo>
                  <a:pt x="62507" y="205383"/>
                </a:lnTo>
                <a:lnTo>
                  <a:pt x="89297" y="223243"/>
                </a:lnTo>
                <a:lnTo>
                  <a:pt x="133945" y="250032"/>
                </a:lnTo>
                <a:lnTo>
                  <a:pt x="169664" y="276821"/>
                </a:lnTo>
                <a:lnTo>
                  <a:pt x="214312" y="303610"/>
                </a:lnTo>
                <a:lnTo>
                  <a:pt x="258961" y="330399"/>
                </a:lnTo>
                <a:lnTo>
                  <a:pt x="285750" y="366118"/>
                </a:lnTo>
                <a:lnTo>
                  <a:pt x="303609" y="392907"/>
                </a:lnTo>
                <a:lnTo>
                  <a:pt x="303609" y="419696"/>
                </a:lnTo>
                <a:lnTo>
                  <a:pt x="285750" y="446485"/>
                </a:lnTo>
                <a:lnTo>
                  <a:pt x="258961" y="464344"/>
                </a:lnTo>
                <a:lnTo>
                  <a:pt x="214312" y="473274"/>
                </a:lnTo>
                <a:lnTo>
                  <a:pt x="160734" y="473274"/>
                </a:lnTo>
                <a:lnTo>
                  <a:pt x="116086" y="473274"/>
                </a:lnTo>
                <a:lnTo>
                  <a:pt x="71437" y="464344"/>
                </a:lnTo>
                <a:lnTo>
                  <a:pt x="35718" y="446485"/>
                </a:lnTo>
                <a:lnTo>
                  <a:pt x="8929" y="437555"/>
                </a:lnTo>
                <a:lnTo>
                  <a:pt x="0" y="428625"/>
                </a:lnTo>
                <a:lnTo>
                  <a:pt x="0" y="419696"/>
                </a:lnTo>
                <a:lnTo>
                  <a:pt x="8929" y="410766"/>
                </a:lnTo>
                <a:lnTo>
                  <a:pt x="17859" y="392907"/>
                </a:lnTo>
                <a:lnTo>
                  <a:pt x="17859" y="39290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0" name="Freeform 49"/>
          <p:cNvSpPr/>
          <p:nvPr/>
        </p:nvSpPr>
        <p:spPr bwMode="auto">
          <a:xfrm>
            <a:off x="2464594" y="4286250"/>
            <a:ext cx="187524" cy="267891"/>
          </a:xfrm>
          <a:custGeom>
            <a:avLst/>
            <a:gdLst/>
            <a:ahLst/>
            <a:cxnLst/>
            <a:rect l="0" t="0" r="0" b="0"/>
            <a:pathLst>
              <a:path w="187524" h="267891">
                <a:moveTo>
                  <a:pt x="0" y="142875"/>
                </a:moveTo>
                <a:lnTo>
                  <a:pt x="0" y="151804"/>
                </a:lnTo>
                <a:lnTo>
                  <a:pt x="8929" y="151804"/>
                </a:lnTo>
                <a:lnTo>
                  <a:pt x="17859" y="160734"/>
                </a:lnTo>
                <a:lnTo>
                  <a:pt x="26789" y="169664"/>
                </a:lnTo>
                <a:lnTo>
                  <a:pt x="35719" y="169664"/>
                </a:lnTo>
                <a:lnTo>
                  <a:pt x="44648" y="169664"/>
                </a:lnTo>
                <a:lnTo>
                  <a:pt x="53578" y="160734"/>
                </a:lnTo>
                <a:lnTo>
                  <a:pt x="62508" y="133945"/>
                </a:lnTo>
                <a:lnTo>
                  <a:pt x="71437" y="107156"/>
                </a:lnTo>
                <a:lnTo>
                  <a:pt x="71437" y="80367"/>
                </a:lnTo>
                <a:lnTo>
                  <a:pt x="71437" y="53578"/>
                </a:lnTo>
                <a:lnTo>
                  <a:pt x="62508" y="26789"/>
                </a:lnTo>
                <a:lnTo>
                  <a:pt x="53578" y="0"/>
                </a:lnTo>
                <a:lnTo>
                  <a:pt x="44648" y="0"/>
                </a:lnTo>
                <a:lnTo>
                  <a:pt x="35719" y="8929"/>
                </a:lnTo>
                <a:lnTo>
                  <a:pt x="26789" y="35718"/>
                </a:lnTo>
                <a:lnTo>
                  <a:pt x="17859" y="89296"/>
                </a:lnTo>
                <a:lnTo>
                  <a:pt x="8929" y="133945"/>
                </a:lnTo>
                <a:lnTo>
                  <a:pt x="17859" y="187523"/>
                </a:lnTo>
                <a:lnTo>
                  <a:pt x="26789" y="223242"/>
                </a:lnTo>
                <a:lnTo>
                  <a:pt x="44648" y="250031"/>
                </a:lnTo>
                <a:lnTo>
                  <a:pt x="71437" y="267890"/>
                </a:lnTo>
                <a:lnTo>
                  <a:pt x="89297" y="267890"/>
                </a:lnTo>
                <a:lnTo>
                  <a:pt x="116086" y="258961"/>
                </a:lnTo>
                <a:lnTo>
                  <a:pt x="142875" y="241101"/>
                </a:lnTo>
                <a:lnTo>
                  <a:pt x="169664" y="205382"/>
                </a:lnTo>
                <a:lnTo>
                  <a:pt x="187523" y="160734"/>
                </a:lnTo>
                <a:lnTo>
                  <a:pt x="187523" y="16073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1" name="Freeform 50"/>
          <p:cNvSpPr/>
          <p:nvPr/>
        </p:nvSpPr>
        <p:spPr bwMode="auto">
          <a:xfrm>
            <a:off x="2705695" y="4348757"/>
            <a:ext cx="107158" cy="223244"/>
          </a:xfrm>
          <a:custGeom>
            <a:avLst/>
            <a:gdLst/>
            <a:ahLst/>
            <a:cxnLst/>
            <a:rect l="0" t="0" r="0" b="0"/>
            <a:pathLst>
              <a:path w="107158" h="223244">
                <a:moveTo>
                  <a:pt x="8930" y="80368"/>
                </a:moveTo>
                <a:lnTo>
                  <a:pt x="0" y="98227"/>
                </a:lnTo>
                <a:lnTo>
                  <a:pt x="0" y="116086"/>
                </a:lnTo>
                <a:lnTo>
                  <a:pt x="0" y="142875"/>
                </a:lnTo>
                <a:lnTo>
                  <a:pt x="8930" y="169664"/>
                </a:lnTo>
                <a:lnTo>
                  <a:pt x="17860" y="196454"/>
                </a:lnTo>
                <a:lnTo>
                  <a:pt x="17860" y="214313"/>
                </a:lnTo>
                <a:lnTo>
                  <a:pt x="26789" y="223243"/>
                </a:lnTo>
                <a:lnTo>
                  <a:pt x="26789" y="214313"/>
                </a:lnTo>
                <a:lnTo>
                  <a:pt x="26789" y="196454"/>
                </a:lnTo>
                <a:lnTo>
                  <a:pt x="17860" y="160735"/>
                </a:lnTo>
                <a:lnTo>
                  <a:pt x="17860" y="116086"/>
                </a:lnTo>
                <a:lnTo>
                  <a:pt x="17860" y="80368"/>
                </a:lnTo>
                <a:lnTo>
                  <a:pt x="26789" y="44649"/>
                </a:lnTo>
                <a:lnTo>
                  <a:pt x="35719" y="17860"/>
                </a:lnTo>
                <a:lnTo>
                  <a:pt x="53578" y="8930"/>
                </a:lnTo>
                <a:lnTo>
                  <a:pt x="80368" y="0"/>
                </a:lnTo>
                <a:lnTo>
                  <a:pt x="107157" y="0"/>
                </a:lnTo>
                <a:lnTo>
                  <a:pt x="107157"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2" name="Freeform 51"/>
          <p:cNvSpPr/>
          <p:nvPr/>
        </p:nvSpPr>
        <p:spPr bwMode="auto">
          <a:xfrm>
            <a:off x="2866430" y="4295179"/>
            <a:ext cx="116087" cy="250033"/>
          </a:xfrm>
          <a:custGeom>
            <a:avLst/>
            <a:gdLst/>
            <a:ahLst/>
            <a:cxnLst/>
            <a:rect l="0" t="0" r="0" b="0"/>
            <a:pathLst>
              <a:path w="116087" h="250033">
                <a:moveTo>
                  <a:pt x="0" y="0"/>
                </a:moveTo>
                <a:lnTo>
                  <a:pt x="0" y="8930"/>
                </a:lnTo>
                <a:lnTo>
                  <a:pt x="0" y="35719"/>
                </a:lnTo>
                <a:lnTo>
                  <a:pt x="0" y="71438"/>
                </a:lnTo>
                <a:lnTo>
                  <a:pt x="8929" y="107157"/>
                </a:lnTo>
                <a:lnTo>
                  <a:pt x="8929" y="151805"/>
                </a:lnTo>
                <a:lnTo>
                  <a:pt x="17859" y="187524"/>
                </a:lnTo>
                <a:lnTo>
                  <a:pt x="35718" y="214313"/>
                </a:lnTo>
                <a:lnTo>
                  <a:pt x="44648" y="232172"/>
                </a:lnTo>
                <a:lnTo>
                  <a:pt x="53578" y="241102"/>
                </a:lnTo>
                <a:lnTo>
                  <a:pt x="62508" y="250032"/>
                </a:lnTo>
                <a:lnTo>
                  <a:pt x="62508" y="232172"/>
                </a:lnTo>
                <a:lnTo>
                  <a:pt x="62508" y="214313"/>
                </a:lnTo>
                <a:lnTo>
                  <a:pt x="71437" y="178594"/>
                </a:lnTo>
                <a:lnTo>
                  <a:pt x="71437" y="142875"/>
                </a:lnTo>
                <a:lnTo>
                  <a:pt x="80367" y="107157"/>
                </a:lnTo>
                <a:lnTo>
                  <a:pt x="89297" y="80367"/>
                </a:lnTo>
                <a:lnTo>
                  <a:pt x="98226" y="62508"/>
                </a:lnTo>
                <a:lnTo>
                  <a:pt x="107156" y="53578"/>
                </a:lnTo>
                <a:lnTo>
                  <a:pt x="116086" y="44649"/>
                </a:lnTo>
                <a:lnTo>
                  <a:pt x="116086" y="4464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3" name="Freeform 52"/>
          <p:cNvSpPr/>
          <p:nvPr/>
        </p:nvSpPr>
        <p:spPr bwMode="auto">
          <a:xfrm>
            <a:off x="3027164" y="4241601"/>
            <a:ext cx="357189" cy="276821"/>
          </a:xfrm>
          <a:custGeom>
            <a:avLst/>
            <a:gdLst/>
            <a:ahLst/>
            <a:cxnLst/>
            <a:rect l="0" t="0" r="0" b="0"/>
            <a:pathLst>
              <a:path w="357189" h="276821">
                <a:moveTo>
                  <a:pt x="0" y="232172"/>
                </a:moveTo>
                <a:lnTo>
                  <a:pt x="0" y="232172"/>
                </a:lnTo>
                <a:lnTo>
                  <a:pt x="0" y="223242"/>
                </a:lnTo>
                <a:lnTo>
                  <a:pt x="8930" y="214313"/>
                </a:lnTo>
                <a:lnTo>
                  <a:pt x="26789" y="205383"/>
                </a:lnTo>
                <a:lnTo>
                  <a:pt x="35719" y="178594"/>
                </a:lnTo>
                <a:lnTo>
                  <a:pt x="53578" y="151805"/>
                </a:lnTo>
                <a:lnTo>
                  <a:pt x="53578" y="116086"/>
                </a:lnTo>
                <a:lnTo>
                  <a:pt x="53578" y="80367"/>
                </a:lnTo>
                <a:lnTo>
                  <a:pt x="53578" y="53578"/>
                </a:lnTo>
                <a:lnTo>
                  <a:pt x="44649" y="26789"/>
                </a:lnTo>
                <a:lnTo>
                  <a:pt x="35719" y="26789"/>
                </a:lnTo>
                <a:lnTo>
                  <a:pt x="17859" y="35719"/>
                </a:lnTo>
                <a:lnTo>
                  <a:pt x="8930" y="62508"/>
                </a:lnTo>
                <a:lnTo>
                  <a:pt x="0" y="107156"/>
                </a:lnTo>
                <a:lnTo>
                  <a:pt x="0" y="151805"/>
                </a:lnTo>
                <a:lnTo>
                  <a:pt x="0" y="196453"/>
                </a:lnTo>
                <a:lnTo>
                  <a:pt x="8930" y="232172"/>
                </a:lnTo>
                <a:lnTo>
                  <a:pt x="17859" y="258961"/>
                </a:lnTo>
                <a:lnTo>
                  <a:pt x="35719" y="276820"/>
                </a:lnTo>
                <a:lnTo>
                  <a:pt x="53578" y="276820"/>
                </a:lnTo>
                <a:lnTo>
                  <a:pt x="71438" y="276820"/>
                </a:lnTo>
                <a:lnTo>
                  <a:pt x="89297" y="258961"/>
                </a:lnTo>
                <a:lnTo>
                  <a:pt x="116086" y="223242"/>
                </a:lnTo>
                <a:lnTo>
                  <a:pt x="133945" y="187524"/>
                </a:lnTo>
                <a:lnTo>
                  <a:pt x="151805" y="151805"/>
                </a:lnTo>
                <a:lnTo>
                  <a:pt x="169664" y="107156"/>
                </a:lnTo>
                <a:lnTo>
                  <a:pt x="187524" y="80367"/>
                </a:lnTo>
                <a:lnTo>
                  <a:pt x="196453" y="53578"/>
                </a:lnTo>
                <a:lnTo>
                  <a:pt x="214313" y="53578"/>
                </a:lnTo>
                <a:lnTo>
                  <a:pt x="223242" y="71438"/>
                </a:lnTo>
                <a:lnTo>
                  <a:pt x="241102" y="107156"/>
                </a:lnTo>
                <a:lnTo>
                  <a:pt x="250031" y="142875"/>
                </a:lnTo>
                <a:lnTo>
                  <a:pt x="258961" y="187524"/>
                </a:lnTo>
                <a:lnTo>
                  <a:pt x="267891" y="223242"/>
                </a:lnTo>
                <a:lnTo>
                  <a:pt x="276820" y="241102"/>
                </a:lnTo>
                <a:lnTo>
                  <a:pt x="285750" y="258961"/>
                </a:lnTo>
                <a:lnTo>
                  <a:pt x="285750" y="258961"/>
                </a:lnTo>
                <a:lnTo>
                  <a:pt x="285750" y="258961"/>
                </a:lnTo>
                <a:lnTo>
                  <a:pt x="285750" y="232172"/>
                </a:lnTo>
                <a:lnTo>
                  <a:pt x="276820" y="205383"/>
                </a:lnTo>
                <a:lnTo>
                  <a:pt x="276820" y="169664"/>
                </a:lnTo>
                <a:lnTo>
                  <a:pt x="276820" y="133945"/>
                </a:lnTo>
                <a:lnTo>
                  <a:pt x="276820" y="98227"/>
                </a:lnTo>
                <a:lnTo>
                  <a:pt x="276820" y="71438"/>
                </a:lnTo>
                <a:lnTo>
                  <a:pt x="294680" y="44649"/>
                </a:lnTo>
                <a:lnTo>
                  <a:pt x="303609" y="35719"/>
                </a:lnTo>
                <a:lnTo>
                  <a:pt x="330399" y="26789"/>
                </a:lnTo>
                <a:lnTo>
                  <a:pt x="339328" y="17860"/>
                </a:lnTo>
                <a:lnTo>
                  <a:pt x="357188" y="0"/>
                </a:lnTo>
                <a:lnTo>
                  <a:pt x="357188"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4" name="Freeform 53"/>
          <p:cNvSpPr/>
          <p:nvPr/>
        </p:nvSpPr>
        <p:spPr bwMode="auto">
          <a:xfrm>
            <a:off x="7518797" y="669727"/>
            <a:ext cx="258962" cy="437555"/>
          </a:xfrm>
          <a:custGeom>
            <a:avLst/>
            <a:gdLst/>
            <a:ahLst/>
            <a:cxnLst/>
            <a:rect l="0" t="0" r="0" b="0"/>
            <a:pathLst>
              <a:path w="258962" h="437555">
                <a:moveTo>
                  <a:pt x="80367" y="89296"/>
                </a:moveTo>
                <a:lnTo>
                  <a:pt x="80367" y="89296"/>
                </a:lnTo>
                <a:lnTo>
                  <a:pt x="89297" y="89296"/>
                </a:lnTo>
                <a:lnTo>
                  <a:pt x="89297" y="89296"/>
                </a:lnTo>
                <a:lnTo>
                  <a:pt x="98226" y="98226"/>
                </a:lnTo>
                <a:lnTo>
                  <a:pt x="98226" y="98226"/>
                </a:lnTo>
                <a:lnTo>
                  <a:pt x="98226" y="107156"/>
                </a:lnTo>
                <a:lnTo>
                  <a:pt x="98226" y="116085"/>
                </a:lnTo>
                <a:lnTo>
                  <a:pt x="98226" y="133945"/>
                </a:lnTo>
                <a:lnTo>
                  <a:pt x="89297" y="169664"/>
                </a:lnTo>
                <a:lnTo>
                  <a:pt x="80367" y="214312"/>
                </a:lnTo>
                <a:lnTo>
                  <a:pt x="71437" y="267890"/>
                </a:lnTo>
                <a:lnTo>
                  <a:pt x="62508" y="321468"/>
                </a:lnTo>
                <a:lnTo>
                  <a:pt x="53578" y="366117"/>
                </a:lnTo>
                <a:lnTo>
                  <a:pt x="44648" y="401835"/>
                </a:lnTo>
                <a:lnTo>
                  <a:pt x="35719" y="419695"/>
                </a:lnTo>
                <a:lnTo>
                  <a:pt x="35719" y="437554"/>
                </a:lnTo>
                <a:lnTo>
                  <a:pt x="26789" y="428624"/>
                </a:lnTo>
                <a:lnTo>
                  <a:pt x="26789" y="410765"/>
                </a:lnTo>
                <a:lnTo>
                  <a:pt x="26789" y="383976"/>
                </a:lnTo>
                <a:lnTo>
                  <a:pt x="17859" y="339328"/>
                </a:lnTo>
                <a:lnTo>
                  <a:pt x="17859" y="285749"/>
                </a:lnTo>
                <a:lnTo>
                  <a:pt x="26789" y="232171"/>
                </a:lnTo>
                <a:lnTo>
                  <a:pt x="26789" y="169664"/>
                </a:lnTo>
                <a:lnTo>
                  <a:pt x="53578" y="116085"/>
                </a:lnTo>
                <a:lnTo>
                  <a:pt x="71437" y="80367"/>
                </a:lnTo>
                <a:lnTo>
                  <a:pt x="98226" y="44648"/>
                </a:lnTo>
                <a:lnTo>
                  <a:pt x="125016" y="26789"/>
                </a:lnTo>
                <a:lnTo>
                  <a:pt x="151805" y="8929"/>
                </a:lnTo>
                <a:lnTo>
                  <a:pt x="178594" y="0"/>
                </a:lnTo>
                <a:lnTo>
                  <a:pt x="205383" y="0"/>
                </a:lnTo>
                <a:lnTo>
                  <a:pt x="232172" y="8929"/>
                </a:lnTo>
                <a:lnTo>
                  <a:pt x="250031" y="17859"/>
                </a:lnTo>
                <a:lnTo>
                  <a:pt x="258961" y="26789"/>
                </a:lnTo>
                <a:lnTo>
                  <a:pt x="241101" y="44648"/>
                </a:lnTo>
                <a:lnTo>
                  <a:pt x="214312" y="62507"/>
                </a:lnTo>
                <a:lnTo>
                  <a:pt x="178594" y="89296"/>
                </a:lnTo>
                <a:lnTo>
                  <a:pt x="133945" y="125015"/>
                </a:lnTo>
                <a:lnTo>
                  <a:pt x="89297" y="160734"/>
                </a:lnTo>
                <a:lnTo>
                  <a:pt x="44648" y="196453"/>
                </a:lnTo>
                <a:lnTo>
                  <a:pt x="17859" y="232171"/>
                </a:lnTo>
                <a:lnTo>
                  <a:pt x="0" y="267890"/>
                </a:lnTo>
                <a:lnTo>
                  <a:pt x="8930" y="294679"/>
                </a:lnTo>
                <a:lnTo>
                  <a:pt x="17859" y="312539"/>
                </a:lnTo>
                <a:lnTo>
                  <a:pt x="53578" y="330398"/>
                </a:lnTo>
                <a:lnTo>
                  <a:pt x="98226" y="330398"/>
                </a:lnTo>
                <a:lnTo>
                  <a:pt x="133945" y="330398"/>
                </a:lnTo>
                <a:lnTo>
                  <a:pt x="178594" y="330398"/>
                </a:lnTo>
                <a:lnTo>
                  <a:pt x="205383" y="321468"/>
                </a:lnTo>
                <a:lnTo>
                  <a:pt x="232172" y="321468"/>
                </a:lnTo>
                <a:lnTo>
                  <a:pt x="232172" y="32146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5" name="Freeform 54"/>
          <p:cNvSpPr/>
          <p:nvPr/>
        </p:nvSpPr>
        <p:spPr bwMode="auto">
          <a:xfrm>
            <a:off x="7706320" y="857250"/>
            <a:ext cx="223244" cy="241102"/>
          </a:xfrm>
          <a:custGeom>
            <a:avLst/>
            <a:gdLst/>
            <a:ahLst/>
            <a:cxnLst/>
            <a:rect l="0" t="0" r="0" b="0"/>
            <a:pathLst>
              <a:path w="223244" h="241102">
                <a:moveTo>
                  <a:pt x="0" y="35719"/>
                </a:moveTo>
                <a:lnTo>
                  <a:pt x="0" y="44648"/>
                </a:lnTo>
                <a:lnTo>
                  <a:pt x="0" y="53578"/>
                </a:lnTo>
                <a:lnTo>
                  <a:pt x="0" y="71437"/>
                </a:lnTo>
                <a:lnTo>
                  <a:pt x="8930" y="89297"/>
                </a:lnTo>
                <a:lnTo>
                  <a:pt x="26789" y="107156"/>
                </a:lnTo>
                <a:lnTo>
                  <a:pt x="44649" y="116086"/>
                </a:lnTo>
                <a:lnTo>
                  <a:pt x="62508" y="116086"/>
                </a:lnTo>
                <a:lnTo>
                  <a:pt x="80368" y="116086"/>
                </a:lnTo>
                <a:lnTo>
                  <a:pt x="98227" y="107156"/>
                </a:lnTo>
                <a:lnTo>
                  <a:pt x="107157" y="98226"/>
                </a:lnTo>
                <a:lnTo>
                  <a:pt x="125016" y="80367"/>
                </a:lnTo>
                <a:lnTo>
                  <a:pt x="133946" y="62508"/>
                </a:lnTo>
                <a:lnTo>
                  <a:pt x="133946" y="44648"/>
                </a:lnTo>
                <a:lnTo>
                  <a:pt x="133946" y="17859"/>
                </a:lnTo>
                <a:lnTo>
                  <a:pt x="125016" y="0"/>
                </a:lnTo>
                <a:lnTo>
                  <a:pt x="116086" y="0"/>
                </a:lnTo>
                <a:lnTo>
                  <a:pt x="107157" y="0"/>
                </a:lnTo>
                <a:lnTo>
                  <a:pt x="89297" y="26789"/>
                </a:lnTo>
                <a:lnTo>
                  <a:pt x="71438" y="71437"/>
                </a:lnTo>
                <a:lnTo>
                  <a:pt x="53578" y="107156"/>
                </a:lnTo>
                <a:lnTo>
                  <a:pt x="35719" y="142875"/>
                </a:lnTo>
                <a:lnTo>
                  <a:pt x="35719" y="178594"/>
                </a:lnTo>
                <a:lnTo>
                  <a:pt x="44649" y="205383"/>
                </a:lnTo>
                <a:lnTo>
                  <a:pt x="62508" y="223242"/>
                </a:lnTo>
                <a:lnTo>
                  <a:pt x="89297" y="241101"/>
                </a:lnTo>
                <a:lnTo>
                  <a:pt x="125016" y="241101"/>
                </a:lnTo>
                <a:lnTo>
                  <a:pt x="160735" y="232172"/>
                </a:lnTo>
                <a:lnTo>
                  <a:pt x="187524" y="214312"/>
                </a:lnTo>
                <a:lnTo>
                  <a:pt x="223243" y="178594"/>
                </a:lnTo>
                <a:lnTo>
                  <a:pt x="223243" y="17859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6" name="Freeform 55"/>
          <p:cNvSpPr/>
          <p:nvPr/>
        </p:nvSpPr>
        <p:spPr bwMode="auto">
          <a:xfrm>
            <a:off x="7884914" y="875109"/>
            <a:ext cx="401836" cy="258962"/>
          </a:xfrm>
          <a:custGeom>
            <a:avLst/>
            <a:gdLst/>
            <a:ahLst/>
            <a:cxnLst/>
            <a:rect l="0" t="0" r="0" b="0"/>
            <a:pathLst>
              <a:path w="401836" h="258962">
                <a:moveTo>
                  <a:pt x="62508" y="8930"/>
                </a:moveTo>
                <a:lnTo>
                  <a:pt x="71438" y="0"/>
                </a:lnTo>
                <a:lnTo>
                  <a:pt x="71438" y="0"/>
                </a:lnTo>
                <a:lnTo>
                  <a:pt x="80367" y="8930"/>
                </a:lnTo>
                <a:lnTo>
                  <a:pt x="80367" y="17860"/>
                </a:lnTo>
                <a:lnTo>
                  <a:pt x="80367" y="35719"/>
                </a:lnTo>
                <a:lnTo>
                  <a:pt x="71438" y="62508"/>
                </a:lnTo>
                <a:lnTo>
                  <a:pt x="53578" y="98227"/>
                </a:lnTo>
                <a:lnTo>
                  <a:pt x="35719" y="133946"/>
                </a:lnTo>
                <a:lnTo>
                  <a:pt x="26789" y="160735"/>
                </a:lnTo>
                <a:lnTo>
                  <a:pt x="8930" y="187524"/>
                </a:lnTo>
                <a:lnTo>
                  <a:pt x="0" y="205383"/>
                </a:lnTo>
                <a:lnTo>
                  <a:pt x="0" y="214313"/>
                </a:lnTo>
                <a:lnTo>
                  <a:pt x="8930" y="205383"/>
                </a:lnTo>
                <a:lnTo>
                  <a:pt x="17859" y="196453"/>
                </a:lnTo>
                <a:lnTo>
                  <a:pt x="44649" y="169664"/>
                </a:lnTo>
                <a:lnTo>
                  <a:pt x="62508" y="142875"/>
                </a:lnTo>
                <a:lnTo>
                  <a:pt x="89297" y="98227"/>
                </a:lnTo>
                <a:lnTo>
                  <a:pt x="116086" y="62508"/>
                </a:lnTo>
                <a:lnTo>
                  <a:pt x="142875" y="26789"/>
                </a:lnTo>
                <a:lnTo>
                  <a:pt x="160734" y="8930"/>
                </a:lnTo>
                <a:lnTo>
                  <a:pt x="187524" y="0"/>
                </a:lnTo>
                <a:lnTo>
                  <a:pt x="187524" y="8930"/>
                </a:lnTo>
                <a:lnTo>
                  <a:pt x="196453" y="35719"/>
                </a:lnTo>
                <a:lnTo>
                  <a:pt x="187524" y="71438"/>
                </a:lnTo>
                <a:lnTo>
                  <a:pt x="178594" y="116086"/>
                </a:lnTo>
                <a:lnTo>
                  <a:pt x="169664" y="151805"/>
                </a:lnTo>
                <a:lnTo>
                  <a:pt x="160734" y="187524"/>
                </a:lnTo>
                <a:lnTo>
                  <a:pt x="151805" y="205383"/>
                </a:lnTo>
                <a:lnTo>
                  <a:pt x="151805" y="223242"/>
                </a:lnTo>
                <a:lnTo>
                  <a:pt x="151805" y="223242"/>
                </a:lnTo>
                <a:lnTo>
                  <a:pt x="160734" y="214313"/>
                </a:lnTo>
                <a:lnTo>
                  <a:pt x="169664" y="196453"/>
                </a:lnTo>
                <a:lnTo>
                  <a:pt x="196453" y="160735"/>
                </a:lnTo>
                <a:lnTo>
                  <a:pt x="214313" y="116086"/>
                </a:lnTo>
                <a:lnTo>
                  <a:pt x="250031" y="62508"/>
                </a:lnTo>
                <a:lnTo>
                  <a:pt x="294680" y="26789"/>
                </a:lnTo>
                <a:lnTo>
                  <a:pt x="330398" y="0"/>
                </a:lnTo>
                <a:lnTo>
                  <a:pt x="366116" y="0"/>
                </a:lnTo>
                <a:lnTo>
                  <a:pt x="392906" y="26789"/>
                </a:lnTo>
                <a:lnTo>
                  <a:pt x="392906" y="62508"/>
                </a:lnTo>
                <a:lnTo>
                  <a:pt x="383976" y="107157"/>
                </a:lnTo>
                <a:lnTo>
                  <a:pt x="375046" y="151805"/>
                </a:lnTo>
                <a:lnTo>
                  <a:pt x="357187" y="196453"/>
                </a:lnTo>
                <a:lnTo>
                  <a:pt x="339327" y="232172"/>
                </a:lnTo>
                <a:lnTo>
                  <a:pt x="339327" y="250032"/>
                </a:lnTo>
                <a:lnTo>
                  <a:pt x="339327" y="258961"/>
                </a:lnTo>
                <a:lnTo>
                  <a:pt x="348257" y="258961"/>
                </a:lnTo>
                <a:lnTo>
                  <a:pt x="375046" y="232172"/>
                </a:lnTo>
                <a:lnTo>
                  <a:pt x="401835" y="196453"/>
                </a:lnTo>
                <a:lnTo>
                  <a:pt x="401835" y="19645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7" name="Freeform 56"/>
          <p:cNvSpPr/>
          <p:nvPr/>
        </p:nvSpPr>
        <p:spPr bwMode="auto">
          <a:xfrm>
            <a:off x="8277820" y="991195"/>
            <a:ext cx="169665" cy="142876"/>
          </a:xfrm>
          <a:custGeom>
            <a:avLst/>
            <a:gdLst/>
            <a:ahLst/>
            <a:cxnLst/>
            <a:rect l="0" t="0" r="0" b="0"/>
            <a:pathLst>
              <a:path w="169665" h="142876">
                <a:moveTo>
                  <a:pt x="0" y="62508"/>
                </a:moveTo>
                <a:lnTo>
                  <a:pt x="0" y="71438"/>
                </a:lnTo>
                <a:lnTo>
                  <a:pt x="8929" y="80367"/>
                </a:lnTo>
                <a:lnTo>
                  <a:pt x="17859" y="107156"/>
                </a:lnTo>
                <a:lnTo>
                  <a:pt x="26789" y="125016"/>
                </a:lnTo>
                <a:lnTo>
                  <a:pt x="53578" y="133946"/>
                </a:lnTo>
                <a:lnTo>
                  <a:pt x="71437" y="142875"/>
                </a:lnTo>
                <a:lnTo>
                  <a:pt x="107156" y="133946"/>
                </a:lnTo>
                <a:lnTo>
                  <a:pt x="125015" y="125016"/>
                </a:lnTo>
                <a:lnTo>
                  <a:pt x="142875" y="107156"/>
                </a:lnTo>
                <a:lnTo>
                  <a:pt x="160734" y="71438"/>
                </a:lnTo>
                <a:lnTo>
                  <a:pt x="160734" y="35719"/>
                </a:lnTo>
                <a:lnTo>
                  <a:pt x="169664" y="8930"/>
                </a:lnTo>
                <a:lnTo>
                  <a:pt x="160734" y="0"/>
                </a:lnTo>
                <a:lnTo>
                  <a:pt x="151804" y="0"/>
                </a:lnTo>
                <a:lnTo>
                  <a:pt x="142875" y="8930"/>
                </a:lnTo>
                <a:lnTo>
                  <a:pt x="133945" y="26789"/>
                </a:lnTo>
                <a:lnTo>
                  <a:pt x="116085" y="53578"/>
                </a:lnTo>
                <a:lnTo>
                  <a:pt x="107156" y="71438"/>
                </a:lnTo>
                <a:lnTo>
                  <a:pt x="107156" y="80367"/>
                </a:lnTo>
                <a:lnTo>
                  <a:pt x="107156" y="8036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8" name="Freeform 57"/>
          <p:cNvSpPr/>
          <p:nvPr/>
        </p:nvSpPr>
        <p:spPr bwMode="auto">
          <a:xfrm>
            <a:off x="8465343" y="696516"/>
            <a:ext cx="53579" cy="482204"/>
          </a:xfrm>
          <a:custGeom>
            <a:avLst/>
            <a:gdLst/>
            <a:ahLst/>
            <a:cxnLst/>
            <a:rect l="0" t="0" r="0" b="0"/>
            <a:pathLst>
              <a:path w="53579" h="482204">
                <a:moveTo>
                  <a:pt x="44648" y="0"/>
                </a:moveTo>
                <a:lnTo>
                  <a:pt x="44648" y="0"/>
                </a:lnTo>
                <a:lnTo>
                  <a:pt x="44648" y="0"/>
                </a:lnTo>
                <a:lnTo>
                  <a:pt x="53578" y="0"/>
                </a:lnTo>
                <a:lnTo>
                  <a:pt x="44648" y="0"/>
                </a:lnTo>
                <a:lnTo>
                  <a:pt x="44648" y="8929"/>
                </a:lnTo>
                <a:lnTo>
                  <a:pt x="35719" y="26789"/>
                </a:lnTo>
                <a:lnTo>
                  <a:pt x="26789" y="53578"/>
                </a:lnTo>
                <a:lnTo>
                  <a:pt x="26789" y="80367"/>
                </a:lnTo>
                <a:lnTo>
                  <a:pt x="17859" y="133945"/>
                </a:lnTo>
                <a:lnTo>
                  <a:pt x="8930" y="187523"/>
                </a:lnTo>
                <a:lnTo>
                  <a:pt x="8930" y="250031"/>
                </a:lnTo>
                <a:lnTo>
                  <a:pt x="0" y="321468"/>
                </a:lnTo>
                <a:lnTo>
                  <a:pt x="0" y="375046"/>
                </a:lnTo>
                <a:lnTo>
                  <a:pt x="8930" y="419695"/>
                </a:lnTo>
                <a:lnTo>
                  <a:pt x="8930" y="455414"/>
                </a:lnTo>
                <a:lnTo>
                  <a:pt x="8930" y="473273"/>
                </a:lnTo>
                <a:lnTo>
                  <a:pt x="17859" y="482203"/>
                </a:lnTo>
                <a:lnTo>
                  <a:pt x="26789" y="464343"/>
                </a:lnTo>
                <a:lnTo>
                  <a:pt x="26789" y="437554"/>
                </a:lnTo>
                <a:lnTo>
                  <a:pt x="44648" y="392906"/>
                </a:lnTo>
                <a:lnTo>
                  <a:pt x="44648" y="339328"/>
                </a:lnTo>
                <a:lnTo>
                  <a:pt x="44648" y="33932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9" name="Freeform 58"/>
          <p:cNvSpPr/>
          <p:nvPr/>
        </p:nvSpPr>
        <p:spPr bwMode="auto">
          <a:xfrm>
            <a:off x="8420695" y="830461"/>
            <a:ext cx="62508" cy="17860"/>
          </a:xfrm>
          <a:custGeom>
            <a:avLst/>
            <a:gdLst/>
            <a:ahLst/>
            <a:cxnLst/>
            <a:rect l="0" t="0" r="0" b="0"/>
            <a:pathLst>
              <a:path w="62508" h="17860">
                <a:moveTo>
                  <a:pt x="0" y="17859"/>
                </a:moveTo>
                <a:lnTo>
                  <a:pt x="0" y="8930"/>
                </a:lnTo>
                <a:lnTo>
                  <a:pt x="0" y="8930"/>
                </a:lnTo>
                <a:lnTo>
                  <a:pt x="17859" y="0"/>
                </a:lnTo>
                <a:lnTo>
                  <a:pt x="26789" y="0"/>
                </a:lnTo>
                <a:lnTo>
                  <a:pt x="44648" y="0"/>
                </a:lnTo>
                <a:lnTo>
                  <a:pt x="53578" y="8930"/>
                </a:lnTo>
                <a:lnTo>
                  <a:pt x="62507" y="8930"/>
                </a:lnTo>
                <a:lnTo>
                  <a:pt x="62507"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0" name="Freeform 59"/>
          <p:cNvSpPr/>
          <p:nvPr/>
        </p:nvSpPr>
        <p:spPr bwMode="auto">
          <a:xfrm>
            <a:off x="8474273" y="946547"/>
            <a:ext cx="125016" cy="250032"/>
          </a:xfrm>
          <a:custGeom>
            <a:avLst/>
            <a:gdLst/>
            <a:ahLst/>
            <a:cxnLst/>
            <a:rect l="0" t="0" r="0" b="0"/>
            <a:pathLst>
              <a:path w="125016" h="250032">
                <a:moveTo>
                  <a:pt x="0" y="133945"/>
                </a:moveTo>
                <a:lnTo>
                  <a:pt x="8929" y="133945"/>
                </a:lnTo>
                <a:lnTo>
                  <a:pt x="8929" y="133945"/>
                </a:lnTo>
                <a:lnTo>
                  <a:pt x="8929" y="133945"/>
                </a:lnTo>
                <a:lnTo>
                  <a:pt x="17859" y="125015"/>
                </a:lnTo>
                <a:lnTo>
                  <a:pt x="17859" y="125015"/>
                </a:lnTo>
                <a:lnTo>
                  <a:pt x="35718" y="107156"/>
                </a:lnTo>
                <a:lnTo>
                  <a:pt x="71437" y="89297"/>
                </a:lnTo>
                <a:lnTo>
                  <a:pt x="98226" y="71437"/>
                </a:lnTo>
                <a:lnTo>
                  <a:pt x="107156" y="44648"/>
                </a:lnTo>
                <a:lnTo>
                  <a:pt x="125015" y="26789"/>
                </a:lnTo>
                <a:lnTo>
                  <a:pt x="116086" y="8929"/>
                </a:lnTo>
                <a:lnTo>
                  <a:pt x="98226" y="0"/>
                </a:lnTo>
                <a:lnTo>
                  <a:pt x="80367" y="0"/>
                </a:lnTo>
                <a:lnTo>
                  <a:pt x="62507" y="26789"/>
                </a:lnTo>
                <a:lnTo>
                  <a:pt x="44648" y="62508"/>
                </a:lnTo>
                <a:lnTo>
                  <a:pt x="17859" y="107156"/>
                </a:lnTo>
                <a:lnTo>
                  <a:pt x="17859" y="151804"/>
                </a:lnTo>
                <a:lnTo>
                  <a:pt x="17859" y="187523"/>
                </a:lnTo>
                <a:lnTo>
                  <a:pt x="26789" y="214312"/>
                </a:lnTo>
                <a:lnTo>
                  <a:pt x="35718" y="241101"/>
                </a:lnTo>
                <a:lnTo>
                  <a:pt x="44648" y="250031"/>
                </a:lnTo>
                <a:lnTo>
                  <a:pt x="44648" y="25003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1" name="Freeform 60"/>
          <p:cNvSpPr/>
          <p:nvPr/>
        </p:nvSpPr>
        <p:spPr bwMode="auto">
          <a:xfrm>
            <a:off x="7617023" y="1214437"/>
            <a:ext cx="1000126" cy="71439"/>
          </a:xfrm>
          <a:custGeom>
            <a:avLst/>
            <a:gdLst/>
            <a:ahLst/>
            <a:cxnLst/>
            <a:rect l="0" t="0" r="0" b="0"/>
            <a:pathLst>
              <a:path w="1000126" h="71439">
                <a:moveTo>
                  <a:pt x="17860" y="17860"/>
                </a:moveTo>
                <a:lnTo>
                  <a:pt x="8930" y="17860"/>
                </a:lnTo>
                <a:lnTo>
                  <a:pt x="0" y="17860"/>
                </a:lnTo>
                <a:lnTo>
                  <a:pt x="0" y="17860"/>
                </a:lnTo>
                <a:lnTo>
                  <a:pt x="17860" y="8930"/>
                </a:lnTo>
                <a:lnTo>
                  <a:pt x="44649" y="8930"/>
                </a:lnTo>
                <a:lnTo>
                  <a:pt x="98227" y="0"/>
                </a:lnTo>
                <a:lnTo>
                  <a:pt x="178594" y="8930"/>
                </a:lnTo>
                <a:lnTo>
                  <a:pt x="285750" y="8930"/>
                </a:lnTo>
                <a:lnTo>
                  <a:pt x="419696" y="26790"/>
                </a:lnTo>
                <a:lnTo>
                  <a:pt x="553641" y="35719"/>
                </a:lnTo>
                <a:lnTo>
                  <a:pt x="669726" y="53579"/>
                </a:lnTo>
                <a:lnTo>
                  <a:pt x="759023" y="71438"/>
                </a:lnTo>
                <a:lnTo>
                  <a:pt x="812601" y="71438"/>
                </a:lnTo>
                <a:lnTo>
                  <a:pt x="857250" y="71438"/>
                </a:lnTo>
                <a:lnTo>
                  <a:pt x="901898" y="71438"/>
                </a:lnTo>
                <a:lnTo>
                  <a:pt x="946547" y="62508"/>
                </a:lnTo>
                <a:lnTo>
                  <a:pt x="973336" y="44649"/>
                </a:lnTo>
                <a:lnTo>
                  <a:pt x="1000125" y="26790"/>
                </a:lnTo>
                <a:lnTo>
                  <a:pt x="991195" y="8930"/>
                </a:lnTo>
                <a:lnTo>
                  <a:pt x="991195"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2" name="Freeform 61"/>
          <p:cNvSpPr/>
          <p:nvPr/>
        </p:nvSpPr>
        <p:spPr bwMode="auto">
          <a:xfrm>
            <a:off x="759024" y="1098351"/>
            <a:ext cx="232172" cy="357189"/>
          </a:xfrm>
          <a:custGeom>
            <a:avLst/>
            <a:gdLst/>
            <a:ahLst/>
            <a:cxnLst/>
            <a:rect l="0" t="0" r="0" b="0"/>
            <a:pathLst>
              <a:path w="232172" h="357189">
                <a:moveTo>
                  <a:pt x="89296" y="80368"/>
                </a:moveTo>
                <a:lnTo>
                  <a:pt x="89296" y="71438"/>
                </a:lnTo>
                <a:lnTo>
                  <a:pt x="80367" y="62508"/>
                </a:lnTo>
                <a:lnTo>
                  <a:pt x="71437" y="44649"/>
                </a:lnTo>
                <a:lnTo>
                  <a:pt x="62507" y="26790"/>
                </a:lnTo>
                <a:lnTo>
                  <a:pt x="44648" y="17860"/>
                </a:lnTo>
                <a:lnTo>
                  <a:pt x="35718" y="0"/>
                </a:lnTo>
                <a:lnTo>
                  <a:pt x="35718" y="0"/>
                </a:lnTo>
                <a:lnTo>
                  <a:pt x="26789" y="0"/>
                </a:lnTo>
                <a:lnTo>
                  <a:pt x="17859" y="17860"/>
                </a:lnTo>
                <a:lnTo>
                  <a:pt x="17859" y="44649"/>
                </a:lnTo>
                <a:lnTo>
                  <a:pt x="8929" y="80368"/>
                </a:lnTo>
                <a:lnTo>
                  <a:pt x="8929" y="116086"/>
                </a:lnTo>
                <a:lnTo>
                  <a:pt x="0" y="160735"/>
                </a:lnTo>
                <a:lnTo>
                  <a:pt x="0" y="214313"/>
                </a:lnTo>
                <a:lnTo>
                  <a:pt x="0" y="258962"/>
                </a:lnTo>
                <a:lnTo>
                  <a:pt x="0" y="294680"/>
                </a:lnTo>
                <a:lnTo>
                  <a:pt x="8929" y="330399"/>
                </a:lnTo>
                <a:lnTo>
                  <a:pt x="26789" y="348258"/>
                </a:lnTo>
                <a:lnTo>
                  <a:pt x="44648" y="357188"/>
                </a:lnTo>
                <a:lnTo>
                  <a:pt x="71437" y="357188"/>
                </a:lnTo>
                <a:lnTo>
                  <a:pt x="107156" y="339328"/>
                </a:lnTo>
                <a:lnTo>
                  <a:pt x="133945" y="330399"/>
                </a:lnTo>
                <a:lnTo>
                  <a:pt x="169664" y="312539"/>
                </a:lnTo>
                <a:lnTo>
                  <a:pt x="187523" y="294680"/>
                </a:lnTo>
                <a:lnTo>
                  <a:pt x="205382" y="276821"/>
                </a:lnTo>
                <a:lnTo>
                  <a:pt x="223242" y="250032"/>
                </a:lnTo>
                <a:lnTo>
                  <a:pt x="232171" y="223243"/>
                </a:lnTo>
                <a:lnTo>
                  <a:pt x="232171" y="22324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3" name="Freeform 62"/>
          <p:cNvSpPr/>
          <p:nvPr/>
        </p:nvSpPr>
        <p:spPr bwMode="auto">
          <a:xfrm>
            <a:off x="1017984" y="1160859"/>
            <a:ext cx="116087" cy="196455"/>
          </a:xfrm>
          <a:custGeom>
            <a:avLst/>
            <a:gdLst/>
            <a:ahLst/>
            <a:cxnLst/>
            <a:rect l="0" t="0" r="0" b="0"/>
            <a:pathLst>
              <a:path w="116087" h="196455">
                <a:moveTo>
                  <a:pt x="8930" y="44649"/>
                </a:moveTo>
                <a:lnTo>
                  <a:pt x="0" y="62508"/>
                </a:lnTo>
                <a:lnTo>
                  <a:pt x="0" y="80368"/>
                </a:lnTo>
                <a:lnTo>
                  <a:pt x="0" y="107157"/>
                </a:lnTo>
                <a:lnTo>
                  <a:pt x="8930" y="142875"/>
                </a:lnTo>
                <a:lnTo>
                  <a:pt x="8930" y="169664"/>
                </a:lnTo>
                <a:lnTo>
                  <a:pt x="17860" y="187524"/>
                </a:lnTo>
                <a:lnTo>
                  <a:pt x="35719" y="196454"/>
                </a:lnTo>
                <a:lnTo>
                  <a:pt x="53579" y="196454"/>
                </a:lnTo>
                <a:lnTo>
                  <a:pt x="71438" y="178594"/>
                </a:lnTo>
                <a:lnTo>
                  <a:pt x="89297" y="151805"/>
                </a:lnTo>
                <a:lnTo>
                  <a:pt x="107157" y="116086"/>
                </a:lnTo>
                <a:lnTo>
                  <a:pt x="116086" y="80368"/>
                </a:lnTo>
                <a:lnTo>
                  <a:pt x="116086" y="44649"/>
                </a:lnTo>
                <a:lnTo>
                  <a:pt x="116086" y="17860"/>
                </a:lnTo>
                <a:lnTo>
                  <a:pt x="107157" y="0"/>
                </a:lnTo>
                <a:lnTo>
                  <a:pt x="89297" y="0"/>
                </a:lnTo>
                <a:lnTo>
                  <a:pt x="80368" y="17860"/>
                </a:lnTo>
                <a:lnTo>
                  <a:pt x="62508" y="44649"/>
                </a:lnTo>
                <a:lnTo>
                  <a:pt x="53579" y="80368"/>
                </a:lnTo>
                <a:lnTo>
                  <a:pt x="44649" y="107157"/>
                </a:lnTo>
                <a:lnTo>
                  <a:pt x="44649" y="125016"/>
                </a:lnTo>
                <a:lnTo>
                  <a:pt x="53579" y="133946"/>
                </a:lnTo>
                <a:lnTo>
                  <a:pt x="71438" y="133946"/>
                </a:lnTo>
                <a:lnTo>
                  <a:pt x="71438" y="13394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4" name="Freeform 63"/>
          <p:cNvSpPr/>
          <p:nvPr/>
        </p:nvSpPr>
        <p:spPr bwMode="auto">
          <a:xfrm>
            <a:off x="1241227" y="1071562"/>
            <a:ext cx="178594" cy="241103"/>
          </a:xfrm>
          <a:custGeom>
            <a:avLst/>
            <a:gdLst/>
            <a:ahLst/>
            <a:cxnLst/>
            <a:rect l="0" t="0" r="0" b="0"/>
            <a:pathLst>
              <a:path w="178594" h="241103">
                <a:moveTo>
                  <a:pt x="62507" y="8930"/>
                </a:moveTo>
                <a:lnTo>
                  <a:pt x="62507" y="0"/>
                </a:lnTo>
                <a:lnTo>
                  <a:pt x="62507" y="0"/>
                </a:lnTo>
                <a:lnTo>
                  <a:pt x="62507" y="0"/>
                </a:lnTo>
                <a:lnTo>
                  <a:pt x="53578" y="8930"/>
                </a:lnTo>
                <a:lnTo>
                  <a:pt x="44648" y="17860"/>
                </a:lnTo>
                <a:lnTo>
                  <a:pt x="35718" y="35719"/>
                </a:lnTo>
                <a:lnTo>
                  <a:pt x="26789" y="62508"/>
                </a:lnTo>
                <a:lnTo>
                  <a:pt x="8929" y="89297"/>
                </a:lnTo>
                <a:lnTo>
                  <a:pt x="0" y="133946"/>
                </a:lnTo>
                <a:lnTo>
                  <a:pt x="0" y="169665"/>
                </a:lnTo>
                <a:lnTo>
                  <a:pt x="8929" y="205383"/>
                </a:lnTo>
                <a:lnTo>
                  <a:pt x="26789" y="232172"/>
                </a:lnTo>
                <a:lnTo>
                  <a:pt x="44648" y="241102"/>
                </a:lnTo>
                <a:lnTo>
                  <a:pt x="80367" y="241102"/>
                </a:lnTo>
                <a:lnTo>
                  <a:pt x="107156" y="223243"/>
                </a:lnTo>
                <a:lnTo>
                  <a:pt x="142875" y="187524"/>
                </a:lnTo>
                <a:lnTo>
                  <a:pt x="178593" y="142875"/>
                </a:lnTo>
                <a:lnTo>
                  <a:pt x="178593" y="14287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5" name="Freeform 64"/>
          <p:cNvSpPr/>
          <p:nvPr/>
        </p:nvSpPr>
        <p:spPr bwMode="auto">
          <a:xfrm>
            <a:off x="1401961" y="776883"/>
            <a:ext cx="437556" cy="526852"/>
          </a:xfrm>
          <a:custGeom>
            <a:avLst/>
            <a:gdLst/>
            <a:ahLst/>
            <a:cxnLst/>
            <a:rect l="0" t="0" r="0" b="0"/>
            <a:pathLst>
              <a:path w="437556" h="526852">
                <a:moveTo>
                  <a:pt x="116086" y="214312"/>
                </a:moveTo>
                <a:lnTo>
                  <a:pt x="107156" y="214312"/>
                </a:lnTo>
                <a:lnTo>
                  <a:pt x="98227" y="223242"/>
                </a:lnTo>
                <a:lnTo>
                  <a:pt x="89297" y="241101"/>
                </a:lnTo>
                <a:lnTo>
                  <a:pt x="71437" y="258961"/>
                </a:lnTo>
                <a:lnTo>
                  <a:pt x="53578" y="276820"/>
                </a:lnTo>
                <a:lnTo>
                  <a:pt x="44648" y="294679"/>
                </a:lnTo>
                <a:lnTo>
                  <a:pt x="26789" y="321468"/>
                </a:lnTo>
                <a:lnTo>
                  <a:pt x="17859" y="357187"/>
                </a:lnTo>
                <a:lnTo>
                  <a:pt x="8930" y="401836"/>
                </a:lnTo>
                <a:lnTo>
                  <a:pt x="0" y="437554"/>
                </a:lnTo>
                <a:lnTo>
                  <a:pt x="0" y="482203"/>
                </a:lnTo>
                <a:lnTo>
                  <a:pt x="0" y="508992"/>
                </a:lnTo>
                <a:lnTo>
                  <a:pt x="8930" y="526851"/>
                </a:lnTo>
                <a:lnTo>
                  <a:pt x="8930" y="526851"/>
                </a:lnTo>
                <a:lnTo>
                  <a:pt x="26789" y="517922"/>
                </a:lnTo>
                <a:lnTo>
                  <a:pt x="35719" y="491133"/>
                </a:lnTo>
                <a:lnTo>
                  <a:pt x="53578" y="455414"/>
                </a:lnTo>
                <a:lnTo>
                  <a:pt x="71437" y="419695"/>
                </a:lnTo>
                <a:lnTo>
                  <a:pt x="89297" y="375047"/>
                </a:lnTo>
                <a:lnTo>
                  <a:pt x="107156" y="339328"/>
                </a:lnTo>
                <a:lnTo>
                  <a:pt x="116086" y="321468"/>
                </a:lnTo>
                <a:lnTo>
                  <a:pt x="125016" y="312539"/>
                </a:lnTo>
                <a:lnTo>
                  <a:pt x="133945" y="330398"/>
                </a:lnTo>
                <a:lnTo>
                  <a:pt x="133945" y="348258"/>
                </a:lnTo>
                <a:lnTo>
                  <a:pt x="133945" y="383976"/>
                </a:lnTo>
                <a:lnTo>
                  <a:pt x="133945" y="410765"/>
                </a:lnTo>
                <a:lnTo>
                  <a:pt x="142875" y="437554"/>
                </a:lnTo>
                <a:lnTo>
                  <a:pt x="151805" y="464344"/>
                </a:lnTo>
                <a:lnTo>
                  <a:pt x="169664" y="473273"/>
                </a:lnTo>
                <a:lnTo>
                  <a:pt x="178594" y="473273"/>
                </a:lnTo>
                <a:lnTo>
                  <a:pt x="196453" y="455414"/>
                </a:lnTo>
                <a:lnTo>
                  <a:pt x="214312" y="428625"/>
                </a:lnTo>
                <a:lnTo>
                  <a:pt x="232172" y="383976"/>
                </a:lnTo>
                <a:lnTo>
                  <a:pt x="250031" y="330398"/>
                </a:lnTo>
                <a:lnTo>
                  <a:pt x="258961" y="267890"/>
                </a:lnTo>
                <a:lnTo>
                  <a:pt x="267891" y="187523"/>
                </a:lnTo>
                <a:lnTo>
                  <a:pt x="267891" y="116086"/>
                </a:lnTo>
                <a:lnTo>
                  <a:pt x="276820" y="53578"/>
                </a:lnTo>
                <a:lnTo>
                  <a:pt x="276820" y="8929"/>
                </a:lnTo>
                <a:lnTo>
                  <a:pt x="267891" y="0"/>
                </a:lnTo>
                <a:lnTo>
                  <a:pt x="258961" y="0"/>
                </a:lnTo>
                <a:lnTo>
                  <a:pt x="241102" y="35718"/>
                </a:lnTo>
                <a:lnTo>
                  <a:pt x="214312" y="89297"/>
                </a:lnTo>
                <a:lnTo>
                  <a:pt x="205383" y="151804"/>
                </a:lnTo>
                <a:lnTo>
                  <a:pt x="205383" y="214312"/>
                </a:lnTo>
                <a:lnTo>
                  <a:pt x="223242" y="285750"/>
                </a:lnTo>
                <a:lnTo>
                  <a:pt x="250031" y="348258"/>
                </a:lnTo>
                <a:lnTo>
                  <a:pt x="294680" y="392906"/>
                </a:lnTo>
                <a:lnTo>
                  <a:pt x="348258" y="419695"/>
                </a:lnTo>
                <a:lnTo>
                  <a:pt x="392906" y="437554"/>
                </a:lnTo>
                <a:lnTo>
                  <a:pt x="437555" y="437554"/>
                </a:lnTo>
                <a:lnTo>
                  <a:pt x="437555" y="43755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6" name="Freeform 65"/>
          <p:cNvSpPr/>
          <p:nvPr/>
        </p:nvSpPr>
        <p:spPr bwMode="auto">
          <a:xfrm>
            <a:off x="3303984" y="2169914"/>
            <a:ext cx="1991322" cy="589360"/>
          </a:xfrm>
          <a:custGeom>
            <a:avLst/>
            <a:gdLst/>
            <a:ahLst/>
            <a:cxnLst/>
            <a:rect l="0" t="0" r="0" b="0"/>
            <a:pathLst>
              <a:path w="1991322" h="589360">
                <a:moveTo>
                  <a:pt x="1991321" y="0"/>
                </a:moveTo>
                <a:lnTo>
                  <a:pt x="1991321" y="8930"/>
                </a:lnTo>
                <a:lnTo>
                  <a:pt x="1982391" y="8930"/>
                </a:lnTo>
                <a:lnTo>
                  <a:pt x="1982391" y="26789"/>
                </a:lnTo>
                <a:lnTo>
                  <a:pt x="1982391" y="35719"/>
                </a:lnTo>
                <a:lnTo>
                  <a:pt x="1973461" y="53578"/>
                </a:lnTo>
                <a:lnTo>
                  <a:pt x="1973461" y="71437"/>
                </a:lnTo>
                <a:lnTo>
                  <a:pt x="1964532" y="89297"/>
                </a:lnTo>
                <a:lnTo>
                  <a:pt x="1964532" y="107156"/>
                </a:lnTo>
                <a:lnTo>
                  <a:pt x="1955602" y="125015"/>
                </a:lnTo>
                <a:lnTo>
                  <a:pt x="1955602" y="142875"/>
                </a:lnTo>
                <a:lnTo>
                  <a:pt x="1946672" y="160734"/>
                </a:lnTo>
                <a:lnTo>
                  <a:pt x="1946672" y="169664"/>
                </a:lnTo>
                <a:lnTo>
                  <a:pt x="1937743" y="187523"/>
                </a:lnTo>
                <a:lnTo>
                  <a:pt x="1928813" y="205383"/>
                </a:lnTo>
                <a:lnTo>
                  <a:pt x="1919883" y="223242"/>
                </a:lnTo>
                <a:lnTo>
                  <a:pt x="1910954" y="241101"/>
                </a:lnTo>
                <a:lnTo>
                  <a:pt x="1893094" y="267890"/>
                </a:lnTo>
                <a:lnTo>
                  <a:pt x="1866305" y="285750"/>
                </a:lnTo>
                <a:lnTo>
                  <a:pt x="1839516" y="312539"/>
                </a:lnTo>
                <a:lnTo>
                  <a:pt x="1794868" y="330399"/>
                </a:lnTo>
                <a:lnTo>
                  <a:pt x="1750219" y="348258"/>
                </a:lnTo>
                <a:lnTo>
                  <a:pt x="1696641" y="375047"/>
                </a:lnTo>
                <a:lnTo>
                  <a:pt x="1634133" y="401836"/>
                </a:lnTo>
                <a:lnTo>
                  <a:pt x="1580555" y="419695"/>
                </a:lnTo>
                <a:lnTo>
                  <a:pt x="1509118" y="437555"/>
                </a:lnTo>
                <a:lnTo>
                  <a:pt x="1437680" y="455414"/>
                </a:lnTo>
                <a:lnTo>
                  <a:pt x="1366243" y="482203"/>
                </a:lnTo>
                <a:lnTo>
                  <a:pt x="1285875" y="500063"/>
                </a:lnTo>
                <a:lnTo>
                  <a:pt x="1205508" y="517922"/>
                </a:lnTo>
                <a:lnTo>
                  <a:pt x="1134071" y="535781"/>
                </a:lnTo>
                <a:lnTo>
                  <a:pt x="1053704" y="553641"/>
                </a:lnTo>
                <a:lnTo>
                  <a:pt x="982266" y="571500"/>
                </a:lnTo>
                <a:lnTo>
                  <a:pt x="910829" y="580430"/>
                </a:lnTo>
                <a:lnTo>
                  <a:pt x="839391" y="589359"/>
                </a:lnTo>
                <a:lnTo>
                  <a:pt x="767954" y="589359"/>
                </a:lnTo>
                <a:lnTo>
                  <a:pt x="705446" y="580430"/>
                </a:lnTo>
                <a:lnTo>
                  <a:pt x="642938" y="580430"/>
                </a:lnTo>
                <a:lnTo>
                  <a:pt x="580430" y="571500"/>
                </a:lnTo>
                <a:lnTo>
                  <a:pt x="517922" y="562570"/>
                </a:lnTo>
                <a:lnTo>
                  <a:pt x="464344" y="553641"/>
                </a:lnTo>
                <a:lnTo>
                  <a:pt x="419696" y="535781"/>
                </a:lnTo>
                <a:lnTo>
                  <a:pt x="375047" y="526852"/>
                </a:lnTo>
                <a:lnTo>
                  <a:pt x="339329" y="500063"/>
                </a:lnTo>
                <a:lnTo>
                  <a:pt x="294680" y="482203"/>
                </a:lnTo>
                <a:lnTo>
                  <a:pt x="258961" y="455414"/>
                </a:lnTo>
                <a:lnTo>
                  <a:pt x="223243" y="428625"/>
                </a:lnTo>
                <a:lnTo>
                  <a:pt x="187524" y="410766"/>
                </a:lnTo>
                <a:lnTo>
                  <a:pt x="160735" y="383977"/>
                </a:lnTo>
                <a:lnTo>
                  <a:pt x="133946" y="375047"/>
                </a:lnTo>
                <a:lnTo>
                  <a:pt x="107157" y="357188"/>
                </a:lnTo>
                <a:lnTo>
                  <a:pt x="80368" y="348258"/>
                </a:lnTo>
                <a:lnTo>
                  <a:pt x="62508" y="339328"/>
                </a:lnTo>
                <a:lnTo>
                  <a:pt x="44649" y="330399"/>
                </a:lnTo>
                <a:lnTo>
                  <a:pt x="26789" y="321469"/>
                </a:lnTo>
                <a:lnTo>
                  <a:pt x="17860" y="312539"/>
                </a:lnTo>
                <a:lnTo>
                  <a:pt x="8930" y="303609"/>
                </a:lnTo>
                <a:lnTo>
                  <a:pt x="0" y="294680"/>
                </a:lnTo>
                <a:lnTo>
                  <a:pt x="0" y="294680"/>
                </a:lnTo>
                <a:lnTo>
                  <a:pt x="0" y="294680"/>
                </a:lnTo>
                <a:lnTo>
                  <a:pt x="0" y="29468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7" name="Freeform 66"/>
          <p:cNvSpPr/>
          <p:nvPr/>
        </p:nvSpPr>
        <p:spPr bwMode="auto">
          <a:xfrm>
            <a:off x="3214688" y="2357437"/>
            <a:ext cx="321469" cy="401837"/>
          </a:xfrm>
          <a:custGeom>
            <a:avLst/>
            <a:gdLst/>
            <a:ahLst/>
            <a:cxnLst/>
            <a:rect l="0" t="0" r="0" b="0"/>
            <a:pathLst>
              <a:path w="321469" h="401837">
                <a:moveTo>
                  <a:pt x="62507" y="71438"/>
                </a:moveTo>
                <a:lnTo>
                  <a:pt x="62507" y="71438"/>
                </a:lnTo>
                <a:lnTo>
                  <a:pt x="62507" y="71438"/>
                </a:lnTo>
                <a:lnTo>
                  <a:pt x="62507" y="80367"/>
                </a:lnTo>
                <a:lnTo>
                  <a:pt x="71437" y="98227"/>
                </a:lnTo>
                <a:lnTo>
                  <a:pt x="80367" y="125016"/>
                </a:lnTo>
                <a:lnTo>
                  <a:pt x="89296" y="169665"/>
                </a:lnTo>
                <a:lnTo>
                  <a:pt x="98226" y="223243"/>
                </a:lnTo>
                <a:lnTo>
                  <a:pt x="107156" y="276821"/>
                </a:lnTo>
                <a:lnTo>
                  <a:pt x="116085" y="330399"/>
                </a:lnTo>
                <a:lnTo>
                  <a:pt x="125015" y="375047"/>
                </a:lnTo>
                <a:lnTo>
                  <a:pt x="142875" y="401836"/>
                </a:lnTo>
                <a:lnTo>
                  <a:pt x="151804" y="401836"/>
                </a:lnTo>
                <a:lnTo>
                  <a:pt x="160734" y="392907"/>
                </a:lnTo>
                <a:lnTo>
                  <a:pt x="169664" y="366118"/>
                </a:lnTo>
                <a:lnTo>
                  <a:pt x="169664" y="321469"/>
                </a:lnTo>
                <a:lnTo>
                  <a:pt x="160734" y="285751"/>
                </a:lnTo>
                <a:lnTo>
                  <a:pt x="151804" y="241102"/>
                </a:lnTo>
                <a:lnTo>
                  <a:pt x="133945" y="205383"/>
                </a:lnTo>
                <a:lnTo>
                  <a:pt x="116085" y="169665"/>
                </a:lnTo>
                <a:lnTo>
                  <a:pt x="98226" y="142876"/>
                </a:lnTo>
                <a:lnTo>
                  <a:pt x="80367" y="125016"/>
                </a:lnTo>
                <a:lnTo>
                  <a:pt x="62507" y="107157"/>
                </a:lnTo>
                <a:lnTo>
                  <a:pt x="53578" y="89297"/>
                </a:lnTo>
                <a:lnTo>
                  <a:pt x="35718" y="80367"/>
                </a:lnTo>
                <a:lnTo>
                  <a:pt x="26789" y="71438"/>
                </a:lnTo>
                <a:lnTo>
                  <a:pt x="17859" y="62508"/>
                </a:lnTo>
                <a:lnTo>
                  <a:pt x="8929" y="53578"/>
                </a:lnTo>
                <a:lnTo>
                  <a:pt x="0" y="44649"/>
                </a:lnTo>
                <a:lnTo>
                  <a:pt x="0" y="35719"/>
                </a:lnTo>
                <a:lnTo>
                  <a:pt x="0" y="35719"/>
                </a:lnTo>
                <a:lnTo>
                  <a:pt x="8929" y="26789"/>
                </a:lnTo>
                <a:lnTo>
                  <a:pt x="17859" y="17860"/>
                </a:lnTo>
                <a:lnTo>
                  <a:pt x="35718" y="17860"/>
                </a:lnTo>
                <a:lnTo>
                  <a:pt x="62507" y="17860"/>
                </a:lnTo>
                <a:lnTo>
                  <a:pt x="80367" y="17860"/>
                </a:lnTo>
                <a:lnTo>
                  <a:pt x="107156" y="17860"/>
                </a:lnTo>
                <a:lnTo>
                  <a:pt x="133945" y="8930"/>
                </a:lnTo>
                <a:lnTo>
                  <a:pt x="160734" y="0"/>
                </a:lnTo>
                <a:lnTo>
                  <a:pt x="187523" y="0"/>
                </a:lnTo>
                <a:lnTo>
                  <a:pt x="214312" y="0"/>
                </a:lnTo>
                <a:lnTo>
                  <a:pt x="241101" y="0"/>
                </a:lnTo>
                <a:lnTo>
                  <a:pt x="267890" y="0"/>
                </a:lnTo>
                <a:lnTo>
                  <a:pt x="285750" y="0"/>
                </a:lnTo>
                <a:lnTo>
                  <a:pt x="303609" y="8930"/>
                </a:lnTo>
                <a:lnTo>
                  <a:pt x="321468" y="17860"/>
                </a:lnTo>
                <a:lnTo>
                  <a:pt x="321468" y="35719"/>
                </a:lnTo>
                <a:lnTo>
                  <a:pt x="312539" y="53578"/>
                </a:lnTo>
                <a:lnTo>
                  <a:pt x="294679" y="89297"/>
                </a:lnTo>
                <a:lnTo>
                  <a:pt x="258960" y="125016"/>
                </a:lnTo>
                <a:lnTo>
                  <a:pt x="223242" y="169665"/>
                </a:lnTo>
                <a:lnTo>
                  <a:pt x="178593" y="214313"/>
                </a:lnTo>
                <a:lnTo>
                  <a:pt x="142875" y="250032"/>
                </a:lnTo>
                <a:lnTo>
                  <a:pt x="125015" y="267891"/>
                </a:lnTo>
                <a:lnTo>
                  <a:pt x="116085" y="258961"/>
                </a:lnTo>
                <a:lnTo>
                  <a:pt x="133945" y="232172"/>
                </a:lnTo>
                <a:lnTo>
                  <a:pt x="133945" y="23217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8" name="Freeform 67"/>
          <p:cNvSpPr/>
          <p:nvPr/>
        </p:nvSpPr>
        <p:spPr bwMode="auto">
          <a:xfrm>
            <a:off x="3973711" y="2964656"/>
            <a:ext cx="205384" cy="276821"/>
          </a:xfrm>
          <a:custGeom>
            <a:avLst/>
            <a:gdLst/>
            <a:ahLst/>
            <a:cxnLst/>
            <a:rect l="0" t="0" r="0" b="0"/>
            <a:pathLst>
              <a:path w="205384" h="276821">
                <a:moveTo>
                  <a:pt x="178594" y="35719"/>
                </a:moveTo>
                <a:lnTo>
                  <a:pt x="178594" y="35719"/>
                </a:lnTo>
                <a:lnTo>
                  <a:pt x="169664" y="35719"/>
                </a:lnTo>
                <a:lnTo>
                  <a:pt x="169664" y="26789"/>
                </a:lnTo>
                <a:lnTo>
                  <a:pt x="151805" y="17859"/>
                </a:lnTo>
                <a:lnTo>
                  <a:pt x="142875" y="8930"/>
                </a:lnTo>
                <a:lnTo>
                  <a:pt x="133945" y="8930"/>
                </a:lnTo>
                <a:lnTo>
                  <a:pt x="116086" y="0"/>
                </a:lnTo>
                <a:lnTo>
                  <a:pt x="98227" y="0"/>
                </a:lnTo>
                <a:lnTo>
                  <a:pt x="80367" y="8930"/>
                </a:lnTo>
                <a:lnTo>
                  <a:pt x="53578" y="35719"/>
                </a:lnTo>
                <a:lnTo>
                  <a:pt x="35719" y="62508"/>
                </a:lnTo>
                <a:lnTo>
                  <a:pt x="17859" y="107156"/>
                </a:lnTo>
                <a:lnTo>
                  <a:pt x="8930" y="160734"/>
                </a:lnTo>
                <a:lnTo>
                  <a:pt x="0" y="196453"/>
                </a:lnTo>
                <a:lnTo>
                  <a:pt x="0" y="241101"/>
                </a:lnTo>
                <a:lnTo>
                  <a:pt x="8930" y="267890"/>
                </a:lnTo>
                <a:lnTo>
                  <a:pt x="35719" y="276820"/>
                </a:lnTo>
                <a:lnTo>
                  <a:pt x="62508" y="276820"/>
                </a:lnTo>
                <a:lnTo>
                  <a:pt x="98227" y="267890"/>
                </a:lnTo>
                <a:lnTo>
                  <a:pt x="133945" y="250031"/>
                </a:lnTo>
                <a:lnTo>
                  <a:pt x="160734" y="214312"/>
                </a:lnTo>
                <a:lnTo>
                  <a:pt x="187523" y="178594"/>
                </a:lnTo>
                <a:lnTo>
                  <a:pt x="205383" y="133945"/>
                </a:lnTo>
                <a:lnTo>
                  <a:pt x="205383" y="13394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9" name="Freeform 68"/>
          <p:cNvSpPr/>
          <p:nvPr/>
        </p:nvSpPr>
        <p:spPr bwMode="auto">
          <a:xfrm>
            <a:off x="4196953" y="2794992"/>
            <a:ext cx="71439" cy="401837"/>
          </a:xfrm>
          <a:custGeom>
            <a:avLst/>
            <a:gdLst/>
            <a:ahLst/>
            <a:cxnLst/>
            <a:rect l="0" t="0" r="0" b="0"/>
            <a:pathLst>
              <a:path w="71439" h="401837">
                <a:moveTo>
                  <a:pt x="0" y="0"/>
                </a:moveTo>
                <a:lnTo>
                  <a:pt x="8930" y="8929"/>
                </a:lnTo>
                <a:lnTo>
                  <a:pt x="8930" y="26789"/>
                </a:lnTo>
                <a:lnTo>
                  <a:pt x="17860" y="62508"/>
                </a:lnTo>
                <a:lnTo>
                  <a:pt x="17860" y="98226"/>
                </a:lnTo>
                <a:lnTo>
                  <a:pt x="26789" y="151804"/>
                </a:lnTo>
                <a:lnTo>
                  <a:pt x="35719" y="205383"/>
                </a:lnTo>
                <a:lnTo>
                  <a:pt x="35719" y="258961"/>
                </a:lnTo>
                <a:lnTo>
                  <a:pt x="35719" y="303609"/>
                </a:lnTo>
                <a:lnTo>
                  <a:pt x="35719" y="348258"/>
                </a:lnTo>
                <a:lnTo>
                  <a:pt x="44649" y="383976"/>
                </a:lnTo>
                <a:lnTo>
                  <a:pt x="44649" y="401836"/>
                </a:lnTo>
                <a:lnTo>
                  <a:pt x="53578" y="401836"/>
                </a:lnTo>
                <a:lnTo>
                  <a:pt x="62508" y="392906"/>
                </a:lnTo>
                <a:lnTo>
                  <a:pt x="62508" y="357187"/>
                </a:lnTo>
                <a:lnTo>
                  <a:pt x="71438" y="321469"/>
                </a:lnTo>
                <a:lnTo>
                  <a:pt x="71438" y="32146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0" name="Freeform 69"/>
          <p:cNvSpPr/>
          <p:nvPr/>
        </p:nvSpPr>
        <p:spPr bwMode="auto">
          <a:xfrm>
            <a:off x="4295180" y="2928937"/>
            <a:ext cx="133946" cy="214314"/>
          </a:xfrm>
          <a:custGeom>
            <a:avLst/>
            <a:gdLst/>
            <a:ahLst/>
            <a:cxnLst/>
            <a:rect l="0" t="0" r="0" b="0"/>
            <a:pathLst>
              <a:path w="133946" h="214314">
                <a:moveTo>
                  <a:pt x="0" y="133945"/>
                </a:moveTo>
                <a:lnTo>
                  <a:pt x="0" y="133945"/>
                </a:lnTo>
                <a:lnTo>
                  <a:pt x="0" y="142875"/>
                </a:lnTo>
                <a:lnTo>
                  <a:pt x="8929" y="142875"/>
                </a:lnTo>
                <a:lnTo>
                  <a:pt x="17859" y="133945"/>
                </a:lnTo>
                <a:lnTo>
                  <a:pt x="35718" y="125016"/>
                </a:lnTo>
                <a:lnTo>
                  <a:pt x="53578" y="107156"/>
                </a:lnTo>
                <a:lnTo>
                  <a:pt x="71437" y="89297"/>
                </a:lnTo>
                <a:lnTo>
                  <a:pt x="89297" y="71438"/>
                </a:lnTo>
                <a:lnTo>
                  <a:pt x="98226" y="53578"/>
                </a:lnTo>
                <a:lnTo>
                  <a:pt x="107156" y="35719"/>
                </a:lnTo>
                <a:lnTo>
                  <a:pt x="107156" y="17859"/>
                </a:lnTo>
                <a:lnTo>
                  <a:pt x="98226" y="0"/>
                </a:lnTo>
                <a:lnTo>
                  <a:pt x="80367" y="0"/>
                </a:lnTo>
                <a:lnTo>
                  <a:pt x="71437" y="0"/>
                </a:lnTo>
                <a:lnTo>
                  <a:pt x="44648" y="17859"/>
                </a:lnTo>
                <a:lnTo>
                  <a:pt x="26789" y="53578"/>
                </a:lnTo>
                <a:lnTo>
                  <a:pt x="17859" y="98227"/>
                </a:lnTo>
                <a:lnTo>
                  <a:pt x="8929" y="133945"/>
                </a:lnTo>
                <a:lnTo>
                  <a:pt x="17859" y="169664"/>
                </a:lnTo>
                <a:lnTo>
                  <a:pt x="17859" y="196453"/>
                </a:lnTo>
                <a:lnTo>
                  <a:pt x="35718" y="205383"/>
                </a:lnTo>
                <a:lnTo>
                  <a:pt x="53578" y="214313"/>
                </a:lnTo>
                <a:lnTo>
                  <a:pt x="71437" y="205383"/>
                </a:lnTo>
                <a:lnTo>
                  <a:pt x="98226" y="178594"/>
                </a:lnTo>
                <a:lnTo>
                  <a:pt x="133945" y="151805"/>
                </a:lnTo>
                <a:lnTo>
                  <a:pt x="133945" y="15180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1" name="Freeform 70"/>
          <p:cNvSpPr/>
          <p:nvPr/>
        </p:nvSpPr>
        <p:spPr bwMode="auto">
          <a:xfrm>
            <a:off x="4438055" y="2777133"/>
            <a:ext cx="544712" cy="294680"/>
          </a:xfrm>
          <a:custGeom>
            <a:avLst/>
            <a:gdLst/>
            <a:ahLst/>
            <a:cxnLst/>
            <a:rect l="0" t="0" r="0" b="0"/>
            <a:pathLst>
              <a:path w="544712" h="294680">
                <a:moveTo>
                  <a:pt x="80367" y="89296"/>
                </a:moveTo>
                <a:lnTo>
                  <a:pt x="71437" y="89296"/>
                </a:lnTo>
                <a:lnTo>
                  <a:pt x="62508" y="98226"/>
                </a:lnTo>
                <a:lnTo>
                  <a:pt x="53578" y="107156"/>
                </a:lnTo>
                <a:lnTo>
                  <a:pt x="44648" y="133945"/>
                </a:lnTo>
                <a:lnTo>
                  <a:pt x="26789" y="160734"/>
                </a:lnTo>
                <a:lnTo>
                  <a:pt x="17859" y="196453"/>
                </a:lnTo>
                <a:lnTo>
                  <a:pt x="8929" y="232171"/>
                </a:lnTo>
                <a:lnTo>
                  <a:pt x="0" y="258960"/>
                </a:lnTo>
                <a:lnTo>
                  <a:pt x="0" y="285749"/>
                </a:lnTo>
                <a:lnTo>
                  <a:pt x="8929" y="294679"/>
                </a:lnTo>
                <a:lnTo>
                  <a:pt x="17859" y="294679"/>
                </a:lnTo>
                <a:lnTo>
                  <a:pt x="35718" y="285749"/>
                </a:lnTo>
                <a:lnTo>
                  <a:pt x="53578" y="267890"/>
                </a:lnTo>
                <a:lnTo>
                  <a:pt x="71437" y="241101"/>
                </a:lnTo>
                <a:lnTo>
                  <a:pt x="89297" y="196453"/>
                </a:lnTo>
                <a:lnTo>
                  <a:pt x="98226" y="160734"/>
                </a:lnTo>
                <a:lnTo>
                  <a:pt x="116086" y="125015"/>
                </a:lnTo>
                <a:lnTo>
                  <a:pt x="125015" y="98226"/>
                </a:lnTo>
                <a:lnTo>
                  <a:pt x="133945" y="89296"/>
                </a:lnTo>
                <a:lnTo>
                  <a:pt x="142875" y="89296"/>
                </a:lnTo>
                <a:lnTo>
                  <a:pt x="142875" y="107156"/>
                </a:lnTo>
                <a:lnTo>
                  <a:pt x="133945" y="133945"/>
                </a:lnTo>
                <a:lnTo>
                  <a:pt x="133945" y="169663"/>
                </a:lnTo>
                <a:lnTo>
                  <a:pt x="133945" y="214312"/>
                </a:lnTo>
                <a:lnTo>
                  <a:pt x="133945" y="250031"/>
                </a:lnTo>
                <a:lnTo>
                  <a:pt x="142875" y="276820"/>
                </a:lnTo>
                <a:lnTo>
                  <a:pt x="142875" y="294679"/>
                </a:lnTo>
                <a:lnTo>
                  <a:pt x="151804" y="294679"/>
                </a:lnTo>
                <a:lnTo>
                  <a:pt x="169664" y="294679"/>
                </a:lnTo>
                <a:lnTo>
                  <a:pt x="178593" y="276820"/>
                </a:lnTo>
                <a:lnTo>
                  <a:pt x="196453" y="250031"/>
                </a:lnTo>
                <a:lnTo>
                  <a:pt x="214312" y="205382"/>
                </a:lnTo>
                <a:lnTo>
                  <a:pt x="223242" y="160734"/>
                </a:lnTo>
                <a:lnTo>
                  <a:pt x="241101" y="125015"/>
                </a:lnTo>
                <a:lnTo>
                  <a:pt x="250031" y="89296"/>
                </a:lnTo>
                <a:lnTo>
                  <a:pt x="258961" y="71437"/>
                </a:lnTo>
                <a:lnTo>
                  <a:pt x="276820" y="71437"/>
                </a:lnTo>
                <a:lnTo>
                  <a:pt x="285750" y="80367"/>
                </a:lnTo>
                <a:lnTo>
                  <a:pt x="294679" y="107156"/>
                </a:lnTo>
                <a:lnTo>
                  <a:pt x="303609" y="125015"/>
                </a:lnTo>
                <a:lnTo>
                  <a:pt x="303609" y="151804"/>
                </a:lnTo>
                <a:lnTo>
                  <a:pt x="312539" y="169663"/>
                </a:lnTo>
                <a:lnTo>
                  <a:pt x="312539" y="187523"/>
                </a:lnTo>
                <a:lnTo>
                  <a:pt x="312539" y="187523"/>
                </a:lnTo>
                <a:lnTo>
                  <a:pt x="321468" y="178593"/>
                </a:lnTo>
                <a:lnTo>
                  <a:pt x="339328" y="160734"/>
                </a:lnTo>
                <a:lnTo>
                  <a:pt x="357187" y="125015"/>
                </a:lnTo>
                <a:lnTo>
                  <a:pt x="392906" y="80367"/>
                </a:lnTo>
                <a:lnTo>
                  <a:pt x="428625" y="44648"/>
                </a:lnTo>
                <a:lnTo>
                  <a:pt x="464343" y="17859"/>
                </a:lnTo>
                <a:lnTo>
                  <a:pt x="500062" y="0"/>
                </a:lnTo>
                <a:lnTo>
                  <a:pt x="526851" y="0"/>
                </a:lnTo>
                <a:lnTo>
                  <a:pt x="544711" y="17859"/>
                </a:lnTo>
                <a:lnTo>
                  <a:pt x="544711"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2" name="Freeform 71"/>
          <p:cNvSpPr/>
          <p:nvPr/>
        </p:nvSpPr>
        <p:spPr bwMode="auto">
          <a:xfrm>
            <a:off x="4116586" y="3250406"/>
            <a:ext cx="142876" cy="250032"/>
          </a:xfrm>
          <a:custGeom>
            <a:avLst/>
            <a:gdLst/>
            <a:ahLst/>
            <a:cxnLst/>
            <a:rect l="0" t="0" r="0" b="0"/>
            <a:pathLst>
              <a:path w="142876" h="250032">
                <a:moveTo>
                  <a:pt x="98227" y="17859"/>
                </a:moveTo>
                <a:lnTo>
                  <a:pt x="89297" y="17859"/>
                </a:lnTo>
                <a:lnTo>
                  <a:pt x="89297" y="8930"/>
                </a:lnTo>
                <a:lnTo>
                  <a:pt x="80367" y="8930"/>
                </a:lnTo>
                <a:lnTo>
                  <a:pt x="71437" y="0"/>
                </a:lnTo>
                <a:lnTo>
                  <a:pt x="62508" y="8930"/>
                </a:lnTo>
                <a:lnTo>
                  <a:pt x="53578" y="17859"/>
                </a:lnTo>
                <a:lnTo>
                  <a:pt x="35719" y="35719"/>
                </a:lnTo>
                <a:lnTo>
                  <a:pt x="26789" y="62508"/>
                </a:lnTo>
                <a:lnTo>
                  <a:pt x="8930" y="89297"/>
                </a:lnTo>
                <a:lnTo>
                  <a:pt x="8930" y="116086"/>
                </a:lnTo>
                <a:lnTo>
                  <a:pt x="8930" y="133945"/>
                </a:lnTo>
                <a:lnTo>
                  <a:pt x="26789" y="142875"/>
                </a:lnTo>
                <a:lnTo>
                  <a:pt x="44648" y="151805"/>
                </a:lnTo>
                <a:lnTo>
                  <a:pt x="62508" y="169664"/>
                </a:lnTo>
                <a:lnTo>
                  <a:pt x="89297" y="178594"/>
                </a:lnTo>
                <a:lnTo>
                  <a:pt x="116086" y="196453"/>
                </a:lnTo>
                <a:lnTo>
                  <a:pt x="133945" y="205383"/>
                </a:lnTo>
                <a:lnTo>
                  <a:pt x="142875" y="214312"/>
                </a:lnTo>
                <a:lnTo>
                  <a:pt x="133945" y="223242"/>
                </a:lnTo>
                <a:lnTo>
                  <a:pt x="125016" y="232172"/>
                </a:lnTo>
                <a:lnTo>
                  <a:pt x="107156" y="241101"/>
                </a:lnTo>
                <a:lnTo>
                  <a:pt x="71437" y="250031"/>
                </a:lnTo>
                <a:lnTo>
                  <a:pt x="44648" y="241101"/>
                </a:lnTo>
                <a:lnTo>
                  <a:pt x="26789" y="232172"/>
                </a:lnTo>
                <a:lnTo>
                  <a:pt x="8930" y="223242"/>
                </a:lnTo>
                <a:lnTo>
                  <a:pt x="0" y="205383"/>
                </a:lnTo>
                <a:lnTo>
                  <a:pt x="8930" y="178594"/>
                </a:lnTo>
                <a:lnTo>
                  <a:pt x="8930" y="17859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3" name="Freeform 72"/>
          <p:cNvSpPr/>
          <p:nvPr/>
        </p:nvSpPr>
        <p:spPr bwMode="auto">
          <a:xfrm>
            <a:off x="4313039" y="3241476"/>
            <a:ext cx="151806" cy="187525"/>
          </a:xfrm>
          <a:custGeom>
            <a:avLst/>
            <a:gdLst/>
            <a:ahLst/>
            <a:cxnLst/>
            <a:rect l="0" t="0" r="0" b="0"/>
            <a:pathLst>
              <a:path w="151806" h="187525">
                <a:moveTo>
                  <a:pt x="53578" y="0"/>
                </a:moveTo>
                <a:lnTo>
                  <a:pt x="53578" y="0"/>
                </a:lnTo>
                <a:lnTo>
                  <a:pt x="44649" y="8930"/>
                </a:lnTo>
                <a:lnTo>
                  <a:pt x="26789" y="17860"/>
                </a:lnTo>
                <a:lnTo>
                  <a:pt x="17859" y="44649"/>
                </a:lnTo>
                <a:lnTo>
                  <a:pt x="0" y="71438"/>
                </a:lnTo>
                <a:lnTo>
                  <a:pt x="0" y="98227"/>
                </a:lnTo>
                <a:lnTo>
                  <a:pt x="0" y="125016"/>
                </a:lnTo>
                <a:lnTo>
                  <a:pt x="8930" y="151805"/>
                </a:lnTo>
                <a:lnTo>
                  <a:pt x="17859" y="169664"/>
                </a:lnTo>
                <a:lnTo>
                  <a:pt x="44649" y="187524"/>
                </a:lnTo>
                <a:lnTo>
                  <a:pt x="71438" y="187524"/>
                </a:lnTo>
                <a:lnTo>
                  <a:pt x="98227" y="169664"/>
                </a:lnTo>
                <a:lnTo>
                  <a:pt x="125016" y="151805"/>
                </a:lnTo>
                <a:lnTo>
                  <a:pt x="142875" y="125016"/>
                </a:lnTo>
                <a:lnTo>
                  <a:pt x="151805" y="89297"/>
                </a:lnTo>
                <a:lnTo>
                  <a:pt x="151805" y="8929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4" name="Freeform 73"/>
          <p:cNvSpPr/>
          <p:nvPr/>
        </p:nvSpPr>
        <p:spPr bwMode="auto">
          <a:xfrm>
            <a:off x="4438055" y="3116461"/>
            <a:ext cx="151805" cy="294680"/>
          </a:xfrm>
          <a:custGeom>
            <a:avLst/>
            <a:gdLst/>
            <a:ahLst/>
            <a:cxnLst/>
            <a:rect l="0" t="0" r="0" b="0"/>
            <a:pathLst>
              <a:path w="151805" h="294680">
                <a:moveTo>
                  <a:pt x="0" y="169664"/>
                </a:moveTo>
                <a:lnTo>
                  <a:pt x="8929" y="178593"/>
                </a:lnTo>
                <a:lnTo>
                  <a:pt x="17859" y="196453"/>
                </a:lnTo>
                <a:lnTo>
                  <a:pt x="35718" y="214312"/>
                </a:lnTo>
                <a:lnTo>
                  <a:pt x="44648" y="232171"/>
                </a:lnTo>
                <a:lnTo>
                  <a:pt x="62508" y="258960"/>
                </a:lnTo>
                <a:lnTo>
                  <a:pt x="71437" y="276820"/>
                </a:lnTo>
                <a:lnTo>
                  <a:pt x="80367" y="285750"/>
                </a:lnTo>
                <a:lnTo>
                  <a:pt x="80367" y="294679"/>
                </a:lnTo>
                <a:lnTo>
                  <a:pt x="71437" y="294679"/>
                </a:lnTo>
                <a:lnTo>
                  <a:pt x="62508" y="285750"/>
                </a:lnTo>
                <a:lnTo>
                  <a:pt x="53578" y="258960"/>
                </a:lnTo>
                <a:lnTo>
                  <a:pt x="35718" y="223242"/>
                </a:lnTo>
                <a:lnTo>
                  <a:pt x="26789" y="178593"/>
                </a:lnTo>
                <a:lnTo>
                  <a:pt x="26789" y="133945"/>
                </a:lnTo>
                <a:lnTo>
                  <a:pt x="35718" y="89296"/>
                </a:lnTo>
                <a:lnTo>
                  <a:pt x="44648" y="53578"/>
                </a:lnTo>
                <a:lnTo>
                  <a:pt x="71437" y="26789"/>
                </a:lnTo>
                <a:lnTo>
                  <a:pt x="89297" y="17859"/>
                </a:lnTo>
                <a:lnTo>
                  <a:pt x="116086" y="0"/>
                </a:lnTo>
                <a:lnTo>
                  <a:pt x="133945" y="0"/>
                </a:lnTo>
                <a:lnTo>
                  <a:pt x="151804" y="0"/>
                </a:lnTo>
                <a:lnTo>
                  <a:pt x="151804"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5" name="Freeform 74"/>
          <p:cNvSpPr/>
          <p:nvPr/>
        </p:nvSpPr>
        <p:spPr bwMode="auto">
          <a:xfrm>
            <a:off x="4572000" y="3143250"/>
            <a:ext cx="169665" cy="258962"/>
          </a:xfrm>
          <a:custGeom>
            <a:avLst/>
            <a:gdLst/>
            <a:ahLst/>
            <a:cxnLst/>
            <a:rect l="0" t="0" r="0" b="0"/>
            <a:pathLst>
              <a:path w="169665" h="258962">
                <a:moveTo>
                  <a:pt x="0" y="178593"/>
                </a:moveTo>
                <a:lnTo>
                  <a:pt x="8930" y="187523"/>
                </a:lnTo>
                <a:lnTo>
                  <a:pt x="17859" y="187523"/>
                </a:lnTo>
                <a:lnTo>
                  <a:pt x="35719" y="187523"/>
                </a:lnTo>
                <a:lnTo>
                  <a:pt x="53578" y="187523"/>
                </a:lnTo>
                <a:lnTo>
                  <a:pt x="62508" y="169664"/>
                </a:lnTo>
                <a:lnTo>
                  <a:pt x="80367" y="151804"/>
                </a:lnTo>
                <a:lnTo>
                  <a:pt x="89297" y="125015"/>
                </a:lnTo>
                <a:lnTo>
                  <a:pt x="89297" y="98226"/>
                </a:lnTo>
                <a:lnTo>
                  <a:pt x="89297" y="71437"/>
                </a:lnTo>
                <a:lnTo>
                  <a:pt x="89297" y="35718"/>
                </a:lnTo>
                <a:lnTo>
                  <a:pt x="80367" y="17859"/>
                </a:lnTo>
                <a:lnTo>
                  <a:pt x="71438" y="0"/>
                </a:lnTo>
                <a:lnTo>
                  <a:pt x="62508" y="8929"/>
                </a:lnTo>
                <a:lnTo>
                  <a:pt x="62508" y="26789"/>
                </a:lnTo>
                <a:lnTo>
                  <a:pt x="53578" y="62507"/>
                </a:lnTo>
                <a:lnTo>
                  <a:pt x="53578" y="107156"/>
                </a:lnTo>
                <a:lnTo>
                  <a:pt x="53578" y="151804"/>
                </a:lnTo>
                <a:lnTo>
                  <a:pt x="53578" y="196453"/>
                </a:lnTo>
                <a:lnTo>
                  <a:pt x="53578" y="232171"/>
                </a:lnTo>
                <a:lnTo>
                  <a:pt x="62508" y="250031"/>
                </a:lnTo>
                <a:lnTo>
                  <a:pt x="71438" y="258961"/>
                </a:lnTo>
                <a:lnTo>
                  <a:pt x="89297" y="250031"/>
                </a:lnTo>
                <a:lnTo>
                  <a:pt x="107156" y="232171"/>
                </a:lnTo>
                <a:lnTo>
                  <a:pt x="133945" y="196453"/>
                </a:lnTo>
                <a:lnTo>
                  <a:pt x="151805" y="151804"/>
                </a:lnTo>
                <a:lnTo>
                  <a:pt x="169664" y="107156"/>
                </a:lnTo>
                <a:lnTo>
                  <a:pt x="169664" y="10715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6" name="Freeform 75"/>
          <p:cNvSpPr/>
          <p:nvPr/>
        </p:nvSpPr>
        <p:spPr bwMode="auto">
          <a:xfrm>
            <a:off x="4697016" y="3018234"/>
            <a:ext cx="392907" cy="303610"/>
          </a:xfrm>
          <a:custGeom>
            <a:avLst/>
            <a:gdLst/>
            <a:ahLst/>
            <a:cxnLst/>
            <a:rect l="0" t="0" r="0" b="0"/>
            <a:pathLst>
              <a:path w="392907" h="303610">
                <a:moveTo>
                  <a:pt x="0" y="223242"/>
                </a:moveTo>
                <a:lnTo>
                  <a:pt x="0" y="223242"/>
                </a:lnTo>
                <a:lnTo>
                  <a:pt x="0" y="223242"/>
                </a:lnTo>
                <a:lnTo>
                  <a:pt x="8929" y="223242"/>
                </a:lnTo>
                <a:lnTo>
                  <a:pt x="17859" y="214312"/>
                </a:lnTo>
                <a:lnTo>
                  <a:pt x="35718" y="196453"/>
                </a:lnTo>
                <a:lnTo>
                  <a:pt x="53578" y="178594"/>
                </a:lnTo>
                <a:lnTo>
                  <a:pt x="71437" y="151805"/>
                </a:lnTo>
                <a:lnTo>
                  <a:pt x="80367" y="133945"/>
                </a:lnTo>
                <a:lnTo>
                  <a:pt x="89297" y="116086"/>
                </a:lnTo>
                <a:lnTo>
                  <a:pt x="89297" y="98227"/>
                </a:lnTo>
                <a:lnTo>
                  <a:pt x="89297" y="89297"/>
                </a:lnTo>
                <a:lnTo>
                  <a:pt x="71437" y="80367"/>
                </a:lnTo>
                <a:lnTo>
                  <a:pt x="62507" y="89297"/>
                </a:lnTo>
                <a:lnTo>
                  <a:pt x="53578" y="107156"/>
                </a:lnTo>
                <a:lnTo>
                  <a:pt x="53578" y="142875"/>
                </a:lnTo>
                <a:lnTo>
                  <a:pt x="44648" y="178594"/>
                </a:lnTo>
                <a:lnTo>
                  <a:pt x="44648" y="214312"/>
                </a:lnTo>
                <a:lnTo>
                  <a:pt x="53578" y="250031"/>
                </a:lnTo>
                <a:lnTo>
                  <a:pt x="62507" y="276820"/>
                </a:lnTo>
                <a:lnTo>
                  <a:pt x="71437" y="294680"/>
                </a:lnTo>
                <a:lnTo>
                  <a:pt x="98226" y="303609"/>
                </a:lnTo>
                <a:lnTo>
                  <a:pt x="125015" y="294680"/>
                </a:lnTo>
                <a:lnTo>
                  <a:pt x="151804" y="276820"/>
                </a:lnTo>
                <a:lnTo>
                  <a:pt x="178593" y="250031"/>
                </a:lnTo>
                <a:lnTo>
                  <a:pt x="196453" y="205383"/>
                </a:lnTo>
                <a:lnTo>
                  <a:pt x="214312" y="160734"/>
                </a:lnTo>
                <a:lnTo>
                  <a:pt x="214312" y="116086"/>
                </a:lnTo>
                <a:lnTo>
                  <a:pt x="223242" y="71437"/>
                </a:lnTo>
                <a:lnTo>
                  <a:pt x="223242" y="35719"/>
                </a:lnTo>
                <a:lnTo>
                  <a:pt x="223242" y="8930"/>
                </a:lnTo>
                <a:lnTo>
                  <a:pt x="223242" y="0"/>
                </a:lnTo>
                <a:lnTo>
                  <a:pt x="223242" y="8930"/>
                </a:lnTo>
                <a:lnTo>
                  <a:pt x="223242" y="17859"/>
                </a:lnTo>
                <a:lnTo>
                  <a:pt x="223242" y="44648"/>
                </a:lnTo>
                <a:lnTo>
                  <a:pt x="214312" y="71437"/>
                </a:lnTo>
                <a:lnTo>
                  <a:pt x="205382" y="107156"/>
                </a:lnTo>
                <a:lnTo>
                  <a:pt x="205382" y="142875"/>
                </a:lnTo>
                <a:lnTo>
                  <a:pt x="205382" y="169664"/>
                </a:lnTo>
                <a:lnTo>
                  <a:pt x="205382" y="196453"/>
                </a:lnTo>
                <a:lnTo>
                  <a:pt x="205382" y="205383"/>
                </a:lnTo>
                <a:lnTo>
                  <a:pt x="205382" y="214312"/>
                </a:lnTo>
                <a:lnTo>
                  <a:pt x="205382" y="205383"/>
                </a:lnTo>
                <a:lnTo>
                  <a:pt x="214312" y="187523"/>
                </a:lnTo>
                <a:lnTo>
                  <a:pt x="223242" y="151805"/>
                </a:lnTo>
                <a:lnTo>
                  <a:pt x="241101" y="116086"/>
                </a:lnTo>
                <a:lnTo>
                  <a:pt x="250031" y="71437"/>
                </a:lnTo>
                <a:lnTo>
                  <a:pt x="267890" y="44648"/>
                </a:lnTo>
                <a:lnTo>
                  <a:pt x="285750" y="26789"/>
                </a:lnTo>
                <a:lnTo>
                  <a:pt x="312539" y="35719"/>
                </a:lnTo>
                <a:lnTo>
                  <a:pt x="330398" y="62508"/>
                </a:lnTo>
                <a:lnTo>
                  <a:pt x="348257" y="98227"/>
                </a:lnTo>
                <a:lnTo>
                  <a:pt x="366117" y="133945"/>
                </a:lnTo>
                <a:lnTo>
                  <a:pt x="375047" y="160734"/>
                </a:lnTo>
                <a:lnTo>
                  <a:pt x="383976" y="178594"/>
                </a:lnTo>
                <a:lnTo>
                  <a:pt x="392906" y="178594"/>
                </a:lnTo>
                <a:lnTo>
                  <a:pt x="392906" y="17859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7" name="Freeform 76"/>
          <p:cNvSpPr/>
          <p:nvPr/>
        </p:nvSpPr>
        <p:spPr bwMode="auto">
          <a:xfrm>
            <a:off x="830461" y="4679156"/>
            <a:ext cx="7875985" cy="151806"/>
          </a:xfrm>
          <a:custGeom>
            <a:avLst/>
            <a:gdLst/>
            <a:ahLst/>
            <a:cxnLst/>
            <a:rect l="0" t="0" r="0" b="0"/>
            <a:pathLst>
              <a:path w="7875985" h="151806">
                <a:moveTo>
                  <a:pt x="44648" y="125015"/>
                </a:moveTo>
                <a:lnTo>
                  <a:pt x="44648" y="125015"/>
                </a:lnTo>
                <a:lnTo>
                  <a:pt x="35719" y="125015"/>
                </a:lnTo>
                <a:lnTo>
                  <a:pt x="26789" y="133945"/>
                </a:lnTo>
                <a:lnTo>
                  <a:pt x="17859" y="133945"/>
                </a:lnTo>
                <a:lnTo>
                  <a:pt x="8930" y="133945"/>
                </a:lnTo>
                <a:lnTo>
                  <a:pt x="0" y="133945"/>
                </a:lnTo>
                <a:lnTo>
                  <a:pt x="0" y="133945"/>
                </a:lnTo>
                <a:lnTo>
                  <a:pt x="0" y="133945"/>
                </a:lnTo>
                <a:lnTo>
                  <a:pt x="8930" y="133945"/>
                </a:lnTo>
                <a:lnTo>
                  <a:pt x="8930" y="125015"/>
                </a:lnTo>
                <a:lnTo>
                  <a:pt x="17859" y="133945"/>
                </a:lnTo>
                <a:lnTo>
                  <a:pt x="26789" y="133945"/>
                </a:lnTo>
                <a:lnTo>
                  <a:pt x="35719" y="133945"/>
                </a:lnTo>
                <a:lnTo>
                  <a:pt x="53578" y="133945"/>
                </a:lnTo>
                <a:lnTo>
                  <a:pt x="71438" y="142875"/>
                </a:lnTo>
                <a:lnTo>
                  <a:pt x="98227" y="142875"/>
                </a:lnTo>
                <a:lnTo>
                  <a:pt x="133945" y="151805"/>
                </a:lnTo>
                <a:lnTo>
                  <a:pt x="178594" y="151805"/>
                </a:lnTo>
                <a:lnTo>
                  <a:pt x="223242" y="151805"/>
                </a:lnTo>
                <a:lnTo>
                  <a:pt x="285750" y="142875"/>
                </a:lnTo>
                <a:lnTo>
                  <a:pt x="357188" y="133945"/>
                </a:lnTo>
                <a:lnTo>
                  <a:pt x="419695" y="125015"/>
                </a:lnTo>
                <a:lnTo>
                  <a:pt x="491133" y="116086"/>
                </a:lnTo>
                <a:lnTo>
                  <a:pt x="562570" y="107156"/>
                </a:lnTo>
                <a:lnTo>
                  <a:pt x="642937" y="98226"/>
                </a:lnTo>
                <a:lnTo>
                  <a:pt x="723305" y="89297"/>
                </a:lnTo>
                <a:lnTo>
                  <a:pt x="812602" y="89297"/>
                </a:lnTo>
                <a:lnTo>
                  <a:pt x="892969" y="80367"/>
                </a:lnTo>
                <a:lnTo>
                  <a:pt x="991195" y="80367"/>
                </a:lnTo>
                <a:lnTo>
                  <a:pt x="1080492" y="71437"/>
                </a:lnTo>
                <a:lnTo>
                  <a:pt x="1178719" y="71437"/>
                </a:lnTo>
                <a:lnTo>
                  <a:pt x="1285875" y="62508"/>
                </a:lnTo>
                <a:lnTo>
                  <a:pt x="1384102" y="62508"/>
                </a:lnTo>
                <a:lnTo>
                  <a:pt x="1491258" y="53578"/>
                </a:lnTo>
                <a:lnTo>
                  <a:pt x="1598414" y="53578"/>
                </a:lnTo>
                <a:lnTo>
                  <a:pt x="1705570" y="44648"/>
                </a:lnTo>
                <a:lnTo>
                  <a:pt x="1821656" y="44648"/>
                </a:lnTo>
                <a:lnTo>
                  <a:pt x="1937742" y="44648"/>
                </a:lnTo>
                <a:lnTo>
                  <a:pt x="2053828" y="35719"/>
                </a:lnTo>
                <a:lnTo>
                  <a:pt x="2169914" y="35719"/>
                </a:lnTo>
                <a:lnTo>
                  <a:pt x="2294930" y="35719"/>
                </a:lnTo>
                <a:lnTo>
                  <a:pt x="2419945" y="26789"/>
                </a:lnTo>
                <a:lnTo>
                  <a:pt x="2544961" y="26789"/>
                </a:lnTo>
                <a:lnTo>
                  <a:pt x="2678906" y="26789"/>
                </a:lnTo>
                <a:lnTo>
                  <a:pt x="2812852" y="26789"/>
                </a:lnTo>
                <a:lnTo>
                  <a:pt x="2946797" y="26789"/>
                </a:lnTo>
                <a:lnTo>
                  <a:pt x="3080742" y="35719"/>
                </a:lnTo>
                <a:lnTo>
                  <a:pt x="3223617" y="35719"/>
                </a:lnTo>
                <a:lnTo>
                  <a:pt x="3357562" y="44648"/>
                </a:lnTo>
                <a:lnTo>
                  <a:pt x="3491508" y="53578"/>
                </a:lnTo>
                <a:lnTo>
                  <a:pt x="3634383" y="53578"/>
                </a:lnTo>
                <a:lnTo>
                  <a:pt x="3777258" y="62508"/>
                </a:lnTo>
                <a:lnTo>
                  <a:pt x="3920133" y="62508"/>
                </a:lnTo>
                <a:lnTo>
                  <a:pt x="4063008" y="62508"/>
                </a:lnTo>
                <a:lnTo>
                  <a:pt x="4214812" y="62508"/>
                </a:lnTo>
                <a:lnTo>
                  <a:pt x="4357687" y="62508"/>
                </a:lnTo>
                <a:lnTo>
                  <a:pt x="4509492" y="62508"/>
                </a:lnTo>
                <a:lnTo>
                  <a:pt x="4652367" y="53578"/>
                </a:lnTo>
                <a:lnTo>
                  <a:pt x="4795242" y="53578"/>
                </a:lnTo>
                <a:lnTo>
                  <a:pt x="4938117" y="53578"/>
                </a:lnTo>
                <a:lnTo>
                  <a:pt x="5080992" y="53578"/>
                </a:lnTo>
                <a:lnTo>
                  <a:pt x="5214937" y="53578"/>
                </a:lnTo>
                <a:lnTo>
                  <a:pt x="5366742" y="62508"/>
                </a:lnTo>
                <a:lnTo>
                  <a:pt x="5509617" y="62508"/>
                </a:lnTo>
                <a:lnTo>
                  <a:pt x="5652492" y="62508"/>
                </a:lnTo>
                <a:lnTo>
                  <a:pt x="5795367" y="62508"/>
                </a:lnTo>
                <a:lnTo>
                  <a:pt x="5929312" y="53578"/>
                </a:lnTo>
                <a:lnTo>
                  <a:pt x="6063258" y="53578"/>
                </a:lnTo>
                <a:lnTo>
                  <a:pt x="6197203" y="44648"/>
                </a:lnTo>
                <a:lnTo>
                  <a:pt x="6331148" y="35719"/>
                </a:lnTo>
                <a:lnTo>
                  <a:pt x="6456164" y="35719"/>
                </a:lnTo>
                <a:lnTo>
                  <a:pt x="6581180" y="26789"/>
                </a:lnTo>
                <a:lnTo>
                  <a:pt x="6706195" y="17859"/>
                </a:lnTo>
                <a:lnTo>
                  <a:pt x="6831211" y="8930"/>
                </a:lnTo>
                <a:lnTo>
                  <a:pt x="6956227" y="8930"/>
                </a:lnTo>
                <a:lnTo>
                  <a:pt x="7090172" y="0"/>
                </a:lnTo>
                <a:lnTo>
                  <a:pt x="7206258" y="0"/>
                </a:lnTo>
                <a:lnTo>
                  <a:pt x="7331273" y="0"/>
                </a:lnTo>
                <a:lnTo>
                  <a:pt x="7429499" y="0"/>
                </a:lnTo>
                <a:lnTo>
                  <a:pt x="7518796" y="0"/>
                </a:lnTo>
                <a:lnTo>
                  <a:pt x="7599163" y="8930"/>
                </a:lnTo>
                <a:lnTo>
                  <a:pt x="7661671" y="8930"/>
                </a:lnTo>
                <a:lnTo>
                  <a:pt x="7733109" y="8930"/>
                </a:lnTo>
                <a:lnTo>
                  <a:pt x="7795616" y="17859"/>
                </a:lnTo>
                <a:lnTo>
                  <a:pt x="7875984" y="17859"/>
                </a:lnTo>
                <a:lnTo>
                  <a:pt x="7875984"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8" name="Freeform 77"/>
          <p:cNvSpPr/>
          <p:nvPr/>
        </p:nvSpPr>
        <p:spPr bwMode="auto">
          <a:xfrm>
            <a:off x="1384102" y="4938117"/>
            <a:ext cx="294680" cy="339329"/>
          </a:xfrm>
          <a:custGeom>
            <a:avLst/>
            <a:gdLst/>
            <a:ahLst/>
            <a:cxnLst/>
            <a:rect l="0" t="0" r="0" b="0"/>
            <a:pathLst>
              <a:path w="294680" h="339329">
                <a:moveTo>
                  <a:pt x="0" y="8930"/>
                </a:moveTo>
                <a:lnTo>
                  <a:pt x="0" y="8930"/>
                </a:lnTo>
                <a:lnTo>
                  <a:pt x="0" y="8930"/>
                </a:lnTo>
                <a:lnTo>
                  <a:pt x="0" y="17860"/>
                </a:lnTo>
                <a:lnTo>
                  <a:pt x="0" y="17860"/>
                </a:lnTo>
                <a:lnTo>
                  <a:pt x="0" y="17860"/>
                </a:lnTo>
                <a:lnTo>
                  <a:pt x="0" y="26789"/>
                </a:lnTo>
                <a:lnTo>
                  <a:pt x="0" y="35719"/>
                </a:lnTo>
                <a:lnTo>
                  <a:pt x="0" y="62508"/>
                </a:lnTo>
                <a:lnTo>
                  <a:pt x="0" y="89297"/>
                </a:lnTo>
                <a:lnTo>
                  <a:pt x="8929" y="133946"/>
                </a:lnTo>
                <a:lnTo>
                  <a:pt x="8929" y="187524"/>
                </a:lnTo>
                <a:lnTo>
                  <a:pt x="17859" y="241102"/>
                </a:lnTo>
                <a:lnTo>
                  <a:pt x="26789" y="285750"/>
                </a:lnTo>
                <a:lnTo>
                  <a:pt x="35718" y="312539"/>
                </a:lnTo>
                <a:lnTo>
                  <a:pt x="35718" y="330399"/>
                </a:lnTo>
                <a:lnTo>
                  <a:pt x="44648" y="339328"/>
                </a:lnTo>
                <a:lnTo>
                  <a:pt x="53578" y="330399"/>
                </a:lnTo>
                <a:lnTo>
                  <a:pt x="62507" y="321469"/>
                </a:lnTo>
                <a:lnTo>
                  <a:pt x="71437" y="303610"/>
                </a:lnTo>
                <a:lnTo>
                  <a:pt x="80367" y="294680"/>
                </a:lnTo>
                <a:lnTo>
                  <a:pt x="89296" y="276821"/>
                </a:lnTo>
                <a:lnTo>
                  <a:pt x="89296" y="267891"/>
                </a:lnTo>
                <a:lnTo>
                  <a:pt x="98226" y="258961"/>
                </a:lnTo>
                <a:lnTo>
                  <a:pt x="98226" y="258961"/>
                </a:lnTo>
                <a:lnTo>
                  <a:pt x="107156" y="267891"/>
                </a:lnTo>
                <a:lnTo>
                  <a:pt x="116086" y="285750"/>
                </a:lnTo>
                <a:lnTo>
                  <a:pt x="125015" y="303610"/>
                </a:lnTo>
                <a:lnTo>
                  <a:pt x="142875" y="321469"/>
                </a:lnTo>
                <a:lnTo>
                  <a:pt x="160734" y="330399"/>
                </a:lnTo>
                <a:lnTo>
                  <a:pt x="178593" y="339328"/>
                </a:lnTo>
                <a:lnTo>
                  <a:pt x="196453" y="330399"/>
                </a:lnTo>
                <a:lnTo>
                  <a:pt x="223242" y="312539"/>
                </a:lnTo>
                <a:lnTo>
                  <a:pt x="250031" y="294680"/>
                </a:lnTo>
                <a:lnTo>
                  <a:pt x="267890" y="258961"/>
                </a:lnTo>
                <a:lnTo>
                  <a:pt x="276820" y="232172"/>
                </a:lnTo>
                <a:lnTo>
                  <a:pt x="285750" y="187524"/>
                </a:lnTo>
                <a:lnTo>
                  <a:pt x="294679" y="142875"/>
                </a:lnTo>
                <a:lnTo>
                  <a:pt x="285750" y="98227"/>
                </a:lnTo>
                <a:lnTo>
                  <a:pt x="285750" y="53578"/>
                </a:lnTo>
                <a:lnTo>
                  <a:pt x="267890" y="26789"/>
                </a:lnTo>
                <a:lnTo>
                  <a:pt x="258961" y="8930"/>
                </a:lnTo>
                <a:lnTo>
                  <a:pt x="250031" y="0"/>
                </a:lnTo>
                <a:lnTo>
                  <a:pt x="250031" y="0"/>
                </a:lnTo>
                <a:lnTo>
                  <a:pt x="241101" y="17860"/>
                </a:lnTo>
                <a:lnTo>
                  <a:pt x="241101" y="35719"/>
                </a:lnTo>
                <a:lnTo>
                  <a:pt x="250031" y="44649"/>
                </a:lnTo>
                <a:lnTo>
                  <a:pt x="258961" y="53578"/>
                </a:lnTo>
                <a:lnTo>
                  <a:pt x="258961" y="5357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9" name="Freeform 78"/>
          <p:cNvSpPr/>
          <p:nvPr/>
        </p:nvSpPr>
        <p:spPr bwMode="auto">
          <a:xfrm>
            <a:off x="1812727" y="5089922"/>
            <a:ext cx="26790" cy="151806"/>
          </a:xfrm>
          <a:custGeom>
            <a:avLst/>
            <a:gdLst/>
            <a:ahLst/>
            <a:cxnLst/>
            <a:rect l="0" t="0" r="0" b="0"/>
            <a:pathLst>
              <a:path w="26790" h="151806">
                <a:moveTo>
                  <a:pt x="8929" y="0"/>
                </a:moveTo>
                <a:lnTo>
                  <a:pt x="8929" y="8930"/>
                </a:lnTo>
                <a:lnTo>
                  <a:pt x="8929" y="26789"/>
                </a:lnTo>
                <a:lnTo>
                  <a:pt x="8929" y="44648"/>
                </a:lnTo>
                <a:lnTo>
                  <a:pt x="8929" y="62508"/>
                </a:lnTo>
                <a:lnTo>
                  <a:pt x="8929" y="89297"/>
                </a:lnTo>
                <a:lnTo>
                  <a:pt x="8929" y="107156"/>
                </a:lnTo>
                <a:lnTo>
                  <a:pt x="8929" y="116086"/>
                </a:lnTo>
                <a:lnTo>
                  <a:pt x="8929" y="133945"/>
                </a:lnTo>
                <a:lnTo>
                  <a:pt x="0" y="133945"/>
                </a:lnTo>
                <a:lnTo>
                  <a:pt x="8929" y="142875"/>
                </a:lnTo>
                <a:lnTo>
                  <a:pt x="8929" y="151805"/>
                </a:lnTo>
                <a:lnTo>
                  <a:pt x="8929" y="151805"/>
                </a:lnTo>
                <a:lnTo>
                  <a:pt x="17859" y="151805"/>
                </a:lnTo>
                <a:lnTo>
                  <a:pt x="26789" y="133945"/>
                </a:lnTo>
                <a:lnTo>
                  <a:pt x="26789" y="116086"/>
                </a:lnTo>
                <a:lnTo>
                  <a:pt x="26789" y="11608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0" name="Freeform 79"/>
          <p:cNvSpPr/>
          <p:nvPr/>
        </p:nvSpPr>
        <p:spPr bwMode="auto">
          <a:xfrm>
            <a:off x="1428750" y="4947047"/>
            <a:ext cx="464345" cy="366118"/>
          </a:xfrm>
          <a:custGeom>
            <a:avLst/>
            <a:gdLst/>
            <a:ahLst/>
            <a:cxnLst/>
            <a:rect l="0" t="0" r="0" b="0"/>
            <a:pathLst>
              <a:path w="464345" h="366118">
                <a:moveTo>
                  <a:pt x="294680" y="62508"/>
                </a:moveTo>
                <a:lnTo>
                  <a:pt x="285750" y="53578"/>
                </a:lnTo>
                <a:lnTo>
                  <a:pt x="258961" y="53578"/>
                </a:lnTo>
                <a:lnTo>
                  <a:pt x="232172" y="44648"/>
                </a:lnTo>
                <a:lnTo>
                  <a:pt x="196453" y="44648"/>
                </a:lnTo>
                <a:lnTo>
                  <a:pt x="160734" y="44648"/>
                </a:lnTo>
                <a:lnTo>
                  <a:pt x="116086" y="44648"/>
                </a:lnTo>
                <a:lnTo>
                  <a:pt x="89297" y="44648"/>
                </a:lnTo>
                <a:lnTo>
                  <a:pt x="62508" y="53578"/>
                </a:lnTo>
                <a:lnTo>
                  <a:pt x="35719" y="62508"/>
                </a:lnTo>
                <a:lnTo>
                  <a:pt x="17859" y="62508"/>
                </a:lnTo>
                <a:lnTo>
                  <a:pt x="8930" y="71437"/>
                </a:lnTo>
                <a:lnTo>
                  <a:pt x="0" y="80367"/>
                </a:lnTo>
                <a:lnTo>
                  <a:pt x="8930" y="89297"/>
                </a:lnTo>
                <a:lnTo>
                  <a:pt x="26789" y="89297"/>
                </a:lnTo>
                <a:lnTo>
                  <a:pt x="62508" y="98226"/>
                </a:lnTo>
                <a:lnTo>
                  <a:pt x="98227" y="89297"/>
                </a:lnTo>
                <a:lnTo>
                  <a:pt x="142875" y="80367"/>
                </a:lnTo>
                <a:lnTo>
                  <a:pt x="196453" y="62508"/>
                </a:lnTo>
                <a:lnTo>
                  <a:pt x="241102" y="44648"/>
                </a:lnTo>
                <a:lnTo>
                  <a:pt x="276820" y="26789"/>
                </a:lnTo>
                <a:lnTo>
                  <a:pt x="303609" y="8930"/>
                </a:lnTo>
                <a:lnTo>
                  <a:pt x="321469" y="0"/>
                </a:lnTo>
                <a:lnTo>
                  <a:pt x="330398" y="0"/>
                </a:lnTo>
                <a:lnTo>
                  <a:pt x="312539" y="0"/>
                </a:lnTo>
                <a:lnTo>
                  <a:pt x="294680" y="8930"/>
                </a:lnTo>
                <a:lnTo>
                  <a:pt x="250031" y="26789"/>
                </a:lnTo>
                <a:lnTo>
                  <a:pt x="205383" y="53578"/>
                </a:lnTo>
                <a:lnTo>
                  <a:pt x="151805" y="80367"/>
                </a:lnTo>
                <a:lnTo>
                  <a:pt x="107156" y="116086"/>
                </a:lnTo>
                <a:lnTo>
                  <a:pt x="71438" y="133945"/>
                </a:lnTo>
                <a:lnTo>
                  <a:pt x="62508" y="151805"/>
                </a:lnTo>
                <a:lnTo>
                  <a:pt x="53578" y="160734"/>
                </a:lnTo>
                <a:lnTo>
                  <a:pt x="62508" y="169664"/>
                </a:lnTo>
                <a:lnTo>
                  <a:pt x="89297" y="169664"/>
                </a:lnTo>
                <a:lnTo>
                  <a:pt x="125016" y="160734"/>
                </a:lnTo>
                <a:lnTo>
                  <a:pt x="169664" y="142875"/>
                </a:lnTo>
                <a:lnTo>
                  <a:pt x="214313" y="133945"/>
                </a:lnTo>
                <a:lnTo>
                  <a:pt x="250031" y="116086"/>
                </a:lnTo>
                <a:lnTo>
                  <a:pt x="285750" y="107156"/>
                </a:lnTo>
                <a:lnTo>
                  <a:pt x="312539" y="107156"/>
                </a:lnTo>
                <a:lnTo>
                  <a:pt x="330398" y="98226"/>
                </a:lnTo>
                <a:lnTo>
                  <a:pt x="330398" y="98226"/>
                </a:lnTo>
                <a:lnTo>
                  <a:pt x="321469" y="107156"/>
                </a:lnTo>
                <a:lnTo>
                  <a:pt x="294680" y="125016"/>
                </a:lnTo>
                <a:lnTo>
                  <a:pt x="267891" y="151805"/>
                </a:lnTo>
                <a:lnTo>
                  <a:pt x="223242" y="178594"/>
                </a:lnTo>
                <a:lnTo>
                  <a:pt x="178594" y="214312"/>
                </a:lnTo>
                <a:lnTo>
                  <a:pt x="142875" y="241101"/>
                </a:lnTo>
                <a:lnTo>
                  <a:pt x="107156" y="258961"/>
                </a:lnTo>
                <a:lnTo>
                  <a:pt x="98227" y="267891"/>
                </a:lnTo>
                <a:lnTo>
                  <a:pt x="107156" y="276820"/>
                </a:lnTo>
                <a:lnTo>
                  <a:pt x="133945" y="267891"/>
                </a:lnTo>
                <a:lnTo>
                  <a:pt x="178594" y="258961"/>
                </a:lnTo>
                <a:lnTo>
                  <a:pt x="232172" y="241101"/>
                </a:lnTo>
                <a:lnTo>
                  <a:pt x="294680" y="223242"/>
                </a:lnTo>
                <a:lnTo>
                  <a:pt x="357188" y="196453"/>
                </a:lnTo>
                <a:lnTo>
                  <a:pt x="401836" y="178594"/>
                </a:lnTo>
                <a:lnTo>
                  <a:pt x="437555" y="160734"/>
                </a:lnTo>
                <a:lnTo>
                  <a:pt x="464344" y="151805"/>
                </a:lnTo>
                <a:lnTo>
                  <a:pt x="464344" y="151805"/>
                </a:lnTo>
                <a:lnTo>
                  <a:pt x="446484" y="160734"/>
                </a:lnTo>
                <a:lnTo>
                  <a:pt x="419695" y="169664"/>
                </a:lnTo>
                <a:lnTo>
                  <a:pt x="375047" y="187523"/>
                </a:lnTo>
                <a:lnTo>
                  <a:pt x="330398" y="214312"/>
                </a:lnTo>
                <a:lnTo>
                  <a:pt x="285750" y="241101"/>
                </a:lnTo>
                <a:lnTo>
                  <a:pt x="241102" y="267891"/>
                </a:lnTo>
                <a:lnTo>
                  <a:pt x="205383" y="294680"/>
                </a:lnTo>
                <a:lnTo>
                  <a:pt x="187523" y="312539"/>
                </a:lnTo>
                <a:lnTo>
                  <a:pt x="178594" y="330398"/>
                </a:lnTo>
                <a:lnTo>
                  <a:pt x="178594" y="348258"/>
                </a:lnTo>
                <a:lnTo>
                  <a:pt x="196453" y="357187"/>
                </a:lnTo>
                <a:lnTo>
                  <a:pt x="214313" y="366117"/>
                </a:lnTo>
                <a:lnTo>
                  <a:pt x="241102" y="366117"/>
                </a:lnTo>
                <a:lnTo>
                  <a:pt x="276820" y="357187"/>
                </a:lnTo>
                <a:lnTo>
                  <a:pt x="312539" y="339328"/>
                </a:lnTo>
                <a:lnTo>
                  <a:pt x="348258" y="312539"/>
                </a:lnTo>
                <a:lnTo>
                  <a:pt x="375047" y="285750"/>
                </a:lnTo>
                <a:lnTo>
                  <a:pt x="375047" y="28575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1" name="Freeform 80"/>
          <p:cNvSpPr/>
          <p:nvPr/>
        </p:nvSpPr>
        <p:spPr bwMode="auto">
          <a:xfrm>
            <a:off x="2018109" y="4857750"/>
            <a:ext cx="339330" cy="446485"/>
          </a:xfrm>
          <a:custGeom>
            <a:avLst/>
            <a:gdLst/>
            <a:ahLst/>
            <a:cxnLst/>
            <a:rect l="0" t="0" r="0" b="0"/>
            <a:pathLst>
              <a:path w="339330" h="446485">
                <a:moveTo>
                  <a:pt x="330399" y="80367"/>
                </a:moveTo>
                <a:lnTo>
                  <a:pt x="330399" y="71438"/>
                </a:lnTo>
                <a:lnTo>
                  <a:pt x="321469" y="62508"/>
                </a:lnTo>
                <a:lnTo>
                  <a:pt x="312539" y="53578"/>
                </a:lnTo>
                <a:lnTo>
                  <a:pt x="294680" y="35719"/>
                </a:lnTo>
                <a:lnTo>
                  <a:pt x="276821" y="17859"/>
                </a:lnTo>
                <a:lnTo>
                  <a:pt x="250032" y="8929"/>
                </a:lnTo>
                <a:lnTo>
                  <a:pt x="232172" y="0"/>
                </a:lnTo>
                <a:lnTo>
                  <a:pt x="205383" y="0"/>
                </a:lnTo>
                <a:lnTo>
                  <a:pt x="178594" y="8929"/>
                </a:lnTo>
                <a:lnTo>
                  <a:pt x="151805" y="17859"/>
                </a:lnTo>
                <a:lnTo>
                  <a:pt x="116086" y="35719"/>
                </a:lnTo>
                <a:lnTo>
                  <a:pt x="89297" y="53578"/>
                </a:lnTo>
                <a:lnTo>
                  <a:pt x="62508" y="80367"/>
                </a:lnTo>
                <a:lnTo>
                  <a:pt x="35719" y="116086"/>
                </a:lnTo>
                <a:lnTo>
                  <a:pt x="17860" y="151805"/>
                </a:lnTo>
                <a:lnTo>
                  <a:pt x="0" y="196453"/>
                </a:lnTo>
                <a:lnTo>
                  <a:pt x="0" y="250031"/>
                </a:lnTo>
                <a:lnTo>
                  <a:pt x="8930" y="303609"/>
                </a:lnTo>
                <a:lnTo>
                  <a:pt x="26789" y="348258"/>
                </a:lnTo>
                <a:lnTo>
                  <a:pt x="53579" y="392906"/>
                </a:lnTo>
                <a:lnTo>
                  <a:pt x="80368" y="428625"/>
                </a:lnTo>
                <a:lnTo>
                  <a:pt x="125016" y="446484"/>
                </a:lnTo>
                <a:lnTo>
                  <a:pt x="160735" y="446484"/>
                </a:lnTo>
                <a:lnTo>
                  <a:pt x="205383" y="428625"/>
                </a:lnTo>
                <a:lnTo>
                  <a:pt x="241102" y="401836"/>
                </a:lnTo>
                <a:lnTo>
                  <a:pt x="276821" y="375047"/>
                </a:lnTo>
                <a:lnTo>
                  <a:pt x="303610" y="348258"/>
                </a:lnTo>
                <a:lnTo>
                  <a:pt x="321469" y="312539"/>
                </a:lnTo>
                <a:lnTo>
                  <a:pt x="330399" y="294680"/>
                </a:lnTo>
                <a:lnTo>
                  <a:pt x="339329" y="267891"/>
                </a:lnTo>
                <a:lnTo>
                  <a:pt x="330399" y="258961"/>
                </a:lnTo>
                <a:lnTo>
                  <a:pt x="312539" y="250031"/>
                </a:lnTo>
                <a:lnTo>
                  <a:pt x="285750" y="258961"/>
                </a:lnTo>
                <a:lnTo>
                  <a:pt x="241102" y="267891"/>
                </a:lnTo>
                <a:lnTo>
                  <a:pt x="196454" y="285750"/>
                </a:lnTo>
                <a:lnTo>
                  <a:pt x="142875" y="303609"/>
                </a:lnTo>
                <a:lnTo>
                  <a:pt x="89297" y="321469"/>
                </a:lnTo>
                <a:lnTo>
                  <a:pt x="44649" y="339328"/>
                </a:lnTo>
                <a:lnTo>
                  <a:pt x="8930" y="357188"/>
                </a:lnTo>
                <a:lnTo>
                  <a:pt x="0" y="366117"/>
                </a:lnTo>
                <a:lnTo>
                  <a:pt x="0" y="366117"/>
                </a:lnTo>
                <a:lnTo>
                  <a:pt x="8930" y="366117"/>
                </a:lnTo>
                <a:lnTo>
                  <a:pt x="44649" y="366117"/>
                </a:lnTo>
                <a:lnTo>
                  <a:pt x="89297" y="357188"/>
                </a:lnTo>
                <a:lnTo>
                  <a:pt x="133946" y="348258"/>
                </a:lnTo>
                <a:lnTo>
                  <a:pt x="133946" y="34825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2" name="Freeform 81"/>
          <p:cNvSpPr/>
          <p:nvPr/>
        </p:nvSpPr>
        <p:spPr bwMode="auto">
          <a:xfrm>
            <a:off x="2491383" y="4929188"/>
            <a:ext cx="294681" cy="339329"/>
          </a:xfrm>
          <a:custGeom>
            <a:avLst/>
            <a:gdLst/>
            <a:ahLst/>
            <a:cxnLst/>
            <a:rect l="0" t="0" r="0" b="0"/>
            <a:pathLst>
              <a:path w="294681" h="339329">
                <a:moveTo>
                  <a:pt x="8930" y="53578"/>
                </a:moveTo>
                <a:lnTo>
                  <a:pt x="0" y="53578"/>
                </a:lnTo>
                <a:lnTo>
                  <a:pt x="0" y="44648"/>
                </a:lnTo>
                <a:lnTo>
                  <a:pt x="0" y="44648"/>
                </a:lnTo>
                <a:lnTo>
                  <a:pt x="0" y="44648"/>
                </a:lnTo>
                <a:lnTo>
                  <a:pt x="0" y="62507"/>
                </a:lnTo>
                <a:lnTo>
                  <a:pt x="8930" y="98226"/>
                </a:lnTo>
                <a:lnTo>
                  <a:pt x="17859" y="142875"/>
                </a:lnTo>
                <a:lnTo>
                  <a:pt x="26789" y="196453"/>
                </a:lnTo>
                <a:lnTo>
                  <a:pt x="44648" y="241101"/>
                </a:lnTo>
                <a:lnTo>
                  <a:pt x="53578" y="285750"/>
                </a:lnTo>
                <a:lnTo>
                  <a:pt x="62508" y="321468"/>
                </a:lnTo>
                <a:lnTo>
                  <a:pt x="71437" y="339328"/>
                </a:lnTo>
                <a:lnTo>
                  <a:pt x="89297" y="339328"/>
                </a:lnTo>
                <a:lnTo>
                  <a:pt x="107156" y="321468"/>
                </a:lnTo>
                <a:lnTo>
                  <a:pt x="125015" y="294679"/>
                </a:lnTo>
                <a:lnTo>
                  <a:pt x="142875" y="250031"/>
                </a:lnTo>
                <a:lnTo>
                  <a:pt x="160734" y="187523"/>
                </a:lnTo>
                <a:lnTo>
                  <a:pt x="169664" y="133945"/>
                </a:lnTo>
                <a:lnTo>
                  <a:pt x="169664" y="80367"/>
                </a:lnTo>
                <a:lnTo>
                  <a:pt x="169664" y="35718"/>
                </a:lnTo>
                <a:lnTo>
                  <a:pt x="169664" y="8929"/>
                </a:lnTo>
                <a:lnTo>
                  <a:pt x="169664" y="0"/>
                </a:lnTo>
                <a:lnTo>
                  <a:pt x="178594" y="17859"/>
                </a:lnTo>
                <a:lnTo>
                  <a:pt x="169664" y="53578"/>
                </a:lnTo>
                <a:lnTo>
                  <a:pt x="169664" y="116085"/>
                </a:lnTo>
                <a:lnTo>
                  <a:pt x="169664" y="178593"/>
                </a:lnTo>
                <a:lnTo>
                  <a:pt x="169664" y="241101"/>
                </a:lnTo>
                <a:lnTo>
                  <a:pt x="178594" y="285750"/>
                </a:lnTo>
                <a:lnTo>
                  <a:pt x="196453" y="312539"/>
                </a:lnTo>
                <a:lnTo>
                  <a:pt x="214312" y="339328"/>
                </a:lnTo>
                <a:lnTo>
                  <a:pt x="241101" y="339328"/>
                </a:lnTo>
                <a:lnTo>
                  <a:pt x="267890" y="330398"/>
                </a:lnTo>
                <a:lnTo>
                  <a:pt x="294680" y="312539"/>
                </a:lnTo>
                <a:lnTo>
                  <a:pt x="294680" y="31253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3" name="Freeform 82"/>
          <p:cNvSpPr/>
          <p:nvPr/>
        </p:nvSpPr>
        <p:spPr bwMode="auto">
          <a:xfrm>
            <a:off x="2964656" y="4929188"/>
            <a:ext cx="26790" cy="383977"/>
          </a:xfrm>
          <a:custGeom>
            <a:avLst/>
            <a:gdLst/>
            <a:ahLst/>
            <a:cxnLst/>
            <a:rect l="0" t="0" r="0" b="0"/>
            <a:pathLst>
              <a:path w="26790" h="383977">
                <a:moveTo>
                  <a:pt x="0" y="0"/>
                </a:moveTo>
                <a:lnTo>
                  <a:pt x="0" y="8929"/>
                </a:lnTo>
                <a:lnTo>
                  <a:pt x="0" y="44648"/>
                </a:lnTo>
                <a:lnTo>
                  <a:pt x="0" y="89296"/>
                </a:lnTo>
                <a:lnTo>
                  <a:pt x="0" y="151804"/>
                </a:lnTo>
                <a:lnTo>
                  <a:pt x="8930" y="205382"/>
                </a:lnTo>
                <a:lnTo>
                  <a:pt x="8930" y="267890"/>
                </a:lnTo>
                <a:lnTo>
                  <a:pt x="17860" y="321468"/>
                </a:lnTo>
                <a:lnTo>
                  <a:pt x="17860" y="357187"/>
                </a:lnTo>
                <a:lnTo>
                  <a:pt x="17860" y="375046"/>
                </a:lnTo>
                <a:lnTo>
                  <a:pt x="17860" y="383976"/>
                </a:lnTo>
                <a:lnTo>
                  <a:pt x="26789" y="375046"/>
                </a:lnTo>
                <a:lnTo>
                  <a:pt x="26789" y="357187"/>
                </a:lnTo>
                <a:lnTo>
                  <a:pt x="26789" y="339328"/>
                </a:lnTo>
                <a:lnTo>
                  <a:pt x="26789" y="33932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4" name="Freeform 83"/>
          <p:cNvSpPr/>
          <p:nvPr/>
        </p:nvSpPr>
        <p:spPr bwMode="auto">
          <a:xfrm>
            <a:off x="2794992" y="5152430"/>
            <a:ext cx="455415" cy="205384"/>
          </a:xfrm>
          <a:custGeom>
            <a:avLst/>
            <a:gdLst/>
            <a:ahLst/>
            <a:cxnLst/>
            <a:rect l="0" t="0" r="0" b="0"/>
            <a:pathLst>
              <a:path w="455415" h="205384">
                <a:moveTo>
                  <a:pt x="0" y="169664"/>
                </a:moveTo>
                <a:lnTo>
                  <a:pt x="8930" y="178593"/>
                </a:lnTo>
                <a:lnTo>
                  <a:pt x="26789" y="187523"/>
                </a:lnTo>
                <a:lnTo>
                  <a:pt x="53578" y="196453"/>
                </a:lnTo>
                <a:lnTo>
                  <a:pt x="89297" y="205383"/>
                </a:lnTo>
                <a:lnTo>
                  <a:pt x="142875" y="196453"/>
                </a:lnTo>
                <a:lnTo>
                  <a:pt x="187524" y="187523"/>
                </a:lnTo>
                <a:lnTo>
                  <a:pt x="232172" y="178593"/>
                </a:lnTo>
                <a:lnTo>
                  <a:pt x="276821" y="151804"/>
                </a:lnTo>
                <a:lnTo>
                  <a:pt x="312539" y="125015"/>
                </a:lnTo>
                <a:lnTo>
                  <a:pt x="348258" y="98226"/>
                </a:lnTo>
                <a:lnTo>
                  <a:pt x="375047" y="71437"/>
                </a:lnTo>
                <a:lnTo>
                  <a:pt x="401836" y="53578"/>
                </a:lnTo>
                <a:lnTo>
                  <a:pt x="428625" y="35718"/>
                </a:lnTo>
                <a:lnTo>
                  <a:pt x="446485" y="17859"/>
                </a:lnTo>
                <a:lnTo>
                  <a:pt x="455414" y="0"/>
                </a:lnTo>
                <a:lnTo>
                  <a:pt x="455414"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5" name="Freeform 84"/>
          <p:cNvSpPr/>
          <p:nvPr/>
        </p:nvSpPr>
        <p:spPr bwMode="auto">
          <a:xfrm>
            <a:off x="2678906" y="4822031"/>
            <a:ext cx="482204" cy="89298"/>
          </a:xfrm>
          <a:custGeom>
            <a:avLst/>
            <a:gdLst/>
            <a:ahLst/>
            <a:cxnLst/>
            <a:rect l="0" t="0" r="0" b="0"/>
            <a:pathLst>
              <a:path w="482204" h="89298">
                <a:moveTo>
                  <a:pt x="0" y="89297"/>
                </a:moveTo>
                <a:lnTo>
                  <a:pt x="17860" y="80367"/>
                </a:lnTo>
                <a:lnTo>
                  <a:pt x="53578" y="80367"/>
                </a:lnTo>
                <a:lnTo>
                  <a:pt x="107157" y="80367"/>
                </a:lnTo>
                <a:lnTo>
                  <a:pt x="169664" y="80367"/>
                </a:lnTo>
                <a:lnTo>
                  <a:pt x="250032" y="71438"/>
                </a:lnTo>
                <a:lnTo>
                  <a:pt x="321469" y="62508"/>
                </a:lnTo>
                <a:lnTo>
                  <a:pt x="383977" y="44648"/>
                </a:lnTo>
                <a:lnTo>
                  <a:pt x="437555" y="17859"/>
                </a:lnTo>
                <a:lnTo>
                  <a:pt x="482203" y="0"/>
                </a:lnTo>
                <a:lnTo>
                  <a:pt x="482203"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6" name="Freeform 85"/>
          <p:cNvSpPr/>
          <p:nvPr/>
        </p:nvSpPr>
        <p:spPr bwMode="auto">
          <a:xfrm>
            <a:off x="3393281" y="5027414"/>
            <a:ext cx="187525" cy="8931"/>
          </a:xfrm>
          <a:custGeom>
            <a:avLst/>
            <a:gdLst/>
            <a:ahLst/>
            <a:cxnLst/>
            <a:rect l="0" t="0" r="0" b="0"/>
            <a:pathLst>
              <a:path w="187525" h="8931">
                <a:moveTo>
                  <a:pt x="0" y="8930"/>
                </a:moveTo>
                <a:lnTo>
                  <a:pt x="0" y="8930"/>
                </a:lnTo>
                <a:lnTo>
                  <a:pt x="8930" y="8930"/>
                </a:lnTo>
                <a:lnTo>
                  <a:pt x="17860" y="8930"/>
                </a:lnTo>
                <a:lnTo>
                  <a:pt x="35719" y="0"/>
                </a:lnTo>
                <a:lnTo>
                  <a:pt x="53578" y="0"/>
                </a:lnTo>
                <a:lnTo>
                  <a:pt x="80367" y="8930"/>
                </a:lnTo>
                <a:lnTo>
                  <a:pt x="116086" y="8930"/>
                </a:lnTo>
                <a:lnTo>
                  <a:pt x="151805" y="8930"/>
                </a:lnTo>
                <a:lnTo>
                  <a:pt x="187524" y="8930"/>
                </a:lnTo>
                <a:lnTo>
                  <a:pt x="187524"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7" name="Freeform 86"/>
          <p:cNvSpPr/>
          <p:nvPr/>
        </p:nvSpPr>
        <p:spPr bwMode="auto">
          <a:xfrm>
            <a:off x="3759398" y="4813101"/>
            <a:ext cx="285751" cy="375048"/>
          </a:xfrm>
          <a:custGeom>
            <a:avLst/>
            <a:gdLst/>
            <a:ahLst/>
            <a:cxnLst/>
            <a:rect l="0" t="0" r="0" b="0"/>
            <a:pathLst>
              <a:path w="285751" h="375048">
                <a:moveTo>
                  <a:pt x="0" y="44649"/>
                </a:moveTo>
                <a:lnTo>
                  <a:pt x="0" y="53578"/>
                </a:lnTo>
                <a:lnTo>
                  <a:pt x="0" y="62508"/>
                </a:lnTo>
                <a:lnTo>
                  <a:pt x="0" y="89297"/>
                </a:lnTo>
                <a:lnTo>
                  <a:pt x="0" y="125016"/>
                </a:lnTo>
                <a:lnTo>
                  <a:pt x="0" y="178594"/>
                </a:lnTo>
                <a:lnTo>
                  <a:pt x="8930" y="232172"/>
                </a:lnTo>
                <a:lnTo>
                  <a:pt x="26790" y="276821"/>
                </a:lnTo>
                <a:lnTo>
                  <a:pt x="35719" y="312540"/>
                </a:lnTo>
                <a:lnTo>
                  <a:pt x="53579" y="339329"/>
                </a:lnTo>
                <a:lnTo>
                  <a:pt x="62508" y="348258"/>
                </a:lnTo>
                <a:lnTo>
                  <a:pt x="80368" y="339329"/>
                </a:lnTo>
                <a:lnTo>
                  <a:pt x="98227" y="312540"/>
                </a:lnTo>
                <a:lnTo>
                  <a:pt x="116086" y="276821"/>
                </a:lnTo>
                <a:lnTo>
                  <a:pt x="125016" y="214313"/>
                </a:lnTo>
                <a:lnTo>
                  <a:pt x="142875" y="151805"/>
                </a:lnTo>
                <a:lnTo>
                  <a:pt x="142875" y="89297"/>
                </a:lnTo>
                <a:lnTo>
                  <a:pt x="151805" y="44649"/>
                </a:lnTo>
                <a:lnTo>
                  <a:pt x="151805" y="35719"/>
                </a:lnTo>
                <a:lnTo>
                  <a:pt x="151805" y="44649"/>
                </a:lnTo>
                <a:lnTo>
                  <a:pt x="160735" y="89297"/>
                </a:lnTo>
                <a:lnTo>
                  <a:pt x="160735" y="151805"/>
                </a:lnTo>
                <a:lnTo>
                  <a:pt x="169665" y="223243"/>
                </a:lnTo>
                <a:lnTo>
                  <a:pt x="178594" y="285751"/>
                </a:lnTo>
                <a:lnTo>
                  <a:pt x="187524" y="330399"/>
                </a:lnTo>
                <a:lnTo>
                  <a:pt x="205383" y="357188"/>
                </a:lnTo>
                <a:lnTo>
                  <a:pt x="223243" y="375047"/>
                </a:lnTo>
                <a:lnTo>
                  <a:pt x="241102" y="366118"/>
                </a:lnTo>
                <a:lnTo>
                  <a:pt x="258961" y="348258"/>
                </a:lnTo>
                <a:lnTo>
                  <a:pt x="267891" y="312540"/>
                </a:lnTo>
                <a:lnTo>
                  <a:pt x="285750" y="258962"/>
                </a:lnTo>
                <a:lnTo>
                  <a:pt x="285750" y="196454"/>
                </a:lnTo>
                <a:lnTo>
                  <a:pt x="285750" y="125016"/>
                </a:lnTo>
                <a:lnTo>
                  <a:pt x="276821" y="71438"/>
                </a:lnTo>
                <a:lnTo>
                  <a:pt x="276821" y="26789"/>
                </a:lnTo>
                <a:lnTo>
                  <a:pt x="276821" y="0"/>
                </a:lnTo>
                <a:lnTo>
                  <a:pt x="276821" y="8930"/>
                </a:lnTo>
                <a:lnTo>
                  <a:pt x="276821" y="35719"/>
                </a:lnTo>
                <a:lnTo>
                  <a:pt x="276821" y="80368"/>
                </a:lnTo>
                <a:lnTo>
                  <a:pt x="276821" y="125016"/>
                </a:lnTo>
                <a:lnTo>
                  <a:pt x="276821" y="12501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8" name="Freeform 87"/>
          <p:cNvSpPr/>
          <p:nvPr/>
        </p:nvSpPr>
        <p:spPr bwMode="auto">
          <a:xfrm>
            <a:off x="4161234" y="5134570"/>
            <a:ext cx="8931" cy="116087"/>
          </a:xfrm>
          <a:custGeom>
            <a:avLst/>
            <a:gdLst/>
            <a:ahLst/>
            <a:cxnLst/>
            <a:rect l="0" t="0" r="0" b="0"/>
            <a:pathLst>
              <a:path w="8931" h="116087">
                <a:moveTo>
                  <a:pt x="8930" y="35719"/>
                </a:moveTo>
                <a:lnTo>
                  <a:pt x="0" y="53578"/>
                </a:lnTo>
                <a:lnTo>
                  <a:pt x="0" y="71438"/>
                </a:lnTo>
                <a:lnTo>
                  <a:pt x="0" y="98227"/>
                </a:lnTo>
                <a:lnTo>
                  <a:pt x="0" y="116086"/>
                </a:lnTo>
                <a:lnTo>
                  <a:pt x="0" y="116086"/>
                </a:lnTo>
                <a:lnTo>
                  <a:pt x="0" y="107157"/>
                </a:lnTo>
                <a:lnTo>
                  <a:pt x="8930" y="80368"/>
                </a:lnTo>
                <a:lnTo>
                  <a:pt x="8930" y="44649"/>
                </a:ln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9" name="Freeform 88"/>
          <p:cNvSpPr/>
          <p:nvPr/>
        </p:nvSpPr>
        <p:spPr bwMode="auto">
          <a:xfrm>
            <a:off x="4161234" y="4902398"/>
            <a:ext cx="62509" cy="80369"/>
          </a:xfrm>
          <a:custGeom>
            <a:avLst/>
            <a:gdLst/>
            <a:ahLst/>
            <a:cxnLst/>
            <a:rect l="0" t="0" r="0" b="0"/>
            <a:pathLst>
              <a:path w="62509" h="80369">
                <a:moveTo>
                  <a:pt x="0" y="0"/>
                </a:moveTo>
                <a:lnTo>
                  <a:pt x="0" y="0"/>
                </a:lnTo>
                <a:lnTo>
                  <a:pt x="0" y="0"/>
                </a:lnTo>
                <a:lnTo>
                  <a:pt x="0" y="0"/>
                </a:lnTo>
                <a:lnTo>
                  <a:pt x="0" y="0"/>
                </a:lnTo>
                <a:lnTo>
                  <a:pt x="0" y="8930"/>
                </a:lnTo>
                <a:lnTo>
                  <a:pt x="8930" y="17860"/>
                </a:lnTo>
                <a:lnTo>
                  <a:pt x="8930" y="17860"/>
                </a:lnTo>
                <a:lnTo>
                  <a:pt x="26789" y="26790"/>
                </a:lnTo>
                <a:lnTo>
                  <a:pt x="35719" y="35719"/>
                </a:lnTo>
                <a:lnTo>
                  <a:pt x="53579" y="53579"/>
                </a:lnTo>
                <a:lnTo>
                  <a:pt x="62508" y="80368"/>
                </a:lnTo>
                <a:lnTo>
                  <a:pt x="62508" y="8036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0" name="Freeform 89"/>
          <p:cNvSpPr/>
          <p:nvPr/>
        </p:nvSpPr>
        <p:spPr bwMode="auto">
          <a:xfrm>
            <a:off x="4286250" y="5072063"/>
            <a:ext cx="232173" cy="116086"/>
          </a:xfrm>
          <a:custGeom>
            <a:avLst/>
            <a:gdLst/>
            <a:ahLst/>
            <a:cxnLst/>
            <a:rect l="0" t="0" r="0" b="0"/>
            <a:pathLst>
              <a:path w="232173" h="116086">
                <a:moveTo>
                  <a:pt x="0" y="80367"/>
                </a:moveTo>
                <a:lnTo>
                  <a:pt x="0" y="71437"/>
                </a:lnTo>
                <a:lnTo>
                  <a:pt x="0" y="62507"/>
                </a:lnTo>
                <a:lnTo>
                  <a:pt x="0" y="44648"/>
                </a:lnTo>
                <a:lnTo>
                  <a:pt x="0" y="26789"/>
                </a:lnTo>
                <a:lnTo>
                  <a:pt x="0" y="8929"/>
                </a:lnTo>
                <a:lnTo>
                  <a:pt x="8930" y="0"/>
                </a:lnTo>
                <a:lnTo>
                  <a:pt x="8930" y="0"/>
                </a:lnTo>
                <a:lnTo>
                  <a:pt x="17859" y="8929"/>
                </a:lnTo>
                <a:lnTo>
                  <a:pt x="26789" y="17859"/>
                </a:lnTo>
                <a:lnTo>
                  <a:pt x="35719" y="35718"/>
                </a:lnTo>
                <a:lnTo>
                  <a:pt x="44648" y="53578"/>
                </a:lnTo>
                <a:lnTo>
                  <a:pt x="53578" y="71437"/>
                </a:lnTo>
                <a:lnTo>
                  <a:pt x="62508" y="80367"/>
                </a:lnTo>
                <a:lnTo>
                  <a:pt x="71438" y="89296"/>
                </a:lnTo>
                <a:lnTo>
                  <a:pt x="80367" y="89296"/>
                </a:lnTo>
                <a:lnTo>
                  <a:pt x="89297" y="89296"/>
                </a:lnTo>
                <a:lnTo>
                  <a:pt x="98227" y="80367"/>
                </a:lnTo>
                <a:lnTo>
                  <a:pt x="107156" y="80367"/>
                </a:lnTo>
                <a:lnTo>
                  <a:pt x="116086" y="89296"/>
                </a:lnTo>
                <a:lnTo>
                  <a:pt x="125016" y="98226"/>
                </a:lnTo>
                <a:lnTo>
                  <a:pt x="142875" y="107156"/>
                </a:lnTo>
                <a:lnTo>
                  <a:pt x="151805" y="116085"/>
                </a:lnTo>
                <a:lnTo>
                  <a:pt x="160734" y="116085"/>
                </a:lnTo>
                <a:lnTo>
                  <a:pt x="178594" y="107156"/>
                </a:lnTo>
                <a:lnTo>
                  <a:pt x="196453" y="89296"/>
                </a:lnTo>
                <a:lnTo>
                  <a:pt x="214313" y="53578"/>
                </a:lnTo>
                <a:lnTo>
                  <a:pt x="232172" y="17859"/>
                </a:lnTo>
                <a:lnTo>
                  <a:pt x="232172"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1" name="Freeform 90"/>
          <p:cNvSpPr/>
          <p:nvPr/>
        </p:nvSpPr>
        <p:spPr bwMode="auto">
          <a:xfrm>
            <a:off x="4554141" y="4732734"/>
            <a:ext cx="232173" cy="455415"/>
          </a:xfrm>
          <a:custGeom>
            <a:avLst/>
            <a:gdLst/>
            <a:ahLst/>
            <a:cxnLst/>
            <a:rect l="0" t="0" r="0" b="0"/>
            <a:pathLst>
              <a:path w="232173" h="455415">
                <a:moveTo>
                  <a:pt x="80367" y="276821"/>
                </a:moveTo>
                <a:lnTo>
                  <a:pt x="80367" y="267891"/>
                </a:lnTo>
                <a:lnTo>
                  <a:pt x="71437" y="250032"/>
                </a:lnTo>
                <a:lnTo>
                  <a:pt x="62507" y="250032"/>
                </a:lnTo>
                <a:lnTo>
                  <a:pt x="44648" y="250032"/>
                </a:lnTo>
                <a:lnTo>
                  <a:pt x="26789" y="267891"/>
                </a:lnTo>
                <a:lnTo>
                  <a:pt x="17859" y="303610"/>
                </a:lnTo>
                <a:lnTo>
                  <a:pt x="8929" y="339329"/>
                </a:lnTo>
                <a:lnTo>
                  <a:pt x="0" y="375047"/>
                </a:lnTo>
                <a:lnTo>
                  <a:pt x="0" y="401836"/>
                </a:lnTo>
                <a:lnTo>
                  <a:pt x="8929" y="419696"/>
                </a:lnTo>
                <a:lnTo>
                  <a:pt x="17859" y="428625"/>
                </a:lnTo>
                <a:lnTo>
                  <a:pt x="35718" y="428625"/>
                </a:lnTo>
                <a:lnTo>
                  <a:pt x="53578" y="410766"/>
                </a:lnTo>
                <a:lnTo>
                  <a:pt x="71437" y="383977"/>
                </a:lnTo>
                <a:lnTo>
                  <a:pt x="89297" y="339329"/>
                </a:lnTo>
                <a:lnTo>
                  <a:pt x="98226" y="294680"/>
                </a:lnTo>
                <a:lnTo>
                  <a:pt x="98226" y="232172"/>
                </a:lnTo>
                <a:lnTo>
                  <a:pt x="98226" y="169664"/>
                </a:lnTo>
                <a:lnTo>
                  <a:pt x="89297" y="98227"/>
                </a:lnTo>
                <a:lnTo>
                  <a:pt x="80367" y="44648"/>
                </a:lnTo>
                <a:lnTo>
                  <a:pt x="80367" y="8930"/>
                </a:lnTo>
                <a:lnTo>
                  <a:pt x="71437" y="0"/>
                </a:lnTo>
                <a:lnTo>
                  <a:pt x="62507" y="17859"/>
                </a:lnTo>
                <a:lnTo>
                  <a:pt x="53578" y="62508"/>
                </a:lnTo>
                <a:lnTo>
                  <a:pt x="35718" y="133945"/>
                </a:lnTo>
                <a:lnTo>
                  <a:pt x="35718" y="205383"/>
                </a:lnTo>
                <a:lnTo>
                  <a:pt x="35718" y="285750"/>
                </a:lnTo>
                <a:lnTo>
                  <a:pt x="44648" y="348258"/>
                </a:lnTo>
                <a:lnTo>
                  <a:pt x="71437" y="401836"/>
                </a:lnTo>
                <a:lnTo>
                  <a:pt x="107156" y="437555"/>
                </a:lnTo>
                <a:lnTo>
                  <a:pt x="133945" y="455414"/>
                </a:lnTo>
                <a:lnTo>
                  <a:pt x="169664" y="455414"/>
                </a:lnTo>
                <a:lnTo>
                  <a:pt x="205382" y="437555"/>
                </a:lnTo>
                <a:lnTo>
                  <a:pt x="223242" y="401836"/>
                </a:lnTo>
                <a:lnTo>
                  <a:pt x="232172" y="357188"/>
                </a:lnTo>
                <a:lnTo>
                  <a:pt x="232172" y="35718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2" name="Freeform 91"/>
          <p:cNvSpPr/>
          <p:nvPr/>
        </p:nvSpPr>
        <p:spPr bwMode="auto">
          <a:xfrm>
            <a:off x="4750594" y="4964906"/>
            <a:ext cx="437555" cy="267892"/>
          </a:xfrm>
          <a:custGeom>
            <a:avLst/>
            <a:gdLst/>
            <a:ahLst/>
            <a:cxnLst/>
            <a:rect l="0" t="0" r="0" b="0"/>
            <a:pathLst>
              <a:path w="437555" h="267892">
                <a:moveTo>
                  <a:pt x="26789" y="160735"/>
                </a:moveTo>
                <a:lnTo>
                  <a:pt x="26789" y="160735"/>
                </a:lnTo>
                <a:lnTo>
                  <a:pt x="35719" y="160735"/>
                </a:lnTo>
                <a:lnTo>
                  <a:pt x="53578" y="169664"/>
                </a:lnTo>
                <a:lnTo>
                  <a:pt x="71437" y="169664"/>
                </a:lnTo>
                <a:lnTo>
                  <a:pt x="80367" y="169664"/>
                </a:lnTo>
                <a:lnTo>
                  <a:pt x="98226" y="160735"/>
                </a:lnTo>
                <a:lnTo>
                  <a:pt x="107156" y="151805"/>
                </a:lnTo>
                <a:lnTo>
                  <a:pt x="116086" y="125016"/>
                </a:lnTo>
                <a:lnTo>
                  <a:pt x="116086" y="107157"/>
                </a:lnTo>
                <a:lnTo>
                  <a:pt x="116086" y="71438"/>
                </a:lnTo>
                <a:lnTo>
                  <a:pt x="107156" y="44649"/>
                </a:lnTo>
                <a:lnTo>
                  <a:pt x="89297" y="17860"/>
                </a:lnTo>
                <a:lnTo>
                  <a:pt x="71437" y="8930"/>
                </a:lnTo>
                <a:lnTo>
                  <a:pt x="53578" y="8930"/>
                </a:lnTo>
                <a:lnTo>
                  <a:pt x="35719" y="17860"/>
                </a:lnTo>
                <a:lnTo>
                  <a:pt x="17859" y="44649"/>
                </a:lnTo>
                <a:lnTo>
                  <a:pt x="8929" y="62508"/>
                </a:lnTo>
                <a:lnTo>
                  <a:pt x="0" y="89297"/>
                </a:lnTo>
                <a:lnTo>
                  <a:pt x="0" y="107157"/>
                </a:lnTo>
                <a:lnTo>
                  <a:pt x="8929" y="125016"/>
                </a:lnTo>
                <a:lnTo>
                  <a:pt x="26789" y="125016"/>
                </a:lnTo>
                <a:lnTo>
                  <a:pt x="53578" y="116086"/>
                </a:lnTo>
                <a:lnTo>
                  <a:pt x="71437" y="107157"/>
                </a:lnTo>
                <a:lnTo>
                  <a:pt x="89297" y="89297"/>
                </a:lnTo>
                <a:lnTo>
                  <a:pt x="116086" y="62508"/>
                </a:lnTo>
                <a:lnTo>
                  <a:pt x="133945" y="44649"/>
                </a:lnTo>
                <a:lnTo>
                  <a:pt x="151804" y="26789"/>
                </a:lnTo>
                <a:lnTo>
                  <a:pt x="169664" y="26789"/>
                </a:lnTo>
                <a:lnTo>
                  <a:pt x="178594" y="35719"/>
                </a:lnTo>
                <a:lnTo>
                  <a:pt x="187523" y="62508"/>
                </a:lnTo>
                <a:lnTo>
                  <a:pt x="205383" y="98227"/>
                </a:lnTo>
                <a:lnTo>
                  <a:pt x="214312" y="133946"/>
                </a:lnTo>
                <a:lnTo>
                  <a:pt x="214312" y="169664"/>
                </a:lnTo>
                <a:lnTo>
                  <a:pt x="232172" y="196453"/>
                </a:lnTo>
                <a:lnTo>
                  <a:pt x="241101" y="223242"/>
                </a:lnTo>
                <a:lnTo>
                  <a:pt x="258961" y="232172"/>
                </a:lnTo>
                <a:lnTo>
                  <a:pt x="276820" y="232172"/>
                </a:lnTo>
                <a:lnTo>
                  <a:pt x="285750" y="214313"/>
                </a:lnTo>
                <a:lnTo>
                  <a:pt x="294679" y="187524"/>
                </a:lnTo>
                <a:lnTo>
                  <a:pt x="303609" y="151805"/>
                </a:lnTo>
                <a:lnTo>
                  <a:pt x="303609" y="107157"/>
                </a:lnTo>
                <a:lnTo>
                  <a:pt x="303609" y="71438"/>
                </a:lnTo>
                <a:lnTo>
                  <a:pt x="312539" y="53578"/>
                </a:lnTo>
                <a:lnTo>
                  <a:pt x="312539" y="44649"/>
                </a:lnTo>
                <a:lnTo>
                  <a:pt x="312539" y="71438"/>
                </a:lnTo>
                <a:lnTo>
                  <a:pt x="321469" y="98227"/>
                </a:lnTo>
                <a:lnTo>
                  <a:pt x="312539" y="142875"/>
                </a:lnTo>
                <a:lnTo>
                  <a:pt x="321469" y="178594"/>
                </a:lnTo>
                <a:lnTo>
                  <a:pt x="321469" y="223242"/>
                </a:lnTo>
                <a:lnTo>
                  <a:pt x="339328" y="250032"/>
                </a:lnTo>
                <a:lnTo>
                  <a:pt x="348258" y="267891"/>
                </a:lnTo>
                <a:lnTo>
                  <a:pt x="375047" y="267891"/>
                </a:lnTo>
                <a:lnTo>
                  <a:pt x="392906" y="250032"/>
                </a:lnTo>
                <a:lnTo>
                  <a:pt x="410765" y="214313"/>
                </a:lnTo>
                <a:lnTo>
                  <a:pt x="428625" y="169664"/>
                </a:lnTo>
                <a:lnTo>
                  <a:pt x="437554" y="125016"/>
                </a:lnTo>
                <a:lnTo>
                  <a:pt x="437554" y="71438"/>
                </a:lnTo>
                <a:lnTo>
                  <a:pt x="437554" y="35719"/>
                </a:lnTo>
                <a:lnTo>
                  <a:pt x="437554" y="8930"/>
                </a:lnTo>
                <a:lnTo>
                  <a:pt x="428625" y="0"/>
                </a:lnTo>
                <a:lnTo>
                  <a:pt x="419695" y="17860"/>
                </a:lnTo>
                <a:lnTo>
                  <a:pt x="410765" y="35719"/>
                </a:lnTo>
                <a:lnTo>
                  <a:pt x="392906" y="53578"/>
                </a:lnTo>
                <a:lnTo>
                  <a:pt x="383976" y="71438"/>
                </a:lnTo>
                <a:lnTo>
                  <a:pt x="375047" y="89297"/>
                </a:lnTo>
                <a:lnTo>
                  <a:pt x="366117" y="98227"/>
                </a:lnTo>
                <a:lnTo>
                  <a:pt x="375047" y="98227"/>
                </a:lnTo>
                <a:lnTo>
                  <a:pt x="375047" y="89297"/>
                </a:lnTo>
                <a:lnTo>
                  <a:pt x="392906" y="71438"/>
                </a:lnTo>
                <a:lnTo>
                  <a:pt x="410765" y="44649"/>
                </a:lnTo>
                <a:lnTo>
                  <a:pt x="428625" y="17860"/>
                </a:lnTo>
                <a:lnTo>
                  <a:pt x="428625" y="1786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3" name="Freeform 92"/>
          <p:cNvSpPr/>
          <p:nvPr/>
        </p:nvSpPr>
        <p:spPr bwMode="auto">
          <a:xfrm>
            <a:off x="5322094" y="4813101"/>
            <a:ext cx="98227" cy="419697"/>
          </a:xfrm>
          <a:custGeom>
            <a:avLst/>
            <a:gdLst/>
            <a:ahLst/>
            <a:cxnLst/>
            <a:rect l="0" t="0" r="0" b="0"/>
            <a:pathLst>
              <a:path w="98227" h="419697">
                <a:moveTo>
                  <a:pt x="44648" y="223243"/>
                </a:moveTo>
                <a:lnTo>
                  <a:pt x="44648" y="241102"/>
                </a:lnTo>
                <a:lnTo>
                  <a:pt x="44648" y="258962"/>
                </a:lnTo>
                <a:lnTo>
                  <a:pt x="53578" y="294680"/>
                </a:lnTo>
                <a:lnTo>
                  <a:pt x="44648" y="330399"/>
                </a:lnTo>
                <a:lnTo>
                  <a:pt x="53578" y="366118"/>
                </a:lnTo>
                <a:lnTo>
                  <a:pt x="53578" y="401837"/>
                </a:lnTo>
                <a:lnTo>
                  <a:pt x="44648" y="419696"/>
                </a:lnTo>
                <a:lnTo>
                  <a:pt x="44648" y="419696"/>
                </a:lnTo>
                <a:lnTo>
                  <a:pt x="44648" y="401837"/>
                </a:lnTo>
                <a:lnTo>
                  <a:pt x="35719" y="366118"/>
                </a:lnTo>
                <a:lnTo>
                  <a:pt x="26789" y="321469"/>
                </a:lnTo>
                <a:lnTo>
                  <a:pt x="17859" y="258962"/>
                </a:lnTo>
                <a:lnTo>
                  <a:pt x="17859" y="196454"/>
                </a:lnTo>
                <a:lnTo>
                  <a:pt x="8929" y="125016"/>
                </a:lnTo>
                <a:lnTo>
                  <a:pt x="0" y="71438"/>
                </a:lnTo>
                <a:lnTo>
                  <a:pt x="0" y="26789"/>
                </a:lnTo>
                <a:lnTo>
                  <a:pt x="0" y="0"/>
                </a:lnTo>
                <a:lnTo>
                  <a:pt x="0" y="0"/>
                </a:lnTo>
                <a:lnTo>
                  <a:pt x="0" y="8930"/>
                </a:lnTo>
                <a:lnTo>
                  <a:pt x="8929" y="26789"/>
                </a:lnTo>
                <a:lnTo>
                  <a:pt x="17859" y="53578"/>
                </a:lnTo>
                <a:lnTo>
                  <a:pt x="26789" y="80368"/>
                </a:lnTo>
                <a:lnTo>
                  <a:pt x="44648" y="107157"/>
                </a:lnTo>
                <a:lnTo>
                  <a:pt x="62508" y="125016"/>
                </a:lnTo>
                <a:lnTo>
                  <a:pt x="80367" y="151805"/>
                </a:lnTo>
                <a:lnTo>
                  <a:pt x="89297" y="178594"/>
                </a:lnTo>
                <a:lnTo>
                  <a:pt x="98226" y="214313"/>
                </a:lnTo>
                <a:lnTo>
                  <a:pt x="98226" y="21431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4" name="Freeform 93"/>
          <p:cNvSpPr/>
          <p:nvPr/>
        </p:nvSpPr>
        <p:spPr bwMode="auto">
          <a:xfrm>
            <a:off x="5447109" y="4947047"/>
            <a:ext cx="214314" cy="267892"/>
          </a:xfrm>
          <a:custGeom>
            <a:avLst/>
            <a:gdLst/>
            <a:ahLst/>
            <a:cxnLst/>
            <a:rect l="0" t="0" r="0" b="0"/>
            <a:pathLst>
              <a:path w="214314" h="267892">
                <a:moveTo>
                  <a:pt x="0" y="267891"/>
                </a:moveTo>
                <a:lnTo>
                  <a:pt x="0" y="267891"/>
                </a:lnTo>
                <a:lnTo>
                  <a:pt x="0" y="258961"/>
                </a:lnTo>
                <a:lnTo>
                  <a:pt x="8930" y="250031"/>
                </a:lnTo>
                <a:lnTo>
                  <a:pt x="8930" y="223242"/>
                </a:lnTo>
                <a:lnTo>
                  <a:pt x="8930" y="187523"/>
                </a:lnTo>
                <a:lnTo>
                  <a:pt x="17860" y="142875"/>
                </a:lnTo>
                <a:lnTo>
                  <a:pt x="17860" y="98226"/>
                </a:lnTo>
                <a:lnTo>
                  <a:pt x="26789" y="53578"/>
                </a:lnTo>
                <a:lnTo>
                  <a:pt x="26789" y="17859"/>
                </a:lnTo>
                <a:lnTo>
                  <a:pt x="35719" y="0"/>
                </a:lnTo>
                <a:lnTo>
                  <a:pt x="35719" y="0"/>
                </a:lnTo>
                <a:lnTo>
                  <a:pt x="44649" y="17859"/>
                </a:lnTo>
                <a:lnTo>
                  <a:pt x="62508" y="44648"/>
                </a:lnTo>
                <a:lnTo>
                  <a:pt x="80368" y="80367"/>
                </a:lnTo>
                <a:lnTo>
                  <a:pt x="107157" y="125016"/>
                </a:lnTo>
                <a:lnTo>
                  <a:pt x="125016" y="160734"/>
                </a:lnTo>
                <a:lnTo>
                  <a:pt x="151805" y="187523"/>
                </a:lnTo>
                <a:lnTo>
                  <a:pt x="169664" y="205383"/>
                </a:lnTo>
                <a:lnTo>
                  <a:pt x="187524" y="214312"/>
                </a:lnTo>
                <a:lnTo>
                  <a:pt x="205383" y="205383"/>
                </a:lnTo>
                <a:lnTo>
                  <a:pt x="214313" y="196453"/>
                </a:lnTo>
                <a:lnTo>
                  <a:pt x="214313" y="19645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5" name="Freeform 94"/>
          <p:cNvSpPr/>
          <p:nvPr/>
        </p:nvSpPr>
        <p:spPr bwMode="auto">
          <a:xfrm>
            <a:off x="5732859" y="5063133"/>
            <a:ext cx="151806" cy="321470"/>
          </a:xfrm>
          <a:custGeom>
            <a:avLst/>
            <a:gdLst/>
            <a:ahLst/>
            <a:cxnLst/>
            <a:rect l="0" t="0" r="0" b="0"/>
            <a:pathLst>
              <a:path w="151806" h="321470">
                <a:moveTo>
                  <a:pt x="0" y="53578"/>
                </a:moveTo>
                <a:lnTo>
                  <a:pt x="8930" y="62508"/>
                </a:lnTo>
                <a:lnTo>
                  <a:pt x="8930" y="71437"/>
                </a:lnTo>
                <a:lnTo>
                  <a:pt x="17860" y="89297"/>
                </a:lnTo>
                <a:lnTo>
                  <a:pt x="26789" y="98226"/>
                </a:lnTo>
                <a:lnTo>
                  <a:pt x="35719" y="98226"/>
                </a:lnTo>
                <a:lnTo>
                  <a:pt x="35719" y="80367"/>
                </a:lnTo>
                <a:lnTo>
                  <a:pt x="53579" y="62508"/>
                </a:lnTo>
                <a:lnTo>
                  <a:pt x="71438" y="35719"/>
                </a:lnTo>
                <a:lnTo>
                  <a:pt x="89297" y="17859"/>
                </a:lnTo>
                <a:lnTo>
                  <a:pt x="107157" y="0"/>
                </a:lnTo>
                <a:lnTo>
                  <a:pt x="125016" y="0"/>
                </a:lnTo>
                <a:lnTo>
                  <a:pt x="142875" y="17859"/>
                </a:lnTo>
                <a:lnTo>
                  <a:pt x="151805" y="53578"/>
                </a:lnTo>
                <a:lnTo>
                  <a:pt x="151805" y="107156"/>
                </a:lnTo>
                <a:lnTo>
                  <a:pt x="151805" y="169664"/>
                </a:lnTo>
                <a:lnTo>
                  <a:pt x="142875" y="232172"/>
                </a:lnTo>
                <a:lnTo>
                  <a:pt x="125016" y="276820"/>
                </a:lnTo>
                <a:lnTo>
                  <a:pt x="107157" y="312539"/>
                </a:lnTo>
                <a:lnTo>
                  <a:pt x="80368" y="321469"/>
                </a:lnTo>
                <a:lnTo>
                  <a:pt x="80368" y="32146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6" name="Freeform 95"/>
          <p:cNvSpPr/>
          <p:nvPr/>
        </p:nvSpPr>
        <p:spPr bwMode="auto">
          <a:xfrm>
            <a:off x="2134195" y="5527477"/>
            <a:ext cx="455415" cy="446484"/>
          </a:xfrm>
          <a:custGeom>
            <a:avLst/>
            <a:gdLst/>
            <a:ahLst/>
            <a:cxnLst/>
            <a:rect l="0" t="0" r="0" b="0"/>
            <a:pathLst>
              <a:path w="455415" h="446484">
                <a:moveTo>
                  <a:pt x="0" y="0"/>
                </a:moveTo>
                <a:lnTo>
                  <a:pt x="0" y="8929"/>
                </a:lnTo>
                <a:lnTo>
                  <a:pt x="0" y="17859"/>
                </a:lnTo>
                <a:lnTo>
                  <a:pt x="0" y="26789"/>
                </a:lnTo>
                <a:lnTo>
                  <a:pt x="0" y="44648"/>
                </a:lnTo>
                <a:lnTo>
                  <a:pt x="17860" y="71436"/>
                </a:lnTo>
                <a:lnTo>
                  <a:pt x="44649" y="116085"/>
                </a:lnTo>
                <a:lnTo>
                  <a:pt x="80368" y="169663"/>
                </a:lnTo>
                <a:lnTo>
                  <a:pt x="133946" y="241100"/>
                </a:lnTo>
                <a:lnTo>
                  <a:pt x="196453" y="312538"/>
                </a:lnTo>
                <a:lnTo>
                  <a:pt x="250032" y="366116"/>
                </a:lnTo>
                <a:lnTo>
                  <a:pt x="312539" y="410764"/>
                </a:lnTo>
                <a:lnTo>
                  <a:pt x="357188" y="437553"/>
                </a:lnTo>
                <a:lnTo>
                  <a:pt x="401836" y="446483"/>
                </a:lnTo>
                <a:lnTo>
                  <a:pt x="428625" y="428624"/>
                </a:lnTo>
                <a:lnTo>
                  <a:pt x="446485" y="392905"/>
                </a:lnTo>
                <a:lnTo>
                  <a:pt x="455414" y="339327"/>
                </a:lnTo>
                <a:lnTo>
                  <a:pt x="437555" y="258960"/>
                </a:lnTo>
                <a:lnTo>
                  <a:pt x="437555" y="25896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7" name="Freeform 96"/>
          <p:cNvSpPr/>
          <p:nvPr/>
        </p:nvSpPr>
        <p:spPr bwMode="auto">
          <a:xfrm>
            <a:off x="2089547" y="5438180"/>
            <a:ext cx="357188" cy="634008"/>
          </a:xfrm>
          <a:custGeom>
            <a:avLst/>
            <a:gdLst/>
            <a:ahLst/>
            <a:cxnLst/>
            <a:rect l="0" t="0" r="0" b="0"/>
            <a:pathLst>
              <a:path w="357188" h="634008">
                <a:moveTo>
                  <a:pt x="357187" y="0"/>
                </a:moveTo>
                <a:lnTo>
                  <a:pt x="348258" y="0"/>
                </a:lnTo>
                <a:lnTo>
                  <a:pt x="330398" y="8929"/>
                </a:lnTo>
                <a:lnTo>
                  <a:pt x="312539" y="26789"/>
                </a:lnTo>
                <a:lnTo>
                  <a:pt x="267891" y="53578"/>
                </a:lnTo>
                <a:lnTo>
                  <a:pt x="223242" y="98226"/>
                </a:lnTo>
                <a:lnTo>
                  <a:pt x="169664" y="160733"/>
                </a:lnTo>
                <a:lnTo>
                  <a:pt x="116086" y="241100"/>
                </a:lnTo>
                <a:lnTo>
                  <a:pt x="62508" y="348257"/>
                </a:lnTo>
                <a:lnTo>
                  <a:pt x="17859" y="446483"/>
                </a:lnTo>
                <a:lnTo>
                  <a:pt x="0" y="535780"/>
                </a:lnTo>
                <a:lnTo>
                  <a:pt x="0" y="598288"/>
                </a:lnTo>
                <a:lnTo>
                  <a:pt x="17859" y="634007"/>
                </a:lnTo>
                <a:lnTo>
                  <a:pt x="44648" y="625077"/>
                </a:lnTo>
                <a:lnTo>
                  <a:pt x="80367" y="598288"/>
                </a:lnTo>
                <a:lnTo>
                  <a:pt x="107156" y="535780"/>
                </a:lnTo>
                <a:lnTo>
                  <a:pt x="107156" y="53578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8" name="Freeform 97"/>
          <p:cNvSpPr/>
          <p:nvPr/>
        </p:nvSpPr>
        <p:spPr bwMode="auto">
          <a:xfrm>
            <a:off x="2473523" y="5616773"/>
            <a:ext cx="303611" cy="366118"/>
          </a:xfrm>
          <a:custGeom>
            <a:avLst/>
            <a:gdLst/>
            <a:ahLst/>
            <a:cxnLst/>
            <a:rect l="0" t="0" r="0" b="0"/>
            <a:pathLst>
              <a:path w="303611" h="366118">
                <a:moveTo>
                  <a:pt x="0" y="178593"/>
                </a:moveTo>
                <a:lnTo>
                  <a:pt x="0" y="187523"/>
                </a:lnTo>
                <a:lnTo>
                  <a:pt x="0" y="205382"/>
                </a:lnTo>
                <a:lnTo>
                  <a:pt x="0" y="223242"/>
                </a:lnTo>
                <a:lnTo>
                  <a:pt x="17860" y="232172"/>
                </a:lnTo>
                <a:lnTo>
                  <a:pt x="44649" y="232172"/>
                </a:lnTo>
                <a:lnTo>
                  <a:pt x="80368" y="223242"/>
                </a:lnTo>
                <a:lnTo>
                  <a:pt x="116086" y="196453"/>
                </a:lnTo>
                <a:lnTo>
                  <a:pt x="142875" y="160734"/>
                </a:lnTo>
                <a:lnTo>
                  <a:pt x="169665" y="125015"/>
                </a:lnTo>
                <a:lnTo>
                  <a:pt x="178594" y="89297"/>
                </a:lnTo>
                <a:lnTo>
                  <a:pt x="178594" y="53578"/>
                </a:lnTo>
                <a:lnTo>
                  <a:pt x="178594" y="26789"/>
                </a:lnTo>
                <a:lnTo>
                  <a:pt x="169665" y="8929"/>
                </a:lnTo>
                <a:lnTo>
                  <a:pt x="151805" y="0"/>
                </a:lnTo>
                <a:lnTo>
                  <a:pt x="142875" y="8929"/>
                </a:lnTo>
                <a:lnTo>
                  <a:pt x="133946" y="35718"/>
                </a:lnTo>
                <a:lnTo>
                  <a:pt x="133946" y="89297"/>
                </a:lnTo>
                <a:lnTo>
                  <a:pt x="142875" y="151804"/>
                </a:lnTo>
                <a:lnTo>
                  <a:pt x="151805" y="214312"/>
                </a:lnTo>
                <a:lnTo>
                  <a:pt x="169665" y="276820"/>
                </a:lnTo>
                <a:lnTo>
                  <a:pt x="187524" y="321468"/>
                </a:lnTo>
                <a:lnTo>
                  <a:pt x="214313" y="357187"/>
                </a:lnTo>
                <a:lnTo>
                  <a:pt x="241102" y="366117"/>
                </a:lnTo>
                <a:lnTo>
                  <a:pt x="267891" y="348257"/>
                </a:lnTo>
                <a:lnTo>
                  <a:pt x="285750" y="312539"/>
                </a:lnTo>
                <a:lnTo>
                  <a:pt x="303610" y="258961"/>
                </a:lnTo>
                <a:lnTo>
                  <a:pt x="303610" y="196453"/>
                </a:lnTo>
                <a:lnTo>
                  <a:pt x="303610" y="19645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9" name="Freeform 98"/>
          <p:cNvSpPr/>
          <p:nvPr/>
        </p:nvSpPr>
        <p:spPr bwMode="auto">
          <a:xfrm>
            <a:off x="2875359" y="5661421"/>
            <a:ext cx="71439" cy="294681"/>
          </a:xfrm>
          <a:custGeom>
            <a:avLst/>
            <a:gdLst/>
            <a:ahLst/>
            <a:cxnLst/>
            <a:rect l="0" t="0" r="0" b="0"/>
            <a:pathLst>
              <a:path w="71439" h="294681">
                <a:moveTo>
                  <a:pt x="0" y="160734"/>
                </a:moveTo>
                <a:lnTo>
                  <a:pt x="0" y="178594"/>
                </a:lnTo>
                <a:lnTo>
                  <a:pt x="8930" y="196453"/>
                </a:lnTo>
                <a:lnTo>
                  <a:pt x="17860" y="223242"/>
                </a:lnTo>
                <a:lnTo>
                  <a:pt x="35719" y="250031"/>
                </a:lnTo>
                <a:lnTo>
                  <a:pt x="53579" y="267891"/>
                </a:lnTo>
                <a:lnTo>
                  <a:pt x="62508" y="285750"/>
                </a:lnTo>
                <a:lnTo>
                  <a:pt x="71438" y="294680"/>
                </a:lnTo>
                <a:lnTo>
                  <a:pt x="71438" y="285750"/>
                </a:lnTo>
                <a:lnTo>
                  <a:pt x="71438" y="258961"/>
                </a:lnTo>
                <a:lnTo>
                  <a:pt x="53579" y="214313"/>
                </a:lnTo>
                <a:lnTo>
                  <a:pt x="35719" y="160734"/>
                </a:lnTo>
                <a:lnTo>
                  <a:pt x="26789" y="98227"/>
                </a:lnTo>
                <a:lnTo>
                  <a:pt x="17860" y="53578"/>
                </a:lnTo>
                <a:lnTo>
                  <a:pt x="26789" y="17859"/>
                </a:lnTo>
                <a:lnTo>
                  <a:pt x="35719" y="0"/>
                </a:lnTo>
                <a:lnTo>
                  <a:pt x="35719"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0" name="Freeform 99"/>
          <p:cNvSpPr/>
          <p:nvPr/>
        </p:nvSpPr>
        <p:spPr bwMode="auto">
          <a:xfrm>
            <a:off x="3098602" y="5661421"/>
            <a:ext cx="80368" cy="303610"/>
          </a:xfrm>
          <a:custGeom>
            <a:avLst/>
            <a:gdLst/>
            <a:ahLst/>
            <a:cxnLst/>
            <a:rect l="0" t="0" r="0" b="0"/>
            <a:pathLst>
              <a:path w="80368" h="303610">
                <a:moveTo>
                  <a:pt x="17859" y="116086"/>
                </a:moveTo>
                <a:lnTo>
                  <a:pt x="17859" y="142875"/>
                </a:lnTo>
                <a:lnTo>
                  <a:pt x="8929" y="178594"/>
                </a:lnTo>
                <a:lnTo>
                  <a:pt x="0" y="223242"/>
                </a:lnTo>
                <a:lnTo>
                  <a:pt x="8929" y="267891"/>
                </a:lnTo>
                <a:lnTo>
                  <a:pt x="8929" y="294680"/>
                </a:lnTo>
                <a:lnTo>
                  <a:pt x="26789" y="303609"/>
                </a:lnTo>
                <a:lnTo>
                  <a:pt x="35718" y="294680"/>
                </a:lnTo>
                <a:lnTo>
                  <a:pt x="53578" y="267891"/>
                </a:lnTo>
                <a:lnTo>
                  <a:pt x="71437" y="232172"/>
                </a:lnTo>
                <a:lnTo>
                  <a:pt x="71437" y="178594"/>
                </a:lnTo>
                <a:lnTo>
                  <a:pt x="80367" y="116086"/>
                </a:lnTo>
                <a:lnTo>
                  <a:pt x="71437" y="62508"/>
                </a:lnTo>
                <a:lnTo>
                  <a:pt x="62507" y="17859"/>
                </a:lnTo>
                <a:lnTo>
                  <a:pt x="53578" y="0"/>
                </a:lnTo>
                <a:lnTo>
                  <a:pt x="35718" y="8930"/>
                </a:lnTo>
                <a:lnTo>
                  <a:pt x="26789" y="35719"/>
                </a:lnTo>
                <a:lnTo>
                  <a:pt x="17859" y="89297"/>
                </a:lnTo>
                <a:lnTo>
                  <a:pt x="17859" y="142875"/>
                </a:lnTo>
                <a:lnTo>
                  <a:pt x="8929" y="196453"/>
                </a:lnTo>
                <a:lnTo>
                  <a:pt x="8929" y="241102"/>
                </a:lnTo>
                <a:lnTo>
                  <a:pt x="0" y="267891"/>
                </a:lnTo>
                <a:lnTo>
                  <a:pt x="0" y="26789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1" name="Freeform 100"/>
          <p:cNvSpPr/>
          <p:nvPr/>
        </p:nvSpPr>
        <p:spPr bwMode="auto">
          <a:xfrm>
            <a:off x="3312914" y="5634632"/>
            <a:ext cx="214314" cy="303610"/>
          </a:xfrm>
          <a:custGeom>
            <a:avLst/>
            <a:gdLst/>
            <a:ahLst/>
            <a:cxnLst/>
            <a:rect l="0" t="0" r="0" b="0"/>
            <a:pathLst>
              <a:path w="214314" h="303610">
                <a:moveTo>
                  <a:pt x="0" y="0"/>
                </a:moveTo>
                <a:lnTo>
                  <a:pt x="0" y="8930"/>
                </a:lnTo>
                <a:lnTo>
                  <a:pt x="8930" y="17859"/>
                </a:lnTo>
                <a:lnTo>
                  <a:pt x="8930" y="35719"/>
                </a:lnTo>
                <a:lnTo>
                  <a:pt x="8930" y="71438"/>
                </a:lnTo>
                <a:lnTo>
                  <a:pt x="17859" y="107156"/>
                </a:lnTo>
                <a:lnTo>
                  <a:pt x="35719" y="151805"/>
                </a:lnTo>
                <a:lnTo>
                  <a:pt x="53578" y="196453"/>
                </a:lnTo>
                <a:lnTo>
                  <a:pt x="71438" y="241102"/>
                </a:lnTo>
                <a:lnTo>
                  <a:pt x="107156" y="276820"/>
                </a:lnTo>
                <a:lnTo>
                  <a:pt x="133945" y="294680"/>
                </a:lnTo>
                <a:lnTo>
                  <a:pt x="160734" y="303609"/>
                </a:lnTo>
                <a:lnTo>
                  <a:pt x="187524" y="294680"/>
                </a:lnTo>
                <a:lnTo>
                  <a:pt x="205383" y="267891"/>
                </a:lnTo>
                <a:lnTo>
                  <a:pt x="214313" y="232172"/>
                </a:lnTo>
                <a:lnTo>
                  <a:pt x="214313" y="169664"/>
                </a:lnTo>
                <a:lnTo>
                  <a:pt x="214313" y="16966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2" name="Freeform 101"/>
          <p:cNvSpPr/>
          <p:nvPr/>
        </p:nvSpPr>
        <p:spPr bwMode="auto">
          <a:xfrm>
            <a:off x="3232547" y="5714999"/>
            <a:ext cx="142876" cy="267892"/>
          </a:xfrm>
          <a:custGeom>
            <a:avLst/>
            <a:gdLst/>
            <a:ahLst/>
            <a:cxnLst/>
            <a:rect l="0" t="0" r="0" b="0"/>
            <a:pathLst>
              <a:path w="142876" h="267892">
                <a:moveTo>
                  <a:pt x="142875" y="0"/>
                </a:moveTo>
                <a:lnTo>
                  <a:pt x="133945" y="26789"/>
                </a:lnTo>
                <a:lnTo>
                  <a:pt x="116086" y="71438"/>
                </a:lnTo>
                <a:lnTo>
                  <a:pt x="89297" y="133946"/>
                </a:lnTo>
                <a:lnTo>
                  <a:pt x="71437" y="187524"/>
                </a:lnTo>
                <a:lnTo>
                  <a:pt x="44648" y="232172"/>
                </a:lnTo>
                <a:lnTo>
                  <a:pt x="26789" y="258961"/>
                </a:lnTo>
                <a:lnTo>
                  <a:pt x="8930" y="267891"/>
                </a:lnTo>
                <a:lnTo>
                  <a:pt x="0" y="267891"/>
                </a:lnTo>
                <a:lnTo>
                  <a:pt x="0" y="241102"/>
                </a:lnTo>
                <a:lnTo>
                  <a:pt x="0" y="24110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3" name="Freeform 102"/>
          <p:cNvSpPr/>
          <p:nvPr/>
        </p:nvSpPr>
        <p:spPr bwMode="auto">
          <a:xfrm>
            <a:off x="3527227" y="5366742"/>
            <a:ext cx="491133" cy="517922"/>
          </a:xfrm>
          <a:custGeom>
            <a:avLst/>
            <a:gdLst/>
            <a:ahLst/>
            <a:cxnLst/>
            <a:rect l="0" t="0" r="0" b="0"/>
            <a:pathLst>
              <a:path w="491133" h="517922">
                <a:moveTo>
                  <a:pt x="285750" y="17860"/>
                </a:moveTo>
                <a:lnTo>
                  <a:pt x="285750" y="26789"/>
                </a:lnTo>
                <a:lnTo>
                  <a:pt x="285750" y="53578"/>
                </a:lnTo>
                <a:lnTo>
                  <a:pt x="285750" y="89297"/>
                </a:lnTo>
                <a:lnTo>
                  <a:pt x="285750" y="151805"/>
                </a:lnTo>
                <a:lnTo>
                  <a:pt x="294679" y="214312"/>
                </a:lnTo>
                <a:lnTo>
                  <a:pt x="303609" y="294679"/>
                </a:lnTo>
                <a:lnTo>
                  <a:pt x="303609" y="366117"/>
                </a:lnTo>
                <a:lnTo>
                  <a:pt x="321468" y="428624"/>
                </a:lnTo>
                <a:lnTo>
                  <a:pt x="330398" y="473273"/>
                </a:lnTo>
                <a:lnTo>
                  <a:pt x="348257" y="500062"/>
                </a:lnTo>
                <a:lnTo>
                  <a:pt x="357187" y="517921"/>
                </a:lnTo>
                <a:lnTo>
                  <a:pt x="357187" y="517921"/>
                </a:lnTo>
                <a:lnTo>
                  <a:pt x="357187" y="491132"/>
                </a:lnTo>
                <a:lnTo>
                  <a:pt x="339328" y="446484"/>
                </a:lnTo>
                <a:lnTo>
                  <a:pt x="303609" y="392906"/>
                </a:lnTo>
                <a:lnTo>
                  <a:pt x="267890" y="312538"/>
                </a:lnTo>
                <a:lnTo>
                  <a:pt x="214312" y="241101"/>
                </a:lnTo>
                <a:lnTo>
                  <a:pt x="169664" y="169664"/>
                </a:lnTo>
                <a:lnTo>
                  <a:pt x="125015" y="116086"/>
                </a:lnTo>
                <a:lnTo>
                  <a:pt x="89296" y="80367"/>
                </a:lnTo>
                <a:lnTo>
                  <a:pt x="53578" y="71438"/>
                </a:lnTo>
                <a:lnTo>
                  <a:pt x="26789" y="62508"/>
                </a:lnTo>
                <a:lnTo>
                  <a:pt x="8929" y="62508"/>
                </a:lnTo>
                <a:lnTo>
                  <a:pt x="0" y="62508"/>
                </a:lnTo>
                <a:lnTo>
                  <a:pt x="0" y="71438"/>
                </a:lnTo>
                <a:lnTo>
                  <a:pt x="17859" y="62508"/>
                </a:lnTo>
                <a:lnTo>
                  <a:pt x="44648" y="53578"/>
                </a:lnTo>
                <a:lnTo>
                  <a:pt x="98226" y="35719"/>
                </a:lnTo>
                <a:lnTo>
                  <a:pt x="160734" y="17860"/>
                </a:lnTo>
                <a:lnTo>
                  <a:pt x="241101" y="8930"/>
                </a:lnTo>
                <a:lnTo>
                  <a:pt x="321468" y="0"/>
                </a:lnTo>
                <a:lnTo>
                  <a:pt x="392906" y="8930"/>
                </a:lnTo>
                <a:lnTo>
                  <a:pt x="446484" y="26789"/>
                </a:lnTo>
                <a:lnTo>
                  <a:pt x="482203" y="53578"/>
                </a:lnTo>
                <a:lnTo>
                  <a:pt x="491132" y="89297"/>
                </a:lnTo>
                <a:lnTo>
                  <a:pt x="473273" y="125016"/>
                </a:lnTo>
                <a:lnTo>
                  <a:pt x="437554" y="169664"/>
                </a:lnTo>
                <a:lnTo>
                  <a:pt x="401836" y="196453"/>
                </a:lnTo>
                <a:lnTo>
                  <a:pt x="357187" y="214312"/>
                </a:lnTo>
                <a:lnTo>
                  <a:pt x="321468" y="223242"/>
                </a:lnTo>
                <a:lnTo>
                  <a:pt x="285750" y="223242"/>
                </a:lnTo>
                <a:lnTo>
                  <a:pt x="267890" y="223242"/>
                </a:lnTo>
                <a:lnTo>
                  <a:pt x="267890" y="214312"/>
                </a:lnTo>
                <a:lnTo>
                  <a:pt x="267890" y="214312"/>
                </a:lnTo>
                <a:lnTo>
                  <a:pt x="294679" y="205383"/>
                </a:lnTo>
                <a:lnTo>
                  <a:pt x="294679" y="20538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4" name="Freeform 103"/>
          <p:cNvSpPr/>
          <p:nvPr/>
        </p:nvSpPr>
        <p:spPr bwMode="auto">
          <a:xfrm>
            <a:off x="3991570" y="5598913"/>
            <a:ext cx="562572" cy="276822"/>
          </a:xfrm>
          <a:custGeom>
            <a:avLst/>
            <a:gdLst/>
            <a:ahLst/>
            <a:cxnLst/>
            <a:rect l="0" t="0" r="0" b="0"/>
            <a:pathLst>
              <a:path w="562572" h="276822">
                <a:moveTo>
                  <a:pt x="142875" y="62508"/>
                </a:moveTo>
                <a:lnTo>
                  <a:pt x="142875" y="53578"/>
                </a:lnTo>
                <a:lnTo>
                  <a:pt x="133946" y="53578"/>
                </a:lnTo>
                <a:lnTo>
                  <a:pt x="116086" y="44649"/>
                </a:lnTo>
                <a:lnTo>
                  <a:pt x="98227" y="44649"/>
                </a:lnTo>
                <a:lnTo>
                  <a:pt x="71438" y="44649"/>
                </a:lnTo>
                <a:lnTo>
                  <a:pt x="53578" y="53578"/>
                </a:lnTo>
                <a:lnTo>
                  <a:pt x="26789" y="71438"/>
                </a:lnTo>
                <a:lnTo>
                  <a:pt x="17860" y="107157"/>
                </a:lnTo>
                <a:lnTo>
                  <a:pt x="8930" y="133946"/>
                </a:lnTo>
                <a:lnTo>
                  <a:pt x="0" y="169664"/>
                </a:lnTo>
                <a:lnTo>
                  <a:pt x="8930" y="196453"/>
                </a:lnTo>
                <a:lnTo>
                  <a:pt x="17860" y="214313"/>
                </a:lnTo>
                <a:lnTo>
                  <a:pt x="44649" y="214313"/>
                </a:lnTo>
                <a:lnTo>
                  <a:pt x="71438" y="196453"/>
                </a:lnTo>
                <a:lnTo>
                  <a:pt x="107157" y="169664"/>
                </a:lnTo>
                <a:lnTo>
                  <a:pt x="142875" y="125016"/>
                </a:lnTo>
                <a:lnTo>
                  <a:pt x="160735" y="89297"/>
                </a:lnTo>
                <a:lnTo>
                  <a:pt x="178594" y="53578"/>
                </a:lnTo>
                <a:lnTo>
                  <a:pt x="187524" y="26789"/>
                </a:lnTo>
                <a:lnTo>
                  <a:pt x="187524" y="8930"/>
                </a:lnTo>
                <a:lnTo>
                  <a:pt x="196453" y="17860"/>
                </a:lnTo>
                <a:lnTo>
                  <a:pt x="187524" y="35719"/>
                </a:lnTo>
                <a:lnTo>
                  <a:pt x="187524" y="71438"/>
                </a:lnTo>
                <a:lnTo>
                  <a:pt x="178594" y="116086"/>
                </a:lnTo>
                <a:lnTo>
                  <a:pt x="178594" y="160735"/>
                </a:lnTo>
                <a:lnTo>
                  <a:pt x="178594" y="205383"/>
                </a:lnTo>
                <a:lnTo>
                  <a:pt x="178594" y="232172"/>
                </a:lnTo>
                <a:lnTo>
                  <a:pt x="187524" y="250032"/>
                </a:lnTo>
                <a:lnTo>
                  <a:pt x="187524" y="241102"/>
                </a:lnTo>
                <a:lnTo>
                  <a:pt x="205383" y="223242"/>
                </a:lnTo>
                <a:lnTo>
                  <a:pt x="223243" y="187524"/>
                </a:lnTo>
                <a:lnTo>
                  <a:pt x="232172" y="142875"/>
                </a:lnTo>
                <a:lnTo>
                  <a:pt x="250032" y="98227"/>
                </a:lnTo>
                <a:lnTo>
                  <a:pt x="267891" y="53578"/>
                </a:lnTo>
                <a:lnTo>
                  <a:pt x="285750" y="17860"/>
                </a:lnTo>
                <a:lnTo>
                  <a:pt x="303610" y="0"/>
                </a:lnTo>
                <a:lnTo>
                  <a:pt x="321469" y="8930"/>
                </a:lnTo>
                <a:lnTo>
                  <a:pt x="348258" y="35719"/>
                </a:lnTo>
                <a:lnTo>
                  <a:pt x="357188" y="71438"/>
                </a:lnTo>
                <a:lnTo>
                  <a:pt x="375047" y="125016"/>
                </a:lnTo>
                <a:lnTo>
                  <a:pt x="383977" y="169664"/>
                </a:lnTo>
                <a:lnTo>
                  <a:pt x="392907" y="214313"/>
                </a:lnTo>
                <a:lnTo>
                  <a:pt x="401836" y="250032"/>
                </a:lnTo>
                <a:lnTo>
                  <a:pt x="401836" y="276821"/>
                </a:lnTo>
                <a:lnTo>
                  <a:pt x="401836" y="276821"/>
                </a:lnTo>
                <a:lnTo>
                  <a:pt x="401836" y="267891"/>
                </a:lnTo>
                <a:lnTo>
                  <a:pt x="392907" y="241102"/>
                </a:lnTo>
                <a:lnTo>
                  <a:pt x="392907" y="187524"/>
                </a:lnTo>
                <a:lnTo>
                  <a:pt x="392907" y="133946"/>
                </a:lnTo>
                <a:lnTo>
                  <a:pt x="401836" y="80367"/>
                </a:lnTo>
                <a:lnTo>
                  <a:pt x="410766" y="44649"/>
                </a:lnTo>
                <a:lnTo>
                  <a:pt x="428625" y="26789"/>
                </a:lnTo>
                <a:lnTo>
                  <a:pt x="455414" y="17860"/>
                </a:lnTo>
                <a:lnTo>
                  <a:pt x="482203" y="17860"/>
                </a:lnTo>
                <a:lnTo>
                  <a:pt x="508993" y="26789"/>
                </a:lnTo>
                <a:lnTo>
                  <a:pt x="526852" y="26789"/>
                </a:lnTo>
                <a:lnTo>
                  <a:pt x="544711" y="26789"/>
                </a:lnTo>
                <a:lnTo>
                  <a:pt x="562571" y="26789"/>
                </a:lnTo>
                <a:lnTo>
                  <a:pt x="562571" y="17860"/>
                </a:lnTo>
                <a:lnTo>
                  <a:pt x="562571" y="1786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5" name="Freeform 104"/>
          <p:cNvSpPr/>
          <p:nvPr/>
        </p:nvSpPr>
        <p:spPr bwMode="auto">
          <a:xfrm>
            <a:off x="4598789" y="5607843"/>
            <a:ext cx="294681" cy="258962"/>
          </a:xfrm>
          <a:custGeom>
            <a:avLst/>
            <a:gdLst/>
            <a:ahLst/>
            <a:cxnLst/>
            <a:rect l="0" t="0" r="0" b="0"/>
            <a:pathLst>
              <a:path w="294681" h="258962">
                <a:moveTo>
                  <a:pt x="125016" y="116086"/>
                </a:moveTo>
                <a:lnTo>
                  <a:pt x="116086" y="116086"/>
                </a:lnTo>
                <a:lnTo>
                  <a:pt x="107156" y="116086"/>
                </a:lnTo>
                <a:lnTo>
                  <a:pt x="107156" y="98227"/>
                </a:lnTo>
                <a:lnTo>
                  <a:pt x="107156" y="71437"/>
                </a:lnTo>
                <a:lnTo>
                  <a:pt x="107156" y="44648"/>
                </a:lnTo>
                <a:lnTo>
                  <a:pt x="98227" y="17859"/>
                </a:lnTo>
                <a:lnTo>
                  <a:pt x="89297" y="8930"/>
                </a:lnTo>
                <a:lnTo>
                  <a:pt x="71438" y="0"/>
                </a:lnTo>
                <a:lnTo>
                  <a:pt x="53578" y="17859"/>
                </a:lnTo>
                <a:lnTo>
                  <a:pt x="35719" y="35719"/>
                </a:lnTo>
                <a:lnTo>
                  <a:pt x="17859" y="71437"/>
                </a:lnTo>
                <a:lnTo>
                  <a:pt x="0" y="116086"/>
                </a:lnTo>
                <a:lnTo>
                  <a:pt x="0" y="160734"/>
                </a:lnTo>
                <a:lnTo>
                  <a:pt x="17859" y="205383"/>
                </a:lnTo>
                <a:lnTo>
                  <a:pt x="44649" y="241102"/>
                </a:lnTo>
                <a:lnTo>
                  <a:pt x="89297" y="258961"/>
                </a:lnTo>
                <a:lnTo>
                  <a:pt x="142875" y="258961"/>
                </a:lnTo>
                <a:lnTo>
                  <a:pt x="196453" y="250031"/>
                </a:lnTo>
                <a:lnTo>
                  <a:pt x="250031" y="223242"/>
                </a:lnTo>
                <a:lnTo>
                  <a:pt x="276820" y="196453"/>
                </a:lnTo>
                <a:lnTo>
                  <a:pt x="294680" y="160734"/>
                </a:lnTo>
                <a:lnTo>
                  <a:pt x="294680" y="16073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6" name="Freeform 105"/>
          <p:cNvSpPr/>
          <p:nvPr/>
        </p:nvSpPr>
        <p:spPr bwMode="auto">
          <a:xfrm>
            <a:off x="5116711" y="5491758"/>
            <a:ext cx="1009056" cy="107156"/>
          </a:xfrm>
          <a:custGeom>
            <a:avLst/>
            <a:gdLst/>
            <a:ahLst/>
            <a:cxnLst/>
            <a:rect l="0" t="0" r="0" b="0"/>
            <a:pathLst>
              <a:path w="1009056" h="107156">
                <a:moveTo>
                  <a:pt x="0" y="107155"/>
                </a:moveTo>
                <a:lnTo>
                  <a:pt x="0" y="107155"/>
                </a:lnTo>
                <a:lnTo>
                  <a:pt x="0" y="107155"/>
                </a:lnTo>
                <a:lnTo>
                  <a:pt x="0" y="98226"/>
                </a:lnTo>
                <a:lnTo>
                  <a:pt x="8930" y="98226"/>
                </a:lnTo>
                <a:lnTo>
                  <a:pt x="17859" y="89296"/>
                </a:lnTo>
                <a:lnTo>
                  <a:pt x="26789" y="89296"/>
                </a:lnTo>
                <a:lnTo>
                  <a:pt x="44648" y="89296"/>
                </a:lnTo>
                <a:lnTo>
                  <a:pt x="71437" y="89296"/>
                </a:lnTo>
                <a:lnTo>
                  <a:pt x="98227" y="89296"/>
                </a:lnTo>
                <a:lnTo>
                  <a:pt x="133945" y="89296"/>
                </a:lnTo>
                <a:lnTo>
                  <a:pt x="187523" y="89296"/>
                </a:lnTo>
                <a:lnTo>
                  <a:pt x="258961" y="80367"/>
                </a:lnTo>
                <a:lnTo>
                  <a:pt x="330398" y="80367"/>
                </a:lnTo>
                <a:lnTo>
                  <a:pt x="419695" y="62508"/>
                </a:lnTo>
                <a:lnTo>
                  <a:pt x="508992" y="53578"/>
                </a:lnTo>
                <a:lnTo>
                  <a:pt x="607219" y="35719"/>
                </a:lnTo>
                <a:lnTo>
                  <a:pt x="696516" y="26789"/>
                </a:lnTo>
                <a:lnTo>
                  <a:pt x="785812" y="26789"/>
                </a:lnTo>
                <a:lnTo>
                  <a:pt x="866180" y="17859"/>
                </a:lnTo>
                <a:lnTo>
                  <a:pt x="919758" y="8930"/>
                </a:lnTo>
                <a:lnTo>
                  <a:pt x="973336" y="8930"/>
                </a:lnTo>
                <a:lnTo>
                  <a:pt x="1000125" y="0"/>
                </a:lnTo>
                <a:lnTo>
                  <a:pt x="1009055" y="0"/>
                </a:lnTo>
                <a:lnTo>
                  <a:pt x="1009055"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7" name="Freeform 106"/>
          <p:cNvSpPr/>
          <p:nvPr/>
        </p:nvSpPr>
        <p:spPr bwMode="auto">
          <a:xfrm>
            <a:off x="5223867" y="5545336"/>
            <a:ext cx="1000126" cy="89297"/>
          </a:xfrm>
          <a:custGeom>
            <a:avLst/>
            <a:gdLst/>
            <a:ahLst/>
            <a:cxnLst/>
            <a:rect l="0" t="0" r="0" b="0"/>
            <a:pathLst>
              <a:path w="1000126" h="89297">
                <a:moveTo>
                  <a:pt x="8930" y="80366"/>
                </a:moveTo>
                <a:lnTo>
                  <a:pt x="0" y="80366"/>
                </a:lnTo>
                <a:lnTo>
                  <a:pt x="0" y="89296"/>
                </a:lnTo>
                <a:lnTo>
                  <a:pt x="0" y="89296"/>
                </a:lnTo>
                <a:lnTo>
                  <a:pt x="0" y="89296"/>
                </a:lnTo>
                <a:lnTo>
                  <a:pt x="8930" y="89296"/>
                </a:lnTo>
                <a:lnTo>
                  <a:pt x="35719" y="89296"/>
                </a:lnTo>
                <a:lnTo>
                  <a:pt x="71438" y="89296"/>
                </a:lnTo>
                <a:lnTo>
                  <a:pt x="116086" y="80366"/>
                </a:lnTo>
                <a:lnTo>
                  <a:pt x="178594" y="80366"/>
                </a:lnTo>
                <a:lnTo>
                  <a:pt x="241102" y="80366"/>
                </a:lnTo>
                <a:lnTo>
                  <a:pt x="312539" y="71437"/>
                </a:lnTo>
                <a:lnTo>
                  <a:pt x="392906" y="71437"/>
                </a:lnTo>
                <a:lnTo>
                  <a:pt x="473274" y="62507"/>
                </a:lnTo>
                <a:lnTo>
                  <a:pt x="562571" y="53577"/>
                </a:lnTo>
                <a:lnTo>
                  <a:pt x="642938" y="44648"/>
                </a:lnTo>
                <a:lnTo>
                  <a:pt x="723305" y="35718"/>
                </a:lnTo>
                <a:lnTo>
                  <a:pt x="803672" y="26789"/>
                </a:lnTo>
                <a:lnTo>
                  <a:pt x="875110" y="17859"/>
                </a:lnTo>
                <a:lnTo>
                  <a:pt x="937617" y="8930"/>
                </a:lnTo>
                <a:lnTo>
                  <a:pt x="973336" y="0"/>
                </a:lnTo>
                <a:lnTo>
                  <a:pt x="1000125" y="0"/>
                </a:lnTo>
                <a:lnTo>
                  <a:pt x="1000125"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8" name="Freeform 107"/>
          <p:cNvSpPr/>
          <p:nvPr/>
        </p:nvSpPr>
        <p:spPr bwMode="auto">
          <a:xfrm>
            <a:off x="5965031" y="5339953"/>
            <a:ext cx="446486" cy="392907"/>
          </a:xfrm>
          <a:custGeom>
            <a:avLst/>
            <a:gdLst/>
            <a:ahLst/>
            <a:cxnLst/>
            <a:rect l="0" t="0" r="0" b="0"/>
            <a:pathLst>
              <a:path w="446486" h="392907">
                <a:moveTo>
                  <a:pt x="0" y="0"/>
                </a:moveTo>
                <a:lnTo>
                  <a:pt x="0" y="0"/>
                </a:lnTo>
                <a:lnTo>
                  <a:pt x="0" y="0"/>
                </a:lnTo>
                <a:lnTo>
                  <a:pt x="0" y="0"/>
                </a:lnTo>
                <a:lnTo>
                  <a:pt x="8930" y="8930"/>
                </a:lnTo>
                <a:lnTo>
                  <a:pt x="17860" y="8930"/>
                </a:lnTo>
                <a:lnTo>
                  <a:pt x="35719" y="17860"/>
                </a:lnTo>
                <a:lnTo>
                  <a:pt x="62508" y="26789"/>
                </a:lnTo>
                <a:lnTo>
                  <a:pt x="98227" y="35719"/>
                </a:lnTo>
                <a:lnTo>
                  <a:pt x="142875" y="44649"/>
                </a:lnTo>
                <a:lnTo>
                  <a:pt x="196453" y="62508"/>
                </a:lnTo>
                <a:lnTo>
                  <a:pt x="250032" y="71438"/>
                </a:lnTo>
                <a:lnTo>
                  <a:pt x="303610" y="80367"/>
                </a:lnTo>
                <a:lnTo>
                  <a:pt x="357188" y="89297"/>
                </a:lnTo>
                <a:lnTo>
                  <a:pt x="401836" y="98227"/>
                </a:lnTo>
                <a:lnTo>
                  <a:pt x="437555" y="116086"/>
                </a:lnTo>
                <a:lnTo>
                  <a:pt x="446485" y="133945"/>
                </a:lnTo>
                <a:lnTo>
                  <a:pt x="446485" y="151805"/>
                </a:lnTo>
                <a:lnTo>
                  <a:pt x="419696" y="187524"/>
                </a:lnTo>
                <a:lnTo>
                  <a:pt x="375047" y="232172"/>
                </a:lnTo>
                <a:lnTo>
                  <a:pt x="321469" y="285749"/>
                </a:lnTo>
                <a:lnTo>
                  <a:pt x="267891" y="339327"/>
                </a:lnTo>
                <a:lnTo>
                  <a:pt x="223242" y="383976"/>
                </a:lnTo>
                <a:lnTo>
                  <a:pt x="187524" y="392906"/>
                </a:lnTo>
                <a:lnTo>
                  <a:pt x="178594" y="366117"/>
                </a:lnTo>
                <a:lnTo>
                  <a:pt x="178594" y="321468"/>
                </a:lnTo>
                <a:lnTo>
                  <a:pt x="178594" y="32146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9" name="Freeform 108"/>
          <p:cNvSpPr/>
          <p:nvPr/>
        </p:nvSpPr>
        <p:spPr bwMode="auto">
          <a:xfrm>
            <a:off x="6715125" y="5152430"/>
            <a:ext cx="303610" cy="508992"/>
          </a:xfrm>
          <a:custGeom>
            <a:avLst/>
            <a:gdLst/>
            <a:ahLst/>
            <a:cxnLst/>
            <a:rect l="0" t="0" r="0" b="0"/>
            <a:pathLst>
              <a:path w="303610" h="508992">
                <a:moveTo>
                  <a:pt x="35719" y="125015"/>
                </a:moveTo>
                <a:lnTo>
                  <a:pt x="35719" y="116086"/>
                </a:lnTo>
                <a:lnTo>
                  <a:pt x="35719" y="116086"/>
                </a:lnTo>
                <a:lnTo>
                  <a:pt x="44648" y="116086"/>
                </a:lnTo>
                <a:lnTo>
                  <a:pt x="44648" y="125015"/>
                </a:lnTo>
                <a:lnTo>
                  <a:pt x="44648" y="125015"/>
                </a:lnTo>
                <a:lnTo>
                  <a:pt x="44648" y="133945"/>
                </a:lnTo>
                <a:lnTo>
                  <a:pt x="44648" y="142875"/>
                </a:lnTo>
                <a:lnTo>
                  <a:pt x="44648" y="169664"/>
                </a:lnTo>
                <a:lnTo>
                  <a:pt x="44648" y="214312"/>
                </a:lnTo>
                <a:lnTo>
                  <a:pt x="35719" y="267890"/>
                </a:lnTo>
                <a:lnTo>
                  <a:pt x="17859" y="330398"/>
                </a:lnTo>
                <a:lnTo>
                  <a:pt x="8930" y="392906"/>
                </a:lnTo>
                <a:lnTo>
                  <a:pt x="8930" y="446483"/>
                </a:lnTo>
                <a:lnTo>
                  <a:pt x="0" y="482202"/>
                </a:lnTo>
                <a:lnTo>
                  <a:pt x="0" y="508991"/>
                </a:lnTo>
                <a:lnTo>
                  <a:pt x="0" y="508991"/>
                </a:lnTo>
                <a:lnTo>
                  <a:pt x="0" y="500061"/>
                </a:lnTo>
                <a:lnTo>
                  <a:pt x="0" y="473272"/>
                </a:lnTo>
                <a:lnTo>
                  <a:pt x="8930" y="428624"/>
                </a:lnTo>
                <a:lnTo>
                  <a:pt x="17859" y="366117"/>
                </a:lnTo>
                <a:lnTo>
                  <a:pt x="17859" y="303609"/>
                </a:lnTo>
                <a:lnTo>
                  <a:pt x="26789" y="232172"/>
                </a:lnTo>
                <a:lnTo>
                  <a:pt x="26789" y="169664"/>
                </a:lnTo>
                <a:lnTo>
                  <a:pt x="35719" y="116086"/>
                </a:lnTo>
                <a:lnTo>
                  <a:pt x="35719" y="71437"/>
                </a:lnTo>
                <a:lnTo>
                  <a:pt x="44648" y="26789"/>
                </a:lnTo>
                <a:lnTo>
                  <a:pt x="53578" y="8929"/>
                </a:lnTo>
                <a:lnTo>
                  <a:pt x="62508" y="0"/>
                </a:lnTo>
                <a:lnTo>
                  <a:pt x="71438" y="0"/>
                </a:lnTo>
                <a:lnTo>
                  <a:pt x="71438" y="17859"/>
                </a:lnTo>
                <a:lnTo>
                  <a:pt x="80367" y="53578"/>
                </a:lnTo>
                <a:lnTo>
                  <a:pt x="89297" y="107156"/>
                </a:lnTo>
                <a:lnTo>
                  <a:pt x="116086" y="169664"/>
                </a:lnTo>
                <a:lnTo>
                  <a:pt x="133945" y="241101"/>
                </a:lnTo>
                <a:lnTo>
                  <a:pt x="169664" y="312539"/>
                </a:lnTo>
                <a:lnTo>
                  <a:pt x="205383" y="375047"/>
                </a:lnTo>
                <a:lnTo>
                  <a:pt x="241102" y="428624"/>
                </a:lnTo>
                <a:lnTo>
                  <a:pt x="276820" y="464343"/>
                </a:lnTo>
                <a:lnTo>
                  <a:pt x="294680" y="482202"/>
                </a:lnTo>
                <a:lnTo>
                  <a:pt x="303609" y="491132"/>
                </a:lnTo>
                <a:lnTo>
                  <a:pt x="303609" y="473272"/>
                </a:lnTo>
                <a:lnTo>
                  <a:pt x="285750" y="455413"/>
                </a:lnTo>
                <a:lnTo>
                  <a:pt x="250031" y="419695"/>
                </a:lnTo>
                <a:lnTo>
                  <a:pt x="250031" y="41969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0" name="Freeform 109"/>
          <p:cNvSpPr/>
          <p:nvPr/>
        </p:nvSpPr>
        <p:spPr bwMode="auto">
          <a:xfrm>
            <a:off x="6563320" y="5411391"/>
            <a:ext cx="446486" cy="71438"/>
          </a:xfrm>
          <a:custGeom>
            <a:avLst/>
            <a:gdLst/>
            <a:ahLst/>
            <a:cxnLst/>
            <a:rect l="0" t="0" r="0" b="0"/>
            <a:pathLst>
              <a:path w="446486" h="71438">
                <a:moveTo>
                  <a:pt x="0" y="71437"/>
                </a:moveTo>
                <a:lnTo>
                  <a:pt x="8930" y="62507"/>
                </a:lnTo>
                <a:lnTo>
                  <a:pt x="26789" y="62507"/>
                </a:lnTo>
                <a:lnTo>
                  <a:pt x="53578" y="53578"/>
                </a:lnTo>
                <a:lnTo>
                  <a:pt x="98227" y="44648"/>
                </a:lnTo>
                <a:lnTo>
                  <a:pt x="160735" y="26789"/>
                </a:lnTo>
                <a:lnTo>
                  <a:pt x="223243" y="8929"/>
                </a:lnTo>
                <a:lnTo>
                  <a:pt x="285750" y="0"/>
                </a:lnTo>
                <a:lnTo>
                  <a:pt x="330399" y="0"/>
                </a:lnTo>
                <a:lnTo>
                  <a:pt x="375047" y="0"/>
                </a:lnTo>
                <a:lnTo>
                  <a:pt x="410766" y="0"/>
                </a:lnTo>
                <a:lnTo>
                  <a:pt x="446485" y="0"/>
                </a:lnTo>
                <a:lnTo>
                  <a:pt x="446485"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1" name="Freeform 110"/>
          <p:cNvSpPr/>
          <p:nvPr/>
        </p:nvSpPr>
        <p:spPr bwMode="auto">
          <a:xfrm>
            <a:off x="7081242" y="5348883"/>
            <a:ext cx="196454" cy="473273"/>
          </a:xfrm>
          <a:custGeom>
            <a:avLst/>
            <a:gdLst/>
            <a:ahLst/>
            <a:cxnLst/>
            <a:rect l="0" t="0" r="0" b="0"/>
            <a:pathLst>
              <a:path w="196454" h="473273">
                <a:moveTo>
                  <a:pt x="0" y="133945"/>
                </a:moveTo>
                <a:lnTo>
                  <a:pt x="0" y="142875"/>
                </a:lnTo>
                <a:lnTo>
                  <a:pt x="0" y="178594"/>
                </a:lnTo>
                <a:lnTo>
                  <a:pt x="0" y="223242"/>
                </a:lnTo>
                <a:lnTo>
                  <a:pt x="8930" y="276819"/>
                </a:lnTo>
                <a:lnTo>
                  <a:pt x="26789" y="339327"/>
                </a:lnTo>
                <a:lnTo>
                  <a:pt x="35719" y="392905"/>
                </a:lnTo>
                <a:lnTo>
                  <a:pt x="44649" y="437554"/>
                </a:lnTo>
                <a:lnTo>
                  <a:pt x="53578" y="464343"/>
                </a:lnTo>
                <a:lnTo>
                  <a:pt x="53578" y="473272"/>
                </a:lnTo>
                <a:lnTo>
                  <a:pt x="53578" y="473272"/>
                </a:lnTo>
                <a:lnTo>
                  <a:pt x="53578" y="464343"/>
                </a:lnTo>
                <a:lnTo>
                  <a:pt x="44649" y="437554"/>
                </a:lnTo>
                <a:lnTo>
                  <a:pt x="35719" y="401835"/>
                </a:lnTo>
                <a:lnTo>
                  <a:pt x="26789" y="357187"/>
                </a:lnTo>
                <a:lnTo>
                  <a:pt x="8930" y="312538"/>
                </a:lnTo>
                <a:lnTo>
                  <a:pt x="0" y="250030"/>
                </a:lnTo>
                <a:lnTo>
                  <a:pt x="0" y="196453"/>
                </a:lnTo>
                <a:lnTo>
                  <a:pt x="17860" y="142875"/>
                </a:lnTo>
                <a:lnTo>
                  <a:pt x="35719" y="89297"/>
                </a:lnTo>
                <a:lnTo>
                  <a:pt x="62508" y="53578"/>
                </a:lnTo>
                <a:lnTo>
                  <a:pt x="89297" y="26789"/>
                </a:lnTo>
                <a:lnTo>
                  <a:pt x="116086" y="0"/>
                </a:lnTo>
                <a:lnTo>
                  <a:pt x="151805" y="0"/>
                </a:lnTo>
                <a:lnTo>
                  <a:pt x="178594" y="0"/>
                </a:lnTo>
                <a:lnTo>
                  <a:pt x="196453" y="8930"/>
                </a:lnTo>
                <a:lnTo>
                  <a:pt x="196453" y="35719"/>
                </a:lnTo>
                <a:lnTo>
                  <a:pt x="187524" y="62508"/>
                </a:lnTo>
                <a:lnTo>
                  <a:pt x="169664" y="89297"/>
                </a:lnTo>
                <a:lnTo>
                  <a:pt x="142875" y="125015"/>
                </a:lnTo>
                <a:lnTo>
                  <a:pt x="116086" y="142875"/>
                </a:lnTo>
                <a:lnTo>
                  <a:pt x="89297" y="160734"/>
                </a:lnTo>
                <a:lnTo>
                  <a:pt x="71438" y="169664"/>
                </a:lnTo>
                <a:lnTo>
                  <a:pt x="71438" y="169664"/>
                </a:lnTo>
                <a:lnTo>
                  <a:pt x="89297" y="169664"/>
                </a:lnTo>
                <a:lnTo>
                  <a:pt x="116086" y="160734"/>
                </a:lnTo>
                <a:lnTo>
                  <a:pt x="116086" y="16073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2" name="Freeform 111"/>
          <p:cNvSpPr/>
          <p:nvPr/>
        </p:nvSpPr>
        <p:spPr bwMode="auto">
          <a:xfrm>
            <a:off x="7322344" y="5339953"/>
            <a:ext cx="250032" cy="473274"/>
          </a:xfrm>
          <a:custGeom>
            <a:avLst/>
            <a:gdLst/>
            <a:ahLst/>
            <a:cxnLst/>
            <a:rect l="0" t="0" r="0" b="0"/>
            <a:pathLst>
              <a:path w="250032" h="473274">
                <a:moveTo>
                  <a:pt x="107156" y="44649"/>
                </a:moveTo>
                <a:lnTo>
                  <a:pt x="107156" y="53578"/>
                </a:lnTo>
                <a:lnTo>
                  <a:pt x="107156" y="80367"/>
                </a:lnTo>
                <a:lnTo>
                  <a:pt x="107156" y="116086"/>
                </a:lnTo>
                <a:lnTo>
                  <a:pt x="116086" y="160735"/>
                </a:lnTo>
                <a:lnTo>
                  <a:pt x="125015" y="214313"/>
                </a:lnTo>
                <a:lnTo>
                  <a:pt x="133945" y="276820"/>
                </a:lnTo>
                <a:lnTo>
                  <a:pt x="142875" y="339327"/>
                </a:lnTo>
                <a:lnTo>
                  <a:pt x="160734" y="392906"/>
                </a:lnTo>
                <a:lnTo>
                  <a:pt x="169664" y="428624"/>
                </a:lnTo>
                <a:lnTo>
                  <a:pt x="169664" y="455413"/>
                </a:lnTo>
                <a:lnTo>
                  <a:pt x="169664" y="473273"/>
                </a:lnTo>
                <a:lnTo>
                  <a:pt x="160734" y="473273"/>
                </a:lnTo>
                <a:lnTo>
                  <a:pt x="151804" y="464343"/>
                </a:lnTo>
                <a:lnTo>
                  <a:pt x="125015" y="437554"/>
                </a:lnTo>
                <a:lnTo>
                  <a:pt x="98226" y="392906"/>
                </a:lnTo>
                <a:lnTo>
                  <a:pt x="71437" y="339327"/>
                </a:lnTo>
                <a:lnTo>
                  <a:pt x="35719" y="285749"/>
                </a:lnTo>
                <a:lnTo>
                  <a:pt x="8929" y="223242"/>
                </a:lnTo>
                <a:lnTo>
                  <a:pt x="0" y="160735"/>
                </a:lnTo>
                <a:lnTo>
                  <a:pt x="0" y="107156"/>
                </a:lnTo>
                <a:lnTo>
                  <a:pt x="8929" y="62508"/>
                </a:lnTo>
                <a:lnTo>
                  <a:pt x="35719" y="26789"/>
                </a:lnTo>
                <a:lnTo>
                  <a:pt x="62508" y="8930"/>
                </a:lnTo>
                <a:lnTo>
                  <a:pt x="98226" y="0"/>
                </a:lnTo>
                <a:lnTo>
                  <a:pt x="142875" y="0"/>
                </a:lnTo>
                <a:lnTo>
                  <a:pt x="178594" y="17860"/>
                </a:lnTo>
                <a:lnTo>
                  <a:pt x="205383" y="44649"/>
                </a:lnTo>
                <a:lnTo>
                  <a:pt x="232172" y="71438"/>
                </a:lnTo>
                <a:lnTo>
                  <a:pt x="250031" y="98227"/>
                </a:lnTo>
                <a:lnTo>
                  <a:pt x="250031" y="133945"/>
                </a:lnTo>
                <a:lnTo>
                  <a:pt x="241101" y="169664"/>
                </a:lnTo>
                <a:lnTo>
                  <a:pt x="223242" y="196453"/>
                </a:lnTo>
                <a:lnTo>
                  <a:pt x="196453" y="214313"/>
                </a:lnTo>
                <a:lnTo>
                  <a:pt x="169664" y="214313"/>
                </a:lnTo>
                <a:lnTo>
                  <a:pt x="142875" y="205383"/>
                </a:lnTo>
                <a:lnTo>
                  <a:pt x="116086" y="187524"/>
                </a:lnTo>
                <a:lnTo>
                  <a:pt x="98226" y="151805"/>
                </a:lnTo>
                <a:lnTo>
                  <a:pt x="89297" y="107156"/>
                </a:lnTo>
                <a:lnTo>
                  <a:pt x="98226" y="62508"/>
                </a:lnTo>
                <a:lnTo>
                  <a:pt x="98226" y="6250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3" name="Freeform 112"/>
          <p:cNvSpPr/>
          <p:nvPr/>
        </p:nvSpPr>
        <p:spPr bwMode="auto">
          <a:xfrm>
            <a:off x="7617023" y="5054203"/>
            <a:ext cx="116087" cy="482204"/>
          </a:xfrm>
          <a:custGeom>
            <a:avLst/>
            <a:gdLst/>
            <a:ahLst/>
            <a:cxnLst/>
            <a:rect l="0" t="0" r="0" b="0"/>
            <a:pathLst>
              <a:path w="116087" h="482204">
                <a:moveTo>
                  <a:pt x="0" y="0"/>
                </a:moveTo>
                <a:lnTo>
                  <a:pt x="0" y="0"/>
                </a:lnTo>
                <a:lnTo>
                  <a:pt x="0" y="8930"/>
                </a:lnTo>
                <a:lnTo>
                  <a:pt x="8930" y="35719"/>
                </a:lnTo>
                <a:lnTo>
                  <a:pt x="17860" y="62508"/>
                </a:lnTo>
                <a:lnTo>
                  <a:pt x="26790" y="116086"/>
                </a:lnTo>
                <a:lnTo>
                  <a:pt x="35719" y="178594"/>
                </a:lnTo>
                <a:lnTo>
                  <a:pt x="44649" y="250031"/>
                </a:lnTo>
                <a:lnTo>
                  <a:pt x="53579" y="312539"/>
                </a:lnTo>
                <a:lnTo>
                  <a:pt x="62508" y="383977"/>
                </a:lnTo>
                <a:lnTo>
                  <a:pt x="80368" y="428625"/>
                </a:lnTo>
                <a:lnTo>
                  <a:pt x="89297" y="464344"/>
                </a:lnTo>
                <a:lnTo>
                  <a:pt x="98227" y="482203"/>
                </a:lnTo>
                <a:lnTo>
                  <a:pt x="107157" y="473274"/>
                </a:lnTo>
                <a:lnTo>
                  <a:pt x="107157" y="464344"/>
                </a:lnTo>
                <a:lnTo>
                  <a:pt x="116086" y="428625"/>
                </a:lnTo>
                <a:lnTo>
                  <a:pt x="116086" y="383977"/>
                </a:lnTo>
                <a:lnTo>
                  <a:pt x="107157" y="330399"/>
                </a:lnTo>
                <a:lnTo>
                  <a:pt x="107157" y="33039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4" name="Freeform 113"/>
          <p:cNvSpPr/>
          <p:nvPr/>
        </p:nvSpPr>
        <p:spPr bwMode="auto">
          <a:xfrm>
            <a:off x="7724180" y="5339953"/>
            <a:ext cx="205384" cy="223243"/>
          </a:xfrm>
          <a:custGeom>
            <a:avLst/>
            <a:gdLst/>
            <a:ahLst/>
            <a:cxnLst/>
            <a:rect l="0" t="0" r="0" b="0"/>
            <a:pathLst>
              <a:path w="205384" h="223243">
                <a:moveTo>
                  <a:pt x="0" y="62508"/>
                </a:moveTo>
                <a:lnTo>
                  <a:pt x="0" y="62508"/>
                </a:lnTo>
                <a:lnTo>
                  <a:pt x="0" y="71438"/>
                </a:lnTo>
                <a:lnTo>
                  <a:pt x="8929" y="71438"/>
                </a:lnTo>
                <a:lnTo>
                  <a:pt x="17859" y="80367"/>
                </a:lnTo>
                <a:lnTo>
                  <a:pt x="26789" y="89297"/>
                </a:lnTo>
                <a:lnTo>
                  <a:pt x="44648" y="98227"/>
                </a:lnTo>
                <a:lnTo>
                  <a:pt x="62508" y="89297"/>
                </a:lnTo>
                <a:lnTo>
                  <a:pt x="80367" y="80367"/>
                </a:lnTo>
                <a:lnTo>
                  <a:pt x="89297" y="71438"/>
                </a:lnTo>
                <a:lnTo>
                  <a:pt x="89297" y="44649"/>
                </a:lnTo>
                <a:lnTo>
                  <a:pt x="80367" y="26789"/>
                </a:lnTo>
                <a:lnTo>
                  <a:pt x="80367" y="8930"/>
                </a:lnTo>
                <a:lnTo>
                  <a:pt x="80367" y="0"/>
                </a:lnTo>
                <a:lnTo>
                  <a:pt x="71437" y="0"/>
                </a:lnTo>
                <a:lnTo>
                  <a:pt x="62508" y="17860"/>
                </a:lnTo>
                <a:lnTo>
                  <a:pt x="44648" y="44649"/>
                </a:lnTo>
                <a:lnTo>
                  <a:pt x="35718" y="89297"/>
                </a:lnTo>
                <a:lnTo>
                  <a:pt x="35718" y="133945"/>
                </a:lnTo>
                <a:lnTo>
                  <a:pt x="53578" y="178594"/>
                </a:lnTo>
                <a:lnTo>
                  <a:pt x="71437" y="205383"/>
                </a:lnTo>
                <a:lnTo>
                  <a:pt x="116086" y="223242"/>
                </a:lnTo>
                <a:lnTo>
                  <a:pt x="160734" y="223242"/>
                </a:lnTo>
                <a:lnTo>
                  <a:pt x="205383" y="205383"/>
                </a:lnTo>
                <a:lnTo>
                  <a:pt x="205383" y="20538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5" name="Freeform 114"/>
          <p:cNvSpPr/>
          <p:nvPr/>
        </p:nvSpPr>
        <p:spPr bwMode="auto">
          <a:xfrm>
            <a:off x="7956352" y="5063133"/>
            <a:ext cx="428625" cy="464345"/>
          </a:xfrm>
          <a:custGeom>
            <a:avLst/>
            <a:gdLst/>
            <a:ahLst/>
            <a:cxnLst/>
            <a:rect l="0" t="0" r="0" b="0"/>
            <a:pathLst>
              <a:path w="428625" h="464345">
                <a:moveTo>
                  <a:pt x="0" y="53578"/>
                </a:moveTo>
                <a:lnTo>
                  <a:pt x="8929" y="53578"/>
                </a:lnTo>
                <a:lnTo>
                  <a:pt x="8929" y="53578"/>
                </a:lnTo>
                <a:lnTo>
                  <a:pt x="17859" y="71437"/>
                </a:lnTo>
                <a:lnTo>
                  <a:pt x="17859" y="89297"/>
                </a:lnTo>
                <a:lnTo>
                  <a:pt x="26789" y="125015"/>
                </a:lnTo>
                <a:lnTo>
                  <a:pt x="26789" y="178594"/>
                </a:lnTo>
                <a:lnTo>
                  <a:pt x="26789" y="232172"/>
                </a:lnTo>
                <a:lnTo>
                  <a:pt x="35718" y="285750"/>
                </a:lnTo>
                <a:lnTo>
                  <a:pt x="53578" y="339328"/>
                </a:lnTo>
                <a:lnTo>
                  <a:pt x="62507" y="375047"/>
                </a:lnTo>
                <a:lnTo>
                  <a:pt x="71437" y="401836"/>
                </a:lnTo>
                <a:lnTo>
                  <a:pt x="80367" y="410765"/>
                </a:lnTo>
                <a:lnTo>
                  <a:pt x="80367" y="410765"/>
                </a:lnTo>
                <a:lnTo>
                  <a:pt x="80367" y="401836"/>
                </a:lnTo>
                <a:lnTo>
                  <a:pt x="80367" y="375047"/>
                </a:lnTo>
                <a:lnTo>
                  <a:pt x="71437" y="348258"/>
                </a:lnTo>
                <a:lnTo>
                  <a:pt x="71437" y="312539"/>
                </a:lnTo>
                <a:lnTo>
                  <a:pt x="62507" y="267890"/>
                </a:lnTo>
                <a:lnTo>
                  <a:pt x="62507" y="223242"/>
                </a:lnTo>
                <a:lnTo>
                  <a:pt x="71437" y="187523"/>
                </a:lnTo>
                <a:lnTo>
                  <a:pt x="80367" y="142875"/>
                </a:lnTo>
                <a:lnTo>
                  <a:pt x="89296" y="107156"/>
                </a:lnTo>
                <a:lnTo>
                  <a:pt x="89296" y="89297"/>
                </a:lnTo>
                <a:lnTo>
                  <a:pt x="98226" y="71437"/>
                </a:lnTo>
                <a:lnTo>
                  <a:pt x="107156" y="62508"/>
                </a:lnTo>
                <a:lnTo>
                  <a:pt x="107156" y="62508"/>
                </a:lnTo>
                <a:lnTo>
                  <a:pt x="116086" y="98226"/>
                </a:lnTo>
                <a:lnTo>
                  <a:pt x="125015" y="142875"/>
                </a:lnTo>
                <a:lnTo>
                  <a:pt x="133945" y="205383"/>
                </a:lnTo>
                <a:lnTo>
                  <a:pt x="142875" y="276820"/>
                </a:lnTo>
                <a:lnTo>
                  <a:pt x="142875" y="348258"/>
                </a:lnTo>
                <a:lnTo>
                  <a:pt x="160734" y="401836"/>
                </a:lnTo>
                <a:lnTo>
                  <a:pt x="169664" y="437555"/>
                </a:lnTo>
                <a:lnTo>
                  <a:pt x="187523" y="455414"/>
                </a:lnTo>
                <a:lnTo>
                  <a:pt x="205382" y="464344"/>
                </a:lnTo>
                <a:lnTo>
                  <a:pt x="223242" y="455414"/>
                </a:lnTo>
                <a:lnTo>
                  <a:pt x="250030" y="428625"/>
                </a:lnTo>
                <a:lnTo>
                  <a:pt x="267889" y="392906"/>
                </a:lnTo>
                <a:lnTo>
                  <a:pt x="294678" y="339328"/>
                </a:lnTo>
                <a:lnTo>
                  <a:pt x="312538" y="276820"/>
                </a:lnTo>
                <a:lnTo>
                  <a:pt x="321468" y="214312"/>
                </a:lnTo>
                <a:lnTo>
                  <a:pt x="321468" y="151805"/>
                </a:lnTo>
                <a:lnTo>
                  <a:pt x="321468" y="98226"/>
                </a:lnTo>
                <a:lnTo>
                  <a:pt x="321468" y="53578"/>
                </a:lnTo>
                <a:lnTo>
                  <a:pt x="321468" y="17859"/>
                </a:lnTo>
                <a:lnTo>
                  <a:pt x="312538" y="0"/>
                </a:lnTo>
                <a:lnTo>
                  <a:pt x="321468" y="0"/>
                </a:lnTo>
                <a:lnTo>
                  <a:pt x="330397" y="8930"/>
                </a:lnTo>
                <a:lnTo>
                  <a:pt x="339327" y="35719"/>
                </a:lnTo>
                <a:lnTo>
                  <a:pt x="348257" y="71437"/>
                </a:lnTo>
                <a:lnTo>
                  <a:pt x="357186" y="133945"/>
                </a:lnTo>
                <a:lnTo>
                  <a:pt x="366116" y="196453"/>
                </a:lnTo>
                <a:lnTo>
                  <a:pt x="375046" y="267890"/>
                </a:lnTo>
                <a:lnTo>
                  <a:pt x="375046" y="339328"/>
                </a:lnTo>
                <a:lnTo>
                  <a:pt x="383975" y="392906"/>
                </a:lnTo>
                <a:lnTo>
                  <a:pt x="383975" y="437555"/>
                </a:lnTo>
                <a:lnTo>
                  <a:pt x="392905" y="455414"/>
                </a:lnTo>
                <a:lnTo>
                  <a:pt x="401835" y="455414"/>
                </a:lnTo>
                <a:lnTo>
                  <a:pt x="410764" y="428625"/>
                </a:lnTo>
                <a:lnTo>
                  <a:pt x="419694" y="392906"/>
                </a:lnTo>
                <a:lnTo>
                  <a:pt x="428624" y="339328"/>
                </a:lnTo>
                <a:lnTo>
                  <a:pt x="428624" y="33932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6" name="Freeform 115"/>
          <p:cNvSpPr/>
          <p:nvPr/>
        </p:nvSpPr>
        <p:spPr bwMode="auto">
          <a:xfrm>
            <a:off x="8384976" y="5197078"/>
            <a:ext cx="98227" cy="330400"/>
          </a:xfrm>
          <a:custGeom>
            <a:avLst/>
            <a:gdLst/>
            <a:ahLst/>
            <a:cxnLst/>
            <a:rect l="0" t="0" r="0" b="0"/>
            <a:pathLst>
              <a:path w="98227" h="330400">
                <a:moveTo>
                  <a:pt x="71437" y="0"/>
                </a:moveTo>
                <a:lnTo>
                  <a:pt x="62508" y="0"/>
                </a:lnTo>
                <a:lnTo>
                  <a:pt x="44648" y="17860"/>
                </a:lnTo>
                <a:lnTo>
                  <a:pt x="26789" y="35719"/>
                </a:lnTo>
                <a:lnTo>
                  <a:pt x="8929" y="71438"/>
                </a:lnTo>
                <a:lnTo>
                  <a:pt x="0" y="125016"/>
                </a:lnTo>
                <a:lnTo>
                  <a:pt x="8929" y="178594"/>
                </a:lnTo>
                <a:lnTo>
                  <a:pt x="8929" y="232172"/>
                </a:lnTo>
                <a:lnTo>
                  <a:pt x="8929" y="276820"/>
                </a:lnTo>
                <a:lnTo>
                  <a:pt x="8929" y="312539"/>
                </a:lnTo>
                <a:lnTo>
                  <a:pt x="17859" y="330399"/>
                </a:lnTo>
                <a:lnTo>
                  <a:pt x="17859" y="330399"/>
                </a:lnTo>
                <a:lnTo>
                  <a:pt x="35719" y="321469"/>
                </a:lnTo>
                <a:lnTo>
                  <a:pt x="44648" y="294680"/>
                </a:lnTo>
                <a:lnTo>
                  <a:pt x="53578" y="250031"/>
                </a:lnTo>
                <a:lnTo>
                  <a:pt x="62508" y="205383"/>
                </a:lnTo>
                <a:lnTo>
                  <a:pt x="62508" y="151805"/>
                </a:lnTo>
                <a:lnTo>
                  <a:pt x="62508" y="116086"/>
                </a:lnTo>
                <a:lnTo>
                  <a:pt x="62508" y="98227"/>
                </a:lnTo>
                <a:lnTo>
                  <a:pt x="71437" y="98227"/>
                </a:lnTo>
                <a:lnTo>
                  <a:pt x="71437" y="125016"/>
                </a:lnTo>
                <a:lnTo>
                  <a:pt x="71437" y="160735"/>
                </a:lnTo>
                <a:lnTo>
                  <a:pt x="80367" y="196453"/>
                </a:lnTo>
                <a:lnTo>
                  <a:pt x="80367" y="241102"/>
                </a:lnTo>
                <a:lnTo>
                  <a:pt x="80367" y="276820"/>
                </a:lnTo>
                <a:lnTo>
                  <a:pt x="80367" y="294680"/>
                </a:lnTo>
                <a:lnTo>
                  <a:pt x="80367" y="312539"/>
                </a:lnTo>
                <a:lnTo>
                  <a:pt x="98226" y="303610"/>
                </a:lnTo>
                <a:lnTo>
                  <a:pt x="98226" y="294680"/>
                </a:lnTo>
                <a:lnTo>
                  <a:pt x="89297" y="267891"/>
                </a:lnTo>
                <a:lnTo>
                  <a:pt x="89297" y="26789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7" name="Freeform 116"/>
          <p:cNvSpPr/>
          <p:nvPr/>
        </p:nvSpPr>
        <p:spPr bwMode="auto">
          <a:xfrm>
            <a:off x="8492132" y="5179219"/>
            <a:ext cx="80368" cy="321470"/>
          </a:xfrm>
          <a:custGeom>
            <a:avLst/>
            <a:gdLst/>
            <a:ahLst/>
            <a:cxnLst/>
            <a:rect l="0" t="0" r="0" b="0"/>
            <a:pathLst>
              <a:path w="80368" h="321470">
                <a:moveTo>
                  <a:pt x="62508" y="0"/>
                </a:moveTo>
                <a:lnTo>
                  <a:pt x="53578" y="17859"/>
                </a:lnTo>
                <a:lnTo>
                  <a:pt x="44648" y="44648"/>
                </a:lnTo>
                <a:lnTo>
                  <a:pt x="26789" y="98226"/>
                </a:lnTo>
                <a:lnTo>
                  <a:pt x="17859" y="151804"/>
                </a:lnTo>
                <a:lnTo>
                  <a:pt x="8930" y="214312"/>
                </a:lnTo>
                <a:lnTo>
                  <a:pt x="0" y="267890"/>
                </a:lnTo>
                <a:lnTo>
                  <a:pt x="8930" y="303609"/>
                </a:lnTo>
                <a:lnTo>
                  <a:pt x="17859" y="321469"/>
                </a:lnTo>
                <a:lnTo>
                  <a:pt x="35719" y="321469"/>
                </a:lnTo>
                <a:lnTo>
                  <a:pt x="71438" y="303609"/>
                </a:lnTo>
                <a:lnTo>
                  <a:pt x="80367" y="258961"/>
                </a:lnTo>
                <a:lnTo>
                  <a:pt x="80367" y="25896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8" name="Freeform 117"/>
          <p:cNvSpPr/>
          <p:nvPr/>
        </p:nvSpPr>
        <p:spPr bwMode="auto">
          <a:xfrm>
            <a:off x="8554640" y="5411391"/>
            <a:ext cx="53579" cy="8930"/>
          </a:xfrm>
          <a:custGeom>
            <a:avLst/>
            <a:gdLst/>
            <a:ahLst/>
            <a:cxnLst/>
            <a:rect l="0" t="0" r="0" b="0"/>
            <a:pathLst>
              <a:path w="53579" h="8930">
                <a:moveTo>
                  <a:pt x="0" y="0"/>
                </a:moveTo>
                <a:lnTo>
                  <a:pt x="8930" y="0"/>
                </a:lnTo>
                <a:lnTo>
                  <a:pt x="26789" y="0"/>
                </a:lnTo>
                <a:lnTo>
                  <a:pt x="53578" y="8929"/>
                </a:lnTo>
                <a:lnTo>
                  <a:pt x="35719" y="8929"/>
                </a:lnTo>
                <a:lnTo>
                  <a:pt x="35719" y="8929"/>
                </a:lnTo>
                <a:lnTo>
                  <a:pt x="35719" y="8929"/>
                </a:lnTo>
                <a:lnTo>
                  <a:pt x="17859" y="0"/>
                </a:lnTo>
                <a:lnTo>
                  <a:pt x="17859"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9" name="Freeform 118"/>
          <p:cNvSpPr/>
          <p:nvPr/>
        </p:nvSpPr>
        <p:spPr bwMode="auto">
          <a:xfrm>
            <a:off x="6295430" y="4554140"/>
            <a:ext cx="2464594" cy="1544837"/>
          </a:xfrm>
          <a:custGeom>
            <a:avLst/>
            <a:gdLst/>
            <a:ahLst/>
            <a:cxnLst/>
            <a:rect l="0" t="0" r="0" b="0"/>
            <a:pathLst>
              <a:path w="2464594" h="1544837">
                <a:moveTo>
                  <a:pt x="2384225" y="330399"/>
                </a:moveTo>
                <a:lnTo>
                  <a:pt x="2375296" y="321469"/>
                </a:lnTo>
                <a:lnTo>
                  <a:pt x="2375296" y="312539"/>
                </a:lnTo>
                <a:lnTo>
                  <a:pt x="2375296" y="303610"/>
                </a:lnTo>
                <a:lnTo>
                  <a:pt x="2375296" y="294680"/>
                </a:lnTo>
                <a:lnTo>
                  <a:pt x="2357436" y="276821"/>
                </a:lnTo>
                <a:lnTo>
                  <a:pt x="2348507" y="267891"/>
                </a:lnTo>
                <a:lnTo>
                  <a:pt x="2330647" y="250031"/>
                </a:lnTo>
                <a:lnTo>
                  <a:pt x="2303858" y="241102"/>
                </a:lnTo>
                <a:lnTo>
                  <a:pt x="2303858" y="232172"/>
                </a:lnTo>
                <a:lnTo>
                  <a:pt x="2285999" y="214313"/>
                </a:lnTo>
                <a:lnTo>
                  <a:pt x="2277069" y="205383"/>
                </a:lnTo>
                <a:lnTo>
                  <a:pt x="2268140" y="187524"/>
                </a:lnTo>
                <a:lnTo>
                  <a:pt x="2241350" y="169664"/>
                </a:lnTo>
                <a:lnTo>
                  <a:pt x="2223491" y="160735"/>
                </a:lnTo>
                <a:lnTo>
                  <a:pt x="2196702" y="142875"/>
                </a:lnTo>
                <a:lnTo>
                  <a:pt x="2169913" y="133946"/>
                </a:lnTo>
                <a:lnTo>
                  <a:pt x="2134194" y="116086"/>
                </a:lnTo>
                <a:lnTo>
                  <a:pt x="2098475" y="107156"/>
                </a:lnTo>
                <a:lnTo>
                  <a:pt x="2062757" y="89297"/>
                </a:lnTo>
                <a:lnTo>
                  <a:pt x="2000249" y="71438"/>
                </a:lnTo>
                <a:lnTo>
                  <a:pt x="1928811" y="53578"/>
                </a:lnTo>
                <a:lnTo>
                  <a:pt x="1848445" y="44649"/>
                </a:lnTo>
                <a:lnTo>
                  <a:pt x="1750218" y="26789"/>
                </a:lnTo>
                <a:lnTo>
                  <a:pt x="1651992" y="17860"/>
                </a:lnTo>
                <a:lnTo>
                  <a:pt x="1553765" y="8930"/>
                </a:lnTo>
                <a:lnTo>
                  <a:pt x="1455539" y="0"/>
                </a:lnTo>
                <a:lnTo>
                  <a:pt x="1348383" y="0"/>
                </a:lnTo>
                <a:lnTo>
                  <a:pt x="1241226" y="0"/>
                </a:lnTo>
                <a:lnTo>
                  <a:pt x="1134070" y="0"/>
                </a:lnTo>
                <a:lnTo>
                  <a:pt x="1026914" y="8930"/>
                </a:lnTo>
                <a:lnTo>
                  <a:pt x="919758" y="17860"/>
                </a:lnTo>
                <a:lnTo>
                  <a:pt x="812601" y="35719"/>
                </a:lnTo>
                <a:lnTo>
                  <a:pt x="705445" y="62508"/>
                </a:lnTo>
                <a:lnTo>
                  <a:pt x="598289" y="98227"/>
                </a:lnTo>
                <a:lnTo>
                  <a:pt x="500062" y="133946"/>
                </a:lnTo>
                <a:lnTo>
                  <a:pt x="401836" y="169664"/>
                </a:lnTo>
                <a:lnTo>
                  <a:pt x="321468" y="214313"/>
                </a:lnTo>
                <a:lnTo>
                  <a:pt x="241101" y="267891"/>
                </a:lnTo>
                <a:lnTo>
                  <a:pt x="169664" y="321469"/>
                </a:lnTo>
                <a:lnTo>
                  <a:pt x="107156" y="392907"/>
                </a:lnTo>
                <a:lnTo>
                  <a:pt x="62508" y="455415"/>
                </a:lnTo>
                <a:lnTo>
                  <a:pt x="26789" y="526852"/>
                </a:lnTo>
                <a:lnTo>
                  <a:pt x="8929" y="607219"/>
                </a:lnTo>
                <a:lnTo>
                  <a:pt x="0" y="678657"/>
                </a:lnTo>
                <a:lnTo>
                  <a:pt x="0" y="759024"/>
                </a:lnTo>
                <a:lnTo>
                  <a:pt x="17859" y="848321"/>
                </a:lnTo>
                <a:lnTo>
                  <a:pt x="35718" y="928688"/>
                </a:lnTo>
                <a:lnTo>
                  <a:pt x="71437" y="1009055"/>
                </a:lnTo>
                <a:lnTo>
                  <a:pt x="116086" y="1089422"/>
                </a:lnTo>
                <a:lnTo>
                  <a:pt x="169664" y="1160859"/>
                </a:lnTo>
                <a:lnTo>
                  <a:pt x="232172" y="1232297"/>
                </a:lnTo>
                <a:lnTo>
                  <a:pt x="312539" y="1294805"/>
                </a:lnTo>
                <a:lnTo>
                  <a:pt x="392906" y="1348383"/>
                </a:lnTo>
                <a:lnTo>
                  <a:pt x="500062" y="1393031"/>
                </a:lnTo>
                <a:lnTo>
                  <a:pt x="616148" y="1437680"/>
                </a:lnTo>
                <a:lnTo>
                  <a:pt x="750093" y="1464469"/>
                </a:lnTo>
                <a:lnTo>
                  <a:pt x="875109" y="1491258"/>
                </a:lnTo>
                <a:lnTo>
                  <a:pt x="1009054" y="1509117"/>
                </a:lnTo>
                <a:lnTo>
                  <a:pt x="1143000" y="1526976"/>
                </a:lnTo>
                <a:lnTo>
                  <a:pt x="1276945" y="1544836"/>
                </a:lnTo>
                <a:lnTo>
                  <a:pt x="1410890" y="1544836"/>
                </a:lnTo>
                <a:lnTo>
                  <a:pt x="1562695" y="1544836"/>
                </a:lnTo>
                <a:lnTo>
                  <a:pt x="1723429" y="1526976"/>
                </a:lnTo>
                <a:lnTo>
                  <a:pt x="1875234" y="1509117"/>
                </a:lnTo>
                <a:lnTo>
                  <a:pt x="2009179" y="1482328"/>
                </a:lnTo>
                <a:lnTo>
                  <a:pt x="2107405" y="1455539"/>
                </a:lnTo>
                <a:lnTo>
                  <a:pt x="2178843" y="1410890"/>
                </a:lnTo>
                <a:lnTo>
                  <a:pt x="2241350" y="1357312"/>
                </a:lnTo>
                <a:lnTo>
                  <a:pt x="2294929" y="1294805"/>
                </a:lnTo>
                <a:lnTo>
                  <a:pt x="2339577" y="1232297"/>
                </a:lnTo>
                <a:lnTo>
                  <a:pt x="2393155" y="1178719"/>
                </a:lnTo>
                <a:lnTo>
                  <a:pt x="2464593" y="1143000"/>
                </a:lnTo>
                <a:lnTo>
                  <a:pt x="2464593" y="114300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0" name="Freeform 119"/>
          <p:cNvSpPr/>
          <p:nvPr/>
        </p:nvSpPr>
        <p:spPr bwMode="auto">
          <a:xfrm>
            <a:off x="8545710" y="4607718"/>
            <a:ext cx="133946" cy="80369"/>
          </a:xfrm>
          <a:custGeom>
            <a:avLst/>
            <a:gdLst/>
            <a:ahLst/>
            <a:cxnLst/>
            <a:rect l="0" t="0" r="0" b="0"/>
            <a:pathLst>
              <a:path w="133946" h="80369">
                <a:moveTo>
                  <a:pt x="133945" y="80368"/>
                </a:moveTo>
                <a:lnTo>
                  <a:pt x="107156" y="62508"/>
                </a:lnTo>
                <a:lnTo>
                  <a:pt x="71438" y="44649"/>
                </a:ln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1" name="Freeform 120"/>
          <p:cNvSpPr/>
          <p:nvPr/>
        </p:nvSpPr>
        <p:spPr bwMode="auto">
          <a:xfrm>
            <a:off x="2464594" y="6081116"/>
            <a:ext cx="616149" cy="455415"/>
          </a:xfrm>
          <a:custGeom>
            <a:avLst/>
            <a:gdLst/>
            <a:ahLst/>
            <a:cxnLst/>
            <a:rect l="0" t="0" r="0" b="0"/>
            <a:pathLst>
              <a:path w="616149" h="455415">
                <a:moveTo>
                  <a:pt x="17859" y="89297"/>
                </a:moveTo>
                <a:lnTo>
                  <a:pt x="8929" y="89297"/>
                </a:lnTo>
                <a:lnTo>
                  <a:pt x="8929" y="89297"/>
                </a:lnTo>
                <a:lnTo>
                  <a:pt x="8929" y="89297"/>
                </a:lnTo>
                <a:lnTo>
                  <a:pt x="0" y="89297"/>
                </a:lnTo>
                <a:lnTo>
                  <a:pt x="0" y="89297"/>
                </a:lnTo>
                <a:lnTo>
                  <a:pt x="0" y="89297"/>
                </a:lnTo>
                <a:lnTo>
                  <a:pt x="0" y="89297"/>
                </a:lnTo>
                <a:lnTo>
                  <a:pt x="8929" y="98227"/>
                </a:lnTo>
                <a:lnTo>
                  <a:pt x="26789" y="116086"/>
                </a:lnTo>
                <a:lnTo>
                  <a:pt x="44648" y="151805"/>
                </a:lnTo>
                <a:lnTo>
                  <a:pt x="80367" y="214313"/>
                </a:lnTo>
                <a:lnTo>
                  <a:pt x="116086" y="285750"/>
                </a:lnTo>
                <a:lnTo>
                  <a:pt x="160734" y="348258"/>
                </a:lnTo>
                <a:lnTo>
                  <a:pt x="196453" y="401836"/>
                </a:lnTo>
                <a:lnTo>
                  <a:pt x="223242" y="437555"/>
                </a:lnTo>
                <a:lnTo>
                  <a:pt x="241101" y="455414"/>
                </a:lnTo>
                <a:lnTo>
                  <a:pt x="250031" y="446485"/>
                </a:lnTo>
                <a:lnTo>
                  <a:pt x="267890" y="428625"/>
                </a:lnTo>
                <a:lnTo>
                  <a:pt x="276820" y="392907"/>
                </a:lnTo>
                <a:lnTo>
                  <a:pt x="285750" y="348258"/>
                </a:lnTo>
                <a:lnTo>
                  <a:pt x="285750" y="312539"/>
                </a:lnTo>
                <a:lnTo>
                  <a:pt x="294679" y="267891"/>
                </a:lnTo>
                <a:lnTo>
                  <a:pt x="303609" y="241102"/>
                </a:lnTo>
                <a:lnTo>
                  <a:pt x="303609" y="205383"/>
                </a:lnTo>
                <a:lnTo>
                  <a:pt x="312539" y="178594"/>
                </a:lnTo>
                <a:lnTo>
                  <a:pt x="312539" y="169664"/>
                </a:lnTo>
                <a:lnTo>
                  <a:pt x="321469" y="178594"/>
                </a:lnTo>
                <a:lnTo>
                  <a:pt x="330398" y="205383"/>
                </a:lnTo>
                <a:lnTo>
                  <a:pt x="348258" y="241102"/>
                </a:lnTo>
                <a:lnTo>
                  <a:pt x="366117" y="285750"/>
                </a:lnTo>
                <a:lnTo>
                  <a:pt x="392906" y="321469"/>
                </a:lnTo>
                <a:lnTo>
                  <a:pt x="410765" y="357188"/>
                </a:lnTo>
                <a:lnTo>
                  <a:pt x="428625" y="375047"/>
                </a:lnTo>
                <a:lnTo>
                  <a:pt x="446484" y="392907"/>
                </a:lnTo>
                <a:lnTo>
                  <a:pt x="464344" y="392907"/>
                </a:lnTo>
                <a:lnTo>
                  <a:pt x="473273" y="383977"/>
                </a:lnTo>
                <a:lnTo>
                  <a:pt x="491133" y="375047"/>
                </a:lnTo>
                <a:lnTo>
                  <a:pt x="500062" y="357188"/>
                </a:lnTo>
                <a:lnTo>
                  <a:pt x="508992" y="330399"/>
                </a:lnTo>
                <a:lnTo>
                  <a:pt x="517922" y="294680"/>
                </a:lnTo>
                <a:lnTo>
                  <a:pt x="526851" y="250032"/>
                </a:lnTo>
                <a:lnTo>
                  <a:pt x="526851" y="196454"/>
                </a:lnTo>
                <a:lnTo>
                  <a:pt x="535781" y="142875"/>
                </a:lnTo>
                <a:lnTo>
                  <a:pt x="535781" y="98227"/>
                </a:lnTo>
                <a:lnTo>
                  <a:pt x="544711" y="53579"/>
                </a:lnTo>
                <a:lnTo>
                  <a:pt x="553640" y="26789"/>
                </a:lnTo>
                <a:lnTo>
                  <a:pt x="571500" y="8930"/>
                </a:lnTo>
                <a:lnTo>
                  <a:pt x="589359" y="0"/>
                </a:lnTo>
                <a:lnTo>
                  <a:pt x="616148" y="8930"/>
                </a:lnTo>
                <a:lnTo>
                  <a:pt x="616148"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2" name="Freeform 121"/>
          <p:cNvSpPr/>
          <p:nvPr/>
        </p:nvSpPr>
        <p:spPr bwMode="auto">
          <a:xfrm>
            <a:off x="3250406" y="6304359"/>
            <a:ext cx="53579" cy="169665"/>
          </a:xfrm>
          <a:custGeom>
            <a:avLst/>
            <a:gdLst/>
            <a:ahLst/>
            <a:cxnLst/>
            <a:rect l="0" t="0" r="0" b="0"/>
            <a:pathLst>
              <a:path w="53579" h="169665">
                <a:moveTo>
                  <a:pt x="44649" y="0"/>
                </a:moveTo>
                <a:lnTo>
                  <a:pt x="35719" y="17859"/>
                </a:lnTo>
                <a:lnTo>
                  <a:pt x="17860" y="44648"/>
                </a:lnTo>
                <a:lnTo>
                  <a:pt x="8930" y="80367"/>
                </a:lnTo>
                <a:lnTo>
                  <a:pt x="0" y="116086"/>
                </a:lnTo>
                <a:lnTo>
                  <a:pt x="8930" y="142875"/>
                </a:lnTo>
                <a:lnTo>
                  <a:pt x="17860" y="151804"/>
                </a:lnTo>
                <a:lnTo>
                  <a:pt x="26789" y="169664"/>
                </a:lnTo>
                <a:lnTo>
                  <a:pt x="44649" y="160734"/>
                </a:lnTo>
                <a:lnTo>
                  <a:pt x="53578" y="151804"/>
                </a:lnTo>
                <a:lnTo>
                  <a:pt x="53578" y="125015"/>
                </a:lnTo>
                <a:lnTo>
                  <a:pt x="53578" y="89296"/>
                </a:lnTo>
                <a:lnTo>
                  <a:pt x="53578" y="8929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3" name="Freeform 122"/>
          <p:cNvSpPr/>
          <p:nvPr/>
        </p:nvSpPr>
        <p:spPr bwMode="auto">
          <a:xfrm>
            <a:off x="3241477" y="6161484"/>
            <a:ext cx="44649" cy="62508"/>
          </a:xfrm>
          <a:custGeom>
            <a:avLst/>
            <a:gdLst/>
            <a:ahLst/>
            <a:cxnLst/>
            <a:rect l="0" t="0" r="0" b="0"/>
            <a:pathLst>
              <a:path w="44649" h="62508">
                <a:moveTo>
                  <a:pt x="26789" y="0"/>
                </a:moveTo>
                <a:lnTo>
                  <a:pt x="17859" y="0"/>
                </a:lnTo>
                <a:lnTo>
                  <a:pt x="8929" y="0"/>
                </a:lnTo>
                <a:lnTo>
                  <a:pt x="0" y="8929"/>
                </a:lnTo>
                <a:lnTo>
                  <a:pt x="0" y="26789"/>
                </a:lnTo>
                <a:lnTo>
                  <a:pt x="8929" y="44648"/>
                </a:lnTo>
                <a:lnTo>
                  <a:pt x="26789" y="62507"/>
                </a:lnTo>
                <a:lnTo>
                  <a:pt x="44648" y="62507"/>
                </a:lnTo>
                <a:lnTo>
                  <a:pt x="44648" y="6250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4" name="Freeform 123"/>
          <p:cNvSpPr/>
          <p:nvPr/>
        </p:nvSpPr>
        <p:spPr bwMode="auto">
          <a:xfrm>
            <a:off x="3491508" y="6268640"/>
            <a:ext cx="250032" cy="187524"/>
          </a:xfrm>
          <a:custGeom>
            <a:avLst/>
            <a:gdLst/>
            <a:ahLst/>
            <a:cxnLst/>
            <a:rect l="0" t="0" r="0" b="0"/>
            <a:pathLst>
              <a:path w="250032" h="187524">
                <a:moveTo>
                  <a:pt x="17859" y="0"/>
                </a:moveTo>
                <a:lnTo>
                  <a:pt x="17859" y="0"/>
                </a:lnTo>
                <a:lnTo>
                  <a:pt x="8930" y="17859"/>
                </a:lnTo>
                <a:lnTo>
                  <a:pt x="0" y="44648"/>
                </a:lnTo>
                <a:lnTo>
                  <a:pt x="0" y="71437"/>
                </a:lnTo>
                <a:lnTo>
                  <a:pt x="0" y="98226"/>
                </a:lnTo>
                <a:lnTo>
                  <a:pt x="8930" y="125015"/>
                </a:lnTo>
                <a:lnTo>
                  <a:pt x="17859" y="142875"/>
                </a:lnTo>
                <a:lnTo>
                  <a:pt x="26789" y="160734"/>
                </a:lnTo>
                <a:lnTo>
                  <a:pt x="26789" y="160734"/>
                </a:lnTo>
                <a:lnTo>
                  <a:pt x="26789" y="160734"/>
                </a:lnTo>
                <a:lnTo>
                  <a:pt x="26789" y="151805"/>
                </a:lnTo>
                <a:lnTo>
                  <a:pt x="26789" y="133945"/>
                </a:lnTo>
                <a:lnTo>
                  <a:pt x="26789" y="107156"/>
                </a:lnTo>
                <a:lnTo>
                  <a:pt x="35719" y="80367"/>
                </a:lnTo>
                <a:lnTo>
                  <a:pt x="53578" y="53578"/>
                </a:lnTo>
                <a:lnTo>
                  <a:pt x="71437" y="26789"/>
                </a:lnTo>
                <a:lnTo>
                  <a:pt x="89297" y="26789"/>
                </a:lnTo>
                <a:lnTo>
                  <a:pt x="116086" y="35719"/>
                </a:lnTo>
                <a:lnTo>
                  <a:pt x="142875" y="62508"/>
                </a:lnTo>
                <a:lnTo>
                  <a:pt x="169664" y="89297"/>
                </a:lnTo>
                <a:lnTo>
                  <a:pt x="196453" y="125015"/>
                </a:lnTo>
                <a:lnTo>
                  <a:pt x="214312" y="160734"/>
                </a:lnTo>
                <a:lnTo>
                  <a:pt x="232172" y="187523"/>
                </a:lnTo>
                <a:lnTo>
                  <a:pt x="241101" y="187523"/>
                </a:lnTo>
                <a:lnTo>
                  <a:pt x="250031" y="178594"/>
                </a:lnTo>
                <a:lnTo>
                  <a:pt x="250031" y="17859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5" name="Freeform 124"/>
          <p:cNvSpPr/>
          <p:nvPr/>
        </p:nvSpPr>
        <p:spPr bwMode="auto">
          <a:xfrm>
            <a:off x="3848695" y="6215062"/>
            <a:ext cx="98228" cy="44649"/>
          </a:xfrm>
          <a:custGeom>
            <a:avLst/>
            <a:gdLst/>
            <a:ahLst/>
            <a:cxnLst/>
            <a:rect l="0" t="0" r="0" b="0"/>
            <a:pathLst>
              <a:path w="98228" h="44649">
                <a:moveTo>
                  <a:pt x="98227" y="44648"/>
                </a:moveTo>
                <a:lnTo>
                  <a:pt x="89297" y="35718"/>
                </a:lnTo>
                <a:lnTo>
                  <a:pt x="71438" y="26789"/>
                </a:lnTo>
                <a:lnTo>
                  <a:pt x="53578" y="17859"/>
                </a:lnTo>
                <a:lnTo>
                  <a:pt x="26789" y="8929"/>
                </a:ln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6" name="Freeform 125"/>
          <p:cNvSpPr/>
          <p:nvPr/>
        </p:nvSpPr>
        <p:spPr bwMode="auto">
          <a:xfrm>
            <a:off x="3795117" y="6000749"/>
            <a:ext cx="339329" cy="508993"/>
          </a:xfrm>
          <a:custGeom>
            <a:avLst/>
            <a:gdLst/>
            <a:ahLst/>
            <a:cxnLst/>
            <a:rect l="0" t="0" r="0" b="0"/>
            <a:pathLst>
              <a:path w="339329" h="508993">
                <a:moveTo>
                  <a:pt x="0" y="375047"/>
                </a:moveTo>
                <a:lnTo>
                  <a:pt x="8930" y="392906"/>
                </a:lnTo>
                <a:lnTo>
                  <a:pt x="8930" y="410766"/>
                </a:lnTo>
                <a:lnTo>
                  <a:pt x="26789" y="446485"/>
                </a:lnTo>
                <a:lnTo>
                  <a:pt x="44649" y="464344"/>
                </a:lnTo>
                <a:lnTo>
                  <a:pt x="71438" y="473274"/>
                </a:lnTo>
                <a:lnTo>
                  <a:pt x="107156" y="464344"/>
                </a:lnTo>
                <a:lnTo>
                  <a:pt x="151805" y="446485"/>
                </a:lnTo>
                <a:lnTo>
                  <a:pt x="187524" y="419696"/>
                </a:lnTo>
                <a:lnTo>
                  <a:pt x="214313" y="375047"/>
                </a:lnTo>
                <a:lnTo>
                  <a:pt x="232172" y="321469"/>
                </a:lnTo>
                <a:lnTo>
                  <a:pt x="241102" y="258961"/>
                </a:lnTo>
                <a:lnTo>
                  <a:pt x="241102" y="205383"/>
                </a:lnTo>
                <a:lnTo>
                  <a:pt x="223242" y="133946"/>
                </a:lnTo>
                <a:lnTo>
                  <a:pt x="196453" y="80367"/>
                </a:lnTo>
                <a:lnTo>
                  <a:pt x="178594" y="26789"/>
                </a:lnTo>
                <a:lnTo>
                  <a:pt x="160735" y="0"/>
                </a:lnTo>
                <a:lnTo>
                  <a:pt x="142875" y="0"/>
                </a:lnTo>
                <a:lnTo>
                  <a:pt x="125016" y="26789"/>
                </a:lnTo>
                <a:lnTo>
                  <a:pt x="116086" y="80367"/>
                </a:lnTo>
                <a:lnTo>
                  <a:pt x="107156" y="160735"/>
                </a:lnTo>
                <a:lnTo>
                  <a:pt x="107156" y="232172"/>
                </a:lnTo>
                <a:lnTo>
                  <a:pt x="116086" y="312539"/>
                </a:lnTo>
                <a:lnTo>
                  <a:pt x="133946" y="383977"/>
                </a:lnTo>
                <a:lnTo>
                  <a:pt x="151805" y="428625"/>
                </a:lnTo>
                <a:lnTo>
                  <a:pt x="196453" y="473274"/>
                </a:lnTo>
                <a:lnTo>
                  <a:pt x="232172" y="500063"/>
                </a:lnTo>
                <a:lnTo>
                  <a:pt x="276821" y="508992"/>
                </a:lnTo>
                <a:lnTo>
                  <a:pt x="312539" y="482203"/>
                </a:lnTo>
                <a:lnTo>
                  <a:pt x="339328" y="455414"/>
                </a:lnTo>
                <a:lnTo>
                  <a:pt x="339328" y="45541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7" name="Freeform 126"/>
          <p:cNvSpPr/>
          <p:nvPr/>
        </p:nvSpPr>
        <p:spPr bwMode="auto">
          <a:xfrm>
            <a:off x="4134445" y="6223991"/>
            <a:ext cx="151806" cy="232173"/>
          </a:xfrm>
          <a:custGeom>
            <a:avLst/>
            <a:gdLst/>
            <a:ahLst/>
            <a:cxnLst/>
            <a:rect l="0" t="0" r="0" b="0"/>
            <a:pathLst>
              <a:path w="151806" h="232173">
                <a:moveTo>
                  <a:pt x="17860" y="0"/>
                </a:moveTo>
                <a:lnTo>
                  <a:pt x="17860" y="17860"/>
                </a:lnTo>
                <a:lnTo>
                  <a:pt x="8930" y="35719"/>
                </a:lnTo>
                <a:lnTo>
                  <a:pt x="0" y="71438"/>
                </a:lnTo>
                <a:lnTo>
                  <a:pt x="8930" y="116086"/>
                </a:lnTo>
                <a:lnTo>
                  <a:pt x="26789" y="151805"/>
                </a:lnTo>
                <a:lnTo>
                  <a:pt x="44649" y="187524"/>
                </a:lnTo>
                <a:lnTo>
                  <a:pt x="62508" y="214313"/>
                </a:lnTo>
                <a:lnTo>
                  <a:pt x="80368" y="232172"/>
                </a:lnTo>
                <a:lnTo>
                  <a:pt x="98227" y="232172"/>
                </a:lnTo>
                <a:lnTo>
                  <a:pt x="116086" y="223243"/>
                </a:lnTo>
                <a:lnTo>
                  <a:pt x="133946" y="205383"/>
                </a:lnTo>
                <a:lnTo>
                  <a:pt x="142875" y="187524"/>
                </a:lnTo>
                <a:lnTo>
                  <a:pt x="151805" y="160735"/>
                </a:lnTo>
                <a:lnTo>
                  <a:pt x="142875" y="133946"/>
                </a:lnTo>
                <a:lnTo>
                  <a:pt x="133946" y="107157"/>
                </a:lnTo>
                <a:lnTo>
                  <a:pt x="116086" y="80368"/>
                </a:lnTo>
                <a:lnTo>
                  <a:pt x="107157" y="62508"/>
                </a:lnTo>
                <a:lnTo>
                  <a:pt x="89297" y="53579"/>
                </a:lnTo>
                <a:lnTo>
                  <a:pt x="80368" y="62508"/>
                </a:lnTo>
                <a:lnTo>
                  <a:pt x="62508" y="80368"/>
                </a:lnTo>
                <a:lnTo>
                  <a:pt x="53578" y="98227"/>
                </a:lnTo>
                <a:lnTo>
                  <a:pt x="62508" y="107157"/>
                </a:lnTo>
                <a:lnTo>
                  <a:pt x="62508" y="116086"/>
                </a:lnTo>
                <a:lnTo>
                  <a:pt x="62508" y="11608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8" name="Freeform 127"/>
          <p:cNvSpPr/>
          <p:nvPr/>
        </p:nvSpPr>
        <p:spPr bwMode="auto">
          <a:xfrm>
            <a:off x="4429125" y="6188273"/>
            <a:ext cx="294681" cy="276821"/>
          </a:xfrm>
          <a:custGeom>
            <a:avLst/>
            <a:gdLst/>
            <a:ahLst/>
            <a:cxnLst/>
            <a:rect l="0" t="0" r="0" b="0"/>
            <a:pathLst>
              <a:path w="294681" h="276821">
                <a:moveTo>
                  <a:pt x="26789" y="98226"/>
                </a:moveTo>
                <a:lnTo>
                  <a:pt x="17859" y="107156"/>
                </a:lnTo>
                <a:lnTo>
                  <a:pt x="8930" y="116086"/>
                </a:lnTo>
                <a:lnTo>
                  <a:pt x="0" y="133945"/>
                </a:lnTo>
                <a:lnTo>
                  <a:pt x="0" y="160734"/>
                </a:lnTo>
                <a:lnTo>
                  <a:pt x="0" y="187523"/>
                </a:lnTo>
                <a:lnTo>
                  <a:pt x="8930" y="205382"/>
                </a:lnTo>
                <a:lnTo>
                  <a:pt x="17859" y="223242"/>
                </a:lnTo>
                <a:lnTo>
                  <a:pt x="26789" y="232172"/>
                </a:lnTo>
                <a:lnTo>
                  <a:pt x="44648" y="232172"/>
                </a:lnTo>
                <a:lnTo>
                  <a:pt x="62508" y="223242"/>
                </a:lnTo>
                <a:lnTo>
                  <a:pt x="80367" y="214312"/>
                </a:lnTo>
                <a:lnTo>
                  <a:pt x="98227" y="187523"/>
                </a:lnTo>
                <a:lnTo>
                  <a:pt x="116086" y="169664"/>
                </a:lnTo>
                <a:lnTo>
                  <a:pt x="116086" y="142875"/>
                </a:lnTo>
                <a:lnTo>
                  <a:pt x="125016" y="125015"/>
                </a:lnTo>
                <a:lnTo>
                  <a:pt x="125016" y="116086"/>
                </a:lnTo>
                <a:lnTo>
                  <a:pt x="125016" y="125015"/>
                </a:lnTo>
                <a:lnTo>
                  <a:pt x="133945" y="151804"/>
                </a:lnTo>
                <a:lnTo>
                  <a:pt x="142875" y="178593"/>
                </a:lnTo>
                <a:lnTo>
                  <a:pt x="160734" y="214312"/>
                </a:lnTo>
                <a:lnTo>
                  <a:pt x="187523" y="241101"/>
                </a:lnTo>
                <a:lnTo>
                  <a:pt x="214313" y="267890"/>
                </a:lnTo>
                <a:lnTo>
                  <a:pt x="241102" y="276820"/>
                </a:lnTo>
                <a:lnTo>
                  <a:pt x="258961" y="267890"/>
                </a:lnTo>
                <a:lnTo>
                  <a:pt x="276820" y="250031"/>
                </a:lnTo>
                <a:lnTo>
                  <a:pt x="285750" y="223242"/>
                </a:lnTo>
                <a:lnTo>
                  <a:pt x="294680" y="187523"/>
                </a:lnTo>
                <a:lnTo>
                  <a:pt x="285750" y="142875"/>
                </a:lnTo>
                <a:lnTo>
                  <a:pt x="267891" y="107156"/>
                </a:lnTo>
                <a:lnTo>
                  <a:pt x="250031" y="62507"/>
                </a:lnTo>
                <a:lnTo>
                  <a:pt x="232172" y="26789"/>
                </a:lnTo>
                <a:lnTo>
                  <a:pt x="214313" y="8929"/>
                </a:lnTo>
                <a:lnTo>
                  <a:pt x="205383" y="0"/>
                </a:lnTo>
                <a:lnTo>
                  <a:pt x="187523" y="8929"/>
                </a:lnTo>
                <a:lnTo>
                  <a:pt x="178594" y="17859"/>
                </a:lnTo>
                <a:lnTo>
                  <a:pt x="169664" y="35718"/>
                </a:lnTo>
                <a:lnTo>
                  <a:pt x="169664" y="53578"/>
                </a:lnTo>
                <a:lnTo>
                  <a:pt x="169664" y="5357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9" name="Freeform 128"/>
          <p:cNvSpPr/>
          <p:nvPr/>
        </p:nvSpPr>
        <p:spPr bwMode="auto">
          <a:xfrm>
            <a:off x="4866680" y="6090046"/>
            <a:ext cx="232173" cy="339329"/>
          </a:xfrm>
          <a:custGeom>
            <a:avLst/>
            <a:gdLst/>
            <a:ahLst/>
            <a:cxnLst/>
            <a:rect l="0" t="0" r="0" b="0"/>
            <a:pathLst>
              <a:path w="232173" h="339329">
                <a:moveTo>
                  <a:pt x="107156" y="0"/>
                </a:moveTo>
                <a:lnTo>
                  <a:pt x="107156" y="8930"/>
                </a:lnTo>
                <a:lnTo>
                  <a:pt x="107156" y="17859"/>
                </a:lnTo>
                <a:lnTo>
                  <a:pt x="98226" y="26789"/>
                </a:lnTo>
                <a:lnTo>
                  <a:pt x="89297" y="35719"/>
                </a:lnTo>
                <a:lnTo>
                  <a:pt x="71437" y="53578"/>
                </a:lnTo>
                <a:lnTo>
                  <a:pt x="44648" y="71438"/>
                </a:lnTo>
                <a:lnTo>
                  <a:pt x="26789" y="89297"/>
                </a:lnTo>
                <a:lnTo>
                  <a:pt x="8929" y="98227"/>
                </a:lnTo>
                <a:lnTo>
                  <a:pt x="0" y="107156"/>
                </a:lnTo>
                <a:lnTo>
                  <a:pt x="8929" y="116086"/>
                </a:lnTo>
                <a:lnTo>
                  <a:pt x="17859" y="116086"/>
                </a:lnTo>
                <a:lnTo>
                  <a:pt x="44648" y="125016"/>
                </a:lnTo>
                <a:lnTo>
                  <a:pt x="80367" y="142875"/>
                </a:lnTo>
                <a:lnTo>
                  <a:pt x="125015" y="151805"/>
                </a:lnTo>
                <a:lnTo>
                  <a:pt x="169664" y="178594"/>
                </a:lnTo>
                <a:lnTo>
                  <a:pt x="196453" y="196453"/>
                </a:lnTo>
                <a:lnTo>
                  <a:pt x="223242" y="223242"/>
                </a:lnTo>
                <a:lnTo>
                  <a:pt x="232172" y="250031"/>
                </a:lnTo>
                <a:lnTo>
                  <a:pt x="232172" y="276820"/>
                </a:lnTo>
                <a:lnTo>
                  <a:pt x="223242" y="303609"/>
                </a:lnTo>
                <a:lnTo>
                  <a:pt x="196453" y="330399"/>
                </a:lnTo>
                <a:lnTo>
                  <a:pt x="169664" y="339328"/>
                </a:lnTo>
                <a:lnTo>
                  <a:pt x="133945" y="339328"/>
                </a:lnTo>
                <a:lnTo>
                  <a:pt x="98226" y="330399"/>
                </a:lnTo>
                <a:lnTo>
                  <a:pt x="62508" y="321469"/>
                </a:lnTo>
                <a:lnTo>
                  <a:pt x="62508" y="32146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0" name="Freeform 129"/>
          <p:cNvSpPr/>
          <p:nvPr/>
        </p:nvSpPr>
        <p:spPr bwMode="auto">
          <a:xfrm>
            <a:off x="2643188" y="6563320"/>
            <a:ext cx="2830711" cy="89297"/>
          </a:xfrm>
          <a:custGeom>
            <a:avLst/>
            <a:gdLst/>
            <a:ahLst/>
            <a:cxnLst/>
            <a:rect l="0" t="0" r="0" b="0"/>
            <a:pathLst>
              <a:path w="2830711" h="89297">
                <a:moveTo>
                  <a:pt x="44648" y="80367"/>
                </a:moveTo>
                <a:lnTo>
                  <a:pt x="35718" y="80367"/>
                </a:lnTo>
                <a:lnTo>
                  <a:pt x="35718" y="80367"/>
                </a:lnTo>
                <a:lnTo>
                  <a:pt x="26789" y="80367"/>
                </a:lnTo>
                <a:lnTo>
                  <a:pt x="17859" y="80367"/>
                </a:lnTo>
                <a:lnTo>
                  <a:pt x="8929" y="80367"/>
                </a:lnTo>
                <a:lnTo>
                  <a:pt x="0" y="80367"/>
                </a:lnTo>
                <a:lnTo>
                  <a:pt x="0" y="80367"/>
                </a:lnTo>
                <a:lnTo>
                  <a:pt x="0" y="80367"/>
                </a:lnTo>
                <a:lnTo>
                  <a:pt x="0" y="80367"/>
                </a:lnTo>
                <a:lnTo>
                  <a:pt x="8929" y="89296"/>
                </a:lnTo>
                <a:lnTo>
                  <a:pt x="35718" y="89296"/>
                </a:lnTo>
                <a:lnTo>
                  <a:pt x="62507" y="89296"/>
                </a:lnTo>
                <a:lnTo>
                  <a:pt x="107156" y="89296"/>
                </a:lnTo>
                <a:lnTo>
                  <a:pt x="151804" y="89296"/>
                </a:lnTo>
                <a:lnTo>
                  <a:pt x="214312" y="89296"/>
                </a:lnTo>
                <a:lnTo>
                  <a:pt x="285750" y="80367"/>
                </a:lnTo>
                <a:lnTo>
                  <a:pt x="366117" y="71437"/>
                </a:lnTo>
                <a:lnTo>
                  <a:pt x="464343" y="62507"/>
                </a:lnTo>
                <a:lnTo>
                  <a:pt x="562570" y="53578"/>
                </a:lnTo>
                <a:lnTo>
                  <a:pt x="803671" y="35718"/>
                </a:lnTo>
                <a:lnTo>
                  <a:pt x="955476" y="26789"/>
                </a:lnTo>
                <a:lnTo>
                  <a:pt x="1143000" y="17859"/>
                </a:lnTo>
                <a:lnTo>
                  <a:pt x="1268015" y="17859"/>
                </a:lnTo>
                <a:lnTo>
                  <a:pt x="1437679" y="8929"/>
                </a:lnTo>
                <a:lnTo>
                  <a:pt x="1634132" y="0"/>
                </a:lnTo>
                <a:lnTo>
                  <a:pt x="1759148" y="0"/>
                </a:lnTo>
                <a:lnTo>
                  <a:pt x="1866304" y="8929"/>
                </a:lnTo>
                <a:lnTo>
                  <a:pt x="1982390" y="17859"/>
                </a:lnTo>
                <a:lnTo>
                  <a:pt x="2098476" y="17859"/>
                </a:lnTo>
                <a:lnTo>
                  <a:pt x="2214562" y="26789"/>
                </a:lnTo>
                <a:lnTo>
                  <a:pt x="2330648" y="35718"/>
                </a:lnTo>
                <a:lnTo>
                  <a:pt x="2437804" y="44648"/>
                </a:lnTo>
                <a:lnTo>
                  <a:pt x="2527101" y="53578"/>
                </a:lnTo>
                <a:lnTo>
                  <a:pt x="2571750" y="62507"/>
                </a:lnTo>
                <a:lnTo>
                  <a:pt x="2625328" y="62507"/>
                </a:lnTo>
                <a:lnTo>
                  <a:pt x="2669976" y="62507"/>
                </a:lnTo>
                <a:lnTo>
                  <a:pt x="2723554" y="62507"/>
                </a:lnTo>
                <a:lnTo>
                  <a:pt x="2759273" y="62507"/>
                </a:lnTo>
                <a:lnTo>
                  <a:pt x="2830710" y="35718"/>
                </a:lnTo>
                <a:lnTo>
                  <a:pt x="2830710" y="3571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1" name="Freeform 130"/>
          <p:cNvSpPr/>
          <p:nvPr/>
        </p:nvSpPr>
        <p:spPr bwMode="auto">
          <a:xfrm>
            <a:off x="5125641" y="4000500"/>
            <a:ext cx="339329" cy="383977"/>
          </a:xfrm>
          <a:custGeom>
            <a:avLst/>
            <a:gdLst/>
            <a:ahLst/>
            <a:cxnLst/>
            <a:rect l="0" t="0" r="0" b="0"/>
            <a:pathLst>
              <a:path w="339329" h="383977">
                <a:moveTo>
                  <a:pt x="321468" y="89296"/>
                </a:moveTo>
                <a:lnTo>
                  <a:pt x="330398" y="80367"/>
                </a:lnTo>
                <a:lnTo>
                  <a:pt x="330398" y="80367"/>
                </a:lnTo>
                <a:lnTo>
                  <a:pt x="339328" y="71437"/>
                </a:lnTo>
                <a:lnTo>
                  <a:pt x="339328" y="53578"/>
                </a:lnTo>
                <a:lnTo>
                  <a:pt x="339328" y="44648"/>
                </a:lnTo>
                <a:lnTo>
                  <a:pt x="330398" y="35718"/>
                </a:lnTo>
                <a:lnTo>
                  <a:pt x="321468" y="17859"/>
                </a:lnTo>
                <a:lnTo>
                  <a:pt x="303609" y="8929"/>
                </a:lnTo>
                <a:lnTo>
                  <a:pt x="267890" y="0"/>
                </a:lnTo>
                <a:lnTo>
                  <a:pt x="241101" y="0"/>
                </a:lnTo>
                <a:lnTo>
                  <a:pt x="196453" y="8929"/>
                </a:lnTo>
                <a:lnTo>
                  <a:pt x="160734" y="26789"/>
                </a:lnTo>
                <a:lnTo>
                  <a:pt x="116086" y="44648"/>
                </a:lnTo>
                <a:lnTo>
                  <a:pt x="80367" y="71437"/>
                </a:lnTo>
                <a:lnTo>
                  <a:pt x="53578" y="98226"/>
                </a:lnTo>
                <a:lnTo>
                  <a:pt x="35718" y="125015"/>
                </a:lnTo>
                <a:lnTo>
                  <a:pt x="35718" y="151804"/>
                </a:lnTo>
                <a:lnTo>
                  <a:pt x="44648" y="169664"/>
                </a:lnTo>
                <a:lnTo>
                  <a:pt x="71437" y="196453"/>
                </a:lnTo>
                <a:lnTo>
                  <a:pt x="107156" y="214312"/>
                </a:lnTo>
                <a:lnTo>
                  <a:pt x="151804" y="232171"/>
                </a:lnTo>
                <a:lnTo>
                  <a:pt x="196453" y="258961"/>
                </a:lnTo>
                <a:lnTo>
                  <a:pt x="241101" y="285750"/>
                </a:lnTo>
                <a:lnTo>
                  <a:pt x="276820" y="312539"/>
                </a:lnTo>
                <a:lnTo>
                  <a:pt x="294679" y="330398"/>
                </a:lnTo>
                <a:lnTo>
                  <a:pt x="303609" y="357187"/>
                </a:lnTo>
                <a:lnTo>
                  <a:pt x="285750" y="366117"/>
                </a:lnTo>
                <a:lnTo>
                  <a:pt x="250031" y="383976"/>
                </a:lnTo>
                <a:lnTo>
                  <a:pt x="214312" y="383976"/>
                </a:lnTo>
                <a:lnTo>
                  <a:pt x="169664" y="383976"/>
                </a:lnTo>
                <a:lnTo>
                  <a:pt x="116086" y="375046"/>
                </a:lnTo>
                <a:lnTo>
                  <a:pt x="71437" y="357187"/>
                </a:lnTo>
                <a:lnTo>
                  <a:pt x="35718" y="348257"/>
                </a:lnTo>
                <a:lnTo>
                  <a:pt x="8929" y="321468"/>
                </a:lnTo>
                <a:lnTo>
                  <a:pt x="0" y="294679"/>
                </a:lnTo>
                <a:lnTo>
                  <a:pt x="8929" y="267890"/>
                </a:lnTo>
                <a:lnTo>
                  <a:pt x="26789" y="232171"/>
                </a:lnTo>
                <a:lnTo>
                  <a:pt x="26789" y="23217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2" name="Freeform 131"/>
          <p:cNvSpPr/>
          <p:nvPr/>
        </p:nvSpPr>
        <p:spPr bwMode="auto">
          <a:xfrm>
            <a:off x="5518547" y="3973711"/>
            <a:ext cx="178595" cy="348258"/>
          </a:xfrm>
          <a:custGeom>
            <a:avLst/>
            <a:gdLst/>
            <a:ahLst/>
            <a:cxnLst/>
            <a:rect l="0" t="0" r="0" b="0"/>
            <a:pathLst>
              <a:path w="178595" h="348258">
                <a:moveTo>
                  <a:pt x="0" y="0"/>
                </a:moveTo>
                <a:lnTo>
                  <a:pt x="8930" y="0"/>
                </a:lnTo>
                <a:lnTo>
                  <a:pt x="17859" y="8929"/>
                </a:lnTo>
                <a:lnTo>
                  <a:pt x="26789" y="26789"/>
                </a:lnTo>
                <a:lnTo>
                  <a:pt x="44648" y="53578"/>
                </a:lnTo>
                <a:lnTo>
                  <a:pt x="53578" y="89296"/>
                </a:lnTo>
                <a:lnTo>
                  <a:pt x="62508" y="142875"/>
                </a:lnTo>
                <a:lnTo>
                  <a:pt x="62508" y="196453"/>
                </a:lnTo>
                <a:lnTo>
                  <a:pt x="62508" y="250031"/>
                </a:lnTo>
                <a:lnTo>
                  <a:pt x="62508" y="285750"/>
                </a:lnTo>
                <a:lnTo>
                  <a:pt x="62508" y="321468"/>
                </a:lnTo>
                <a:lnTo>
                  <a:pt x="80367" y="339328"/>
                </a:lnTo>
                <a:lnTo>
                  <a:pt x="98226" y="348257"/>
                </a:lnTo>
                <a:lnTo>
                  <a:pt x="125016" y="339328"/>
                </a:lnTo>
                <a:lnTo>
                  <a:pt x="142875" y="330398"/>
                </a:lnTo>
                <a:lnTo>
                  <a:pt x="169664" y="312539"/>
                </a:lnTo>
                <a:lnTo>
                  <a:pt x="169664" y="294679"/>
                </a:lnTo>
                <a:lnTo>
                  <a:pt x="178594" y="267890"/>
                </a:lnTo>
                <a:lnTo>
                  <a:pt x="178594" y="26789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3" name="Freeform 132"/>
          <p:cNvSpPr/>
          <p:nvPr/>
        </p:nvSpPr>
        <p:spPr bwMode="auto">
          <a:xfrm>
            <a:off x="5366742" y="4125515"/>
            <a:ext cx="276822" cy="53579"/>
          </a:xfrm>
          <a:custGeom>
            <a:avLst/>
            <a:gdLst/>
            <a:ahLst/>
            <a:cxnLst/>
            <a:rect l="0" t="0" r="0" b="0"/>
            <a:pathLst>
              <a:path w="276822" h="53579">
                <a:moveTo>
                  <a:pt x="0" y="53578"/>
                </a:moveTo>
                <a:lnTo>
                  <a:pt x="8930" y="44649"/>
                </a:lnTo>
                <a:lnTo>
                  <a:pt x="44649" y="44649"/>
                </a:lnTo>
                <a:lnTo>
                  <a:pt x="89297" y="35719"/>
                </a:lnTo>
                <a:lnTo>
                  <a:pt x="142875" y="26789"/>
                </a:lnTo>
                <a:lnTo>
                  <a:pt x="196453" y="26789"/>
                </a:lnTo>
                <a:lnTo>
                  <a:pt x="241102" y="8930"/>
                </a:lnTo>
                <a:lnTo>
                  <a:pt x="276821" y="0"/>
                </a:lnTo>
                <a:lnTo>
                  <a:pt x="276821"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4" name="Freeform 133"/>
          <p:cNvSpPr/>
          <p:nvPr/>
        </p:nvSpPr>
        <p:spPr bwMode="auto">
          <a:xfrm>
            <a:off x="5661422" y="4080867"/>
            <a:ext cx="357188" cy="214313"/>
          </a:xfrm>
          <a:custGeom>
            <a:avLst/>
            <a:gdLst/>
            <a:ahLst/>
            <a:cxnLst/>
            <a:rect l="0" t="0" r="0" b="0"/>
            <a:pathLst>
              <a:path w="357188" h="214313">
                <a:moveTo>
                  <a:pt x="71437" y="0"/>
                </a:moveTo>
                <a:lnTo>
                  <a:pt x="71437" y="8929"/>
                </a:lnTo>
                <a:lnTo>
                  <a:pt x="62508" y="17859"/>
                </a:lnTo>
                <a:lnTo>
                  <a:pt x="44648" y="44648"/>
                </a:lnTo>
                <a:lnTo>
                  <a:pt x="26789" y="89297"/>
                </a:lnTo>
                <a:lnTo>
                  <a:pt x="8930" y="125015"/>
                </a:lnTo>
                <a:lnTo>
                  <a:pt x="8930" y="160734"/>
                </a:lnTo>
                <a:lnTo>
                  <a:pt x="0" y="187523"/>
                </a:lnTo>
                <a:lnTo>
                  <a:pt x="8930" y="205383"/>
                </a:lnTo>
                <a:lnTo>
                  <a:pt x="17859" y="214312"/>
                </a:lnTo>
                <a:lnTo>
                  <a:pt x="35719" y="205383"/>
                </a:lnTo>
                <a:lnTo>
                  <a:pt x="53578" y="187523"/>
                </a:lnTo>
                <a:lnTo>
                  <a:pt x="62508" y="169664"/>
                </a:lnTo>
                <a:lnTo>
                  <a:pt x="71437" y="142875"/>
                </a:lnTo>
                <a:lnTo>
                  <a:pt x="80367" y="116086"/>
                </a:lnTo>
                <a:lnTo>
                  <a:pt x="89297" y="98226"/>
                </a:lnTo>
                <a:lnTo>
                  <a:pt x="89297" y="80367"/>
                </a:lnTo>
                <a:lnTo>
                  <a:pt x="89297" y="71437"/>
                </a:lnTo>
                <a:lnTo>
                  <a:pt x="89297" y="80367"/>
                </a:lnTo>
                <a:lnTo>
                  <a:pt x="89297" y="98226"/>
                </a:lnTo>
                <a:lnTo>
                  <a:pt x="80367" y="116086"/>
                </a:lnTo>
                <a:lnTo>
                  <a:pt x="80367" y="133945"/>
                </a:lnTo>
                <a:lnTo>
                  <a:pt x="89297" y="160734"/>
                </a:lnTo>
                <a:lnTo>
                  <a:pt x="98226" y="178594"/>
                </a:lnTo>
                <a:lnTo>
                  <a:pt x="107156" y="178594"/>
                </a:lnTo>
                <a:lnTo>
                  <a:pt x="125016" y="187523"/>
                </a:lnTo>
                <a:lnTo>
                  <a:pt x="133945" y="178594"/>
                </a:lnTo>
                <a:lnTo>
                  <a:pt x="151805" y="160734"/>
                </a:lnTo>
                <a:lnTo>
                  <a:pt x="160734" y="142875"/>
                </a:lnTo>
                <a:lnTo>
                  <a:pt x="169664" y="125015"/>
                </a:lnTo>
                <a:lnTo>
                  <a:pt x="178594" y="98226"/>
                </a:lnTo>
                <a:lnTo>
                  <a:pt x="178594" y="80367"/>
                </a:lnTo>
                <a:lnTo>
                  <a:pt x="178594" y="62508"/>
                </a:lnTo>
                <a:lnTo>
                  <a:pt x="178594" y="62508"/>
                </a:lnTo>
                <a:lnTo>
                  <a:pt x="178594" y="62508"/>
                </a:lnTo>
                <a:lnTo>
                  <a:pt x="178594" y="71437"/>
                </a:lnTo>
                <a:lnTo>
                  <a:pt x="178594" y="89297"/>
                </a:lnTo>
                <a:lnTo>
                  <a:pt x="169664" y="116086"/>
                </a:lnTo>
                <a:lnTo>
                  <a:pt x="178594" y="142875"/>
                </a:lnTo>
                <a:lnTo>
                  <a:pt x="178594" y="151804"/>
                </a:lnTo>
                <a:lnTo>
                  <a:pt x="178594" y="169664"/>
                </a:lnTo>
                <a:lnTo>
                  <a:pt x="187523" y="169664"/>
                </a:lnTo>
                <a:lnTo>
                  <a:pt x="196453" y="169664"/>
                </a:lnTo>
                <a:lnTo>
                  <a:pt x="205383" y="151804"/>
                </a:lnTo>
                <a:lnTo>
                  <a:pt x="223242" y="133945"/>
                </a:lnTo>
                <a:lnTo>
                  <a:pt x="232172" y="116086"/>
                </a:lnTo>
                <a:lnTo>
                  <a:pt x="250031" y="98226"/>
                </a:lnTo>
                <a:lnTo>
                  <a:pt x="258961" y="80367"/>
                </a:lnTo>
                <a:lnTo>
                  <a:pt x="267891" y="71437"/>
                </a:lnTo>
                <a:lnTo>
                  <a:pt x="276820" y="80367"/>
                </a:lnTo>
                <a:lnTo>
                  <a:pt x="285750" y="89297"/>
                </a:lnTo>
                <a:lnTo>
                  <a:pt x="303609" y="107156"/>
                </a:lnTo>
                <a:lnTo>
                  <a:pt x="312539" y="125015"/>
                </a:lnTo>
                <a:lnTo>
                  <a:pt x="312539" y="142875"/>
                </a:lnTo>
                <a:lnTo>
                  <a:pt x="321469" y="142875"/>
                </a:lnTo>
                <a:lnTo>
                  <a:pt x="330398" y="142875"/>
                </a:lnTo>
                <a:lnTo>
                  <a:pt x="339328" y="125015"/>
                </a:lnTo>
                <a:lnTo>
                  <a:pt x="357187" y="107156"/>
                </a:lnTo>
                <a:lnTo>
                  <a:pt x="357187" y="10715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5" name="Freeform 134"/>
          <p:cNvSpPr/>
          <p:nvPr/>
        </p:nvSpPr>
        <p:spPr bwMode="auto">
          <a:xfrm>
            <a:off x="5973961" y="3884414"/>
            <a:ext cx="160735" cy="321469"/>
          </a:xfrm>
          <a:custGeom>
            <a:avLst/>
            <a:gdLst/>
            <a:ahLst/>
            <a:cxnLst/>
            <a:rect l="0" t="0" r="0" b="0"/>
            <a:pathLst>
              <a:path w="160735" h="321469">
                <a:moveTo>
                  <a:pt x="160734" y="44648"/>
                </a:moveTo>
                <a:lnTo>
                  <a:pt x="160734" y="35718"/>
                </a:lnTo>
                <a:lnTo>
                  <a:pt x="151805" y="26789"/>
                </a:lnTo>
                <a:lnTo>
                  <a:pt x="142875" y="8929"/>
                </a:lnTo>
                <a:lnTo>
                  <a:pt x="125016" y="0"/>
                </a:lnTo>
                <a:lnTo>
                  <a:pt x="116086" y="0"/>
                </a:lnTo>
                <a:lnTo>
                  <a:pt x="98227" y="8929"/>
                </a:lnTo>
                <a:lnTo>
                  <a:pt x="80367" y="17859"/>
                </a:lnTo>
                <a:lnTo>
                  <a:pt x="62508" y="35718"/>
                </a:lnTo>
                <a:lnTo>
                  <a:pt x="53578" y="53578"/>
                </a:lnTo>
                <a:lnTo>
                  <a:pt x="44648" y="80367"/>
                </a:lnTo>
                <a:lnTo>
                  <a:pt x="53578" y="107156"/>
                </a:lnTo>
                <a:lnTo>
                  <a:pt x="53578" y="142875"/>
                </a:lnTo>
                <a:lnTo>
                  <a:pt x="62508" y="187523"/>
                </a:lnTo>
                <a:lnTo>
                  <a:pt x="80367" y="223242"/>
                </a:lnTo>
                <a:lnTo>
                  <a:pt x="89297" y="258961"/>
                </a:lnTo>
                <a:lnTo>
                  <a:pt x="98227" y="285750"/>
                </a:lnTo>
                <a:lnTo>
                  <a:pt x="98227" y="303609"/>
                </a:lnTo>
                <a:lnTo>
                  <a:pt x="89297" y="321468"/>
                </a:lnTo>
                <a:lnTo>
                  <a:pt x="80367" y="321468"/>
                </a:lnTo>
                <a:lnTo>
                  <a:pt x="62508" y="321468"/>
                </a:lnTo>
                <a:lnTo>
                  <a:pt x="35719" y="312539"/>
                </a:lnTo>
                <a:lnTo>
                  <a:pt x="17859" y="294679"/>
                </a:lnTo>
                <a:lnTo>
                  <a:pt x="0" y="276820"/>
                </a:lnTo>
                <a:lnTo>
                  <a:pt x="0" y="27682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6" name="Freeform 135"/>
          <p:cNvSpPr/>
          <p:nvPr/>
        </p:nvSpPr>
        <p:spPr bwMode="auto">
          <a:xfrm>
            <a:off x="5938242" y="4098726"/>
            <a:ext cx="196454" cy="17861"/>
          </a:xfrm>
          <a:custGeom>
            <a:avLst/>
            <a:gdLst/>
            <a:ahLst/>
            <a:cxnLst/>
            <a:rect l="0" t="0" r="0" b="0"/>
            <a:pathLst>
              <a:path w="196454" h="17861">
                <a:moveTo>
                  <a:pt x="0" y="0"/>
                </a:moveTo>
                <a:lnTo>
                  <a:pt x="0" y="0"/>
                </a:lnTo>
                <a:lnTo>
                  <a:pt x="8930" y="0"/>
                </a:lnTo>
                <a:lnTo>
                  <a:pt x="17860" y="0"/>
                </a:lnTo>
                <a:lnTo>
                  <a:pt x="26789" y="8930"/>
                </a:lnTo>
                <a:lnTo>
                  <a:pt x="53578" y="8930"/>
                </a:lnTo>
                <a:lnTo>
                  <a:pt x="71438" y="17860"/>
                </a:lnTo>
                <a:lnTo>
                  <a:pt x="98227" y="17860"/>
                </a:lnTo>
                <a:lnTo>
                  <a:pt x="133946" y="17860"/>
                </a:lnTo>
                <a:lnTo>
                  <a:pt x="160735" y="17860"/>
                </a:lnTo>
                <a:lnTo>
                  <a:pt x="178594" y="17860"/>
                </a:lnTo>
                <a:lnTo>
                  <a:pt x="196453" y="8930"/>
                </a:lnTo>
                <a:lnTo>
                  <a:pt x="196453"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7" name="Freeform 136"/>
          <p:cNvSpPr/>
          <p:nvPr/>
        </p:nvSpPr>
        <p:spPr bwMode="auto">
          <a:xfrm>
            <a:off x="6098977" y="4080867"/>
            <a:ext cx="116087" cy="80368"/>
          </a:xfrm>
          <a:custGeom>
            <a:avLst/>
            <a:gdLst/>
            <a:ahLst/>
            <a:cxnLst/>
            <a:rect l="0" t="0" r="0" b="0"/>
            <a:pathLst>
              <a:path w="116087" h="80368">
                <a:moveTo>
                  <a:pt x="35718" y="53578"/>
                </a:moveTo>
                <a:lnTo>
                  <a:pt x="35718" y="62508"/>
                </a:lnTo>
                <a:lnTo>
                  <a:pt x="35718" y="62508"/>
                </a:lnTo>
                <a:lnTo>
                  <a:pt x="35718" y="71437"/>
                </a:lnTo>
                <a:lnTo>
                  <a:pt x="44648" y="80367"/>
                </a:lnTo>
                <a:lnTo>
                  <a:pt x="53578" y="80367"/>
                </a:lnTo>
                <a:lnTo>
                  <a:pt x="62507" y="71437"/>
                </a:lnTo>
                <a:lnTo>
                  <a:pt x="80367" y="71437"/>
                </a:lnTo>
                <a:lnTo>
                  <a:pt x="89296" y="62508"/>
                </a:lnTo>
                <a:lnTo>
                  <a:pt x="107156" y="44648"/>
                </a:lnTo>
                <a:lnTo>
                  <a:pt x="116086" y="35719"/>
                </a:lnTo>
                <a:lnTo>
                  <a:pt x="116086" y="26789"/>
                </a:lnTo>
                <a:lnTo>
                  <a:pt x="107156" y="8929"/>
                </a:lnTo>
                <a:lnTo>
                  <a:pt x="89296" y="0"/>
                </a:lnTo>
                <a:lnTo>
                  <a:pt x="71437" y="0"/>
                </a:lnTo>
                <a:lnTo>
                  <a:pt x="44648" y="8929"/>
                </a:lnTo>
                <a:lnTo>
                  <a:pt x="26789" y="17859"/>
                </a:lnTo>
                <a:lnTo>
                  <a:pt x="8929" y="35719"/>
                </a:lnTo>
                <a:lnTo>
                  <a:pt x="0" y="53578"/>
                </a:lnTo>
                <a:lnTo>
                  <a:pt x="0" y="71437"/>
                </a:lnTo>
                <a:lnTo>
                  <a:pt x="8929" y="71437"/>
                </a:lnTo>
                <a:lnTo>
                  <a:pt x="26789" y="62508"/>
                </a:lnTo>
                <a:lnTo>
                  <a:pt x="26789" y="6250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8" name="Freeform 137"/>
          <p:cNvSpPr/>
          <p:nvPr/>
        </p:nvSpPr>
        <p:spPr bwMode="auto">
          <a:xfrm>
            <a:off x="6295430" y="4036218"/>
            <a:ext cx="142876" cy="125017"/>
          </a:xfrm>
          <a:custGeom>
            <a:avLst/>
            <a:gdLst/>
            <a:ahLst/>
            <a:cxnLst/>
            <a:rect l="0" t="0" r="0" b="0"/>
            <a:pathLst>
              <a:path w="142876" h="125017">
                <a:moveTo>
                  <a:pt x="8929" y="35719"/>
                </a:moveTo>
                <a:lnTo>
                  <a:pt x="8929" y="44649"/>
                </a:lnTo>
                <a:lnTo>
                  <a:pt x="8929" y="53578"/>
                </a:lnTo>
                <a:lnTo>
                  <a:pt x="17859" y="71438"/>
                </a:lnTo>
                <a:lnTo>
                  <a:pt x="17859" y="89297"/>
                </a:lnTo>
                <a:lnTo>
                  <a:pt x="26789" y="107157"/>
                </a:lnTo>
                <a:lnTo>
                  <a:pt x="17859" y="116086"/>
                </a:lnTo>
                <a:lnTo>
                  <a:pt x="17859" y="125016"/>
                </a:lnTo>
                <a:lnTo>
                  <a:pt x="8929" y="125016"/>
                </a:lnTo>
                <a:lnTo>
                  <a:pt x="8929" y="116086"/>
                </a:lnTo>
                <a:lnTo>
                  <a:pt x="0" y="107157"/>
                </a:lnTo>
                <a:lnTo>
                  <a:pt x="0" y="89297"/>
                </a:lnTo>
                <a:lnTo>
                  <a:pt x="8929" y="71438"/>
                </a:lnTo>
                <a:lnTo>
                  <a:pt x="26789" y="53578"/>
                </a:lnTo>
                <a:lnTo>
                  <a:pt x="44648" y="26789"/>
                </a:lnTo>
                <a:lnTo>
                  <a:pt x="71437" y="17860"/>
                </a:lnTo>
                <a:lnTo>
                  <a:pt x="89297" y="8930"/>
                </a:lnTo>
                <a:lnTo>
                  <a:pt x="116086" y="8930"/>
                </a:lnTo>
                <a:lnTo>
                  <a:pt x="133945" y="8930"/>
                </a:lnTo>
                <a:lnTo>
                  <a:pt x="142875" y="0"/>
                </a:lnTo>
                <a:lnTo>
                  <a:pt x="142875"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9" name="Freeform 138"/>
          <p:cNvSpPr/>
          <p:nvPr/>
        </p:nvSpPr>
        <p:spPr bwMode="auto">
          <a:xfrm>
            <a:off x="6447234" y="3884414"/>
            <a:ext cx="187525" cy="303610"/>
          </a:xfrm>
          <a:custGeom>
            <a:avLst/>
            <a:gdLst/>
            <a:ahLst/>
            <a:cxnLst/>
            <a:rect l="0" t="0" r="0" b="0"/>
            <a:pathLst>
              <a:path w="187525" h="303610">
                <a:moveTo>
                  <a:pt x="80368" y="133945"/>
                </a:moveTo>
                <a:lnTo>
                  <a:pt x="71438" y="133945"/>
                </a:lnTo>
                <a:lnTo>
                  <a:pt x="62508" y="133945"/>
                </a:lnTo>
                <a:lnTo>
                  <a:pt x="53579" y="151804"/>
                </a:lnTo>
                <a:lnTo>
                  <a:pt x="35719" y="169664"/>
                </a:lnTo>
                <a:lnTo>
                  <a:pt x="17860" y="187523"/>
                </a:lnTo>
                <a:lnTo>
                  <a:pt x="0" y="214312"/>
                </a:lnTo>
                <a:lnTo>
                  <a:pt x="0" y="241101"/>
                </a:lnTo>
                <a:lnTo>
                  <a:pt x="0" y="258961"/>
                </a:lnTo>
                <a:lnTo>
                  <a:pt x="8930" y="267890"/>
                </a:lnTo>
                <a:lnTo>
                  <a:pt x="35719" y="267890"/>
                </a:lnTo>
                <a:lnTo>
                  <a:pt x="62508" y="267890"/>
                </a:lnTo>
                <a:lnTo>
                  <a:pt x="89297" y="250031"/>
                </a:lnTo>
                <a:lnTo>
                  <a:pt x="125016" y="232172"/>
                </a:lnTo>
                <a:lnTo>
                  <a:pt x="151805" y="205382"/>
                </a:lnTo>
                <a:lnTo>
                  <a:pt x="169664" y="178593"/>
                </a:lnTo>
                <a:lnTo>
                  <a:pt x="178594" y="142875"/>
                </a:lnTo>
                <a:lnTo>
                  <a:pt x="187524" y="116086"/>
                </a:lnTo>
                <a:lnTo>
                  <a:pt x="178594" y="80367"/>
                </a:lnTo>
                <a:lnTo>
                  <a:pt x="169664" y="53578"/>
                </a:lnTo>
                <a:lnTo>
                  <a:pt x="160735" y="26789"/>
                </a:lnTo>
                <a:lnTo>
                  <a:pt x="133946" y="8929"/>
                </a:lnTo>
                <a:lnTo>
                  <a:pt x="125016" y="0"/>
                </a:lnTo>
                <a:lnTo>
                  <a:pt x="107157" y="8929"/>
                </a:lnTo>
                <a:lnTo>
                  <a:pt x="80368" y="26789"/>
                </a:lnTo>
                <a:lnTo>
                  <a:pt x="62508" y="62507"/>
                </a:lnTo>
                <a:lnTo>
                  <a:pt x="53579" y="107156"/>
                </a:lnTo>
                <a:lnTo>
                  <a:pt x="53579" y="151804"/>
                </a:lnTo>
                <a:lnTo>
                  <a:pt x="62508" y="205382"/>
                </a:lnTo>
                <a:lnTo>
                  <a:pt x="80368" y="250031"/>
                </a:lnTo>
                <a:lnTo>
                  <a:pt x="107157" y="285750"/>
                </a:lnTo>
                <a:lnTo>
                  <a:pt x="142875" y="303609"/>
                </a:lnTo>
                <a:lnTo>
                  <a:pt x="169664" y="303609"/>
                </a:lnTo>
                <a:lnTo>
                  <a:pt x="187524" y="294679"/>
                </a:lnTo>
                <a:lnTo>
                  <a:pt x="187524" y="29467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0" name="Freeform 139"/>
          <p:cNvSpPr/>
          <p:nvPr/>
        </p:nvSpPr>
        <p:spPr bwMode="auto">
          <a:xfrm>
            <a:off x="5866805" y="4188023"/>
            <a:ext cx="383977" cy="383978"/>
          </a:xfrm>
          <a:custGeom>
            <a:avLst/>
            <a:gdLst/>
            <a:ahLst/>
            <a:cxnLst/>
            <a:rect l="0" t="0" r="0" b="0"/>
            <a:pathLst>
              <a:path w="383977" h="383978">
                <a:moveTo>
                  <a:pt x="0" y="151805"/>
                </a:moveTo>
                <a:lnTo>
                  <a:pt x="0" y="160734"/>
                </a:lnTo>
                <a:lnTo>
                  <a:pt x="0" y="160734"/>
                </a:lnTo>
                <a:lnTo>
                  <a:pt x="0" y="160734"/>
                </a:lnTo>
                <a:lnTo>
                  <a:pt x="8929" y="151805"/>
                </a:lnTo>
                <a:lnTo>
                  <a:pt x="17859" y="151805"/>
                </a:lnTo>
                <a:lnTo>
                  <a:pt x="26789" y="151805"/>
                </a:lnTo>
                <a:lnTo>
                  <a:pt x="35718" y="151805"/>
                </a:lnTo>
                <a:lnTo>
                  <a:pt x="44648" y="151805"/>
                </a:lnTo>
                <a:lnTo>
                  <a:pt x="44648" y="151805"/>
                </a:lnTo>
                <a:lnTo>
                  <a:pt x="53578" y="160734"/>
                </a:lnTo>
                <a:lnTo>
                  <a:pt x="53578" y="169664"/>
                </a:lnTo>
                <a:lnTo>
                  <a:pt x="62508" y="187523"/>
                </a:lnTo>
                <a:lnTo>
                  <a:pt x="80367" y="214313"/>
                </a:lnTo>
                <a:lnTo>
                  <a:pt x="89297" y="241102"/>
                </a:lnTo>
                <a:lnTo>
                  <a:pt x="107156" y="267891"/>
                </a:lnTo>
                <a:lnTo>
                  <a:pt x="125015" y="303609"/>
                </a:lnTo>
                <a:lnTo>
                  <a:pt x="133945" y="321469"/>
                </a:lnTo>
                <a:lnTo>
                  <a:pt x="151804" y="339328"/>
                </a:lnTo>
                <a:lnTo>
                  <a:pt x="169664" y="348258"/>
                </a:lnTo>
                <a:lnTo>
                  <a:pt x="178593" y="348258"/>
                </a:lnTo>
                <a:lnTo>
                  <a:pt x="196453" y="339328"/>
                </a:lnTo>
                <a:lnTo>
                  <a:pt x="196453" y="330398"/>
                </a:lnTo>
                <a:lnTo>
                  <a:pt x="214312" y="312539"/>
                </a:lnTo>
                <a:lnTo>
                  <a:pt x="223242" y="294680"/>
                </a:lnTo>
                <a:lnTo>
                  <a:pt x="232172" y="285750"/>
                </a:lnTo>
                <a:lnTo>
                  <a:pt x="232172" y="267891"/>
                </a:lnTo>
                <a:lnTo>
                  <a:pt x="232172" y="250031"/>
                </a:lnTo>
                <a:lnTo>
                  <a:pt x="232172" y="223242"/>
                </a:lnTo>
                <a:lnTo>
                  <a:pt x="232172" y="205383"/>
                </a:lnTo>
                <a:lnTo>
                  <a:pt x="232172" y="187523"/>
                </a:lnTo>
                <a:lnTo>
                  <a:pt x="232172" y="169664"/>
                </a:lnTo>
                <a:lnTo>
                  <a:pt x="232172" y="151805"/>
                </a:lnTo>
                <a:lnTo>
                  <a:pt x="232172" y="151805"/>
                </a:lnTo>
                <a:lnTo>
                  <a:pt x="232172" y="151805"/>
                </a:lnTo>
                <a:lnTo>
                  <a:pt x="241101" y="169664"/>
                </a:lnTo>
                <a:lnTo>
                  <a:pt x="241101" y="205383"/>
                </a:lnTo>
                <a:lnTo>
                  <a:pt x="250031" y="258961"/>
                </a:lnTo>
                <a:lnTo>
                  <a:pt x="267890" y="303609"/>
                </a:lnTo>
                <a:lnTo>
                  <a:pt x="276820" y="348258"/>
                </a:lnTo>
                <a:lnTo>
                  <a:pt x="294679" y="375047"/>
                </a:lnTo>
                <a:lnTo>
                  <a:pt x="312539" y="383977"/>
                </a:lnTo>
                <a:lnTo>
                  <a:pt x="339328" y="383977"/>
                </a:lnTo>
                <a:lnTo>
                  <a:pt x="357187" y="366117"/>
                </a:lnTo>
                <a:lnTo>
                  <a:pt x="375047" y="339328"/>
                </a:lnTo>
                <a:lnTo>
                  <a:pt x="383976" y="294680"/>
                </a:lnTo>
                <a:lnTo>
                  <a:pt x="383976" y="258961"/>
                </a:lnTo>
                <a:lnTo>
                  <a:pt x="383976" y="205383"/>
                </a:lnTo>
                <a:lnTo>
                  <a:pt x="375047" y="160734"/>
                </a:lnTo>
                <a:lnTo>
                  <a:pt x="366117" y="125016"/>
                </a:lnTo>
                <a:lnTo>
                  <a:pt x="366117" y="80367"/>
                </a:lnTo>
                <a:lnTo>
                  <a:pt x="357187" y="53578"/>
                </a:lnTo>
                <a:lnTo>
                  <a:pt x="357187" y="35719"/>
                </a:lnTo>
                <a:lnTo>
                  <a:pt x="366117" y="17859"/>
                </a:lnTo>
                <a:lnTo>
                  <a:pt x="366117" y="17859"/>
                </a:lnTo>
                <a:lnTo>
                  <a:pt x="366117" y="8930"/>
                </a:lnTo>
                <a:lnTo>
                  <a:pt x="366117" y="8930"/>
                </a:lnTo>
                <a:lnTo>
                  <a:pt x="366117" y="8930"/>
                </a:lnTo>
                <a:lnTo>
                  <a:pt x="375047" y="8930"/>
                </a:lnTo>
                <a:lnTo>
                  <a:pt x="375047" y="0"/>
                </a:lnTo>
                <a:lnTo>
                  <a:pt x="375047"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1" name="Freeform 140"/>
          <p:cNvSpPr/>
          <p:nvPr/>
        </p:nvSpPr>
        <p:spPr bwMode="auto">
          <a:xfrm>
            <a:off x="6545461" y="4304109"/>
            <a:ext cx="205384" cy="71438"/>
          </a:xfrm>
          <a:custGeom>
            <a:avLst/>
            <a:gdLst/>
            <a:ahLst/>
            <a:cxnLst/>
            <a:rect l="0" t="0" r="0" b="0"/>
            <a:pathLst>
              <a:path w="205384" h="71438">
                <a:moveTo>
                  <a:pt x="0" y="71437"/>
                </a:moveTo>
                <a:lnTo>
                  <a:pt x="8930" y="62508"/>
                </a:lnTo>
                <a:lnTo>
                  <a:pt x="17859" y="62508"/>
                </a:lnTo>
                <a:lnTo>
                  <a:pt x="35719" y="53578"/>
                </a:lnTo>
                <a:lnTo>
                  <a:pt x="62508" y="44648"/>
                </a:lnTo>
                <a:lnTo>
                  <a:pt x="98227" y="35719"/>
                </a:lnTo>
                <a:lnTo>
                  <a:pt x="133945" y="26789"/>
                </a:lnTo>
                <a:lnTo>
                  <a:pt x="160734" y="17859"/>
                </a:lnTo>
                <a:lnTo>
                  <a:pt x="187523" y="8930"/>
                </a:lnTo>
                <a:lnTo>
                  <a:pt x="205383" y="0"/>
                </a:lnTo>
                <a:lnTo>
                  <a:pt x="205383"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2" name="Freeform 141"/>
          <p:cNvSpPr/>
          <p:nvPr/>
        </p:nvSpPr>
        <p:spPr bwMode="auto">
          <a:xfrm>
            <a:off x="6991945" y="4080867"/>
            <a:ext cx="285751" cy="321470"/>
          </a:xfrm>
          <a:custGeom>
            <a:avLst/>
            <a:gdLst/>
            <a:ahLst/>
            <a:cxnLst/>
            <a:rect l="0" t="0" r="0" b="0"/>
            <a:pathLst>
              <a:path w="285751" h="321470">
                <a:moveTo>
                  <a:pt x="0" y="98226"/>
                </a:moveTo>
                <a:lnTo>
                  <a:pt x="0" y="98226"/>
                </a:lnTo>
                <a:lnTo>
                  <a:pt x="0" y="98226"/>
                </a:lnTo>
                <a:lnTo>
                  <a:pt x="8930" y="98226"/>
                </a:lnTo>
                <a:lnTo>
                  <a:pt x="17860" y="98226"/>
                </a:lnTo>
                <a:lnTo>
                  <a:pt x="26789" y="125015"/>
                </a:lnTo>
                <a:lnTo>
                  <a:pt x="26789" y="151804"/>
                </a:lnTo>
                <a:lnTo>
                  <a:pt x="35719" y="196453"/>
                </a:lnTo>
                <a:lnTo>
                  <a:pt x="35719" y="232172"/>
                </a:lnTo>
                <a:lnTo>
                  <a:pt x="44649" y="276820"/>
                </a:lnTo>
                <a:lnTo>
                  <a:pt x="62508" y="303609"/>
                </a:lnTo>
                <a:lnTo>
                  <a:pt x="80368" y="321469"/>
                </a:lnTo>
                <a:lnTo>
                  <a:pt x="98227" y="321469"/>
                </a:lnTo>
                <a:lnTo>
                  <a:pt x="116086" y="312539"/>
                </a:lnTo>
                <a:lnTo>
                  <a:pt x="133946" y="285750"/>
                </a:lnTo>
                <a:lnTo>
                  <a:pt x="151805" y="250031"/>
                </a:lnTo>
                <a:lnTo>
                  <a:pt x="160735" y="214312"/>
                </a:lnTo>
                <a:lnTo>
                  <a:pt x="160735" y="178594"/>
                </a:lnTo>
                <a:lnTo>
                  <a:pt x="169664" y="142875"/>
                </a:lnTo>
                <a:lnTo>
                  <a:pt x="169664" y="116086"/>
                </a:lnTo>
                <a:lnTo>
                  <a:pt x="169664" y="98226"/>
                </a:lnTo>
                <a:lnTo>
                  <a:pt x="169664" y="98226"/>
                </a:lnTo>
                <a:lnTo>
                  <a:pt x="169664" y="107156"/>
                </a:lnTo>
                <a:lnTo>
                  <a:pt x="169664" y="133945"/>
                </a:lnTo>
                <a:lnTo>
                  <a:pt x="169664" y="169664"/>
                </a:lnTo>
                <a:lnTo>
                  <a:pt x="169664" y="205383"/>
                </a:lnTo>
                <a:lnTo>
                  <a:pt x="178594" y="232172"/>
                </a:lnTo>
                <a:lnTo>
                  <a:pt x="196453" y="241101"/>
                </a:lnTo>
                <a:lnTo>
                  <a:pt x="214313" y="250031"/>
                </a:lnTo>
                <a:lnTo>
                  <a:pt x="241102" y="250031"/>
                </a:lnTo>
                <a:lnTo>
                  <a:pt x="258961" y="241101"/>
                </a:lnTo>
                <a:lnTo>
                  <a:pt x="276821" y="223242"/>
                </a:lnTo>
                <a:lnTo>
                  <a:pt x="285750" y="205383"/>
                </a:lnTo>
                <a:lnTo>
                  <a:pt x="285750" y="169664"/>
                </a:lnTo>
                <a:lnTo>
                  <a:pt x="285750" y="133945"/>
                </a:lnTo>
                <a:lnTo>
                  <a:pt x="276821" y="98226"/>
                </a:lnTo>
                <a:lnTo>
                  <a:pt x="276821" y="71437"/>
                </a:lnTo>
                <a:lnTo>
                  <a:pt x="276821" y="44648"/>
                </a:lnTo>
                <a:lnTo>
                  <a:pt x="267891" y="17859"/>
                </a:lnTo>
                <a:lnTo>
                  <a:pt x="267891" y="8929"/>
                </a:lnTo>
                <a:lnTo>
                  <a:pt x="267891" y="0"/>
                </a:lnTo>
                <a:lnTo>
                  <a:pt x="267891" y="0"/>
                </a:lnTo>
                <a:lnTo>
                  <a:pt x="276821" y="0"/>
                </a:lnTo>
                <a:lnTo>
                  <a:pt x="285750" y="0"/>
                </a:lnTo>
                <a:lnTo>
                  <a:pt x="28575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3" name="Freeform 142"/>
          <p:cNvSpPr/>
          <p:nvPr/>
        </p:nvSpPr>
        <p:spPr bwMode="auto">
          <a:xfrm>
            <a:off x="7420570" y="4205882"/>
            <a:ext cx="80369" cy="133947"/>
          </a:xfrm>
          <a:custGeom>
            <a:avLst/>
            <a:gdLst/>
            <a:ahLst/>
            <a:cxnLst/>
            <a:rect l="0" t="0" r="0" b="0"/>
            <a:pathLst>
              <a:path w="80369" h="133947">
                <a:moveTo>
                  <a:pt x="0" y="0"/>
                </a:moveTo>
                <a:lnTo>
                  <a:pt x="8930" y="17860"/>
                </a:lnTo>
                <a:lnTo>
                  <a:pt x="17860" y="35719"/>
                </a:lnTo>
                <a:lnTo>
                  <a:pt x="26789" y="71438"/>
                </a:lnTo>
                <a:lnTo>
                  <a:pt x="44649" y="98227"/>
                </a:lnTo>
                <a:lnTo>
                  <a:pt x="53578" y="116086"/>
                </a:lnTo>
                <a:lnTo>
                  <a:pt x="71438" y="133946"/>
                </a:lnTo>
                <a:lnTo>
                  <a:pt x="80368" y="125016"/>
                </a:lnTo>
                <a:lnTo>
                  <a:pt x="80368" y="107157"/>
                </a:lnTo>
                <a:lnTo>
                  <a:pt x="71438" y="80368"/>
                </a:lnTo>
                <a:lnTo>
                  <a:pt x="71438" y="8036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4" name="Freeform 143"/>
          <p:cNvSpPr/>
          <p:nvPr/>
        </p:nvSpPr>
        <p:spPr bwMode="auto">
          <a:xfrm>
            <a:off x="7393781" y="4027289"/>
            <a:ext cx="53579" cy="35719"/>
          </a:xfrm>
          <a:custGeom>
            <a:avLst/>
            <a:gdLst/>
            <a:ahLst/>
            <a:cxnLst/>
            <a:rect l="0" t="0" r="0" b="0"/>
            <a:pathLst>
              <a:path w="53579" h="35719">
                <a:moveTo>
                  <a:pt x="0" y="0"/>
                </a:moveTo>
                <a:lnTo>
                  <a:pt x="0" y="0"/>
                </a:lnTo>
                <a:lnTo>
                  <a:pt x="0" y="0"/>
                </a:lnTo>
                <a:lnTo>
                  <a:pt x="8930" y="0"/>
                </a:lnTo>
                <a:lnTo>
                  <a:pt x="17860" y="0"/>
                </a:lnTo>
                <a:lnTo>
                  <a:pt x="26789" y="8929"/>
                </a:lnTo>
                <a:lnTo>
                  <a:pt x="35719" y="17859"/>
                </a:lnTo>
                <a:lnTo>
                  <a:pt x="53578" y="35718"/>
                </a:lnTo>
                <a:lnTo>
                  <a:pt x="53578" y="3571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5" name="Freeform 144"/>
          <p:cNvSpPr/>
          <p:nvPr/>
        </p:nvSpPr>
        <p:spPr bwMode="auto">
          <a:xfrm>
            <a:off x="7545586" y="4116586"/>
            <a:ext cx="214313" cy="142876"/>
          </a:xfrm>
          <a:custGeom>
            <a:avLst/>
            <a:gdLst/>
            <a:ahLst/>
            <a:cxnLst/>
            <a:rect l="0" t="0" r="0" b="0"/>
            <a:pathLst>
              <a:path w="214313" h="142876">
                <a:moveTo>
                  <a:pt x="0" y="0"/>
                </a:moveTo>
                <a:lnTo>
                  <a:pt x="0" y="0"/>
                </a:lnTo>
                <a:lnTo>
                  <a:pt x="8930" y="0"/>
                </a:lnTo>
                <a:lnTo>
                  <a:pt x="17859" y="0"/>
                </a:lnTo>
                <a:lnTo>
                  <a:pt x="26789" y="8929"/>
                </a:lnTo>
                <a:lnTo>
                  <a:pt x="35719" y="26789"/>
                </a:lnTo>
                <a:lnTo>
                  <a:pt x="35719" y="53578"/>
                </a:lnTo>
                <a:lnTo>
                  <a:pt x="44648" y="80367"/>
                </a:lnTo>
                <a:lnTo>
                  <a:pt x="44648" y="107156"/>
                </a:lnTo>
                <a:lnTo>
                  <a:pt x="53578" y="125015"/>
                </a:lnTo>
                <a:lnTo>
                  <a:pt x="53578" y="133945"/>
                </a:lnTo>
                <a:lnTo>
                  <a:pt x="62508" y="133945"/>
                </a:lnTo>
                <a:lnTo>
                  <a:pt x="80367" y="125015"/>
                </a:lnTo>
                <a:lnTo>
                  <a:pt x="89297" y="107156"/>
                </a:lnTo>
                <a:lnTo>
                  <a:pt x="98227" y="80367"/>
                </a:lnTo>
                <a:lnTo>
                  <a:pt x="116086" y="53578"/>
                </a:lnTo>
                <a:lnTo>
                  <a:pt x="125016" y="35718"/>
                </a:lnTo>
                <a:lnTo>
                  <a:pt x="125016" y="17859"/>
                </a:lnTo>
                <a:lnTo>
                  <a:pt x="133945" y="8929"/>
                </a:lnTo>
                <a:lnTo>
                  <a:pt x="142875" y="8929"/>
                </a:lnTo>
                <a:lnTo>
                  <a:pt x="151805" y="26789"/>
                </a:lnTo>
                <a:lnTo>
                  <a:pt x="151805" y="44648"/>
                </a:lnTo>
                <a:lnTo>
                  <a:pt x="160734" y="80367"/>
                </a:lnTo>
                <a:lnTo>
                  <a:pt x="169664" y="107156"/>
                </a:lnTo>
                <a:lnTo>
                  <a:pt x="178594" y="133945"/>
                </a:lnTo>
                <a:lnTo>
                  <a:pt x="187523" y="142875"/>
                </a:lnTo>
                <a:lnTo>
                  <a:pt x="205383" y="133945"/>
                </a:lnTo>
                <a:lnTo>
                  <a:pt x="214312" y="116085"/>
                </a:lnTo>
                <a:lnTo>
                  <a:pt x="214312" y="11608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6" name="Freeform 145"/>
          <p:cNvSpPr/>
          <p:nvPr/>
        </p:nvSpPr>
        <p:spPr bwMode="auto">
          <a:xfrm>
            <a:off x="7768828" y="3884414"/>
            <a:ext cx="187525" cy="383977"/>
          </a:xfrm>
          <a:custGeom>
            <a:avLst/>
            <a:gdLst/>
            <a:ahLst/>
            <a:cxnLst/>
            <a:rect l="0" t="0" r="0" b="0"/>
            <a:pathLst>
              <a:path w="187525" h="383977">
                <a:moveTo>
                  <a:pt x="53578" y="205382"/>
                </a:moveTo>
                <a:lnTo>
                  <a:pt x="53578" y="196453"/>
                </a:lnTo>
                <a:lnTo>
                  <a:pt x="62508" y="196453"/>
                </a:lnTo>
                <a:lnTo>
                  <a:pt x="62508" y="187523"/>
                </a:lnTo>
                <a:lnTo>
                  <a:pt x="62508" y="196453"/>
                </a:lnTo>
                <a:lnTo>
                  <a:pt x="53578" y="214312"/>
                </a:lnTo>
                <a:lnTo>
                  <a:pt x="35719" y="241101"/>
                </a:lnTo>
                <a:lnTo>
                  <a:pt x="17860" y="276820"/>
                </a:lnTo>
                <a:lnTo>
                  <a:pt x="8930" y="312539"/>
                </a:lnTo>
                <a:lnTo>
                  <a:pt x="0" y="348257"/>
                </a:lnTo>
                <a:lnTo>
                  <a:pt x="8930" y="375047"/>
                </a:lnTo>
                <a:lnTo>
                  <a:pt x="26789" y="383976"/>
                </a:lnTo>
                <a:lnTo>
                  <a:pt x="35719" y="383976"/>
                </a:lnTo>
                <a:lnTo>
                  <a:pt x="62508" y="366117"/>
                </a:lnTo>
                <a:lnTo>
                  <a:pt x="71438" y="339328"/>
                </a:lnTo>
                <a:lnTo>
                  <a:pt x="89297" y="303609"/>
                </a:lnTo>
                <a:lnTo>
                  <a:pt x="98227" y="267890"/>
                </a:lnTo>
                <a:lnTo>
                  <a:pt x="98227" y="223242"/>
                </a:lnTo>
                <a:lnTo>
                  <a:pt x="107156" y="178593"/>
                </a:lnTo>
                <a:lnTo>
                  <a:pt x="98227" y="133945"/>
                </a:lnTo>
                <a:lnTo>
                  <a:pt x="89297" y="89297"/>
                </a:lnTo>
                <a:lnTo>
                  <a:pt x="89297" y="53578"/>
                </a:lnTo>
                <a:lnTo>
                  <a:pt x="80367" y="26789"/>
                </a:lnTo>
                <a:lnTo>
                  <a:pt x="80367" y="8929"/>
                </a:lnTo>
                <a:lnTo>
                  <a:pt x="89297" y="0"/>
                </a:lnTo>
                <a:lnTo>
                  <a:pt x="89297" y="0"/>
                </a:lnTo>
                <a:lnTo>
                  <a:pt x="89297" y="0"/>
                </a:lnTo>
                <a:lnTo>
                  <a:pt x="80367" y="17859"/>
                </a:lnTo>
                <a:lnTo>
                  <a:pt x="71438" y="44648"/>
                </a:lnTo>
                <a:lnTo>
                  <a:pt x="62508" y="89297"/>
                </a:lnTo>
                <a:lnTo>
                  <a:pt x="62508" y="133945"/>
                </a:lnTo>
                <a:lnTo>
                  <a:pt x="62508" y="187523"/>
                </a:lnTo>
                <a:lnTo>
                  <a:pt x="80367" y="232172"/>
                </a:lnTo>
                <a:lnTo>
                  <a:pt x="98227" y="276820"/>
                </a:lnTo>
                <a:lnTo>
                  <a:pt x="116086" y="303609"/>
                </a:lnTo>
                <a:lnTo>
                  <a:pt x="142875" y="321468"/>
                </a:lnTo>
                <a:lnTo>
                  <a:pt x="160735" y="330398"/>
                </a:lnTo>
                <a:lnTo>
                  <a:pt x="169664" y="321468"/>
                </a:lnTo>
                <a:lnTo>
                  <a:pt x="178594" y="294679"/>
                </a:lnTo>
                <a:lnTo>
                  <a:pt x="187524" y="258961"/>
                </a:lnTo>
                <a:lnTo>
                  <a:pt x="187524" y="25896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7" name="Freeform 146"/>
          <p:cNvSpPr/>
          <p:nvPr/>
        </p:nvSpPr>
        <p:spPr bwMode="auto">
          <a:xfrm>
            <a:off x="7938492" y="4045148"/>
            <a:ext cx="107157" cy="151806"/>
          </a:xfrm>
          <a:custGeom>
            <a:avLst/>
            <a:gdLst/>
            <a:ahLst/>
            <a:cxnLst/>
            <a:rect l="0" t="0" r="0" b="0"/>
            <a:pathLst>
              <a:path w="107157" h="151806">
                <a:moveTo>
                  <a:pt x="8930" y="116086"/>
                </a:moveTo>
                <a:lnTo>
                  <a:pt x="8930" y="125016"/>
                </a:lnTo>
                <a:lnTo>
                  <a:pt x="17860" y="133945"/>
                </a:lnTo>
                <a:lnTo>
                  <a:pt x="26789" y="142875"/>
                </a:lnTo>
                <a:lnTo>
                  <a:pt x="44649" y="142875"/>
                </a:lnTo>
                <a:lnTo>
                  <a:pt x="62508" y="151805"/>
                </a:lnTo>
                <a:lnTo>
                  <a:pt x="80367" y="151805"/>
                </a:lnTo>
                <a:lnTo>
                  <a:pt x="89297" y="142875"/>
                </a:lnTo>
                <a:lnTo>
                  <a:pt x="98227" y="133945"/>
                </a:lnTo>
                <a:lnTo>
                  <a:pt x="107156" y="107156"/>
                </a:lnTo>
                <a:lnTo>
                  <a:pt x="107156" y="89297"/>
                </a:lnTo>
                <a:lnTo>
                  <a:pt x="98227" y="53578"/>
                </a:lnTo>
                <a:lnTo>
                  <a:pt x="98227" y="35719"/>
                </a:lnTo>
                <a:lnTo>
                  <a:pt x="89297" y="17859"/>
                </a:lnTo>
                <a:lnTo>
                  <a:pt x="71438" y="0"/>
                </a:lnTo>
                <a:lnTo>
                  <a:pt x="53578" y="0"/>
                </a:lnTo>
                <a:lnTo>
                  <a:pt x="35719" y="0"/>
                </a:lnTo>
                <a:lnTo>
                  <a:pt x="17860" y="8930"/>
                </a:lnTo>
                <a:lnTo>
                  <a:pt x="0" y="26789"/>
                </a:lnTo>
                <a:lnTo>
                  <a:pt x="0" y="26789"/>
                </a:lnTo>
                <a:lnTo>
                  <a:pt x="8930" y="35719"/>
                </a:lnTo>
                <a:lnTo>
                  <a:pt x="26789" y="26789"/>
                </a:lnTo>
                <a:lnTo>
                  <a:pt x="26789" y="2678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8" name="Freeform 147"/>
          <p:cNvSpPr/>
          <p:nvPr/>
        </p:nvSpPr>
        <p:spPr bwMode="auto">
          <a:xfrm>
            <a:off x="8108156" y="3902273"/>
            <a:ext cx="205383" cy="241103"/>
          </a:xfrm>
          <a:custGeom>
            <a:avLst/>
            <a:gdLst/>
            <a:ahLst/>
            <a:cxnLst/>
            <a:rect l="0" t="0" r="0" b="0"/>
            <a:pathLst>
              <a:path w="205383" h="241103">
                <a:moveTo>
                  <a:pt x="17860" y="89297"/>
                </a:moveTo>
                <a:lnTo>
                  <a:pt x="8930" y="89297"/>
                </a:lnTo>
                <a:lnTo>
                  <a:pt x="8930" y="107156"/>
                </a:lnTo>
                <a:lnTo>
                  <a:pt x="8930" y="133945"/>
                </a:lnTo>
                <a:lnTo>
                  <a:pt x="0" y="160734"/>
                </a:lnTo>
                <a:lnTo>
                  <a:pt x="0" y="178594"/>
                </a:lnTo>
                <a:lnTo>
                  <a:pt x="0" y="205383"/>
                </a:lnTo>
                <a:lnTo>
                  <a:pt x="17860" y="214313"/>
                </a:lnTo>
                <a:lnTo>
                  <a:pt x="35719" y="223242"/>
                </a:lnTo>
                <a:lnTo>
                  <a:pt x="53578" y="223242"/>
                </a:lnTo>
                <a:lnTo>
                  <a:pt x="71438" y="214313"/>
                </a:lnTo>
                <a:lnTo>
                  <a:pt x="80367" y="196453"/>
                </a:lnTo>
                <a:lnTo>
                  <a:pt x="80367" y="178594"/>
                </a:lnTo>
                <a:lnTo>
                  <a:pt x="89296" y="160734"/>
                </a:lnTo>
                <a:lnTo>
                  <a:pt x="89296" y="133945"/>
                </a:lnTo>
                <a:lnTo>
                  <a:pt x="89296" y="116086"/>
                </a:lnTo>
                <a:lnTo>
                  <a:pt x="89296" y="107156"/>
                </a:lnTo>
                <a:lnTo>
                  <a:pt x="80367" y="107156"/>
                </a:lnTo>
                <a:lnTo>
                  <a:pt x="80367" y="116086"/>
                </a:lnTo>
                <a:lnTo>
                  <a:pt x="71438" y="133945"/>
                </a:lnTo>
                <a:lnTo>
                  <a:pt x="71438" y="160734"/>
                </a:lnTo>
                <a:lnTo>
                  <a:pt x="71438" y="187523"/>
                </a:lnTo>
                <a:lnTo>
                  <a:pt x="80367" y="214313"/>
                </a:lnTo>
                <a:lnTo>
                  <a:pt x="98226" y="232172"/>
                </a:lnTo>
                <a:lnTo>
                  <a:pt x="125015" y="241102"/>
                </a:lnTo>
                <a:lnTo>
                  <a:pt x="151804" y="241102"/>
                </a:lnTo>
                <a:lnTo>
                  <a:pt x="169664" y="232172"/>
                </a:lnTo>
                <a:lnTo>
                  <a:pt x="169664" y="223242"/>
                </a:lnTo>
                <a:lnTo>
                  <a:pt x="178593" y="205383"/>
                </a:lnTo>
                <a:lnTo>
                  <a:pt x="187523" y="178594"/>
                </a:lnTo>
                <a:lnTo>
                  <a:pt x="196453" y="151805"/>
                </a:lnTo>
                <a:lnTo>
                  <a:pt x="205382" y="116086"/>
                </a:lnTo>
                <a:lnTo>
                  <a:pt x="205382" y="80367"/>
                </a:lnTo>
                <a:lnTo>
                  <a:pt x="205382" y="53578"/>
                </a:lnTo>
                <a:lnTo>
                  <a:pt x="205382" y="26789"/>
                </a:lnTo>
                <a:lnTo>
                  <a:pt x="205382" y="8930"/>
                </a:lnTo>
                <a:lnTo>
                  <a:pt x="205382" y="0"/>
                </a:lnTo>
                <a:lnTo>
                  <a:pt x="205382" y="0"/>
                </a:lnTo>
                <a:lnTo>
                  <a:pt x="196453" y="8930"/>
                </a:lnTo>
                <a:lnTo>
                  <a:pt x="187523" y="8930"/>
                </a:lnTo>
                <a:lnTo>
                  <a:pt x="178593" y="17859"/>
                </a:lnTo>
                <a:lnTo>
                  <a:pt x="178593" y="8930"/>
                </a:lnTo>
                <a:lnTo>
                  <a:pt x="178593"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9" name="Freeform 148"/>
          <p:cNvSpPr/>
          <p:nvPr/>
        </p:nvSpPr>
        <p:spPr bwMode="auto">
          <a:xfrm>
            <a:off x="8358187" y="3884414"/>
            <a:ext cx="35719" cy="187524"/>
          </a:xfrm>
          <a:custGeom>
            <a:avLst/>
            <a:gdLst/>
            <a:ahLst/>
            <a:cxnLst/>
            <a:rect l="0" t="0" r="0" b="0"/>
            <a:pathLst>
              <a:path w="35719" h="187524">
                <a:moveTo>
                  <a:pt x="17859" y="0"/>
                </a:moveTo>
                <a:lnTo>
                  <a:pt x="17859" y="0"/>
                </a:lnTo>
                <a:lnTo>
                  <a:pt x="17859" y="0"/>
                </a:lnTo>
                <a:lnTo>
                  <a:pt x="8929" y="8929"/>
                </a:lnTo>
                <a:lnTo>
                  <a:pt x="8929" y="26789"/>
                </a:lnTo>
                <a:lnTo>
                  <a:pt x="8929" y="53578"/>
                </a:lnTo>
                <a:lnTo>
                  <a:pt x="8929" y="80367"/>
                </a:lnTo>
                <a:lnTo>
                  <a:pt x="0" y="107156"/>
                </a:lnTo>
                <a:lnTo>
                  <a:pt x="0" y="133945"/>
                </a:lnTo>
                <a:lnTo>
                  <a:pt x="0" y="160734"/>
                </a:lnTo>
                <a:lnTo>
                  <a:pt x="0" y="178593"/>
                </a:lnTo>
                <a:lnTo>
                  <a:pt x="8929" y="187523"/>
                </a:lnTo>
                <a:lnTo>
                  <a:pt x="8929" y="178593"/>
                </a:lnTo>
                <a:lnTo>
                  <a:pt x="17859" y="169664"/>
                </a:lnTo>
                <a:lnTo>
                  <a:pt x="26789" y="151804"/>
                </a:lnTo>
                <a:lnTo>
                  <a:pt x="35718" y="116086"/>
                </a:lnTo>
                <a:lnTo>
                  <a:pt x="35718" y="11608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0" name="Freeform 149"/>
          <p:cNvSpPr/>
          <p:nvPr/>
        </p:nvSpPr>
        <p:spPr bwMode="auto">
          <a:xfrm>
            <a:off x="8340327" y="3705820"/>
            <a:ext cx="8931" cy="17860"/>
          </a:xfrm>
          <a:custGeom>
            <a:avLst/>
            <a:gdLst/>
            <a:ahLst/>
            <a:cxnLst/>
            <a:rect l="0" t="0" r="0" b="0"/>
            <a:pathLst>
              <a:path w="8931" h="17860">
                <a:moveTo>
                  <a:pt x="8930" y="17859"/>
                </a:moveTo>
                <a:lnTo>
                  <a:pt x="0" y="17859"/>
                </a:lnTo>
                <a:lnTo>
                  <a:pt x="0" y="8930"/>
                </a:lnTo>
                <a:lnTo>
                  <a:pt x="8930" y="0"/>
                </a:lnTo>
                <a:lnTo>
                  <a:pt x="8930" y="0"/>
                </a:lnTo>
                <a:lnTo>
                  <a:pt x="8930" y="8930"/>
                </a:lnTo>
                <a:lnTo>
                  <a:pt x="8930" y="8930"/>
                </a:lnTo>
                <a:lnTo>
                  <a:pt x="8930" y="17859"/>
                </a:lnTo>
                <a:close/>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1" name="Freeform 150"/>
          <p:cNvSpPr/>
          <p:nvPr/>
        </p:nvSpPr>
        <p:spPr bwMode="auto">
          <a:xfrm>
            <a:off x="8384976" y="3804046"/>
            <a:ext cx="80368" cy="178595"/>
          </a:xfrm>
          <a:custGeom>
            <a:avLst/>
            <a:gdLst/>
            <a:ahLst/>
            <a:cxnLst/>
            <a:rect l="0" t="0" r="0" b="0"/>
            <a:pathLst>
              <a:path w="80368" h="178595">
                <a:moveTo>
                  <a:pt x="0" y="0"/>
                </a:moveTo>
                <a:lnTo>
                  <a:pt x="8929" y="0"/>
                </a:lnTo>
                <a:lnTo>
                  <a:pt x="8929" y="8930"/>
                </a:lnTo>
                <a:lnTo>
                  <a:pt x="17859" y="17860"/>
                </a:lnTo>
                <a:lnTo>
                  <a:pt x="17859" y="35719"/>
                </a:lnTo>
                <a:lnTo>
                  <a:pt x="26789" y="62508"/>
                </a:lnTo>
                <a:lnTo>
                  <a:pt x="17859" y="98227"/>
                </a:lnTo>
                <a:lnTo>
                  <a:pt x="17859" y="133946"/>
                </a:lnTo>
                <a:lnTo>
                  <a:pt x="17859" y="160735"/>
                </a:lnTo>
                <a:lnTo>
                  <a:pt x="8929" y="178594"/>
                </a:lnTo>
                <a:lnTo>
                  <a:pt x="17859" y="178594"/>
                </a:lnTo>
                <a:lnTo>
                  <a:pt x="17859" y="178594"/>
                </a:lnTo>
                <a:lnTo>
                  <a:pt x="26789" y="160735"/>
                </a:lnTo>
                <a:lnTo>
                  <a:pt x="35719" y="133946"/>
                </a:lnTo>
                <a:lnTo>
                  <a:pt x="53578" y="107157"/>
                </a:lnTo>
                <a:lnTo>
                  <a:pt x="62508" y="89297"/>
                </a:lnTo>
                <a:lnTo>
                  <a:pt x="62508" y="71438"/>
                </a:lnTo>
                <a:lnTo>
                  <a:pt x="62508" y="53579"/>
                </a:lnTo>
                <a:lnTo>
                  <a:pt x="53578" y="44649"/>
                </a:lnTo>
                <a:lnTo>
                  <a:pt x="44648" y="53579"/>
                </a:lnTo>
                <a:lnTo>
                  <a:pt x="35719" y="62508"/>
                </a:lnTo>
                <a:lnTo>
                  <a:pt x="35719" y="80368"/>
                </a:lnTo>
                <a:lnTo>
                  <a:pt x="35719" y="107157"/>
                </a:lnTo>
                <a:lnTo>
                  <a:pt x="44648" y="133946"/>
                </a:lnTo>
                <a:lnTo>
                  <a:pt x="53578" y="160735"/>
                </a:lnTo>
                <a:lnTo>
                  <a:pt x="62508" y="169665"/>
                </a:lnTo>
                <a:lnTo>
                  <a:pt x="71437" y="178594"/>
                </a:lnTo>
                <a:lnTo>
                  <a:pt x="80367" y="178594"/>
                </a:lnTo>
                <a:lnTo>
                  <a:pt x="80367" y="17859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2" name="Freeform 151"/>
          <p:cNvSpPr/>
          <p:nvPr/>
        </p:nvSpPr>
        <p:spPr bwMode="auto">
          <a:xfrm>
            <a:off x="8456413" y="3830836"/>
            <a:ext cx="53579" cy="294680"/>
          </a:xfrm>
          <a:custGeom>
            <a:avLst/>
            <a:gdLst/>
            <a:ahLst/>
            <a:cxnLst/>
            <a:rect l="0" t="0" r="0" b="0"/>
            <a:pathLst>
              <a:path w="53579" h="294680">
                <a:moveTo>
                  <a:pt x="8930" y="26789"/>
                </a:moveTo>
                <a:lnTo>
                  <a:pt x="26789" y="26789"/>
                </a:lnTo>
                <a:lnTo>
                  <a:pt x="35719" y="26789"/>
                </a:lnTo>
                <a:lnTo>
                  <a:pt x="35719" y="17859"/>
                </a:lnTo>
                <a:lnTo>
                  <a:pt x="44649" y="17859"/>
                </a:lnTo>
                <a:lnTo>
                  <a:pt x="44649" y="17859"/>
                </a:lnTo>
                <a:lnTo>
                  <a:pt x="44649" y="17859"/>
                </a:lnTo>
                <a:lnTo>
                  <a:pt x="53578" y="8929"/>
                </a:lnTo>
                <a:lnTo>
                  <a:pt x="53578" y="8929"/>
                </a:lnTo>
                <a:lnTo>
                  <a:pt x="44649" y="0"/>
                </a:lnTo>
                <a:lnTo>
                  <a:pt x="44649" y="8929"/>
                </a:lnTo>
                <a:lnTo>
                  <a:pt x="35719" y="17859"/>
                </a:lnTo>
                <a:lnTo>
                  <a:pt x="35719" y="26789"/>
                </a:lnTo>
                <a:lnTo>
                  <a:pt x="35719" y="44648"/>
                </a:lnTo>
                <a:lnTo>
                  <a:pt x="35719" y="62507"/>
                </a:lnTo>
                <a:lnTo>
                  <a:pt x="44649" y="80367"/>
                </a:lnTo>
                <a:lnTo>
                  <a:pt x="44649" y="89296"/>
                </a:lnTo>
                <a:lnTo>
                  <a:pt x="53578" y="98226"/>
                </a:lnTo>
                <a:lnTo>
                  <a:pt x="53578" y="98226"/>
                </a:lnTo>
                <a:lnTo>
                  <a:pt x="44649" y="98226"/>
                </a:lnTo>
                <a:lnTo>
                  <a:pt x="44649" y="107156"/>
                </a:lnTo>
                <a:lnTo>
                  <a:pt x="35719" y="107156"/>
                </a:lnTo>
                <a:lnTo>
                  <a:pt x="35719" y="116085"/>
                </a:lnTo>
                <a:lnTo>
                  <a:pt x="35719" y="142875"/>
                </a:lnTo>
                <a:lnTo>
                  <a:pt x="35719" y="178593"/>
                </a:lnTo>
                <a:lnTo>
                  <a:pt x="17860" y="223242"/>
                </a:lnTo>
                <a:lnTo>
                  <a:pt x="8930" y="267890"/>
                </a:lnTo>
                <a:lnTo>
                  <a:pt x="0" y="294679"/>
                </a:lnTo>
                <a:lnTo>
                  <a:pt x="0" y="29467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3" name="Freeform 152"/>
          <p:cNvSpPr/>
          <p:nvPr/>
        </p:nvSpPr>
        <p:spPr bwMode="auto">
          <a:xfrm>
            <a:off x="7706320" y="4196953"/>
            <a:ext cx="196454" cy="250032"/>
          </a:xfrm>
          <a:custGeom>
            <a:avLst/>
            <a:gdLst/>
            <a:ahLst/>
            <a:cxnLst/>
            <a:rect l="0" t="0" r="0" b="0"/>
            <a:pathLst>
              <a:path w="196454" h="250032">
                <a:moveTo>
                  <a:pt x="169664" y="0"/>
                </a:moveTo>
                <a:lnTo>
                  <a:pt x="169664" y="0"/>
                </a:lnTo>
                <a:lnTo>
                  <a:pt x="160735" y="0"/>
                </a:lnTo>
                <a:lnTo>
                  <a:pt x="151805" y="8929"/>
                </a:lnTo>
                <a:lnTo>
                  <a:pt x="133946" y="17859"/>
                </a:lnTo>
                <a:lnTo>
                  <a:pt x="116086" y="26789"/>
                </a:lnTo>
                <a:lnTo>
                  <a:pt x="107157" y="44648"/>
                </a:lnTo>
                <a:lnTo>
                  <a:pt x="89297" y="62508"/>
                </a:lnTo>
                <a:lnTo>
                  <a:pt x="80368" y="71437"/>
                </a:lnTo>
                <a:lnTo>
                  <a:pt x="71438" y="80367"/>
                </a:lnTo>
                <a:lnTo>
                  <a:pt x="71438" y="80367"/>
                </a:lnTo>
                <a:lnTo>
                  <a:pt x="71438" y="89297"/>
                </a:lnTo>
                <a:lnTo>
                  <a:pt x="71438" y="89297"/>
                </a:lnTo>
                <a:lnTo>
                  <a:pt x="80368" y="98226"/>
                </a:lnTo>
                <a:lnTo>
                  <a:pt x="89297" y="116086"/>
                </a:lnTo>
                <a:lnTo>
                  <a:pt x="116086" y="133945"/>
                </a:lnTo>
                <a:lnTo>
                  <a:pt x="142875" y="160734"/>
                </a:lnTo>
                <a:lnTo>
                  <a:pt x="160735" y="178593"/>
                </a:lnTo>
                <a:lnTo>
                  <a:pt x="187524" y="205383"/>
                </a:lnTo>
                <a:lnTo>
                  <a:pt x="196453" y="232172"/>
                </a:lnTo>
                <a:lnTo>
                  <a:pt x="187524" y="241101"/>
                </a:lnTo>
                <a:lnTo>
                  <a:pt x="169664" y="250031"/>
                </a:lnTo>
                <a:lnTo>
                  <a:pt x="142875" y="241101"/>
                </a:lnTo>
                <a:lnTo>
                  <a:pt x="107157" y="232172"/>
                </a:lnTo>
                <a:lnTo>
                  <a:pt x="71438" y="223242"/>
                </a:lnTo>
                <a:lnTo>
                  <a:pt x="44649" y="205383"/>
                </a:lnTo>
                <a:lnTo>
                  <a:pt x="17860" y="196453"/>
                </a:lnTo>
                <a:lnTo>
                  <a:pt x="0" y="178593"/>
                </a:lnTo>
                <a:lnTo>
                  <a:pt x="0" y="169664"/>
                </a:lnTo>
                <a:lnTo>
                  <a:pt x="0" y="169664"/>
                </a:lnTo>
                <a:lnTo>
                  <a:pt x="8930" y="151804"/>
                </a:lnTo>
                <a:lnTo>
                  <a:pt x="35719" y="142875"/>
                </a:lnTo>
                <a:lnTo>
                  <a:pt x="35719" y="14287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4" name="Freeform 153"/>
          <p:cNvSpPr/>
          <p:nvPr/>
        </p:nvSpPr>
        <p:spPr bwMode="auto">
          <a:xfrm>
            <a:off x="7902773" y="4250531"/>
            <a:ext cx="133947" cy="428626"/>
          </a:xfrm>
          <a:custGeom>
            <a:avLst/>
            <a:gdLst/>
            <a:ahLst/>
            <a:cxnLst/>
            <a:rect l="0" t="0" r="0" b="0"/>
            <a:pathLst>
              <a:path w="133947" h="428626">
                <a:moveTo>
                  <a:pt x="8930" y="0"/>
                </a:moveTo>
                <a:lnTo>
                  <a:pt x="8930" y="8930"/>
                </a:lnTo>
                <a:lnTo>
                  <a:pt x="8930" y="26789"/>
                </a:lnTo>
                <a:lnTo>
                  <a:pt x="0" y="62508"/>
                </a:lnTo>
                <a:lnTo>
                  <a:pt x="8930" y="98226"/>
                </a:lnTo>
                <a:lnTo>
                  <a:pt x="17860" y="133945"/>
                </a:lnTo>
                <a:lnTo>
                  <a:pt x="26790" y="160734"/>
                </a:lnTo>
                <a:lnTo>
                  <a:pt x="44649" y="178594"/>
                </a:lnTo>
                <a:lnTo>
                  <a:pt x="62508" y="187523"/>
                </a:lnTo>
                <a:lnTo>
                  <a:pt x="80368" y="187523"/>
                </a:lnTo>
                <a:lnTo>
                  <a:pt x="89297" y="169664"/>
                </a:lnTo>
                <a:lnTo>
                  <a:pt x="107157" y="142875"/>
                </a:lnTo>
                <a:lnTo>
                  <a:pt x="116086" y="116086"/>
                </a:lnTo>
                <a:lnTo>
                  <a:pt x="116086" y="80367"/>
                </a:lnTo>
                <a:lnTo>
                  <a:pt x="125016" y="62508"/>
                </a:lnTo>
                <a:lnTo>
                  <a:pt x="133946" y="44648"/>
                </a:lnTo>
                <a:lnTo>
                  <a:pt x="133946" y="35719"/>
                </a:lnTo>
                <a:lnTo>
                  <a:pt x="133946" y="44648"/>
                </a:lnTo>
                <a:lnTo>
                  <a:pt x="133946" y="62508"/>
                </a:lnTo>
                <a:lnTo>
                  <a:pt x="133946" y="98226"/>
                </a:lnTo>
                <a:lnTo>
                  <a:pt x="133946" y="142875"/>
                </a:lnTo>
                <a:lnTo>
                  <a:pt x="125016" y="196453"/>
                </a:lnTo>
                <a:lnTo>
                  <a:pt x="133946" y="250031"/>
                </a:lnTo>
                <a:lnTo>
                  <a:pt x="133946" y="303609"/>
                </a:lnTo>
                <a:lnTo>
                  <a:pt x="133946" y="357187"/>
                </a:lnTo>
                <a:lnTo>
                  <a:pt x="125016" y="392906"/>
                </a:lnTo>
                <a:lnTo>
                  <a:pt x="107157" y="419695"/>
                </a:lnTo>
                <a:lnTo>
                  <a:pt x="89297" y="428625"/>
                </a:lnTo>
                <a:lnTo>
                  <a:pt x="53579" y="419695"/>
                </a:lnTo>
                <a:lnTo>
                  <a:pt x="35719" y="392906"/>
                </a:lnTo>
                <a:lnTo>
                  <a:pt x="17860" y="348258"/>
                </a:lnTo>
                <a:lnTo>
                  <a:pt x="0" y="294680"/>
                </a:lnTo>
                <a:lnTo>
                  <a:pt x="0" y="29468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5" name="Freeform 154"/>
          <p:cNvSpPr/>
          <p:nvPr/>
        </p:nvSpPr>
        <p:spPr bwMode="auto">
          <a:xfrm>
            <a:off x="8072438" y="4196953"/>
            <a:ext cx="142875" cy="250032"/>
          </a:xfrm>
          <a:custGeom>
            <a:avLst/>
            <a:gdLst/>
            <a:ahLst/>
            <a:cxnLst/>
            <a:rect l="0" t="0" r="0" b="0"/>
            <a:pathLst>
              <a:path w="142875" h="250032">
                <a:moveTo>
                  <a:pt x="125014" y="0"/>
                </a:moveTo>
                <a:lnTo>
                  <a:pt x="125014" y="0"/>
                </a:lnTo>
                <a:lnTo>
                  <a:pt x="125014" y="8929"/>
                </a:lnTo>
                <a:lnTo>
                  <a:pt x="116085" y="17859"/>
                </a:lnTo>
                <a:lnTo>
                  <a:pt x="98226" y="44648"/>
                </a:lnTo>
                <a:lnTo>
                  <a:pt x="71437" y="62508"/>
                </a:lnTo>
                <a:lnTo>
                  <a:pt x="53578" y="89297"/>
                </a:lnTo>
                <a:lnTo>
                  <a:pt x="35718" y="107156"/>
                </a:lnTo>
                <a:lnTo>
                  <a:pt x="35718" y="125015"/>
                </a:lnTo>
                <a:lnTo>
                  <a:pt x="35718" y="133945"/>
                </a:lnTo>
                <a:lnTo>
                  <a:pt x="44648" y="133945"/>
                </a:lnTo>
                <a:lnTo>
                  <a:pt x="62507" y="133945"/>
                </a:lnTo>
                <a:lnTo>
                  <a:pt x="80367" y="125015"/>
                </a:lnTo>
                <a:lnTo>
                  <a:pt x="107156" y="125015"/>
                </a:lnTo>
                <a:lnTo>
                  <a:pt x="116085" y="133945"/>
                </a:lnTo>
                <a:lnTo>
                  <a:pt x="133944" y="142875"/>
                </a:lnTo>
                <a:lnTo>
                  <a:pt x="142874" y="160734"/>
                </a:lnTo>
                <a:lnTo>
                  <a:pt x="125014" y="178593"/>
                </a:lnTo>
                <a:lnTo>
                  <a:pt x="116085" y="205383"/>
                </a:lnTo>
                <a:lnTo>
                  <a:pt x="89296" y="223242"/>
                </a:lnTo>
                <a:lnTo>
                  <a:pt x="53578" y="241101"/>
                </a:lnTo>
                <a:lnTo>
                  <a:pt x="26789" y="250031"/>
                </a:lnTo>
                <a:lnTo>
                  <a:pt x="8929" y="241101"/>
                </a:lnTo>
                <a:lnTo>
                  <a:pt x="0" y="232172"/>
                </a:lnTo>
                <a:lnTo>
                  <a:pt x="0" y="205383"/>
                </a:lnTo>
                <a:lnTo>
                  <a:pt x="8929" y="178593"/>
                </a:lnTo>
                <a:lnTo>
                  <a:pt x="35718" y="142875"/>
                </a:lnTo>
                <a:lnTo>
                  <a:pt x="71437" y="98226"/>
                </a:lnTo>
                <a:lnTo>
                  <a:pt x="71437" y="9822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6" name="Freeform 155"/>
          <p:cNvSpPr/>
          <p:nvPr/>
        </p:nvSpPr>
        <p:spPr bwMode="auto">
          <a:xfrm>
            <a:off x="8286749" y="4080867"/>
            <a:ext cx="44650" cy="357188"/>
          </a:xfrm>
          <a:custGeom>
            <a:avLst/>
            <a:gdLst/>
            <a:ahLst/>
            <a:cxnLst/>
            <a:rect l="0" t="0" r="0" b="0"/>
            <a:pathLst>
              <a:path w="44650" h="357188">
                <a:moveTo>
                  <a:pt x="0" y="8929"/>
                </a:moveTo>
                <a:lnTo>
                  <a:pt x="0" y="8929"/>
                </a:lnTo>
                <a:lnTo>
                  <a:pt x="8930" y="0"/>
                </a:lnTo>
                <a:lnTo>
                  <a:pt x="8930" y="0"/>
                </a:lnTo>
                <a:lnTo>
                  <a:pt x="26789" y="8929"/>
                </a:lnTo>
                <a:lnTo>
                  <a:pt x="35719" y="26789"/>
                </a:lnTo>
                <a:lnTo>
                  <a:pt x="44649" y="53578"/>
                </a:lnTo>
                <a:lnTo>
                  <a:pt x="44649" y="89297"/>
                </a:lnTo>
                <a:lnTo>
                  <a:pt x="35719" y="133945"/>
                </a:lnTo>
                <a:lnTo>
                  <a:pt x="26789" y="196453"/>
                </a:lnTo>
                <a:lnTo>
                  <a:pt x="8930" y="250031"/>
                </a:lnTo>
                <a:lnTo>
                  <a:pt x="0" y="294679"/>
                </a:lnTo>
                <a:lnTo>
                  <a:pt x="0" y="330398"/>
                </a:lnTo>
                <a:lnTo>
                  <a:pt x="8930" y="348258"/>
                </a:lnTo>
                <a:lnTo>
                  <a:pt x="17860" y="357187"/>
                </a:lnTo>
                <a:lnTo>
                  <a:pt x="17860" y="339328"/>
                </a:lnTo>
                <a:lnTo>
                  <a:pt x="17860" y="312539"/>
                </a:lnTo>
                <a:lnTo>
                  <a:pt x="17860" y="267890"/>
                </a:lnTo>
                <a:lnTo>
                  <a:pt x="17860" y="26789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7" name="Freeform 156"/>
          <p:cNvSpPr/>
          <p:nvPr/>
        </p:nvSpPr>
        <p:spPr bwMode="auto">
          <a:xfrm>
            <a:off x="8152805" y="4250531"/>
            <a:ext cx="142875" cy="17860"/>
          </a:xfrm>
          <a:custGeom>
            <a:avLst/>
            <a:gdLst/>
            <a:ahLst/>
            <a:cxnLst/>
            <a:rect l="0" t="0" r="0" b="0"/>
            <a:pathLst>
              <a:path w="142875" h="17860">
                <a:moveTo>
                  <a:pt x="0" y="17859"/>
                </a:moveTo>
                <a:lnTo>
                  <a:pt x="0" y="17859"/>
                </a:lnTo>
                <a:lnTo>
                  <a:pt x="17859" y="17859"/>
                </a:lnTo>
                <a:lnTo>
                  <a:pt x="44647" y="17859"/>
                </a:lnTo>
                <a:lnTo>
                  <a:pt x="62507" y="8930"/>
                </a:lnTo>
                <a:lnTo>
                  <a:pt x="80366" y="8930"/>
                </a:lnTo>
                <a:lnTo>
                  <a:pt x="89296" y="8930"/>
                </a:lnTo>
                <a:lnTo>
                  <a:pt x="107155" y="0"/>
                </a:lnTo>
                <a:lnTo>
                  <a:pt x="125015" y="8930"/>
                </a:lnTo>
                <a:lnTo>
                  <a:pt x="142874" y="8930"/>
                </a:lnTo>
                <a:lnTo>
                  <a:pt x="142874"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8" name="Freeform 157"/>
          <p:cNvSpPr/>
          <p:nvPr/>
        </p:nvSpPr>
        <p:spPr bwMode="auto">
          <a:xfrm>
            <a:off x="8322468" y="4223742"/>
            <a:ext cx="196454" cy="196454"/>
          </a:xfrm>
          <a:custGeom>
            <a:avLst/>
            <a:gdLst/>
            <a:ahLst/>
            <a:cxnLst/>
            <a:rect l="0" t="0" r="0" b="0"/>
            <a:pathLst>
              <a:path w="196454" h="196454">
                <a:moveTo>
                  <a:pt x="0" y="53578"/>
                </a:moveTo>
                <a:lnTo>
                  <a:pt x="8930" y="62508"/>
                </a:lnTo>
                <a:lnTo>
                  <a:pt x="8930" y="71437"/>
                </a:lnTo>
                <a:lnTo>
                  <a:pt x="17859" y="89297"/>
                </a:lnTo>
                <a:lnTo>
                  <a:pt x="26789" y="98226"/>
                </a:lnTo>
                <a:lnTo>
                  <a:pt x="44648" y="107156"/>
                </a:lnTo>
                <a:lnTo>
                  <a:pt x="62508" y="107156"/>
                </a:lnTo>
                <a:lnTo>
                  <a:pt x="71437" y="107156"/>
                </a:lnTo>
                <a:lnTo>
                  <a:pt x="71437" y="98226"/>
                </a:lnTo>
                <a:lnTo>
                  <a:pt x="80367" y="80367"/>
                </a:lnTo>
                <a:lnTo>
                  <a:pt x="71437" y="62508"/>
                </a:lnTo>
                <a:lnTo>
                  <a:pt x="80367" y="44648"/>
                </a:lnTo>
                <a:lnTo>
                  <a:pt x="89297" y="26789"/>
                </a:lnTo>
                <a:lnTo>
                  <a:pt x="98227" y="8929"/>
                </a:lnTo>
                <a:lnTo>
                  <a:pt x="98227" y="0"/>
                </a:lnTo>
                <a:lnTo>
                  <a:pt x="89297" y="0"/>
                </a:lnTo>
                <a:lnTo>
                  <a:pt x="71437" y="17859"/>
                </a:lnTo>
                <a:lnTo>
                  <a:pt x="53578" y="44648"/>
                </a:lnTo>
                <a:lnTo>
                  <a:pt x="26789" y="80367"/>
                </a:lnTo>
                <a:lnTo>
                  <a:pt x="8930" y="107156"/>
                </a:lnTo>
                <a:lnTo>
                  <a:pt x="0" y="133945"/>
                </a:lnTo>
                <a:lnTo>
                  <a:pt x="8930" y="151804"/>
                </a:lnTo>
                <a:lnTo>
                  <a:pt x="8930" y="169664"/>
                </a:lnTo>
                <a:lnTo>
                  <a:pt x="17859" y="169664"/>
                </a:lnTo>
                <a:lnTo>
                  <a:pt x="17859" y="160734"/>
                </a:lnTo>
                <a:lnTo>
                  <a:pt x="26789" y="151804"/>
                </a:lnTo>
                <a:lnTo>
                  <a:pt x="44648" y="133945"/>
                </a:lnTo>
                <a:lnTo>
                  <a:pt x="62508" y="107156"/>
                </a:lnTo>
                <a:lnTo>
                  <a:pt x="71437" y="80367"/>
                </a:lnTo>
                <a:lnTo>
                  <a:pt x="89297" y="53578"/>
                </a:lnTo>
                <a:lnTo>
                  <a:pt x="98227" y="35719"/>
                </a:lnTo>
                <a:lnTo>
                  <a:pt x="107156" y="17859"/>
                </a:lnTo>
                <a:lnTo>
                  <a:pt x="116086" y="8929"/>
                </a:lnTo>
                <a:lnTo>
                  <a:pt x="125016" y="17859"/>
                </a:lnTo>
                <a:lnTo>
                  <a:pt x="116086" y="44648"/>
                </a:lnTo>
                <a:lnTo>
                  <a:pt x="107156" y="80367"/>
                </a:lnTo>
                <a:lnTo>
                  <a:pt x="98227" y="107156"/>
                </a:lnTo>
                <a:lnTo>
                  <a:pt x="98227" y="142875"/>
                </a:lnTo>
                <a:lnTo>
                  <a:pt x="98227" y="169664"/>
                </a:lnTo>
                <a:lnTo>
                  <a:pt x="116086" y="178594"/>
                </a:lnTo>
                <a:lnTo>
                  <a:pt x="116086" y="187523"/>
                </a:lnTo>
                <a:lnTo>
                  <a:pt x="125016" y="187523"/>
                </a:lnTo>
                <a:lnTo>
                  <a:pt x="133945" y="169664"/>
                </a:lnTo>
                <a:lnTo>
                  <a:pt x="125016" y="151804"/>
                </a:lnTo>
                <a:lnTo>
                  <a:pt x="116086" y="133945"/>
                </a:lnTo>
                <a:lnTo>
                  <a:pt x="116086" y="107156"/>
                </a:lnTo>
                <a:lnTo>
                  <a:pt x="107156" y="80367"/>
                </a:lnTo>
                <a:lnTo>
                  <a:pt x="116086" y="62508"/>
                </a:lnTo>
                <a:lnTo>
                  <a:pt x="125016" y="44648"/>
                </a:lnTo>
                <a:lnTo>
                  <a:pt x="133945" y="53578"/>
                </a:lnTo>
                <a:lnTo>
                  <a:pt x="133945" y="62508"/>
                </a:lnTo>
                <a:lnTo>
                  <a:pt x="142875" y="89297"/>
                </a:lnTo>
                <a:lnTo>
                  <a:pt x="151805" y="125015"/>
                </a:lnTo>
                <a:lnTo>
                  <a:pt x="151805" y="160734"/>
                </a:lnTo>
                <a:lnTo>
                  <a:pt x="160734" y="187523"/>
                </a:lnTo>
                <a:lnTo>
                  <a:pt x="160734" y="196453"/>
                </a:lnTo>
                <a:lnTo>
                  <a:pt x="169664" y="187523"/>
                </a:lnTo>
                <a:lnTo>
                  <a:pt x="187523" y="169664"/>
                </a:lnTo>
                <a:lnTo>
                  <a:pt x="187523" y="125015"/>
                </a:lnTo>
                <a:lnTo>
                  <a:pt x="196453" y="80367"/>
                </a:lnTo>
                <a:lnTo>
                  <a:pt x="196453" y="8036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9" name="Freeform 158"/>
          <p:cNvSpPr/>
          <p:nvPr/>
        </p:nvSpPr>
        <p:spPr bwMode="auto">
          <a:xfrm>
            <a:off x="5857875" y="1928812"/>
            <a:ext cx="276821" cy="258962"/>
          </a:xfrm>
          <a:custGeom>
            <a:avLst/>
            <a:gdLst/>
            <a:ahLst/>
            <a:cxnLst/>
            <a:rect l="0" t="0" r="0" b="0"/>
            <a:pathLst>
              <a:path w="276821" h="258962">
                <a:moveTo>
                  <a:pt x="44648" y="116086"/>
                </a:moveTo>
                <a:lnTo>
                  <a:pt x="44648" y="116086"/>
                </a:lnTo>
                <a:lnTo>
                  <a:pt x="35719" y="116086"/>
                </a:lnTo>
                <a:lnTo>
                  <a:pt x="26789" y="125016"/>
                </a:lnTo>
                <a:lnTo>
                  <a:pt x="26789" y="133946"/>
                </a:lnTo>
                <a:lnTo>
                  <a:pt x="17859" y="133946"/>
                </a:lnTo>
                <a:lnTo>
                  <a:pt x="8930" y="133946"/>
                </a:lnTo>
                <a:lnTo>
                  <a:pt x="8930" y="142875"/>
                </a:lnTo>
                <a:lnTo>
                  <a:pt x="8930" y="142875"/>
                </a:lnTo>
                <a:lnTo>
                  <a:pt x="0" y="142875"/>
                </a:lnTo>
                <a:lnTo>
                  <a:pt x="8930" y="133946"/>
                </a:lnTo>
                <a:lnTo>
                  <a:pt x="8930" y="116086"/>
                </a:lnTo>
                <a:lnTo>
                  <a:pt x="8930" y="98227"/>
                </a:lnTo>
                <a:lnTo>
                  <a:pt x="26789" y="80367"/>
                </a:lnTo>
                <a:lnTo>
                  <a:pt x="35719" y="53578"/>
                </a:lnTo>
                <a:lnTo>
                  <a:pt x="44648" y="35719"/>
                </a:lnTo>
                <a:lnTo>
                  <a:pt x="62508" y="17860"/>
                </a:lnTo>
                <a:lnTo>
                  <a:pt x="71438" y="0"/>
                </a:lnTo>
                <a:lnTo>
                  <a:pt x="89297" y="0"/>
                </a:lnTo>
                <a:lnTo>
                  <a:pt x="98227" y="8930"/>
                </a:lnTo>
                <a:lnTo>
                  <a:pt x="107156" y="26789"/>
                </a:lnTo>
                <a:lnTo>
                  <a:pt x="107156" y="53578"/>
                </a:lnTo>
                <a:lnTo>
                  <a:pt x="107156" y="80367"/>
                </a:lnTo>
                <a:lnTo>
                  <a:pt x="107156" y="116086"/>
                </a:lnTo>
                <a:lnTo>
                  <a:pt x="116086" y="151805"/>
                </a:lnTo>
                <a:lnTo>
                  <a:pt x="116086" y="187524"/>
                </a:lnTo>
                <a:lnTo>
                  <a:pt x="125016" y="214313"/>
                </a:lnTo>
                <a:lnTo>
                  <a:pt x="142875" y="232172"/>
                </a:lnTo>
                <a:lnTo>
                  <a:pt x="151805" y="250032"/>
                </a:lnTo>
                <a:lnTo>
                  <a:pt x="178594" y="258961"/>
                </a:lnTo>
                <a:lnTo>
                  <a:pt x="196453" y="250032"/>
                </a:lnTo>
                <a:lnTo>
                  <a:pt x="223242" y="241102"/>
                </a:lnTo>
                <a:lnTo>
                  <a:pt x="250031" y="214313"/>
                </a:lnTo>
                <a:lnTo>
                  <a:pt x="267891" y="187524"/>
                </a:lnTo>
                <a:lnTo>
                  <a:pt x="276820" y="160735"/>
                </a:lnTo>
                <a:lnTo>
                  <a:pt x="276820" y="133946"/>
                </a:lnTo>
                <a:lnTo>
                  <a:pt x="276820" y="13394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0" name="Freeform 159"/>
          <p:cNvSpPr/>
          <p:nvPr/>
        </p:nvSpPr>
        <p:spPr bwMode="auto">
          <a:xfrm>
            <a:off x="5920383" y="1866304"/>
            <a:ext cx="178595" cy="312541"/>
          </a:xfrm>
          <a:custGeom>
            <a:avLst/>
            <a:gdLst/>
            <a:ahLst/>
            <a:cxnLst/>
            <a:rect l="0" t="0" r="0" b="0"/>
            <a:pathLst>
              <a:path w="178595" h="312541">
                <a:moveTo>
                  <a:pt x="178594" y="0"/>
                </a:moveTo>
                <a:lnTo>
                  <a:pt x="178594" y="0"/>
                </a:lnTo>
                <a:lnTo>
                  <a:pt x="169664" y="0"/>
                </a:lnTo>
                <a:lnTo>
                  <a:pt x="169664" y="0"/>
                </a:lnTo>
                <a:lnTo>
                  <a:pt x="160734" y="0"/>
                </a:lnTo>
                <a:lnTo>
                  <a:pt x="142875" y="17860"/>
                </a:lnTo>
                <a:lnTo>
                  <a:pt x="116086" y="44649"/>
                </a:lnTo>
                <a:lnTo>
                  <a:pt x="89297" y="80368"/>
                </a:lnTo>
                <a:lnTo>
                  <a:pt x="62508" y="116086"/>
                </a:lnTo>
                <a:lnTo>
                  <a:pt x="35719" y="169665"/>
                </a:lnTo>
                <a:lnTo>
                  <a:pt x="17859" y="223243"/>
                </a:lnTo>
                <a:lnTo>
                  <a:pt x="8930" y="267891"/>
                </a:lnTo>
                <a:lnTo>
                  <a:pt x="0" y="303610"/>
                </a:lnTo>
                <a:lnTo>
                  <a:pt x="0" y="312540"/>
                </a:lnTo>
                <a:lnTo>
                  <a:pt x="8930" y="312540"/>
                </a:lnTo>
                <a:lnTo>
                  <a:pt x="17859" y="294680"/>
                </a:lnTo>
                <a:lnTo>
                  <a:pt x="17859" y="29468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1" name="Freeform 160"/>
          <p:cNvSpPr/>
          <p:nvPr/>
        </p:nvSpPr>
        <p:spPr bwMode="auto">
          <a:xfrm>
            <a:off x="6107906" y="1866304"/>
            <a:ext cx="151806" cy="258962"/>
          </a:xfrm>
          <a:custGeom>
            <a:avLst/>
            <a:gdLst/>
            <a:ahLst/>
            <a:cxnLst/>
            <a:rect l="0" t="0" r="0" b="0"/>
            <a:pathLst>
              <a:path w="151806" h="258962">
                <a:moveTo>
                  <a:pt x="0" y="107157"/>
                </a:moveTo>
                <a:lnTo>
                  <a:pt x="0" y="116086"/>
                </a:lnTo>
                <a:lnTo>
                  <a:pt x="0" y="116086"/>
                </a:lnTo>
                <a:lnTo>
                  <a:pt x="0" y="133946"/>
                </a:lnTo>
                <a:lnTo>
                  <a:pt x="0" y="142875"/>
                </a:lnTo>
                <a:lnTo>
                  <a:pt x="0" y="160735"/>
                </a:lnTo>
                <a:lnTo>
                  <a:pt x="17860" y="160735"/>
                </a:lnTo>
                <a:lnTo>
                  <a:pt x="35719" y="160735"/>
                </a:lnTo>
                <a:lnTo>
                  <a:pt x="53578" y="142875"/>
                </a:lnTo>
                <a:lnTo>
                  <a:pt x="80367" y="133946"/>
                </a:lnTo>
                <a:lnTo>
                  <a:pt x="98227" y="116086"/>
                </a:lnTo>
                <a:lnTo>
                  <a:pt x="125016" y="89297"/>
                </a:lnTo>
                <a:lnTo>
                  <a:pt x="133946" y="71438"/>
                </a:lnTo>
                <a:lnTo>
                  <a:pt x="142875" y="53579"/>
                </a:lnTo>
                <a:lnTo>
                  <a:pt x="151805" y="35719"/>
                </a:lnTo>
                <a:lnTo>
                  <a:pt x="142875" y="17860"/>
                </a:lnTo>
                <a:lnTo>
                  <a:pt x="142875" y="8930"/>
                </a:lnTo>
                <a:lnTo>
                  <a:pt x="125016" y="0"/>
                </a:lnTo>
                <a:lnTo>
                  <a:pt x="116086" y="0"/>
                </a:lnTo>
                <a:lnTo>
                  <a:pt x="98227" y="17860"/>
                </a:lnTo>
                <a:lnTo>
                  <a:pt x="80367" y="35719"/>
                </a:lnTo>
                <a:lnTo>
                  <a:pt x="62508" y="71438"/>
                </a:lnTo>
                <a:lnTo>
                  <a:pt x="53578" y="116086"/>
                </a:lnTo>
                <a:lnTo>
                  <a:pt x="35719" y="151805"/>
                </a:lnTo>
                <a:lnTo>
                  <a:pt x="35719" y="196454"/>
                </a:lnTo>
                <a:lnTo>
                  <a:pt x="35719" y="232172"/>
                </a:lnTo>
                <a:lnTo>
                  <a:pt x="44649" y="250032"/>
                </a:lnTo>
                <a:lnTo>
                  <a:pt x="62508" y="258961"/>
                </a:lnTo>
                <a:lnTo>
                  <a:pt x="80367" y="258961"/>
                </a:lnTo>
                <a:lnTo>
                  <a:pt x="107157" y="250032"/>
                </a:lnTo>
                <a:lnTo>
                  <a:pt x="133946" y="232172"/>
                </a:lnTo>
                <a:lnTo>
                  <a:pt x="151805" y="205383"/>
                </a:lnTo>
                <a:lnTo>
                  <a:pt x="151805" y="20538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2" name="Freeform 161"/>
          <p:cNvSpPr/>
          <p:nvPr/>
        </p:nvSpPr>
        <p:spPr bwMode="auto">
          <a:xfrm>
            <a:off x="6286500" y="1875234"/>
            <a:ext cx="178595" cy="401837"/>
          </a:xfrm>
          <a:custGeom>
            <a:avLst/>
            <a:gdLst/>
            <a:ahLst/>
            <a:cxnLst/>
            <a:rect l="0" t="0" r="0" b="0"/>
            <a:pathLst>
              <a:path w="178595" h="401837">
                <a:moveTo>
                  <a:pt x="53578" y="17860"/>
                </a:moveTo>
                <a:lnTo>
                  <a:pt x="53578" y="17860"/>
                </a:lnTo>
                <a:lnTo>
                  <a:pt x="44648" y="17860"/>
                </a:lnTo>
                <a:lnTo>
                  <a:pt x="44648" y="26789"/>
                </a:lnTo>
                <a:lnTo>
                  <a:pt x="44648" y="44649"/>
                </a:lnTo>
                <a:lnTo>
                  <a:pt x="35719" y="62508"/>
                </a:lnTo>
                <a:lnTo>
                  <a:pt x="35719" y="80367"/>
                </a:lnTo>
                <a:lnTo>
                  <a:pt x="26789" y="107156"/>
                </a:lnTo>
                <a:lnTo>
                  <a:pt x="26789" y="125016"/>
                </a:lnTo>
                <a:lnTo>
                  <a:pt x="26789" y="133945"/>
                </a:lnTo>
                <a:lnTo>
                  <a:pt x="35719" y="142875"/>
                </a:lnTo>
                <a:lnTo>
                  <a:pt x="44648" y="142875"/>
                </a:lnTo>
                <a:lnTo>
                  <a:pt x="53578" y="133945"/>
                </a:lnTo>
                <a:lnTo>
                  <a:pt x="71438" y="125016"/>
                </a:lnTo>
                <a:lnTo>
                  <a:pt x="89297" y="107156"/>
                </a:lnTo>
                <a:lnTo>
                  <a:pt x="98227" y="80367"/>
                </a:lnTo>
                <a:lnTo>
                  <a:pt x="116086" y="53578"/>
                </a:lnTo>
                <a:lnTo>
                  <a:pt x="125016" y="35719"/>
                </a:lnTo>
                <a:lnTo>
                  <a:pt x="125016" y="17860"/>
                </a:lnTo>
                <a:lnTo>
                  <a:pt x="133945" y="8930"/>
                </a:lnTo>
                <a:lnTo>
                  <a:pt x="133945" y="0"/>
                </a:lnTo>
                <a:lnTo>
                  <a:pt x="142875" y="0"/>
                </a:lnTo>
                <a:lnTo>
                  <a:pt x="142875" y="17860"/>
                </a:lnTo>
                <a:lnTo>
                  <a:pt x="142875" y="35719"/>
                </a:lnTo>
                <a:lnTo>
                  <a:pt x="133945" y="53578"/>
                </a:lnTo>
                <a:lnTo>
                  <a:pt x="133945" y="89297"/>
                </a:lnTo>
                <a:lnTo>
                  <a:pt x="142875" y="125016"/>
                </a:lnTo>
                <a:lnTo>
                  <a:pt x="151805" y="160735"/>
                </a:lnTo>
                <a:lnTo>
                  <a:pt x="160734" y="205383"/>
                </a:lnTo>
                <a:lnTo>
                  <a:pt x="169664" y="250031"/>
                </a:lnTo>
                <a:lnTo>
                  <a:pt x="169664" y="294680"/>
                </a:lnTo>
                <a:lnTo>
                  <a:pt x="178594" y="330399"/>
                </a:lnTo>
                <a:lnTo>
                  <a:pt x="160734" y="357188"/>
                </a:lnTo>
                <a:lnTo>
                  <a:pt x="142875" y="383977"/>
                </a:lnTo>
                <a:lnTo>
                  <a:pt x="116086" y="401836"/>
                </a:lnTo>
                <a:lnTo>
                  <a:pt x="89297" y="401836"/>
                </a:lnTo>
                <a:lnTo>
                  <a:pt x="62508" y="401836"/>
                </a:lnTo>
                <a:lnTo>
                  <a:pt x="35719" y="375047"/>
                </a:lnTo>
                <a:lnTo>
                  <a:pt x="8930" y="339328"/>
                </a:lnTo>
                <a:lnTo>
                  <a:pt x="0" y="303610"/>
                </a:lnTo>
                <a:lnTo>
                  <a:pt x="0" y="30361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3" name="Freeform 162"/>
          <p:cNvSpPr/>
          <p:nvPr/>
        </p:nvSpPr>
        <p:spPr bwMode="auto">
          <a:xfrm>
            <a:off x="6509742" y="1821656"/>
            <a:ext cx="187525" cy="250032"/>
          </a:xfrm>
          <a:custGeom>
            <a:avLst/>
            <a:gdLst/>
            <a:ahLst/>
            <a:cxnLst/>
            <a:rect l="0" t="0" r="0" b="0"/>
            <a:pathLst>
              <a:path w="187525" h="250032">
                <a:moveTo>
                  <a:pt x="0" y="142875"/>
                </a:moveTo>
                <a:lnTo>
                  <a:pt x="0" y="142875"/>
                </a:lnTo>
                <a:lnTo>
                  <a:pt x="0" y="151805"/>
                </a:lnTo>
                <a:lnTo>
                  <a:pt x="0" y="160734"/>
                </a:lnTo>
                <a:lnTo>
                  <a:pt x="8930" y="160734"/>
                </a:lnTo>
                <a:lnTo>
                  <a:pt x="17860" y="160734"/>
                </a:lnTo>
                <a:lnTo>
                  <a:pt x="26789" y="160734"/>
                </a:lnTo>
                <a:lnTo>
                  <a:pt x="44649" y="142875"/>
                </a:lnTo>
                <a:lnTo>
                  <a:pt x="71438" y="125016"/>
                </a:lnTo>
                <a:lnTo>
                  <a:pt x="98227" y="107156"/>
                </a:lnTo>
                <a:lnTo>
                  <a:pt x="116086" y="80367"/>
                </a:lnTo>
                <a:lnTo>
                  <a:pt x="133946" y="53578"/>
                </a:lnTo>
                <a:lnTo>
                  <a:pt x="142875" y="26789"/>
                </a:lnTo>
                <a:lnTo>
                  <a:pt x="151805" y="8930"/>
                </a:lnTo>
                <a:lnTo>
                  <a:pt x="151805" y="0"/>
                </a:lnTo>
                <a:lnTo>
                  <a:pt x="142875" y="0"/>
                </a:lnTo>
                <a:lnTo>
                  <a:pt x="125016" y="8930"/>
                </a:lnTo>
                <a:lnTo>
                  <a:pt x="107156" y="35719"/>
                </a:lnTo>
                <a:lnTo>
                  <a:pt x="80367" y="71438"/>
                </a:lnTo>
                <a:lnTo>
                  <a:pt x="53578" y="116086"/>
                </a:lnTo>
                <a:lnTo>
                  <a:pt x="35719" y="160734"/>
                </a:lnTo>
                <a:lnTo>
                  <a:pt x="17860" y="196453"/>
                </a:lnTo>
                <a:lnTo>
                  <a:pt x="17860" y="232172"/>
                </a:lnTo>
                <a:lnTo>
                  <a:pt x="26789" y="250031"/>
                </a:lnTo>
                <a:lnTo>
                  <a:pt x="44649" y="250031"/>
                </a:lnTo>
                <a:lnTo>
                  <a:pt x="62508" y="250031"/>
                </a:lnTo>
                <a:lnTo>
                  <a:pt x="98227" y="241102"/>
                </a:lnTo>
                <a:lnTo>
                  <a:pt x="125016" y="223242"/>
                </a:lnTo>
                <a:lnTo>
                  <a:pt x="160735" y="196453"/>
                </a:lnTo>
                <a:lnTo>
                  <a:pt x="187524" y="169664"/>
                </a:lnTo>
                <a:lnTo>
                  <a:pt x="187524" y="16966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4" name="Freeform 163"/>
          <p:cNvSpPr/>
          <p:nvPr/>
        </p:nvSpPr>
        <p:spPr bwMode="auto">
          <a:xfrm>
            <a:off x="6724055" y="1741289"/>
            <a:ext cx="169665" cy="258962"/>
          </a:xfrm>
          <a:custGeom>
            <a:avLst/>
            <a:gdLst/>
            <a:ahLst/>
            <a:cxnLst/>
            <a:rect l="0" t="0" r="0" b="0"/>
            <a:pathLst>
              <a:path w="169665" h="258962">
                <a:moveTo>
                  <a:pt x="133945" y="0"/>
                </a:moveTo>
                <a:lnTo>
                  <a:pt x="133945" y="0"/>
                </a:lnTo>
                <a:lnTo>
                  <a:pt x="125015" y="8930"/>
                </a:lnTo>
                <a:lnTo>
                  <a:pt x="107156" y="17859"/>
                </a:lnTo>
                <a:lnTo>
                  <a:pt x="89297" y="35719"/>
                </a:lnTo>
                <a:lnTo>
                  <a:pt x="71437" y="53578"/>
                </a:lnTo>
                <a:lnTo>
                  <a:pt x="53578" y="80367"/>
                </a:lnTo>
                <a:lnTo>
                  <a:pt x="26789" y="98226"/>
                </a:lnTo>
                <a:lnTo>
                  <a:pt x="17859" y="125015"/>
                </a:lnTo>
                <a:lnTo>
                  <a:pt x="17859" y="133945"/>
                </a:lnTo>
                <a:lnTo>
                  <a:pt x="26789" y="142875"/>
                </a:lnTo>
                <a:lnTo>
                  <a:pt x="44648" y="151805"/>
                </a:lnTo>
                <a:lnTo>
                  <a:pt x="80367" y="151805"/>
                </a:lnTo>
                <a:lnTo>
                  <a:pt x="116086" y="160734"/>
                </a:lnTo>
                <a:lnTo>
                  <a:pt x="142875" y="169664"/>
                </a:lnTo>
                <a:lnTo>
                  <a:pt x="160734" y="178594"/>
                </a:lnTo>
                <a:lnTo>
                  <a:pt x="169664" y="196453"/>
                </a:lnTo>
                <a:lnTo>
                  <a:pt x="160734" y="214312"/>
                </a:lnTo>
                <a:lnTo>
                  <a:pt x="142875" y="232172"/>
                </a:lnTo>
                <a:lnTo>
                  <a:pt x="107156" y="241101"/>
                </a:lnTo>
                <a:lnTo>
                  <a:pt x="80367" y="250031"/>
                </a:lnTo>
                <a:lnTo>
                  <a:pt x="44648" y="258961"/>
                </a:lnTo>
                <a:lnTo>
                  <a:pt x="17859" y="258961"/>
                </a:lnTo>
                <a:lnTo>
                  <a:pt x="0" y="258961"/>
                </a:lnTo>
                <a:lnTo>
                  <a:pt x="0" y="258961"/>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5" name="Freeform 164"/>
          <p:cNvSpPr/>
          <p:nvPr/>
        </p:nvSpPr>
        <p:spPr bwMode="auto">
          <a:xfrm>
            <a:off x="5822156" y="2009179"/>
            <a:ext cx="1330525" cy="276822"/>
          </a:xfrm>
          <a:custGeom>
            <a:avLst/>
            <a:gdLst/>
            <a:ahLst/>
            <a:cxnLst/>
            <a:rect l="0" t="0" r="0" b="0"/>
            <a:pathLst>
              <a:path w="1330525" h="276822">
                <a:moveTo>
                  <a:pt x="0" y="276821"/>
                </a:moveTo>
                <a:lnTo>
                  <a:pt x="0" y="267891"/>
                </a:lnTo>
                <a:lnTo>
                  <a:pt x="0" y="267891"/>
                </a:lnTo>
                <a:lnTo>
                  <a:pt x="8930" y="267891"/>
                </a:lnTo>
                <a:lnTo>
                  <a:pt x="17860" y="267891"/>
                </a:lnTo>
                <a:lnTo>
                  <a:pt x="35719" y="258961"/>
                </a:lnTo>
                <a:lnTo>
                  <a:pt x="71438" y="250032"/>
                </a:lnTo>
                <a:lnTo>
                  <a:pt x="116086" y="232172"/>
                </a:lnTo>
                <a:lnTo>
                  <a:pt x="169664" y="214313"/>
                </a:lnTo>
                <a:lnTo>
                  <a:pt x="241102" y="196454"/>
                </a:lnTo>
                <a:lnTo>
                  <a:pt x="321469" y="178594"/>
                </a:lnTo>
                <a:lnTo>
                  <a:pt x="410766" y="151805"/>
                </a:lnTo>
                <a:lnTo>
                  <a:pt x="491133" y="133946"/>
                </a:lnTo>
                <a:lnTo>
                  <a:pt x="589360" y="107157"/>
                </a:lnTo>
                <a:lnTo>
                  <a:pt x="687586" y="98227"/>
                </a:lnTo>
                <a:lnTo>
                  <a:pt x="776883" y="80368"/>
                </a:lnTo>
                <a:lnTo>
                  <a:pt x="866180" y="71438"/>
                </a:lnTo>
                <a:lnTo>
                  <a:pt x="955477" y="62508"/>
                </a:lnTo>
                <a:lnTo>
                  <a:pt x="1035844" y="53579"/>
                </a:lnTo>
                <a:lnTo>
                  <a:pt x="1107282" y="53579"/>
                </a:lnTo>
                <a:lnTo>
                  <a:pt x="1169789" y="53579"/>
                </a:lnTo>
                <a:lnTo>
                  <a:pt x="1232297" y="44649"/>
                </a:lnTo>
                <a:lnTo>
                  <a:pt x="1276946" y="35719"/>
                </a:lnTo>
                <a:lnTo>
                  <a:pt x="1312664" y="26790"/>
                </a:lnTo>
                <a:lnTo>
                  <a:pt x="1330524" y="17860"/>
                </a:lnTo>
                <a:lnTo>
                  <a:pt x="1330524" y="0"/>
                </a:lnTo>
                <a:lnTo>
                  <a:pt x="1330524"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3825959193"/>
      </p:ext>
    </p:extLst>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MobaXterm</a:t>
            </a:r>
            <a:endParaRPr lang="en-US" dirty="0"/>
          </a:p>
        </p:txBody>
      </p:sp>
      <p:sp>
        <p:nvSpPr>
          <p:cNvPr id="3" name="Content Placeholder 2"/>
          <p:cNvSpPr>
            <a:spLocks noGrp="1"/>
          </p:cNvSpPr>
          <p:nvPr>
            <p:ph idx="1"/>
          </p:nvPr>
        </p:nvSpPr>
        <p:spPr/>
        <p:txBody>
          <a:bodyPr/>
          <a:lstStyle/>
          <a:p>
            <a:r>
              <a:rPr lang="en-US" dirty="0" smtClean="0"/>
              <a:t>129.252.130.184</a:t>
            </a:r>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02</a:t>
            </a:r>
            <a:endParaRPr lang="en-US" dirty="0"/>
          </a:p>
        </p:txBody>
      </p:sp>
      <p:pic>
        <p:nvPicPr>
          <p:cNvPr id="5" name="Picture 4"/>
          <p:cNvPicPr>
            <a:picLocks noChangeAspect="1"/>
          </p:cNvPicPr>
          <p:nvPr/>
        </p:nvPicPr>
        <p:blipFill>
          <a:blip r:embed="rId2"/>
          <a:stretch>
            <a:fillRect/>
          </a:stretch>
        </p:blipFill>
        <p:spPr>
          <a:xfrm>
            <a:off x="366712" y="1833562"/>
            <a:ext cx="8410575" cy="3190875"/>
          </a:xfrm>
          <a:prstGeom prst="rect">
            <a:avLst/>
          </a:prstGeom>
        </p:spPr>
      </p:pic>
      <p:sp>
        <p:nvSpPr>
          <p:cNvPr id="6" name="Freeform 5"/>
          <p:cNvSpPr/>
          <p:nvPr/>
        </p:nvSpPr>
        <p:spPr bwMode="auto">
          <a:xfrm>
            <a:off x="5170289" y="116086"/>
            <a:ext cx="383978" cy="455415"/>
          </a:xfrm>
          <a:custGeom>
            <a:avLst/>
            <a:gdLst/>
            <a:ahLst/>
            <a:cxnLst/>
            <a:rect l="0" t="0" r="0" b="0"/>
            <a:pathLst>
              <a:path w="383978" h="455415">
                <a:moveTo>
                  <a:pt x="17859" y="35719"/>
                </a:moveTo>
                <a:lnTo>
                  <a:pt x="17859" y="26789"/>
                </a:lnTo>
                <a:lnTo>
                  <a:pt x="17859" y="17859"/>
                </a:lnTo>
                <a:lnTo>
                  <a:pt x="17859" y="8930"/>
                </a:lnTo>
                <a:lnTo>
                  <a:pt x="17859" y="8930"/>
                </a:lnTo>
                <a:lnTo>
                  <a:pt x="8930" y="0"/>
                </a:lnTo>
                <a:lnTo>
                  <a:pt x="8930" y="0"/>
                </a:lnTo>
                <a:lnTo>
                  <a:pt x="8930" y="0"/>
                </a:lnTo>
                <a:lnTo>
                  <a:pt x="8930" y="0"/>
                </a:lnTo>
                <a:lnTo>
                  <a:pt x="8930" y="26789"/>
                </a:lnTo>
                <a:lnTo>
                  <a:pt x="0" y="62508"/>
                </a:lnTo>
                <a:lnTo>
                  <a:pt x="8930" y="125016"/>
                </a:lnTo>
                <a:lnTo>
                  <a:pt x="8930" y="205383"/>
                </a:lnTo>
                <a:lnTo>
                  <a:pt x="8930" y="267891"/>
                </a:lnTo>
                <a:lnTo>
                  <a:pt x="8930" y="321469"/>
                </a:lnTo>
                <a:lnTo>
                  <a:pt x="8930" y="357187"/>
                </a:lnTo>
                <a:lnTo>
                  <a:pt x="8930" y="383976"/>
                </a:lnTo>
                <a:lnTo>
                  <a:pt x="8930" y="392906"/>
                </a:lnTo>
                <a:lnTo>
                  <a:pt x="8930" y="383976"/>
                </a:lnTo>
                <a:lnTo>
                  <a:pt x="8930" y="366117"/>
                </a:lnTo>
                <a:lnTo>
                  <a:pt x="8930" y="330398"/>
                </a:lnTo>
                <a:lnTo>
                  <a:pt x="8930" y="276820"/>
                </a:lnTo>
                <a:lnTo>
                  <a:pt x="8930" y="241101"/>
                </a:lnTo>
                <a:lnTo>
                  <a:pt x="8930" y="205383"/>
                </a:lnTo>
                <a:lnTo>
                  <a:pt x="8930" y="178594"/>
                </a:lnTo>
                <a:lnTo>
                  <a:pt x="17859" y="151805"/>
                </a:lnTo>
                <a:lnTo>
                  <a:pt x="17859" y="116086"/>
                </a:lnTo>
                <a:lnTo>
                  <a:pt x="26789" y="71437"/>
                </a:lnTo>
                <a:lnTo>
                  <a:pt x="26789" y="44648"/>
                </a:lnTo>
                <a:lnTo>
                  <a:pt x="35719" y="17859"/>
                </a:lnTo>
                <a:lnTo>
                  <a:pt x="44649" y="17859"/>
                </a:lnTo>
                <a:lnTo>
                  <a:pt x="53578" y="26789"/>
                </a:lnTo>
                <a:lnTo>
                  <a:pt x="62508" y="62508"/>
                </a:lnTo>
                <a:lnTo>
                  <a:pt x="80367" y="125016"/>
                </a:lnTo>
                <a:lnTo>
                  <a:pt x="89297" y="196453"/>
                </a:lnTo>
                <a:lnTo>
                  <a:pt x="98227" y="267891"/>
                </a:lnTo>
                <a:lnTo>
                  <a:pt x="107156" y="330398"/>
                </a:lnTo>
                <a:lnTo>
                  <a:pt x="125016" y="375047"/>
                </a:lnTo>
                <a:lnTo>
                  <a:pt x="133945" y="401836"/>
                </a:lnTo>
                <a:lnTo>
                  <a:pt x="142875" y="419695"/>
                </a:lnTo>
                <a:lnTo>
                  <a:pt x="160734" y="419695"/>
                </a:lnTo>
                <a:lnTo>
                  <a:pt x="178594" y="401836"/>
                </a:lnTo>
                <a:lnTo>
                  <a:pt x="187524" y="366117"/>
                </a:lnTo>
                <a:lnTo>
                  <a:pt x="196453" y="321469"/>
                </a:lnTo>
                <a:lnTo>
                  <a:pt x="205383" y="276820"/>
                </a:lnTo>
                <a:lnTo>
                  <a:pt x="205383" y="232172"/>
                </a:lnTo>
                <a:lnTo>
                  <a:pt x="214313" y="196453"/>
                </a:lnTo>
                <a:lnTo>
                  <a:pt x="223242" y="160734"/>
                </a:lnTo>
                <a:lnTo>
                  <a:pt x="232172" y="116086"/>
                </a:lnTo>
                <a:lnTo>
                  <a:pt x="241102" y="80367"/>
                </a:lnTo>
                <a:lnTo>
                  <a:pt x="258961" y="53578"/>
                </a:lnTo>
                <a:lnTo>
                  <a:pt x="267891" y="44648"/>
                </a:lnTo>
                <a:lnTo>
                  <a:pt x="285750" y="62508"/>
                </a:lnTo>
                <a:lnTo>
                  <a:pt x="294680" y="116086"/>
                </a:lnTo>
                <a:lnTo>
                  <a:pt x="312539" y="196453"/>
                </a:lnTo>
                <a:lnTo>
                  <a:pt x="312539" y="267891"/>
                </a:lnTo>
                <a:lnTo>
                  <a:pt x="312539" y="330398"/>
                </a:lnTo>
                <a:lnTo>
                  <a:pt x="321469" y="383976"/>
                </a:lnTo>
                <a:lnTo>
                  <a:pt x="330399" y="419695"/>
                </a:lnTo>
                <a:lnTo>
                  <a:pt x="339328" y="446484"/>
                </a:lnTo>
                <a:lnTo>
                  <a:pt x="357188" y="455414"/>
                </a:lnTo>
                <a:lnTo>
                  <a:pt x="383977" y="446484"/>
                </a:lnTo>
                <a:lnTo>
                  <a:pt x="383977" y="44648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5625703" y="321469"/>
            <a:ext cx="17861" cy="232173"/>
          </a:xfrm>
          <a:custGeom>
            <a:avLst/>
            <a:gdLst/>
            <a:ahLst/>
            <a:cxnLst/>
            <a:rect l="0" t="0" r="0" b="0"/>
            <a:pathLst>
              <a:path w="17861" h="232173">
                <a:moveTo>
                  <a:pt x="17860" y="0"/>
                </a:moveTo>
                <a:lnTo>
                  <a:pt x="8930" y="17859"/>
                </a:lnTo>
                <a:lnTo>
                  <a:pt x="8930" y="35718"/>
                </a:lnTo>
                <a:lnTo>
                  <a:pt x="8930" y="62508"/>
                </a:lnTo>
                <a:lnTo>
                  <a:pt x="0" y="107156"/>
                </a:lnTo>
                <a:lnTo>
                  <a:pt x="0" y="133945"/>
                </a:lnTo>
                <a:lnTo>
                  <a:pt x="0" y="169664"/>
                </a:lnTo>
                <a:lnTo>
                  <a:pt x="0" y="196453"/>
                </a:lnTo>
                <a:lnTo>
                  <a:pt x="0" y="214312"/>
                </a:lnTo>
                <a:lnTo>
                  <a:pt x="8930" y="232172"/>
                </a:lnTo>
                <a:lnTo>
                  <a:pt x="8930" y="232172"/>
                </a:lnTo>
                <a:lnTo>
                  <a:pt x="17860" y="223242"/>
                </a:lnTo>
                <a:lnTo>
                  <a:pt x="17860" y="22324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5589984" y="160734"/>
            <a:ext cx="17861" cy="44650"/>
          </a:xfrm>
          <a:custGeom>
            <a:avLst/>
            <a:gdLst/>
            <a:ahLst/>
            <a:cxnLst/>
            <a:rect l="0" t="0" r="0" b="0"/>
            <a:pathLst>
              <a:path w="17861" h="44650">
                <a:moveTo>
                  <a:pt x="17860" y="35719"/>
                </a:moveTo>
                <a:lnTo>
                  <a:pt x="8930" y="8930"/>
                </a:lnTo>
                <a:lnTo>
                  <a:pt x="8930" y="0"/>
                </a:lnTo>
                <a:lnTo>
                  <a:pt x="8930" y="0"/>
                </a:lnTo>
                <a:lnTo>
                  <a:pt x="0" y="0"/>
                </a:lnTo>
                <a:lnTo>
                  <a:pt x="0" y="8930"/>
                </a:lnTo>
                <a:lnTo>
                  <a:pt x="0" y="17860"/>
                </a:lnTo>
                <a:lnTo>
                  <a:pt x="0" y="17860"/>
                </a:lnTo>
                <a:lnTo>
                  <a:pt x="0" y="26789"/>
                </a:lnTo>
                <a:lnTo>
                  <a:pt x="0" y="35719"/>
                </a:lnTo>
                <a:lnTo>
                  <a:pt x="8930" y="44649"/>
                </a:lnTo>
                <a:lnTo>
                  <a:pt x="8930" y="44649"/>
                </a:lnTo>
                <a:lnTo>
                  <a:pt x="8930" y="4464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5688211" y="348258"/>
            <a:ext cx="348259" cy="196454"/>
          </a:xfrm>
          <a:custGeom>
            <a:avLst/>
            <a:gdLst/>
            <a:ahLst/>
            <a:cxnLst/>
            <a:rect l="0" t="0" r="0" b="0"/>
            <a:pathLst>
              <a:path w="348259" h="196454">
                <a:moveTo>
                  <a:pt x="26789" y="8929"/>
                </a:moveTo>
                <a:lnTo>
                  <a:pt x="17859" y="35719"/>
                </a:lnTo>
                <a:lnTo>
                  <a:pt x="8930" y="71437"/>
                </a:lnTo>
                <a:lnTo>
                  <a:pt x="8930" y="98226"/>
                </a:lnTo>
                <a:lnTo>
                  <a:pt x="0" y="125015"/>
                </a:lnTo>
                <a:lnTo>
                  <a:pt x="0" y="133945"/>
                </a:lnTo>
                <a:lnTo>
                  <a:pt x="8930" y="142875"/>
                </a:lnTo>
                <a:lnTo>
                  <a:pt x="17859" y="151804"/>
                </a:lnTo>
                <a:lnTo>
                  <a:pt x="26789" y="142875"/>
                </a:lnTo>
                <a:lnTo>
                  <a:pt x="44648" y="116086"/>
                </a:lnTo>
                <a:lnTo>
                  <a:pt x="62508" y="89297"/>
                </a:lnTo>
                <a:lnTo>
                  <a:pt x="89297" y="62508"/>
                </a:lnTo>
                <a:lnTo>
                  <a:pt x="107156" y="26789"/>
                </a:lnTo>
                <a:lnTo>
                  <a:pt x="125016" y="8929"/>
                </a:lnTo>
                <a:lnTo>
                  <a:pt x="151805" y="0"/>
                </a:lnTo>
                <a:lnTo>
                  <a:pt x="169664" y="8929"/>
                </a:lnTo>
                <a:lnTo>
                  <a:pt x="187523" y="26789"/>
                </a:lnTo>
                <a:lnTo>
                  <a:pt x="205383" y="62508"/>
                </a:lnTo>
                <a:lnTo>
                  <a:pt x="223242" y="98226"/>
                </a:lnTo>
                <a:lnTo>
                  <a:pt x="232172" y="133945"/>
                </a:lnTo>
                <a:lnTo>
                  <a:pt x="241102" y="160734"/>
                </a:lnTo>
                <a:lnTo>
                  <a:pt x="258961" y="187523"/>
                </a:lnTo>
                <a:lnTo>
                  <a:pt x="276820" y="196453"/>
                </a:lnTo>
                <a:lnTo>
                  <a:pt x="294680" y="196453"/>
                </a:lnTo>
                <a:lnTo>
                  <a:pt x="321469" y="178594"/>
                </a:lnTo>
                <a:lnTo>
                  <a:pt x="348258" y="133945"/>
                </a:lnTo>
                <a:lnTo>
                  <a:pt x="348258" y="13394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6063258" y="339328"/>
            <a:ext cx="160735" cy="473274"/>
          </a:xfrm>
          <a:custGeom>
            <a:avLst/>
            <a:gdLst/>
            <a:ahLst/>
            <a:cxnLst/>
            <a:rect l="0" t="0" r="0" b="0"/>
            <a:pathLst>
              <a:path w="160735" h="473274">
                <a:moveTo>
                  <a:pt x="125015" y="0"/>
                </a:moveTo>
                <a:lnTo>
                  <a:pt x="116086" y="0"/>
                </a:lnTo>
                <a:lnTo>
                  <a:pt x="107156" y="0"/>
                </a:lnTo>
                <a:lnTo>
                  <a:pt x="89297" y="8930"/>
                </a:lnTo>
                <a:lnTo>
                  <a:pt x="71437" y="17859"/>
                </a:lnTo>
                <a:lnTo>
                  <a:pt x="53578" y="17859"/>
                </a:lnTo>
                <a:lnTo>
                  <a:pt x="26789" y="35719"/>
                </a:lnTo>
                <a:lnTo>
                  <a:pt x="8930" y="35719"/>
                </a:lnTo>
                <a:lnTo>
                  <a:pt x="8930" y="53578"/>
                </a:lnTo>
                <a:lnTo>
                  <a:pt x="0" y="62508"/>
                </a:lnTo>
                <a:lnTo>
                  <a:pt x="0" y="71438"/>
                </a:lnTo>
                <a:lnTo>
                  <a:pt x="8930" y="80367"/>
                </a:lnTo>
                <a:lnTo>
                  <a:pt x="26789" y="80367"/>
                </a:lnTo>
                <a:lnTo>
                  <a:pt x="53578" y="71438"/>
                </a:lnTo>
                <a:lnTo>
                  <a:pt x="80367" y="62508"/>
                </a:lnTo>
                <a:lnTo>
                  <a:pt x="107156" y="53578"/>
                </a:lnTo>
                <a:lnTo>
                  <a:pt x="133945" y="44649"/>
                </a:lnTo>
                <a:lnTo>
                  <a:pt x="151805" y="35719"/>
                </a:lnTo>
                <a:lnTo>
                  <a:pt x="160734" y="35719"/>
                </a:lnTo>
                <a:lnTo>
                  <a:pt x="160734" y="53578"/>
                </a:lnTo>
                <a:lnTo>
                  <a:pt x="151805" y="80367"/>
                </a:lnTo>
                <a:lnTo>
                  <a:pt x="142875" y="125016"/>
                </a:lnTo>
                <a:lnTo>
                  <a:pt x="142875" y="178594"/>
                </a:lnTo>
                <a:lnTo>
                  <a:pt x="133945" y="232172"/>
                </a:lnTo>
                <a:lnTo>
                  <a:pt x="133945" y="294680"/>
                </a:lnTo>
                <a:lnTo>
                  <a:pt x="133945" y="339328"/>
                </a:lnTo>
                <a:lnTo>
                  <a:pt x="133945" y="383977"/>
                </a:lnTo>
                <a:lnTo>
                  <a:pt x="125015" y="419695"/>
                </a:lnTo>
                <a:lnTo>
                  <a:pt x="107156" y="446484"/>
                </a:lnTo>
                <a:lnTo>
                  <a:pt x="89297" y="464344"/>
                </a:lnTo>
                <a:lnTo>
                  <a:pt x="53578" y="473273"/>
                </a:lnTo>
                <a:lnTo>
                  <a:pt x="17859" y="473273"/>
                </a:lnTo>
                <a:lnTo>
                  <a:pt x="17859" y="47327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 name="Freeform 10"/>
          <p:cNvSpPr/>
          <p:nvPr/>
        </p:nvSpPr>
        <p:spPr bwMode="auto">
          <a:xfrm>
            <a:off x="464344" y="928687"/>
            <a:ext cx="589360" cy="44650"/>
          </a:xfrm>
          <a:custGeom>
            <a:avLst/>
            <a:gdLst/>
            <a:ahLst/>
            <a:cxnLst/>
            <a:rect l="0" t="0" r="0" b="0"/>
            <a:pathLst>
              <a:path w="589360" h="44650">
                <a:moveTo>
                  <a:pt x="8930" y="35719"/>
                </a:moveTo>
                <a:lnTo>
                  <a:pt x="8930" y="35719"/>
                </a:lnTo>
                <a:lnTo>
                  <a:pt x="0" y="35719"/>
                </a:lnTo>
                <a:lnTo>
                  <a:pt x="0" y="44649"/>
                </a:lnTo>
                <a:lnTo>
                  <a:pt x="0" y="44649"/>
                </a:lnTo>
                <a:lnTo>
                  <a:pt x="0" y="44649"/>
                </a:lnTo>
                <a:lnTo>
                  <a:pt x="8930" y="44649"/>
                </a:lnTo>
                <a:lnTo>
                  <a:pt x="17859" y="35719"/>
                </a:lnTo>
                <a:lnTo>
                  <a:pt x="17859" y="35719"/>
                </a:lnTo>
                <a:lnTo>
                  <a:pt x="26789" y="35719"/>
                </a:lnTo>
                <a:lnTo>
                  <a:pt x="35719" y="26789"/>
                </a:lnTo>
                <a:lnTo>
                  <a:pt x="44648" y="26789"/>
                </a:lnTo>
                <a:lnTo>
                  <a:pt x="53578" y="17860"/>
                </a:lnTo>
                <a:lnTo>
                  <a:pt x="53578" y="17860"/>
                </a:lnTo>
                <a:lnTo>
                  <a:pt x="71437" y="17860"/>
                </a:lnTo>
                <a:lnTo>
                  <a:pt x="80367" y="17860"/>
                </a:lnTo>
                <a:lnTo>
                  <a:pt x="89297" y="26789"/>
                </a:lnTo>
                <a:lnTo>
                  <a:pt x="107156" y="26789"/>
                </a:lnTo>
                <a:lnTo>
                  <a:pt x="125015" y="26789"/>
                </a:lnTo>
                <a:lnTo>
                  <a:pt x="133945" y="26789"/>
                </a:lnTo>
                <a:lnTo>
                  <a:pt x="151805" y="17860"/>
                </a:lnTo>
                <a:lnTo>
                  <a:pt x="169664" y="17860"/>
                </a:lnTo>
                <a:lnTo>
                  <a:pt x="187523" y="8930"/>
                </a:lnTo>
                <a:lnTo>
                  <a:pt x="196453" y="8930"/>
                </a:lnTo>
                <a:lnTo>
                  <a:pt x="214312" y="8930"/>
                </a:lnTo>
                <a:lnTo>
                  <a:pt x="232172" y="8930"/>
                </a:lnTo>
                <a:lnTo>
                  <a:pt x="258961" y="0"/>
                </a:lnTo>
                <a:lnTo>
                  <a:pt x="276820" y="0"/>
                </a:lnTo>
                <a:lnTo>
                  <a:pt x="303609" y="0"/>
                </a:lnTo>
                <a:lnTo>
                  <a:pt x="330398" y="0"/>
                </a:lnTo>
                <a:lnTo>
                  <a:pt x="357187" y="0"/>
                </a:lnTo>
                <a:lnTo>
                  <a:pt x="383976" y="8930"/>
                </a:lnTo>
                <a:lnTo>
                  <a:pt x="410765" y="8930"/>
                </a:lnTo>
                <a:lnTo>
                  <a:pt x="437555" y="8930"/>
                </a:lnTo>
                <a:lnTo>
                  <a:pt x="455414" y="8930"/>
                </a:lnTo>
                <a:lnTo>
                  <a:pt x="482203" y="8930"/>
                </a:lnTo>
                <a:lnTo>
                  <a:pt x="508992" y="17860"/>
                </a:lnTo>
                <a:lnTo>
                  <a:pt x="535781" y="26789"/>
                </a:lnTo>
                <a:lnTo>
                  <a:pt x="562570" y="35719"/>
                </a:lnTo>
                <a:lnTo>
                  <a:pt x="589359" y="35719"/>
                </a:lnTo>
                <a:lnTo>
                  <a:pt x="589359" y="3571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 name="Freeform 11"/>
          <p:cNvSpPr/>
          <p:nvPr/>
        </p:nvSpPr>
        <p:spPr bwMode="auto">
          <a:xfrm>
            <a:off x="1107281" y="946547"/>
            <a:ext cx="294681" cy="17860"/>
          </a:xfrm>
          <a:custGeom>
            <a:avLst/>
            <a:gdLst/>
            <a:ahLst/>
            <a:cxnLst/>
            <a:rect l="0" t="0" r="0" b="0"/>
            <a:pathLst>
              <a:path w="294681" h="17860">
                <a:moveTo>
                  <a:pt x="0" y="17859"/>
                </a:moveTo>
                <a:lnTo>
                  <a:pt x="26789" y="17859"/>
                </a:lnTo>
                <a:lnTo>
                  <a:pt x="53578" y="17859"/>
                </a:lnTo>
                <a:lnTo>
                  <a:pt x="80368" y="8929"/>
                </a:lnTo>
                <a:lnTo>
                  <a:pt x="98227" y="8929"/>
                </a:lnTo>
                <a:lnTo>
                  <a:pt x="125016" y="8929"/>
                </a:lnTo>
                <a:lnTo>
                  <a:pt x="151805" y="8929"/>
                </a:lnTo>
                <a:lnTo>
                  <a:pt x="178594" y="8929"/>
                </a:lnTo>
                <a:lnTo>
                  <a:pt x="205383" y="8929"/>
                </a:lnTo>
                <a:lnTo>
                  <a:pt x="232172" y="0"/>
                </a:lnTo>
                <a:lnTo>
                  <a:pt x="258961" y="0"/>
                </a:lnTo>
                <a:lnTo>
                  <a:pt x="294680" y="0"/>
                </a:lnTo>
                <a:lnTo>
                  <a:pt x="29468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 name="Freeform 12"/>
          <p:cNvSpPr/>
          <p:nvPr/>
        </p:nvSpPr>
        <p:spPr bwMode="auto">
          <a:xfrm>
            <a:off x="1509117" y="857250"/>
            <a:ext cx="1625204" cy="89298"/>
          </a:xfrm>
          <a:custGeom>
            <a:avLst/>
            <a:gdLst/>
            <a:ahLst/>
            <a:cxnLst/>
            <a:rect l="0" t="0" r="0" b="0"/>
            <a:pathLst>
              <a:path w="1625204" h="89298">
                <a:moveTo>
                  <a:pt x="0" y="89297"/>
                </a:moveTo>
                <a:lnTo>
                  <a:pt x="26789" y="89297"/>
                </a:lnTo>
                <a:lnTo>
                  <a:pt x="53578" y="89297"/>
                </a:lnTo>
                <a:lnTo>
                  <a:pt x="80367" y="80367"/>
                </a:lnTo>
                <a:lnTo>
                  <a:pt x="107156" y="80367"/>
                </a:lnTo>
                <a:lnTo>
                  <a:pt x="125016" y="71437"/>
                </a:lnTo>
                <a:lnTo>
                  <a:pt x="151805" y="71437"/>
                </a:lnTo>
                <a:lnTo>
                  <a:pt x="178594" y="62508"/>
                </a:lnTo>
                <a:lnTo>
                  <a:pt x="214313" y="62508"/>
                </a:lnTo>
                <a:lnTo>
                  <a:pt x="241102" y="53578"/>
                </a:lnTo>
                <a:lnTo>
                  <a:pt x="267891" y="53578"/>
                </a:lnTo>
                <a:lnTo>
                  <a:pt x="294680" y="53578"/>
                </a:lnTo>
                <a:lnTo>
                  <a:pt x="321469" y="62508"/>
                </a:lnTo>
                <a:lnTo>
                  <a:pt x="348258" y="62508"/>
                </a:lnTo>
                <a:lnTo>
                  <a:pt x="383977" y="62508"/>
                </a:lnTo>
                <a:lnTo>
                  <a:pt x="419696" y="62508"/>
                </a:lnTo>
                <a:lnTo>
                  <a:pt x="446485" y="62508"/>
                </a:lnTo>
                <a:lnTo>
                  <a:pt x="482203" y="71437"/>
                </a:lnTo>
                <a:lnTo>
                  <a:pt x="508992" y="71437"/>
                </a:lnTo>
                <a:lnTo>
                  <a:pt x="535781" y="71437"/>
                </a:lnTo>
                <a:lnTo>
                  <a:pt x="562571" y="71437"/>
                </a:lnTo>
                <a:lnTo>
                  <a:pt x="580430" y="71437"/>
                </a:lnTo>
                <a:lnTo>
                  <a:pt x="607219" y="71437"/>
                </a:lnTo>
                <a:lnTo>
                  <a:pt x="625078" y="71437"/>
                </a:lnTo>
                <a:lnTo>
                  <a:pt x="651867" y="71437"/>
                </a:lnTo>
                <a:lnTo>
                  <a:pt x="669727" y="71437"/>
                </a:lnTo>
                <a:lnTo>
                  <a:pt x="696516" y="71437"/>
                </a:lnTo>
                <a:lnTo>
                  <a:pt x="723305" y="71437"/>
                </a:lnTo>
                <a:lnTo>
                  <a:pt x="750094" y="71437"/>
                </a:lnTo>
                <a:lnTo>
                  <a:pt x="776883" y="71437"/>
                </a:lnTo>
                <a:lnTo>
                  <a:pt x="803672" y="71437"/>
                </a:lnTo>
                <a:lnTo>
                  <a:pt x="830461" y="62508"/>
                </a:lnTo>
                <a:lnTo>
                  <a:pt x="866180" y="62508"/>
                </a:lnTo>
                <a:lnTo>
                  <a:pt x="892969" y="62508"/>
                </a:lnTo>
                <a:lnTo>
                  <a:pt x="919758" y="62508"/>
                </a:lnTo>
                <a:lnTo>
                  <a:pt x="946547" y="62508"/>
                </a:lnTo>
                <a:lnTo>
                  <a:pt x="973336" y="62508"/>
                </a:lnTo>
                <a:lnTo>
                  <a:pt x="1000125" y="62508"/>
                </a:lnTo>
                <a:lnTo>
                  <a:pt x="1026914" y="62508"/>
                </a:lnTo>
                <a:lnTo>
                  <a:pt x="1053703" y="62508"/>
                </a:lnTo>
                <a:lnTo>
                  <a:pt x="1080492" y="62508"/>
                </a:lnTo>
                <a:lnTo>
                  <a:pt x="1107281" y="62508"/>
                </a:lnTo>
                <a:lnTo>
                  <a:pt x="1134071" y="62508"/>
                </a:lnTo>
                <a:lnTo>
                  <a:pt x="1160860" y="53578"/>
                </a:lnTo>
                <a:lnTo>
                  <a:pt x="1187649" y="53578"/>
                </a:lnTo>
                <a:lnTo>
                  <a:pt x="1214438" y="53578"/>
                </a:lnTo>
                <a:lnTo>
                  <a:pt x="1241227" y="53578"/>
                </a:lnTo>
                <a:lnTo>
                  <a:pt x="1268016" y="44648"/>
                </a:lnTo>
                <a:lnTo>
                  <a:pt x="1294805" y="35719"/>
                </a:lnTo>
                <a:lnTo>
                  <a:pt x="1321594" y="26789"/>
                </a:lnTo>
                <a:lnTo>
                  <a:pt x="1348383" y="26789"/>
                </a:lnTo>
                <a:lnTo>
                  <a:pt x="1375172" y="17859"/>
                </a:lnTo>
                <a:lnTo>
                  <a:pt x="1401961" y="8930"/>
                </a:lnTo>
                <a:lnTo>
                  <a:pt x="1428750" y="8930"/>
                </a:lnTo>
                <a:lnTo>
                  <a:pt x="1446610" y="0"/>
                </a:lnTo>
                <a:lnTo>
                  <a:pt x="1473399" y="0"/>
                </a:lnTo>
                <a:lnTo>
                  <a:pt x="1491258" y="0"/>
                </a:lnTo>
                <a:lnTo>
                  <a:pt x="1509117" y="0"/>
                </a:lnTo>
                <a:lnTo>
                  <a:pt x="1518047" y="0"/>
                </a:lnTo>
                <a:lnTo>
                  <a:pt x="1535906" y="0"/>
                </a:lnTo>
                <a:lnTo>
                  <a:pt x="1553766" y="0"/>
                </a:lnTo>
                <a:lnTo>
                  <a:pt x="1571625" y="8930"/>
                </a:lnTo>
                <a:lnTo>
                  <a:pt x="1580555" y="8930"/>
                </a:lnTo>
                <a:lnTo>
                  <a:pt x="1589485" y="8930"/>
                </a:lnTo>
                <a:lnTo>
                  <a:pt x="1598414" y="17859"/>
                </a:lnTo>
                <a:lnTo>
                  <a:pt x="1607344" y="17859"/>
                </a:lnTo>
                <a:lnTo>
                  <a:pt x="1616274" y="17859"/>
                </a:lnTo>
                <a:lnTo>
                  <a:pt x="1616274" y="17859"/>
                </a:lnTo>
                <a:lnTo>
                  <a:pt x="1625203" y="17859"/>
                </a:lnTo>
                <a:lnTo>
                  <a:pt x="1625203" y="17859"/>
                </a:lnTo>
                <a:lnTo>
                  <a:pt x="1625203"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 name="Freeform 13"/>
          <p:cNvSpPr/>
          <p:nvPr/>
        </p:nvSpPr>
        <p:spPr bwMode="auto">
          <a:xfrm>
            <a:off x="794742" y="2902148"/>
            <a:ext cx="1857376" cy="598290"/>
          </a:xfrm>
          <a:custGeom>
            <a:avLst/>
            <a:gdLst/>
            <a:ahLst/>
            <a:cxnLst/>
            <a:rect l="0" t="0" r="0" b="0"/>
            <a:pathLst>
              <a:path w="1857376" h="598290">
                <a:moveTo>
                  <a:pt x="1580555" y="133945"/>
                </a:moveTo>
                <a:lnTo>
                  <a:pt x="1580555" y="133945"/>
                </a:lnTo>
                <a:lnTo>
                  <a:pt x="1571625" y="133945"/>
                </a:lnTo>
                <a:lnTo>
                  <a:pt x="1571625" y="125016"/>
                </a:lnTo>
                <a:lnTo>
                  <a:pt x="1571625" y="125016"/>
                </a:lnTo>
                <a:lnTo>
                  <a:pt x="1571625" y="125016"/>
                </a:lnTo>
                <a:lnTo>
                  <a:pt x="1571625" y="116086"/>
                </a:lnTo>
                <a:lnTo>
                  <a:pt x="1562696" y="107156"/>
                </a:lnTo>
                <a:lnTo>
                  <a:pt x="1562696" y="107156"/>
                </a:lnTo>
                <a:lnTo>
                  <a:pt x="1553766" y="98227"/>
                </a:lnTo>
                <a:lnTo>
                  <a:pt x="1553766" y="98227"/>
                </a:lnTo>
                <a:lnTo>
                  <a:pt x="1544836" y="98227"/>
                </a:lnTo>
                <a:lnTo>
                  <a:pt x="1535906" y="98227"/>
                </a:lnTo>
                <a:lnTo>
                  <a:pt x="1535906" y="98227"/>
                </a:lnTo>
                <a:lnTo>
                  <a:pt x="1526977" y="89297"/>
                </a:lnTo>
                <a:lnTo>
                  <a:pt x="1518047" y="89297"/>
                </a:lnTo>
                <a:lnTo>
                  <a:pt x="1509117" y="89297"/>
                </a:lnTo>
                <a:lnTo>
                  <a:pt x="1500188" y="89297"/>
                </a:lnTo>
                <a:lnTo>
                  <a:pt x="1491258" y="89297"/>
                </a:lnTo>
                <a:lnTo>
                  <a:pt x="1473399" y="80367"/>
                </a:lnTo>
                <a:lnTo>
                  <a:pt x="1455539" y="80367"/>
                </a:lnTo>
                <a:lnTo>
                  <a:pt x="1446610" y="80367"/>
                </a:lnTo>
                <a:lnTo>
                  <a:pt x="1419821" y="80367"/>
                </a:lnTo>
                <a:lnTo>
                  <a:pt x="1401961" y="71438"/>
                </a:lnTo>
                <a:lnTo>
                  <a:pt x="1375172" y="71438"/>
                </a:lnTo>
                <a:lnTo>
                  <a:pt x="1348383" y="71438"/>
                </a:lnTo>
                <a:lnTo>
                  <a:pt x="1321594" y="62508"/>
                </a:lnTo>
                <a:lnTo>
                  <a:pt x="1285875" y="53578"/>
                </a:lnTo>
                <a:lnTo>
                  <a:pt x="1259086" y="53578"/>
                </a:lnTo>
                <a:lnTo>
                  <a:pt x="1223367" y="44648"/>
                </a:lnTo>
                <a:lnTo>
                  <a:pt x="1187649" y="44648"/>
                </a:lnTo>
                <a:lnTo>
                  <a:pt x="1160860" y="35719"/>
                </a:lnTo>
                <a:lnTo>
                  <a:pt x="1125141" y="35719"/>
                </a:lnTo>
                <a:lnTo>
                  <a:pt x="1080492" y="35719"/>
                </a:lnTo>
                <a:lnTo>
                  <a:pt x="1044774" y="26789"/>
                </a:lnTo>
                <a:lnTo>
                  <a:pt x="1000125" y="17859"/>
                </a:lnTo>
                <a:lnTo>
                  <a:pt x="964406" y="17859"/>
                </a:lnTo>
                <a:lnTo>
                  <a:pt x="919758" y="8930"/>
                </a:lnTo>
                <a:lnTo>
                  <a:pt x="875110" y="0"/>
                </a:lnTo>
                <a:lnTo>
                  <a:pt x="830461" y="0"/>
                </a:lnTo>
                <a:lnTo>
                  <a:pt x="785813" y="0"/>
                </a:lnTo>
                <a:lnTo>
                  <a:pt x="741164" y="0"/>
                </a:lnTo>
                <a:lnTo>
                  <a:pt x="696516" y="8930"/>
                </a:lnTo>
                <a:lnTo>
                  <a:pt x="651867" y="8930"/>
                </a:lnTo>
                <a:lnTo>
                  <a:pt x="607219" y="8930"/>
                </a:lnTo>
                <a:lnTo>
                  <a:pt x="562571" y="8930"/>
                </a:lnTo>
                <a:lnTo>
                  <a:pt x="517922" y="8930"/>
                </a:lnTo>
                <a:lnTo>
                  <a:pt x="473274" y="8930"/>
                </a:lnTo>
                <a:lnTo>
                  <a:pt x="437555" y="17859"/>
                </a:lnTo>
                <a:lnTo>
                  <a:pt x="392907" y="26789"/>
                </a:lnTo>
                <a:lnTo>
                  <a:pt x="357188" y="35719"/>
                </a:lnTo>
                <a:lnTo>
                  <a:pt x="312539" y="44648"/>
                </a:lnTo>
                <a:lnTo>
                  <a:pt x="276821" y="62508"/>
                </a:lnTo>
                <a:lnTo>
                  <a:pt x="241102" y="71438"/>
                </a:lnTo>
                <a:lnTo>
                  <a:pt x="205383" y="89297"/>
                </a:lnTo>
                <a:lnTo>
                  <a:pt x="178594" y="107156"/>
                </a:lnTo>
                <a:lnTo>
                  <a:pt x="151805" y="125016"/>
                </a:lnTo>
                <a:lnTo>
                  <a:pt x="125016" y="142875"/>
                </a:lnTo>
                <a:lnTo>
                  <a:pt x="98227" y="160734"/>
                </a:lnTo>
                <a:lnTo>
                  <a:pt x="80367" y="178594"/>
                </a:lnTo>
                <a:lnTo>
                  <a:pt x="53578" y="205383"/>
                </a:lnTo>
                <a:lnTo>
                  <a:pt x="35719" y="223242"/>
                </a:lnTo>
                <a:lnTo>
                  <a:pt x="17860" y="250031"/>
                </a:lnTo>
                <a:lnTo>
                  <a:pt x="8930" y="267891"/>
                </a:lnTo>
                <a:lnTo>
                  <a:pt x="8930" y="294680"/>
                </a:lnTo>
                <a:lnTo>
                  <a:pt x="0" y="312539"/>
                </a:lnTo>
                <a:lnTo>
                  <a:pt x="0" y="330398"/>
                </a:lnTo>
                <a:lnTo>
                  <a:pt x="0" y="348258"/>
                </a:lnTo>
                <a:lnTo>
                  <a:pt x="0" y="366117"/>
                </a:lnTo>
                <a:lnTo>
                  <a:pt x="8930" y="392906"/>
                </a:lnTo>
                <a:lnTo>
                  <a:pt x="17860" y="401836"/>
                </a:lnTo>
                <a:lnTo>
                  <a:pt x="26789" y="419695"/>
                </a:lnTo>
                <a:lnTo>
                  <a:pt x="44649" y="446484"/>
                </a:lnTo>
                <a:lnTo>
                  <a:pt x="71438" y="455414"/>
                </a:lnTo>
                <a:lnTo>
                  <a:pt x="89297" y="473273"/>
                </a:lnTo>
                <a:lnTo>
                  <a:pt x="116086" y="491133"/>
                </a:lnTo>
                <a:lnTo>
                  <a:pt x="142875" y="500063"/>
                </a:lnTo>
                <a:lnTo>
                  <a:pt x="178594" y="517922"/>
                </a:lnTo>
                <a:lnTo>
                  <a:pt x="214313" y="526852"/>
                </a:lnTo>
                <a:lnTo>
                  <a:pt x="258961" y="535781"/>
                </a:lnTo>
                <a:lnTo>
                  <a:pt x="303610" y="544711"/>
                </a:lnTo>
                <a:lnTo>
                  <a:pt x="348258" y="562570"/>
                </a:lnTo>
                <a:lnTo>
                  <a:pt x="401836" y="571500"/>
                </a:lnTo>
                <a:lnTo>
                  <a:pt x="446485" y="580430"/>
                </a:lnTo>
                <a:lnTo>
                  <a:pt x="491133" y="580430"/>
                </a:lnTo>
                <a:lnTo>
                  <a:pt x="544711" y="589359"/>
                </a:lnTo>
                <a:lnTo>
                  <a:pt x="589360" y="598289"/>
                </a:lnTo>
                <a:lnTo>
                  <a:pt x="642938" y="598289"/>
                </a:lnTo>
                <a:lnTo>
                  <a:pt x="696516" y="598289"/>
                </a:lnTo>
                <a:lnTo>
                  <a:pt x="759024" y="598289"/>
                </a:lnTo>
                <a:lnTo>
                  <a:pt x="821531" y="589359"/>
                </a:lnTo>
                <a:lnTo>
                  <a:pt x="892969" y="589359"/>
                </a:lnTo>
                <a:lnTo>
                  <a:pt x="955477" y="580430"/>
                </a:lnTo>
                <a:lnTo>
                  <a:pt x="1017985" y="571500"/>
                </a:lnTo>
                <a:lnTo>
                  <a:pt x="1080492" y="571500"/>
                </a:lnTo>
                <a:lnTo>
                  <a:pt x="1143000" y="553641"/>
                </a:lnTo>
                <a:lnTo>
                  <a:pt x="1205508" y="553641"/>
                </a:lnTo>
                <a:lnTo>
                  <a:pt x="1268016" y="544711"/>
                </a:lnTo>
                <a:lnTo>
                  <a:pt x="1330524" y="526852"/>
                </a:lnTo>
                <a:lnTo>
                  <a:pt x="1393031" y="517922"/>
                </a:lnTo>
                <a:lnTo>
                  <a:pt x="1455539" y="500063"/>
                </a:lnTo>
                <a:lnTo>
                  <a:pt x="1518047" y="491133"/>
                </a:lnTo>
                <a:lnTo>
                  <a:pt x="1571625" y="473273"/>
                </a:lnTo>
                <a:lnTo>
                  <a:pt x="1625203" y="446484"/>
                </a:lnTo>
                <a:lnTo>
                  <a:pt x="1678781" y="428625"/>
                </a:lnTo>
                <a:lnTo>
                  <a:pt x="1723430" y="410766"/>
                </a:lnTo>
                <a:lnTo>
                  <a:pt x="1759149" y="383977"/>
                </a:lnTo>
                <a:lnTo>
                  <a:pt x="1794867" y="357188"/>
                </a:lnTo>
                <a:lnTo>
                  <a:pt x="1821656" y="339328"/>
                </a:lnTo>
                <a:lnTo>
                  <a:pt x="1839516" y="303609"/>
                </a:lnTo>
                <a:lnTo>
                  <a:pt x="1848446" y="276820"/>
                </a:lnTo>
                <a:lnTo>
                  <a:pt x="1857375" y="250031"/>
                </a:lnTo>
                <a:lnTo>
                  <a:pt x="1848446" y="223242"/>
                </a:lnTo>
                <a:lnTo>
                  <a:pt x="1839516" y="196453"/>
                </a:lnTo>
                <a:lnTo>
                  <a:pt x="1830586" y="169664"/>
                </a:lnTo>
                <a:lnTo>
                  <a:pt x="1803797" y="133945"/>
                </a:lnTo>
                <a:lnTo>
                  <a:pt x="1768078" y="107156"/>
                </a:lnTo>
                <a:lnTo>
                  <a:pt x="1732360" y="80367"/>
                </a:lnTo>
                <a:lnTo>
                  <a:pt x="1687711" y="62508"/>
                </a:lnTo>
                <a:lnTo>
                  <a:pt x="1634133" y="44648"/>
                </a:lnTo>
                <a:lnTo>
                  <a:pt x="1562696" y="26789"/>
                </a:lnTo>
                <a:lnTo>
                  <a:pt x="1491258" y="17859"/>
                </a:lnTo>
                <a:lnTo>
                  <a:pt x="1491258"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51539322"/>
      </p:ext>
    </p:extLst>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HW Integrating Spring Boot and </a:t>
            </a:r>
            <a:r>
              <a:rPr lang="en-US" smtClean="0"/>
              <a:t>Schedule program</a:t>
            </a:r>
            <a:endParaRPr lang="en-US"/>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02</a:t>
            </a:r>
            <a:endParaRPr lang="en-US" dirty="0"/>
          </a:p>
        </p:txBody>
      </p:sp>
    </p:spTree>
    <p:extLst>
      <p:ext uri="{BB962C8B-B14F-4D97-AF65-F5344CB8AC3E}">
        <p14:creationId xmlns:p14="http://schemas.microsoft.com/office/powerpoint/2010/main" val="2711892529"/>
      </p:ext>
    </p:extLst>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02</a:t>
            </a:r>
            <a:endParaRPr lang="en-US" dirty="0"/>
          </a:p>
        </p:txBody>
      </p:sp>
    </p:spTree>
    <p:extLst>
      <p:ext uri="{BB962C8B-B14F-4D97-AF65-F5344CB8AC3E}">
        <p14:creationId xmlns:p14="http://schemas.microsoft.com/office/powerpoint/2010/main" val="1252266046"/>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813" y="247650"/>
            <a:ext cx="8716962" cy="590550"/>
          </a:xfrm>
        </p:spPr>
        <p:txBody>
          <a:bodyPr/>
          <a:lstStyle/>
          <a:p>
            <a:r>
              <a:rPr lang="en-US" dirty="0"/>
              <a:t>Spring Boot Tutorials</a:t>
            </a:r>
          </a:p>
        </p:txBody>
      </p:sp>
      <p:sp>
        <p:nvSpPr>
          <p:cNvPr id="3" name="Content Placeholder 2"/>
          <p:cNvSpPr>
            <a:spLocks noGrp="1"/>
          </p:cNvSpPr>
          <p:nvPr>
            <p:ph idx="1"/>
          </p:nvPr>
        </p:nvSpPr>
        <p:spPr>
          <a:xfrm>
            <a:off x="290513" y="1028700"/>
            <a:ext cx="8307387" cy="5416550"/>
          </a:xfrm>
        </p:spPr>
        <p:txBody>
          <a:bodyPr/>
          <a:lstStyle/>
          <a:p>
            <a:r>
              <a:rPr lang="en-US" dirty="0"/>
              <a:t>Unit 1 - Introducing Spring Boot. This unit starts with an introduction to Spring Boot, why you should use it and how to get started with it. We'll create a simple Spring Boot application, add a controller and execute it to make sure it's working</a:t>
            </a:r>
            <a:r>
              <a:rPr lang="en-US" dirty="0" smtClean="0"/>
              <a:t>.</a:t>
            </a:r>
            <a:endParaRPr lang="en-US" dirty="0"/>
          </a:p>
          <a:p>
            <a:r>
              <a:rPr lang="en-US" dirty="0"/>
              <a:t>Unit 2 - Spring MVC: The View Tier. This unit focuses on the view tier - with Spring MVC. Learn how to use Spring MVC annotations to map incoming REST API requests to controller methods. Learn how to access path variables and request body content to get data as well as send JSON responses from the REST API</a:t>
            </a:r>
            <a:r>
              <a:rPr lang="en-US" dirty="0" smtClean="0"/>
              <a:t>.</a:t>
            </a:r>
            <a:endParaRPr lang="en-US" dirty="0"/>
          </a:p>
          <a:p>
            <a:r>
              <a:rPr lang="en-US" dirty="0"/>
              <a:t>Unit 3 - Booting Spring </a:t>
            </a:r>
            <a:r>
              <a:rPr lang="en-US" dirty="0" smtClean="0"/>
              <a:t>Boot (comments next slide)</a:t>
            </a:r>
            <a:endParaRPr lang="en-US" dirty="0"/>
          </a:p>
          <a:p>
            <a:r>
              <a:rPr lang="en-US" dirty="0"/>
              <a:t>Unit 4 - Spring Data JPA</a:t>
            </a:r>
            <a:r>
              <a:rPr lang="en-US" dirty="0" smtClean="0"/>
              <a:t>:</a:t>
            </a:r>
            <a:endParaRPr lang="en-US" dirty="0"/>
          </a:p>
          <a:p>
            <a:r>
              <a:rPr lang="en-US" dirty="0"/>
              <a:t>Unit 5 - Deployment and monitoring</a:t>
            </a:r>
          </a:p>
          <a:p>
            <a:r>
              <a:rPr lang="en-US" dirty="0"/>
              <a:t>  </a:t>
            </a:r>
          </a:p>
        </p:txBody>
      </p:sp>
      <p:sp>
        <p:nvSpPr>
          <p:cNvPr id="4" name="Freeform 3"/>
          <p:cNvSpPr/>
          <p:nvPr/>
        </p:nvSpPr>
        <p:spPr bwMode="auto">
          <a:xfrm>
            <a:off x="1839516" y="4018359"/>
            <a:ext cx="196454" cy="26790"/>
          </a:xfrm>
          <a:custGeom>
            <a:avLst/>
            <a:gdLst/>
            <a:ahLst/>
            <a:cxnLst/>
            <a:rect l="0" t="0" r="0" b="0"/>
            <a:pathLst>
              <a:path w="196454" h="26790">
                <a:moveTo>
                  <a:pt x="71437" y="0"/>
                </a:moveTo>
                <a:lnTo>
                  <a:pt x="71437" y="0"/>
                </a:lnTo>
                <a:lnTo>
                  <a:pt x="62507" y="0"/>
                </a:lnTo>
                <a:lnTo>
                  <a:pt x="53578" y="0"/>
                </a:lnTo>
                <a:lnTo>
                  <a:pt x="53578" y="8930"/>
                </a:lnTo>
                <a:lnTo>
                  <a:pt x="44648" y="8930"/>
                </a:lnTo>
                <a:lnTo>
                  <a:pt x="35718" y="17859"/>
                </a:lnTo>
                <a:lnTo>
                  <a:pt x="26789" y="17859"/>
                </a:lnTo>
                <a:lnTo>
                  <a:pt x="17859" y="17859"/>
                </a:lnTo>
                <a:lnTo>
                  <a:pt x="8929" y="8930"/>
                </a:lnTo>
                <a:lnTo>
                  <a:pt x="8929" y="8930"/>
                </a:lnTo>
                <a:lnTo>
                  <a:pt x="0" y="8930"/>
                </a:lnTo>
                <a:lnTo>
                  <a:pt x="0" y="17859"/>
                </a:lnTo>
                <a:lnTo>
                  <a:pt x="0" y="17859"/>
                </a:lnTo>
                <a:lnTo>
                  <a:pt x="0" y="17859"/>
                </a:lnTo>
                <a:lnTo>
                  <a:pt x="0" y="17859"/>
                </a:lnTo>
                <a:lnTo>
                  <a:pt x="8929" y="26789"/>
                </a:lnTo>
                <a:lnTo>
                  <a:pt x="17859" y="26789"/>
                </a:lnTo>
                <a:lnTo>
                  <a:pt x="26789" y="26789"/>
                </a:lnTo>
                <a:lnTo>
                  <a:pt x="35718" y="26789"/>
                </a:lnTo>
                <a:lnTo>
                  <a:pt x="44648" y="26789"/>
                </a:lnTo>
                <a:lnTo>
                  <a:pt x="62507" y="26789"/>
                </a:lnTo>
                <a:lnTo>
                  <a:pt x="71437" y="26789"/>
                </a:lnTo>
                <a:lnTo>
                  <a:pt x="98226" y="17859"/>
                </a:lnTo>
                <a:lnTo>
                  <a:pt x="116086" y="17859"/>
                </a:lnTo>
                <a:lnTo>
                  <a:pt x="142875" y="17859"/>
                </a:lnTo>
                <a:lnTo>
                  <a:pt x="160734" y="17859"/>
                </a:lnTo>
                <a:lnTo>
                  <a:pt x="196453" y="17859"/>
                </a:lnTo>
                <a:lnTo>
                  <a:pt x="196453"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 name="Freeform 4"/>
          <p:cNvSpPr/>
          <p:nvPr/>
        </p:nvSpPr>
        <p:spPr bwMode="auto">
          <a:xfrm>
            <a:off x="2089547" y="3920132"/>
            <a:ext cx="2187774" cy="107158"/>
          </a:xfrm>
          <a:custGeom>
            <a:avLst/>
            <a:gdLst/>
            <a:ahLst/>
            <a:cxnLst/>
            <a:rect l="0" t="0" r="0" b="0"/>
            <a:pathLst>
              <a:path w="2187774" h="107158">
                <a:moveTo>
                  <a:pt x="0" y="107157"/>
                </a:moveTo>
                <a:lnTo>
                  <a:pt x="35719" y="107157"/>
                </a:lnTo>
                <a:lnTo>
                  <a:pt x="71437" y="107157"/>
                </a:lnTo>
                <a:lnTo>
                  <a:pt x="107156" y="98227"/>
                </a:lnTo>
                <a:lnTo>
                  <a:pt x="142875" y="98227"/>
                </a:lnTo>
                <a:lnTo>
                  <a:pt x="178594" y="89297"/>
                </a:lnTo>
                <a:lnTo>
                  <a:pt x="214312" y="80368"/>
                </a:lnTo>
                <a:lnTo>
                  <a:pt x="258961" y="71438"/>
                </a:lnTo>
                <a:lnTo>
                  <a:pt x="294680" y="71438"/>
                </a:lnTo>
                <a:lnTo>
                  <a:pt x="339328" y="62508"/>
                </a:lnTo>
                <a:lnTo>
                  <a:pt x="383976" y="62508"/>
                </a:lnTo>
                <a:lnTo>
                  <a:pt x="428625" y="53579"/>
                </a:lnTo>
                <a:lnTo>
                  <a:pt x="464344" y="53579"/>
                </a:lnTo>
                <a:lnTo>
                  <a:pt x="508992" y="62508"/>
                </a:lnTo>
                <a:lnTo>
                  <a:pt x="553641" y="62508"/>
                </a:lnTo>
                <a:lnTo>
                  <a:pt x="589359" y="62508"/>
                </a:lnTo>
                <a:lnTo>
                  <a:pt x="634008" y="53579"/>
                </a:lnTo>
                <a:lnTo>
                  <a:pt x="669726" y="44649"/>
                </a:lnTo>
                <a:lnTo>
                  <a:pt x="705445" y="44649"/>
                </a:lnTo>
                <a:lnTo>
                  <a:pt x="741164" y="35719"/>
                </a:lnTo>
                <a:lnTo>
                  <a:pt x="776883" y="26789"/>
                </a:lnTo>
                <a:lnTo>
                  <a:pt x="812601" y="17860"/>
                </a:lnTo>
                <a:lnTo>
                  <a:pt x="848320" y="17860"/>
                </a:lnTo>
                <a:lnTo>
                  <a:pt x="884039" y="8930"/>
                </a:lnTo>
                <a:lnTo>
                  <a:pt x="910828" y="8930"/>
                </a:lnTo>
                <a:lnTo>
                  <a:pt x="946547" y="0"/>
                </a:lnTo>
                <a:lnTo>
                  <a:pt x="982266" y="0"/>
                </a:lnTo>
                <a:lnTo>
                  <a:pt x="1009055" y="0"/>
                </a:lnTo>
                <a:lnTo>
                  <a:pt x="1044773" y="8930"/>
                </a:lnTo>
                <a:lnTo>
                  <a:pt x="1080492" y="17860"/>
                </a:lnTo>
                <a:lnTo>
                  <a:pt x="1116211" y="17860"/>
                </a:lnTo>
                <a:lnTo>
                  <a:pt x="1143000" y="17860"/>
                </a:lnTo>
                <a:lnTo>
                  <a:pt x="1178719" y="17860"/>
                </a:lnTo>
                <a:lnTo>
                  <a:pt x="1214437" y="17860"/>
                </a:lnTo>
                <a:lnTo>
                  <a:pt x="1250156" y="8930"/>
                </a:lnTo>
                <a:lnTo>
                  <a:pt x="1285875" y="8930"/>
                </a:lnTo>
                <a:lnTo>
                  <a:pt x="1312664" y="8930"/>
                </a:lnTo>
                <a:lnTo>
                  <a:pt x="1348383" y="8930"/>
                </a:lnTo>
                <a:lnTo>
                  <a:pt x="1375172" y="17860"/>
                </a:lnTo>
                <a:lnTo>
                  <a:pt x="1401961" y="17860"/>
                </a:lnTo>
                <a:lnTo>
                  <a:pt x="1428750" y="17860"/>
                </a:lnTo>
                <a:lnTo>
                  <a:pt x="1455539" y="17860"/>
                </a:lnTo>
                <a:lnTo>
                  <a:pt x="1482328" y="26789"/>
                </a:lnTo>
                <a:lnTo>
                  <a:pt x="1518047" y="26789"/>
                </a:lnTo>
                <a:lnTo>
                  <a:pt x="1544836" y="35719"/>
                </a:lnTo>
                <a:lnTo>
                  <a:pt x="1571625" y="35719"/>
                </a:lnTo>
                <a:lnTo>
                  <a:pt x="1589484" y="35719"/>
                </a:lnTo>
                <a:lnTo>
                  <a:pt x="1616273" y="26789"/>
                </a:lnTo>
                <a:lnTo>
                  <a:pt x="1634133" y="26789"/>
                </a:lnTo>
                <a:lnTo>
                  <a:pt x="1660922" y="26789"/>
                </a:lnTo>
                <a:lnTo>
                  <a:pt x="1687711" y="26789"/>
                </a:lnTo>
                <a:lnTo>
                  <a:pt x="1714500" y="26789"/>
                </a:lnTo>
                <a:lnTo>
                  <a:pt x="1741289" y="26789"/>
                </a:lnTo>
                <a:lnTo>
                  <a:pt x="1768078" y="35719"/>
                </a:lnTo>
                <a:lnTo>
                  <a:pt x="1794867" y="35719"/>
                </a:lnTo>
                <a:lnTo>
                  <a:pt x="1821656" y="35719"/>
                </a:lnTo>
                <a:lnTo>
                  <a:pt x="1848445" y="44649"/>
                </a:lnTo>
                <a:lnTo>
                  <a:pt x="1875234" y="35719"/>
                </a:lnTo>
                <a:lnTo>
                  <a:pt x="1902023" y="44649"/>
                </a:lnTo>
                <a:lnTo>
                  <a:pt x="1928812" y="44649"/>
                </a:lnTo>
                <a:lnTo>
                  <a:pt x="1955601" y="44649"/>
                </a:lnTo>
                <a:lnTo>
                  <a:pt x="1973461" y="44649"/>
                </a:lnTo>
                <a:lnTo>
                  <a:pt x="2000250" y="35719"/>
                </a:lnTo>
                <a:lnTo>
                  <a:pt x="2027039" y="35719"/>
                </a:lnTo>
                <a:lnTo>
                  <a:pt x="2044898" y="35719"/>
                </a:lnTo>
                <a:lnTo>
                  <a:pt x="2071687" y="35719"/>
                </a:lnTo>
                <a:lnTo>
                  <a:pt x="2089547" y="35719"/>
                </a:lnTo>
                <a:lnTo>
                  <a:pt x="2107406" y="35719"/>
                </a:lnTo>
                <a:lnTo>
                  <a:pt x="2125266" y="35719"/>
                </a:lnTo>
                <a:lnTo>
                  <a:pt x="2143125" y="35719"/>
                </a:lnTo>
                <a:lnTo>
                  <a:pt x="2160984" y="35719"/>
                </a:lnTo>
                <a:lnTo>
                  <a:pt x="2178844" y="35719"/>
                </a:lnTo>
                <a:lnTo>
                  <a:pt x="2187773" y="35719"/>
                </a:lnTo>
                <a:lnTo>
                  <a:pt x="2187773" y="35719"/>
                </a:lnTo>
                <a:lnTo>
                  <a:pt x="2187773" y="26789"/>
                </a:lnTo>
                <a:lnTo>
                  <a:pt x="2187773" y="2678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2687836" y="4366617"/>
            <a:ext cx="8931" cy="8930"/>
          </a:xfrm>
          <a:custGeom>
            <a:avLst/>
            <a:gdLst/>
            <a:ahLst/>
            <a:cxnLst/>
            <a:rect l="0" t="0" r="0" b="0"/>
            <a:pathLst>
              <a:path w="8931" h="8930">
                <a:moveTo>
                  <a:pt x="8930" y="8929"/>
                </a:moveTo>
                <a:lnTo>
                  <a:pt x="8930" y="8929"/>
                </a:lnTo>
                <a:lnTo>
                  <a:pt x="8930" y="8929"/>
                </a:lnTo>
                <a:lnTo>
                  <a:pt x="0" y="8929"/>
                </a:lnTo>
                <a:lnTo>
                  <a:pt x="0" y="8929"/>
                </a:lnTo>
                <a:lnTo>
                  <a:pt x="0" y="0"/>
                </a:ln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2652117" y="4313039"/>
            <a:ext cx="2232423" cy="89298"/>
          </a:xfrm>
          <a:custGeom>
            <a:avLst/>
            <a:gdLst/>
            <a:ahLst/>
            <a:cxnLst/>
            <a:rect l="0" t="0" r="0" b="0"/>
            <a:pathLst>
              <a:path w="2232423" h="89298">
                <a:moveTo>
                  <a:pt x="0" y="53578"/>
                </a:moveTo>
                <a:lnTo>
                  <a:pt x="0" y="53578"/>
                </a:lnTo>
                <a:lnTo>
                  <a:pt x="0" y="53578"/>
                </a:lnTo>
                <a:lnTo>
                  <a:pt x="0" y="53578"/>
                </a:lnTo>
                <a:lnTo>
                  <a:pt x="0" y="44648"/>
                </a:lnTo>
                <a:lnTo>
                  <a:pt x="0" y="44648"/>
                </a:lnTo>
                <a:lnTo>
                  <a:pt x="0" y="44648"/>
                </a:lnTo>
                <a:lnTo>
                  <a:pt x="8930" y="44648"/>
                </a:lnTo>
                <a:lnTo>
                  <a:pt x="17860" y="53578"/>
                </a:lnTo>
                <a:lnTo>
                  <a:pt x="26789" y="53578"/>
                </a:lnTo>
                <a:lnTo>
                  <a:pt x="44649" y="62507"/>
                </a:lnTo>
                <a:lnTo>
                  <a:pt x="53578" y="62507"/>
                </a:lnTo>
                <a:lnTo>
                  <a:pt x="80367" y="62507"/>
                </a:lnTo>
                <a:lnTo>
                  <a:pt x="107156" y="71437"/>
                </a:lnTo>
                <a:lnTo>
                  <a:pt x="125016" y="71437"/>
                </a:lnTo>
                <a:lnTo>
                  <a:pt x="151805" y="71437"/>
                </a:lnTo>
                <a:lnTo>
                  <a:pt x="178594" y="71437"/>
                </a:lnTo>
                <a:lnTo>
                  <a:pt x="205383" y="71437"/>
                </a:lnTo>
                <a:lnTo>
                  <a:pt x="232172" y="62507"/>
                </a:lnTo>
                <a:lnTo>
                  <a:pt x="258961" y="62507"/>
                </a:lnTo>
                <a:lnTo>
                  <a:pt x="294680" y="53578"/>
                </a:lnTo>
                <a:lnTo>
                  <a:pt x="330399" y="53578"/>
                </a:lnTo>
                <a:lnTo>
                  <a:pt x="366117" y="53578"/>
                </a:lnTo>
                <a:lnTo>
                  <a:pt x="401836" y="44648"/>
                </a:lnTo>
                <a:lnTo>
                  <a:pt x="437555" y="53578"/>
                </a:lnTo>
                <a:lnTo>
                  <a:pt x="473274" y="62507"/>
                </a:lnTo>
                <a:lnTo>
                  <a:pt x="508992" y="71437"/>
                </a:lnTo>
                <a:lnTo>
                  <a:pt x="544711" y="80367"/>
                </a:lnTo>
                <a:lnTo>
                  <a:pt x="571500" y="89297"/>
                </a:lnTo>
                <a:lnTo>
                  <a:pt x="607219" y="89297"/>
                </a:lnTo>
                <a:lnTo>
                  <a:pt x="634008" y="89297"/>
                </a:lnTo>
                <a:lnTo>
                  <a:pt x="669727" y="89297"/>
                </a:lnTo>
                <a:lnTo>
                  <a:pt x="705446" y="80367"/>
                </a:lnTo>
                <a:lnTo>
                  <a:pt x="741164" y="80367"/>
                </a:lnTo>
                <a:lnTo>
                  <a:pt x="767953" y="71437"/>
                </a:lnTo>
                <a:lnTo>
                  <a:pt x="803672" y="62507"/>
                </a:lnTo>
                <a:lnTo>
                  <a:pt x="830461" y="53578"/>
                </a:lnTo>
                <a:lnTo>
                  <a:pt x="866180" y="44648"/>
                </a:lnTo>
                <a:lnTo>
                  <a:pt x="892969" y="44648"/>
                </a:lnTo>
                <a:lnTo>
                  <a:pt x="919758" y="44648"/>
                </a:lnTo>
                <a:lnTo>
                  <a:pt x="946547" y="44648"/>
                </a:lnTo>
                <a:lnTo>
                  <a:pt x="973336" y="53578"/>
                </a:lnTo>
                <a:lnTo>
                  <a:pt x="1000125" y="53578"/>
                </a:lnTo>
                <a:lnTo>
                  <a:pt x="1026914" y="53578"/>
                </a:lnTo>
                <a:lnTo>
                  <a:pt x="1053703" y="53578"/>
                </a:lnTo>
                <a:lnTo>
                  <a:pt x="1080492" y="53578"/>
                </a:lnTo>
                <a:lnTo>
                  <a:pt x="1107281" y="53578"/>
                </a:lnTo>
                <a:lnTo>
                  <a:pt x="1134071" y="44648"/>
                </a:lnTo>
                <a:lnTo>
                  <a:pt x="1160860" y="44648"/>
                </a:lnTo>
                <a:lnTo>
                  <a:pt x="1196578" y="35718"/>
                </a:lnTo>
                <a:lnTo>
                  <a:pt x="1223367" y="35718"/>
                </a:lnTo>
                <a:lnTo>
                  <a:pt x="1250156" y="35718"/>
                </a:lnTo>
                <a:lnTo>
                  <a:pt x="1285875" y="26789"/>
                </a:lnTo>
                <a:lnTo>
                  <a:pt x="1312664" y="26789"/>
                </a:lnTo>
                <a:lnTo>
                  <a:pt x="1339453" y="17859"/>
                </a:lnTo>
                <a:lnTo>
                  <a:pt x="1366242" y="17859"/>
                </a:lnTo>
                <a:lnTo>
                  <a:pt x="1401961" y="17859"/>
                </a:lnTo>
                <a:lnTo>
                  <a:pt x="1428750" y="8929"/>
                </a:lnTo>
                <a:lnTo>
                  <a:pt x="1464469" y="8929"/>
                </a:lnTo>
                <a:lnTo>
                  <a:pt x="1491258" y="0"/>
                </a:lnTo>
                <a:lnTo>
                  <a:pt x="1518047" y="0"/>
                </a:lnTo>
                <a:lnTo>
                  <a:pt x="1553766" y="0"/>
                </a:lnTo>
                <a:lnTo>
                  <a:pt x="1571625" y="0"/>
                </a:lnTo>
                <a:lnTo>
                  <a:pt x="1598414" y="0"/>
                </a:lnTo>
                <a:lnTo>
                  <a:pt x="1625203" y="0"/>
                </a:lnTo>
                <a:lnTo>
                  <a:pt x="1651992" y="0"/>
                </a:lnTo>
                <a:lnTo>
                  <a:pt x="1678781" y="0"/>
                </a:lnTo>
                <a:lnTo>
                  <a:pt x="1705571" y="0"/>
                </a:lnTo>
                <a:lnTo>
                  <a:pt x="1732360" y="0"/>
                </a:lnTo>
                <a:lnTo>
                  <a:pt x="1759149" y="0"/>
                </a:lnTo>
                <a:lnTo>
                  <a:pt x="1777008" y="0"/>
                </a:lnTo>
                <a:lnTo>
                  <a:pt x="1803797" y="0"/>
                </a:lnTo>
                <a:lnTo>
                  <a:pt x="1830586" y="0"/>
                </a:lnTo>
                <a:lnTo>
                  <a:pt x="1848446" y="0"/>
                </a:lnTo>
                <a:lnTo>
                  <a:pt x="1875235" y="0"/>
                </a:lnTo>
                <a:lnTo>
                  <a:pt x="1902024" y="0"/>
                </a:lnTo>
                <a:lnTo>
                  <a:pt x="1928813" y="0"/>
                </a:lnTo>
                <a:lnTo>
                  <a:pt x="1955602" y="8929"/>
                </a:lnTo>
                <a:lnTo>
                  <a:pt x="1982391" y="8929"/>
                </a:lnTo>
                <a:lnTo>
                  <a:pt x="2009180" y="8929"/>
                </a:lnTo>
                <a:lnTo>
                  <a:pt x="2035969" y="8929"/>
                </a:lnTo>
                <a:lnTo>
                  <a:pt x="2062758" y="17859"/>
                </a:lnTo>
                <a:lnTo>
                  <a:pt x="2098477" y="17859"/>
                </a:lnTo>
                <a:lnTo>
                  <a:pt x="2125266" y="17859"/>
                </a:lnTo>
                <a:lnTo>
                  <a:pt x="2152055" y="8929"/>
                </a:lnTo>
                <a:lnTo>
                  <a:pt x="2178844" y="8929"/>
                </a:lnTo>
                <a:lnTo>
                  <a:pt x="2205633" y="8929"/>
                </a:lnTo>
                <a:lnTo>
                  <a:pt x="2232422" y="0"/>
                </a:lnTo>
                <a:lnTo>
                  <a:pt x="2232422"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242528087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Spring Boot </a:t>
            </a:r>
            <a:r>
              <a:rPr lang="en-US" dirty="0" smtClean="0"/>
              <a:t>Tutorials (continued)</a:t>
            </a:r>
            <a:endParaRPr lang="en-US" dirty="0"/>
          </a:p>
        </p:txBody>
      </p:sp>
      <p:sp>
        <p:nvSpPr>
          <p:cNvPr id="3" name="Content Placeholder 2"/>
          <p:cNvSpPr>
            <a:spLocks noGrp="1"/>
          </p:cNvSpPr>
          <p:nvPr>
            <p:ph idx="1"/>
          </p:nvPr>
        </p:nvSpPr>
        <p:spPr/>
        <p:txBody>
          <a:bodyPr/>
          <a:lstStyle/>
          <a:p>
            <a:r>
              <a:rPr lang="en-US" dirty="0"/>
              <a:t>Unit 3 - Booting Spring Boot. In this unit, we'll take a slight detour and examine the various different ways in which you can create a brand new Spring Boot application. Pick your favorite one</a:t>
            </a:r>
            <a:r>
              <a:rPr lang="en-US" dirty="0" smtClean="0"/>
              <a:t>!</a:t>
            </a:r>
            <a:endParaRPr lang="en-US" dirty="0"/>
          </a:p>
          <a:p>
            <a:r>
              <a:rPr lang="en-US" dirty="0"/>
              <a:t>Unit 4 - Spring Data JPA: The Data Tier. In this unit, we'll move to the data tier. We'll use the Spring Data JPA framework to connect to both an embedded Derby database as well as an external Derby database running in server mode. We'll leverage the </a:t>
            </a:r>
            <a:r>
              <a:rPr lang="en-US" dirty="0" err="1"/>
              <a:t>CrudRepository</a:t>
            </a:r>
            <a:r>
              <a:rPr lang="en-US" dirty="0"/>
              <a:t> to create simple CRUD operations, and also create custom find methods to extend and add new methods to the repository</a:t>
            </a:r>
            <a:r>
              <a:rPr lang="en-US" dirty="0" smtClean="0"/>
              <a:t>.</a:t>
            </a:r>
            <a:endParaRPr lang="en-US" dirty="0"/>
          </a:p>
          <a:p>
            <a:r>
              <a:rPr lang="en-US" dirty="0"/>
              <a:t>Unit 5 - Deployment and monitoring</a:t>
            </a:r>
          </a:p>
          <a:p>
            <a:endParaRPr lang="en-US" dirty="0"/>
          </a:p>
        </p:txBody>
      </p:sp>
      <p:sp>
        <p:nvSpPr>
          <p:cNvPr id="4" name="Freeform 3"/>
          <p:cNvSpPr/>
          <p:nvPr/>
        </p:nvSpPr>
        <p:spPr bwMode="auto">
          <a:xfrm>
            <a:off x="6268641" y="2232422"/>
            <a:ext cx="428626" cy="151805"/>
          </a:xfrm>
          <a:custGeom>
            <a:avLst/>
            <a:gdLst/>
            <a:ahLst/>
            <a:cxnLst/>
            <a:rect l="0" t="0" r="0" b="0"/>
            <a:pathLst>
              <a:path w="428626" h="151805">
                <a:moveTo>
                  <a:pt x="17859" y="26789"/>
                </a:moveTo>
                <a:lnTo>
                  <a:pt x="17859" y="26789"/>
                </a:lnTo>
                <a:lnTo>
                  <a:pt x="17859" y="17859"/>
                </a:lnTo>
                <a:lnTo>
                  <a:pt x="8929" y="17859"/>
                </a:lnTo>
                <a:lnTo>
                  <a:pt x="8929" y="17859"/>
                </a:lnTo>
                <a:lnTo>
                  <a:pt x="8929" y="8929"/>
                </a:lnTo>
                <a:lnTo>
                  <a:pt x="0" y="8929"/>
                </a:lnTo>
                <a:lnTo>
                  <a:pt x="8929" y="17859"/>
                </a:lnTo>
                <a:lnTo>
                  <a:pt x="8929" y="17859"/>
                </a:lnTo>
                <a:lnTo>
                  <a:pt x="17859" y="17859"/>
                </a:lnTo>
                <a:lnTo>
                  <a:pt x="17859" y="17859"/>
                </a:lnTo>
                <a:lnTo>
                  <a:pt x="26789" y="17859"/>
                </a:lnTo>
                <a:lnTo>
                  <a:pt x="26789" y="26789"/>
                </a:lnTo>
                <a:lnTo>
                  <a:pt x="35718" y="44648"/>
                </a:lnTo>
                <a:lnTo>
                  <a:pt x="44648" y="62507"/>
                </a:lnTo>
                <a:lnTo>
                  <a:pt x="44648" y="80367"/>
                </a:lnTo>
                <a:lnTo>
                  <a:pt x="53578" y="98226"/>
                </a:lnTo>
                <a:lnTo>
                  <a:pt x="53578" y="116086"/>
                </a:lnTo>
                <a:lnTo>
                  <a:pt x="62507" y="125015"/>
                </a:lnTo>
                <a:lnTo>
                  <a:pt x="71437" y="133945"/>
                </a:lnTo>
                <a:lnTo>
                  <a:pt x="71437" y="133945"/>
                </a:lnTo>
                <a:lnTo>
                  <a:pt x="80367" y="133945"/>
                </a:lnTo>
                <a:lnTo>
                  <a:pt x="71437" y="125015"/>
                </a:lnTo>
                <a:lnTo>
                  <a:pt x="71437" y="116086"/>
                </a:lnTo>
                <a:lnTo>
                  <a:pt x="71437" y="107156"/>
                </a:lnTo>
                <a:lnTo>
                  <a:pt x="71437" y="98226"/>
                </a:lnTo>
                <a:lnTo>
                  <a:pt x="80367" y="80367"/>
                </a:lnTo>
                <a:lnTo>
                  <a:pt x="80367" y="71437"/>
                </a:lnTo>
                <a:lnTo>
                  <a:pt x="80367" y="53578"/>
                </a:lnTo>
                <a:lnTo>
                  <a:pt x="80367" y="44648"/>
                </a:lnTo>
                <a:lnTo>
                  <a:pt x="89297" y="26789"/>
                </a:lnTo>
                <a:lnTo>
                  <a:pt x="89297" y="17859"/>
                </a:lnTo>
                <a:lnTo>
                  <a:pt x="98226" y="8929"/>
                </a:lnTo>
                <a:lnTo>
                  <a:pt x="107156" y="0"/>
                </a:lnTo>
                <a:lnTo>
                  <a:pt x="116086" y="0"/>
                </a:lnTo>
                <a:lnTo>
                  <a:pt x="125015" y="8929"/>
                </a:lnTo>
                <a:lnTo>
                  <a:pt x="142875" y="17859"/>
                </a:lnTo>
                <a:lnTo>
                  <a:pt x="151804" y="26789"/>
                </a:lnTo>
                <a:lnTo>
                  <a:pt x="169664" y="44648"/>
                </a:lnTo>
                <a:lnTo>
                  <a:pt x="178593" y="71437"/>
                </a:lnTo>
                <a:lnTo>
                  <a:pt x="187523" y="98226"/>
                </a:lnTo>
                <a:lnTo>
                  <a:pt x="196453" y="116086"/>
                </a:lnTo>
                <a:lnTo>
                  <a:pt x="205382" y="133945"/>
                </a:lnTo>
                <a:lnTo>
                  <a:pt x="214312" y="142875"/>
                </a:lnTo>
                <a:lnTo>
                  <a:pt x="223242" y="151804"/>
                </a:lnTo>
                <a:lnTo>
                  <a:pt x="232172" y="142875"/>
                </a:lnTo>
                <a:lnTo>
                  <a:pt x="241101" y="133945"/>
                </a:lnTo>
                <a:lnTo>
                  <a:pt x="241101" y="125015"/>
                </a:lnTo>
                <a:lnTo>
                  <a:pt x="250031" y="107156"/>
                </a:lnTo>
                <a:lnTo>
                  <a:pt x="250031" y="98226"/>
                </a:lnTo>
                <a:lnTo>
                  <a:pt x="258961" y="89297"/>
                </a:lnTo>
                <a:lnTo>
                  <a:pt x="258961" y="71437"/>
                </a:lnTo>
                <a:lnTo>
                  <a:pt x="267890" y="53578"/>
                </a:lnTo>
                <a:lnTo>
                  <a:pt x="276820" y="44648"/>
                </a:lnTo>
                <a:lnTo>
                  <a:pt x="285750" y="35718"/>
                </a:lnTo>
                <a:lnTo>
                  <a:pt x="294679" y="26789"/>
                </a:lnTo>
                <a:lnTo>
                  <a:pt x="303609" y="26789"/>
                </a:lnTo>
                <a:lnTo>
                  <a:pt x="312539" y="35718"/>
                </a:lnTo>
                <a:lnTo>
                  <a:pt x="321468" y="53578"/>
                </a:lnTo>
                <a:lnTo>
                  <a:pt x="330398" y="71437"/>
                </a:lnTo>
                <a:lnTo>
                  <a:pt x="339328" y="89297"/>
                </a:lnTo>
                <a:lnTo>
                  <a:pt x="348257" y="107156"/>
                </a:lnTo>
                <a:lnTo>
                  <a:pt x="357187" y="125015"/>
                </a:lnTo>
                <a:lnTo>
                  <a:pt x="375047" y="142875"/>
                </a:lnTo>
                <a:lnTo>
                  <a:pt x="383976" y="151804"/>
                </a:lnTo>
                <a:lnTo>
                  <a:pt x="392906" y="151804"/>
                </a:lnTo>
                <a:lnTo>
                  <a:pt x="410765" y="151804"/>
                </a:lnTo>
                <a:lnTo>
                  <a:pt x="428625" y="133945"/>
                </a:lnTo>
                <a:lnTo>
                  <a:pt x="428625" y="13394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 name="Freeform 4"/>
          <p:cNvSpPr/>
          <p:nvPr/>
        </p:nvSpPr>
        <p:spPr bwMode="auto">
          <a:xfrm>
            <a:off x="6732984" y="2259211"/>
            <a:ext cx="892970" cy="125016"/>
          </a:xfrm>
          <a:custGeom>
            <a:avLst/>
            <a:gdLst/>
            <a:ahLst/>
            <a:cxnLst/>
            <a:rect l="0" t="0" r="0" b="0"/>
            <a:pathLst>
              <a:path w="892970" h="125016">
                <a:moveTo>
                  <a:pt x="44649" y="0"/>
                </a:moveTo>
                <a:lnTo>
                  <a:pt x="35719" y="0"/>
                </a:lnTo>
                <a:lnTo>
                  <a:pt x="35719" y="8929"/>
                </a:lnTo>
                <a:lnTo>
                  <a:pt x="26789" y="8929"/>
                </a:lnTo>
                <a:lnTo>
                  <a:pt x="17860" y="17859"/>
                </a:lnTo>
                <a:lnTo>
                  <a:pt x="8930" y="26789"/>
                </a:lnTo>
                <a:lnTo>
                  <a:pt x="8930" y="44648"/>
                </a:lnTo>
                <a:lnTo>
                  <a:pt x="0" y="53578"/>
                </a:lnTo>
                <a:lnTo>
                  <a:pt x="0" y="71437"/>
                </a:lnTo>
                <a:lnTo>
                  <a:pt x="8930" y="71437"/>
                </a:lnTo>
                <a:lnTo>
                  <a:pt x="8930" y="80367"/>
                </a:lnTo>
                <a:lnTo>
                  <a:pt x="8930" y="80367"/>
                </a:lnTo>
                <a:lnTo>
                  <a:pt x="17860" y="80367"/>
                </a:lnTo>
                <a:lnTo>
                  <a:pt x="26789" y="71437"/>
                </a:lnTo>
                <a:lnTo>
                  <a:pt x="35719" y="71437"/>
                </a:lnTo>
                <a:lnTo>
                  <a:pt x="44649" y="71437"/>
                </a:lnTo>
                <a:lnTo>
                  <a:pt x="53579" y="62508"/>
                </a:lnTo>
                <a:lnTo>
                  <a:pt x="62508" y="53578"/>
                </a:lnTo>
                <a:lnTo>
                  <a:pt x="71438" y="44648"/>
                </a:lnTo>
                <a:lnTo>
                  <a:pt x="71438" y="44648"/>
                </a:lnTo>
                <a:lnTo>
                  <a:pt x="80368" y="44648"/>
                </a:lnTo>
                <a:lnTo>
                  <a:pt x="80368" y="44648"/>
                </a:lnTo>
                <a:lnTo>
                  <a:pt x="80368" y="53578"/>
                </a:lnTo>
                <a:lnTo>
                  <a:pt x="80368" y="71437"/>
                </a:lnTo>
                <a:lnTo>
                  <a:pt x="71438" y="80367"/>
                </a:lnTo>
                <a:lnTo>
                  <a:pt x="71438" y="89297"/>
                </a:lnTo>
                <a:lnTo>
                  <a:pt x="80368" y="98226"/>
                </a:lnTo>
                <a:lnTo>
                  <a:pt x="89297" y="98226"/>
                </a:lnTo>
                <a:lnTo>
                  <a:pt x="98227" y="98226"/>
                </a:lnTo>
                <a:lnTo>
                  <a:pt x="125016" y="98226"/>
                </a:lnTo>
                <a:lnTo>
                  <a:pt x="142875" y="89297"/>
                </a:lnTo>
                <a:lnTo>
                  <a:pt x="160735" y="80367"/>
                </a:lnTo>
                <a:lnTo>
                  <a:pt x="178594" y="71437"/>
                </a:lnTo>
                <a:lnTo>
                  <a:pt x="187524" y="62508"/>
                </a:lnTo>
                <a:lnTo>
                  <a:pt x="196454" y="53578"/>
                </a:lnTo>
                <a:lnTo>
                  <a:pt x="205383" y="53578"/>
                </a:lnTo>
                <a:lnTo>
                  <a:pt x="205383" y="53578"/>
                </a:lnTo>
                <a:lnTo>
                  <a:pt x="214313" y="53578"/>
                </a:lnTo>
                <a:lnTo>
                  <a:pt x="223243" y="71437"/>
                </a:lnTo>
                <a:lnTo>
                  <a:pt x="232172" y="80367"/>
                </a:lnTo>
                <a:lnTo>
                  <a:pt x="241102" y="98226"/>
                </a:lnTo>
                <a:lnTo>
                  <a:pt x="250032" y="107156"/>
                </a:lnTo>
                <a:lnTo>
                  <a:pt x="258961" y="116086"/>
                </a:lnTo>
                <a:lnTo>
                  <a:pt x="267891" y="125015"/>
                </a:lnTo>
                <a:lnTo>
                  <a:pt x="267891" y="125015"/>
                </a:lnTo>
                <a:lnTo>
                  <a:pt x="276821" y="125015"/>
                </a:lnTo>
                <a:lnTo>
                  <a:pt x="285750" y="116086"/>
                </a:lnTo>
                <a:lnTo>
                  <a:pt x="285750" y="107156"/>
                </a:lnTo>
                <a:lnTo>
                  <a:pt x="276821" y="98226"/>
                </a:lnTo>
                <a:lnTo>
                  <a:pt x="267891" y="89297"/>
                </a:lnTo>
                <a:lnTo>
                  <a:pt x="267891" y="71437"/>
                </a:lnTo>
                <a:lnTo>
                  <a:pt x="258961" y="62508"/>
                </a:lnTo>
                <a:lnTo>
                  <a:pt x="258961" y="53578"/>
                </a:lnTo>
                <a:lnTo>
                  <a:pt x="258961" y="53578"/>
                </a:lnTo>
                <a:lnTo>
                  <a:pt x="267891" y="53578"/>
                </a:lnTo>
                <a:lnTo>
                  <a:pt x="285750" y="53578"/>
                </a:lnTo>
                <a:lnTo>
                  <a:pt x="294680" y="62508"/>
                </a:lnTo>
                <a:lnTo>
                  <a:pt x="321469" y="62508"/>
                </a:lnTo>
                <a:lnTo>
                  <a:pt x="339329" y="71437"/>
                </a:lnTo>
                <a:lnTo>
                  <a:pt x="357188" y="71437"/>
                </a:lnTo>
                <a:lnTo>
                  <a:pt x="383977" y="71437"/>
                </a:lnTo>
                <a:lnTo>
                  <a:pt x="401836" y="71437"/>
                </a:lnTo>
                <a:lnTo>
                  <a:pt x="419696" y="71437"/>
                </a:lnTo>
                <a:lnTo>
                  <a:pt x="428625" y="62508"/>
                </a:lnTo>
                <a:lnTo>
                  <a:pt x="446485" y="62508"/>
                </a:lnTo>
                <a:lnTo>
                  <a:pt x="455414" y="53578"/>
                </a:lnTo>
                <a:lnTo>
                  <a:pt x="455414" y="44648"/>
                </a:lnTo>
                <a:lnTo>
                  <a:pt x="464344" y="26789"/>
                </a:lnTo>
                <a:lnTo>
                  <a:pt x="464344" y="26789"/>
                </a:lnTo>
                <a:lnTo>
                  <a:pt x="455414" y="26789"/>
                </a:lnTo>
                <a:lnTo>
                  <a:pt x="446485" y="35718"/>
                </a:lnTo>
                <a:lnTo>
                  <a:pt x="446485" y="44648"/>
                </a:lnTo>
                <a:lnTo>
                  <a:pt x="437555" y="62508"/>
                </a:lnTo>
                <a:lnTo>
                  <a:pt x="437555" y="71437"/>
                </a:lnTo>
                <a:lnTo>
                  <a:pt x="437555" y="89297"/>
                </a:lnTo>
                <a:lnTo>
                  <a:pt x="446485" y="98226"/>
                </a:lnTo>
                <a:lnTo>
                  <a:pt x="464344" y="107156"/>
                </a:lnTo>
                <a:lnTo>
                  <a:pt x="482204" y="107156"/>
                </a:lnTo>
                <a:lnTo>
                  <a:pt x="491133" y="98226"/>
                </a:lnTo>
                <a:lnTo>
                  <a:pt x="517922" y="89297"/>
                </a:lnTo>
                <a:lnTo>
                  <a:pt x="535782" y="80367"/>
                </a:lnTo>
                <a:lnTo>
                  <a:pt x="553641" y="62508"/>
                </a:lnTo>
                <a:lnTo>
                  <a:pt x="571500" y="44648"/>
                </a:lnTo>
                <a:lnTo>
                  <a:pt x="589360" y="35718"/>
                </a:lnTo>
                <a:lnTo>
                  <a:pt x="598289" y="26789"/>
                </a:lnTo>
                <a:lnTo>
                  <a:pt x="607219" y="17859"/>
                </a:lnTo>
                <a:lnTo>
                  <a:pt x="607219" y="17859"/>
                </a:lnTo>
                <a:lnTo>
                  <a:pt x="616149" y="26789"/>
                </a:lnTo>
                <a:lnTo>
                  <a:pt x="625079" y="35718"/>
                </a:lnTo>
                <a:lnTo>
                  <a:pt x="625079" y="53578"/>
                </a:lnTo>
                <a:lnTo>
                  <a:pt x="634008" y="62508"/>
                </a:lnTo>
                <a:lnTo>
                  <a:pt x="651868" y="71437"/>
                </a:lnTo>
                <a:lnTo>
                  <a:pt x="669727" y="80367"/>
                </a:lnTo>
                <a:lnTo>
                  <a:pt x="696516" y="80367"/>
                </a:lnTo>
                <a:lnTo>
                  <a:pt x="723305" y="80367"/>
                </a:lnTo>
                <a:lnTo>
                  <a:pt x="750094" y="80367"/>
                </a:lnTo>
                <a:lnTo>
                  <a:pt x="785813" y="80367"/>
                </a:lnTo>
                <a:lnTo>
                  <a:pt x="812602" y="71437"/>
                </a:lnTo>
                <a:lnTo>
                  <a:pt x="839391" y="62508"/>
                </a:lnTo>
                <a:lnTo>
                  <a:pt x="857250" y="53578"/>
                </a:lnTo>
                <a:lnTo>
                  <a:pt x="875110" y="44648"/>
                </a:lnTo>
                <a:lnTo>
                  <a:pt x="884039" y="35718"/>
                </a:lnTo>
                <a:lnTo>
                  <a:pt x="892969" y="35718"/>
                </a:lnTo>
                <a:lnTo>
                  <a:pt x="892969" y="26789"/>
                </a:lnTo>
                <a:lnTo>
                  <a:pt x="892969" y="2678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6393656" y="2402086"/>
            <a:ext cx="258962" cy="187524"/>
          </a:xfrm>
          <a:custGeom>
            <a:avLst/>
            <a:gdLst/>
            <a:ahLst/>
            <a:cxnLst/>
            <a:rect l="0" t="0" r="0" b="0"/>
            <a:pathLst>
              <a:path w="258962" h="187524">
                <a:moveTo>
                  <a:pt x="258961" y="53578"/>
                </a:moveTo>
                <a:lnTo>
                  <a:pt x="250032" y="53578"/>
                </a:lnTo>
                <a:lnTo>
                  <a:pt x="250032" y="53578"/>
                </a:lnTo>
                <a:lnTo>
                  <a:pt x="241102" y="44648"/>
                </a:lnTo>
                <a:lnTo>
                  <a:pt x="241102" y="35718"/>
                </a:lnTo>
                <a:lnTo>
                  <a:pt x="232172" y="26789"/>
                </a:lnTo>
                <a:lnTo>
                  <a:pt x="214313" y="17859"/>
                </a:lnTo>
                <a:lnTo>
                  <a:pt x="205383" y="8929"/>
                </a:lnTo>
                <a:lnTo>
                  <a:pt x="196453" y="0"/>
                </a:lnTo>
                <a:lnTo>
                  <a:pt x="178594" y="0"/>
                </a:lnTo>
                <a:lnTo>
                  <a:pt x="151805" y="0"/>
                </a:lnTo>
                <a:lnTo>
                  <a:pt x="133946" y="8929"/>
                </a:lnTo>
                <a:lnTo>
                  <a:pt x="107157" y="17859"/>
                </a:lnTo>
                <a:lnTo>
                  <a:pt x="89297" y="35718"/>
                </a:lnTo>
                <a:lnTo>
                  <a:pt x="62508" y="62508"/>
                </a:lnTo>
                <a:lnTo>
                  <a:pt x="35719" y="80367"/>
                </a:lnTo>
                <a:lnTo>
                  <a:pt x="26789" y="107156"/>
                </a:lnTo>
                <a:lnTo>
                  <a:pt x="8930" y="133945"/>
                </a:lnTo>
                <a:lnTo>
                  <a:pt x="0" y="151805"/>
                </a:lnTo>
                <a:lnTo>
                  <a:pt x="0" y="169664"/>
                </a:lnTo>
                <a:lnTo>
                  <a:pt x="8930" y="187523"/>
                </a:lnTo>
                <a:lnTo>
                  <a:pt x="26789" y="187523"/>
                </a:lnTo>
                <a:lnTo>
                  <a:pt x="53578" y="187523"/>
                </a:lnTo>
                <a:lnTo>
                  <a:pt x="89297" y="187523"/>
                </a:lnTo>
                <a:lnTo>
                  <a:pt x="116086" y="178594"/>
                </a:lnTo>
                <a:lnTo>
                  <a:pt x="151805" y="169664"/>
                </a:lnTo>
                <a:lnTo>
                  <a:pt x="178594" y="151805"/>
                </a:lnTo>
                <a:lnTo>
                  <a:pt x="205383" y="142875"/>
                </a:lnTo>
                <a:lnTo>
                  <a:pt x="214313" y="142875"/>
                </a:lnTo>
                <a:lnTo>
                  <a:pt x="223242" y="133945"/>
                </a:lnTo>
                <a:lnTo>
                  <a:pt x="223242" y="125016"/>
                </a:lnTo>
                <a:lnTo>
                  <a:pt x="214313" y="116086"/>
                </a:lnTo>
                <a:lnTo>
                  <a:pt x="205383" y="116086"/>
                </a:lnTo>
                <a:lnTo>
                  <a:pt x="178594" y="116086"/>
                </a:lnTo>
                <a:lnTo>
                  <a:pt x="160735" y="116086"/>
                </a:lnTo>
                <a:lnTo>
                  <a:pt x="142875" y="116086"/>
                </a:lnTo>
                <a:lnTo>
                  <a:pt x="116086" y="125016"/>
                </a:lnTo>
                <a:lnTo>
                  <a:pt x="107157" y="125016"/>
                </a:lnTo>
                <a:lnTo>
                  <a:pt x="89297" y="133945"/>
                </a:lnTo>
                <a:lnTo>
                  <a:pt x="89297" y="133945"/>
                </a:lnTo>
                <a:lnTo>
                  <a:pt x="89297" y="133945"/>
                </a:lnTo>
                <a:lnTo>
                  <a:pt x="107157" y="133945"/>
                </a:lnTo>
                <a:lnTo>
                  <a:pt x="116086" y="125016"/>
                </a:lnTo>
                <a:lnTo>
                  <a:pt x="142875" y="116086"/>
                </a:lnTo>
                <a:lnTo>
                  <a:pt x="142875" y="11608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6732984" y="2455664"/>
            <a:ext cx="125017" cy="116087"/>
          </a:xfrm>
          <a:custGeom>
            <a:avLst/>
            <a:gdLst/>
            <a:ahLst/>
            <a:cxnLst/>
            <a:rect l="0" t="0" r="0" b="0"/>
            <a:pathLst>
              <a:path w="125017" h="116087">
                <a:moveTo>
                  <a:pt x="0" y="44649"/>
                </a:moveTo>
                <a:lnTo>
                  <a:pt x="8930" y="44649"/>
                </a:lnTo>
                <a:lnTo>
                  <a:pt x="8930" y="44649"/>
                </a:lnTo>
                <a:lnTo>
                  <a:pt x="8930" y="44649"/>
                </a:lnTo>
                <a:lnTo>
                  <a:pt x="8930" y="44649"/>
                </a:lnTo>
                <a:lnTo>
                  <a:pt x="8930" y="53578"/>
                </a:lnTo>
                <a:lnTo>
                  <a:pt x="8930" y="62508"/>
                </a:lnTo>
                <a:lnTo>
                  <a:pt x="0" y="80367"/>
                </a:lnTo>
                <a:lnTo>
                  <a:pt x="0" y="89297"/>
                </a:lnTo>
                <a:lnTo>
                  <a:pt x="0" y="107156"/>
                </a:lnTo>
                <a:lnTo>
                  <a:pt x="0" y="107156"/>
                </a:lnTo>
                <a:lnTo>
                  <a:pt x="0" y="116086"/>
                </a:lnTo>
                <a:lnTo>
                  <a:pt x="0" y="116086"/>
                </a:lnTo>
                <a:lnTo>
                  <a:pt x="8930" y="107156"/>
                </a:lnTo>
                <a:lnTo>
                  <a:pt x="17860" y="89297"/>
                </a:lnTo>
                <a:lnTo>
                  <a:pt x="26789" y="80367"/>
                </a:lnTo>
                <a:lnTo>
                  <a:pt x="35719" y="53578"/>
                </a:lnTo>
                <a:lnTo>
                  <a:pt x="44649" y="35719"/>
                </a:lnTo>
                <a:lnTo>
                  <a:pt x="53579" y="17859"/>
                </a:lnTo>
                <a:lnTo>
                  <a:pt x="62508" y="8930"/>
                </a:lnTo>
                <a:lnTo>
                  <a:pt x="71438" y="0"/>
                </a:lnTo>
                <a:lnTo>
                  <a:pt x="80368" y="0"/>
                </a:lnTo>
                <a:lnTo>
                  <a:pt x="98227" y="8930"/>
                </a:lnTo>
                <a:lnTo>
                  <a:pt x="107157" y="8930"/>
                </a:lnTo>
                <a:lnTo>
                  <a:pt x="116086" y="26789"/>
                </a:lnTo>
                <a:lnTo>
                  <a:pt x="125016" y="35719"/>
                </a:lnTo>
                <a:lnTo>
                  <a:pt x="125016" y="3571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6884789" y="2455664"/>
            <a:ext cx="205384" cy="125017"/>
          </a:xfrm>
          <a:custGeom>
            <a:avLst/>
            <a:gdLst/>
            <a:ahLst/>
            <a:cxnLst/>
            <a:rect l="0" t="0" r="0" b="0"/>
            <a:pathLst>
              <a:path w="205384" h="125017">
                <a:moveTo>
                  <a:pt x="71438" y="0"/>
                </a:moveTo>
                <a:lnTo>
                  <a:pt x="62508" y="0"/>
                </a:lnTo>
                <a:lnTo>
                  <a:pt x="53578" y="8930"/>
                </a:lnTo>
                <a:lnTo>
                  <a:pt x="35719" y="26789"/>
                </a:lnTo>
                <a:lnTo>
                  <a:pt x="26789" y="44649"/>
                </a:lnTo>
                <a:lnTo>
                  <a:pt x="8930" y="71438"/>
                </a:lnTo>
                <a:lnTo>
                  <a:pt x="0" y="98227"/>
                </a:lnTo>
                <a:lnTo>
                  <a:pt x="0" y="116086"/>
                </a:lnTo>
                <a:lnTo>
                  <a:pt x="0" y="125016"/>
                </a:lnTo>
                <a:lnTo>
                  <a:pt x="8930" y="125016"/>
                </a:lnTo>
                <a:lnTo>
                  <a:pt x="26789" y="125016"/>
                </a:lnTo>
                <a:lnTo>
                  <a:pt x="44649" y="116086"/>
                </a:lnTo>
                <a:lnTo>
                  <a:pt x="62508" y="98227"/>
                </a:lnTo>
                <a:lnTo>
                  <a:pt x="80367" y="89297"/>
                </a:lnTo>
                <a:lnTo>
                  <a:pt x="89297" y="71438"/>
                </a:lnTo>
                <a:lnTo>
                  <a:pt x="107156" y="62508"/>
                </a:lnTo>
                <a:lnTo>
                  <a:pt x="116086" y="44649"/>
                </a:lnTo>
                <a:lnTo>
                  <a:pt x="125016" y="35719"/>
                </a:lnTo>
                <a:lnTo>
                  <a:pt x="133945" y="35719"/>
                </a:lnTo>
                <a:lnTo>
                  <a:pt x="133945" y="44649"/>
                </a:lnTo>
                <a:lnTo>
                  <a:pt x="142875" y="53578"/>
                </a:lnTo>
                <a:lnTo>
                  <a:pt x="142875" y="62508"/>
                </a:lnTo>
                <a:lnTo>
                  <a:pt x="151805" y="80367"/>
                </a:lnTo>
                <a:lnTo>
                  <a:pt x="160734" y="89297"/>
                </a:lnTo>
                <a:lnTo>
                  <a:pt x="178594" y="98227"/>
                </a:lnTo>
                <a:lnTo>
                  <a:pt x="205383" y="98227"/>
                </a:lnTo>
                <a:lnTo>
                  <a:pt x="205383" y="9822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7143750" y="2455664"/>
            <a:ext cx="116087" cy="107157"/>
          </a:xfrm>
          <a:custGeom>
            <a:avLst/>
            <a:gdLst/>
            <a:ahLst/>
            <a:cxnLst/>
            <a:rect l="0" t="0" r="0" b="0"/>
            <a:pathLst>
              <a:path w="116087" h="107157">
                <a:moveTo>
                  <a:pt x="116086" y="0"/>
                </a:moveTo>
                <a:lnTo>
                  <a:pt x="107156" y="0"/>
                </a:lnTo>
                <a:lnTo>
                  <a:pt x="98227" y="0"/>
                </a:lnTo>
                <a:lnTo>
                  <a:pt x="80367" y="8930"/>
                </a:lnTo>
                <a:lnTo>
                  <a:pt x="62508" y="8930"/>
                </a:lnTo>
                <a:lnTo>
                  <a:pt x="35719" y="26789"/>
                </a:lnTo>
                <a:lnTo>
                  <a:pt x="26789" y="44649"/>
                </a:lnTo>
                <a:lnTo>
                  <a:pt x="8930" y="62508"/>
                </a:lnTo>
                <a:lnTo>
                  <a:pt x="0" y="89297"/>
                </a:lnTo>
                <a:lnTo>
                  <a:pt x="0" y="98227"/>
                </a:lnTo>
                <a:lnTo>
                  <a:pt x="8930" y="107156"/>
                </a:lnTo>
                <a:lnTo>
                  <a:pt x="17859" y="107156"/>
                </a:lnTo>
                <a:lnTo>
                  <a:pt x="35719" y="107156"/>
                </a:lnTo>
                <a:lnTo>
                  <a:pt x="53578" y="89297"/>
                </a:lnTo>
                <a:lnTo>
                  <a:pt x="53578" y="8929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7241977" y="2339578"/>
            <a:ext cx="214313" cy="178595"/>
          </a:xfrm>
          <a:custGeom>
            <a:avLst/>
            <a:gdLst/>
            <a:ahLst/>
            <a:cxnLst/>
            <a:rect l="0" t="0" r="0" b="0"/>
            <a:pathLst>
              <a:path w="214313" h="178595">
                <a:moveTo>
                  <a:pt x="0" y="178594"/>
                </a:moveTo>
                <a:lnTo>
                  <a:pt x="17859" y="160735"/>
                </a:lnTo>
                <a:lnTo>
                  <a:pt x="35718" y="133945"/>
                </a:lnTo>
                <a:lnTo>
                  <a:pt x="53578" y="116086"/>
                </a:lnTo>
                <a:lnTo>
                  <a:pt x="62507" y="98226"/>
                </a:lnTo>
                <a:lnTo>
                  <a:pt x="71437" y="71437"/>
                </a:lnTo>
                <a:lnTo>
                  <a:pt x="80367" y="53578"/>
                </a:lnTo>
                <a:lnTo>
                  <a:pt x="80367" y="35719"/>
                </a:lnTo>
                <a:lnTo>
                  <a:pt x="89296" y="17859"/>
                </a:lnTo>
                <a:lnTo>
                  <a:pt x="80367" y="8930"/>
                </a:lnTo>
                <a:lnTo>
                  <a:pt x="80367" y="0"/>
                </a:lnTo>
                <a:lnTo>
                  <a:pt x="80367" y="8930"/>
                </a:lnTo>
                <a:lnTo>
                  <a:pt x="71437" y="8930"/>
                </a:lnTo>
                <a:lnTo>
                  <a:pt x="62507" y="26789"/>
                </a:lnTo>
                <a:lnTo>
                  <a:pt x="53578" y="44648"/>
                </a:lnTo>
                <a:lnTo>
                  <a:pt x="44648" y="62508"/>
                </a:lnTo>
                <a:lnTo>
                  <a:pt x="35718" y="89297"/>
                </a:lnTo>
                <a:lnTo>
                  <a:pt x="26789" y="107156"/>
                </a:lnTo>
                <a:lnTo>
                  <a:pt x="26789" y="125016"/>
                </a:lnTo>
                <a:lnTo>
                  <a:pt x="17859" y="142875"/>
                </a:lnTo>
                <a:lnTo>
                  <a:pt x="26789" y="160735"/>
                </a:lnTo>
                <a:lnTo>
                  <a:pt x="35718" y="169664"/>
                </a:lnTo>
                <a:lnTo>
                  <a:pt x="44648" y="178594"/>
                </a:lnTo>
                <a:lnTo>
                  <a:pt x="71437" y="178594"/>
                </a:lnTo>
                <a:lnTo>
                  <a:pt x="89296" y="169664"/>
                </a:lnTo>
                <a:lnTo>
                  <a:pt x="107156" y="169664"/>
                </a:lnTo>
                <a:lnTo>
                  <a:pt x="125015" y="160735"/>
                </a:lnTo>
                <a:lnTo>
                  <a:pt x="142875" y="151805"/>
                </a:lnTo>
                <a:lnTo>
                  <a:pt x="160734" y="133945"/>
                </a:lnTo>
                <a:lnTo>
                  <a:pt x="178593" y="125016"/>
                </a:lnTo>
                <a:lnTo>
                  <a:pt x="196453" y="107156"/>
                </a:lnTo>
                <a:lnTo>
                  <a:pt x="214312" y="89297"/>
                </a:lnTo>
                <a:lnTo>
                  <a:pt x="214312" y="8929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 name="Freeform 10"/>
          <p:cNvSpPr/>
          <p:nvPr/>
        </p:nvSpPr>
        <p:spPr bwMode="auto">
          <a:xfrm>
            <a:off x="7402711" y="2366367"/>
            <a:ext cx="223243" cy="160736"/>
          </a:xfrm>
          <a:custGeom>
            <a:avLst/>
            <a:gdLst/>
            <a:ahLst/>
            <a:cxnLst/>
            <a:rect l="0" t="0" r="0" b="0"/>
            <a:pathLst>
              <a:path w="223243" h="160736">
                <a:moveTo>
                  <a:pt x="71437" y="35719"/>
                </a:moveTo>
                <a:lnTo>
                  <a:pt x="71437" y="17859"/>
                </a:lnTo>
                <a:lnTo>
                  <a:pt x="71437" y="8930"/>
                </a:lnTo>
                <a:lnTo>
                  <a:pt x="80367" y="0"/>
                </a:lnTo>
                <a:lnTo>
                  <a:pt x="71437" y="0"/>
                </a:lnTo>
                <a:lnTo>
                  <a:pt x="71437" y="0"/>
                </a:lnTo>
                <a:lnTo>
                  <a:pt x="71437" y="0"/>
                </a:lnTo>
                <a:lnTo>
                  <a:pt x="62508" y="0"/>
                </a:lnTo>
                <a:lnTo>
                  <a:pt x="53578" y="8930"/>
                </a:lnTo>
                <a:lnTo>
                  <a:pt x="44648" y="17859"/>
                </a:lnTo>
                <a:lnTo>
                  <a:pt x="35719" y="26789"/>
                </a:lnTo>
                <a:lnTo>
                  <a:pt x="26789" y="35719"/>
                </a:lnTo>
                <a:lnTo>
                  <a:pt x="26789" y="44648"/>
                </a:lnTo>
                <a:lnTo>
                  <a:pt x="26789" y="62508"/>
                </a:lnTo>
                <a:lnTo>
                  <a:pt x="17859" y="80367"/>
                </a:lnTo>
                <a:lnTo>
                  <a:pt x="8930" y="98227"/>
                </a:lnTo>
                <a:lnTo>
                  <a:pt x="0" y="116086"/>
                </a:lnTo>
                <a:lnTo>
                  <a:pt x="0" y="133946"/>
                </a:lnTo>
                <a:lnTo>
                  <a:pt x="8930" y="151805"/>
                </a:lnTo>
                <a:lnTo>
                  <a:pt x="26789" y="160735"/>
                </a:lnTo>
                <a:lnTo>
                  <a:pt x="44648" y="160735"/>
                </a:lnTo>
                <a:lnTo>
                  <a:pt x="71437" y="160735"/>
                </a:lnTo>
                <a:lnTo>
                  <a:pt x="98227" y="160735"/>
                </a:lnTo>
                <a:lnTo>
                  <a:pt x="116086" y="151805"/>
                </a:lnTo>
                <a:lnTo>
                  <a:pt x="142875" y="142875"/>
                </a:lnTo>
                <a:lnTo>
                  <a:pt x="169664" y="133946"/>
                </a:lnTo>
                <a:lnTo>
                  <a:pt x="187523" y="125016"/>
                </a:lnTo>
                <a:lnTo>
                  <a:pt x="205383" y="107156"/>
                </a:lnTo>
                <a:lnTo>
                  <a:pt x="214312" y="98227"/>
                </a:lnTo>
                <a:lnTo>
                  <a:pt x="223242" y="98227"/>
                </a:lnTo>
                <a:lnTo>
                  <a:pt x="223242" y="98227"/>
                </a:lnTo>
                <a:lnTo>
                  <a:pt x="214312" y="98227"/>
                </a:lnTo>
                <a:lnTo>
                  <a:pt x="205383" y="107156"/>
                </a:lnTo>
                <a:lnTo>
                  <a:pt x="196453" y="125016"/>
                </a:lnTo>
                <a:lnTo>
                  <a:pt x="196453" y="133946"/>
                </a:lnTo>
                <a:lnTo>
                  <a:pt x="196453" y="142875"/>
                </a:lnTo>
                <a:lnTo>
                  <a:pt x="196453" y="142875"/>
                </a:lnTo>
                <a:lnTo>
                  <a:pt x="205383" y="142875"/>
                </a:lnTo>
                <a:lnTo>
                  <a:pt x="205383" y="14287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 name="Freeform 11"/>
          <p:cNvSpPr/>
          <p:nvPr/>
        </p:nvSpPr>
        <p:spPr bwMode="auto">
          <a:xfrm>
            <a:off x="6456164" y="2571750"/>
            <a:ext cx="267892" cy="169665"/>
          </a:xfrm>
          <a:custGeom>
            <a:avLst/>
            <a:gdLst/>
            <a:ahLst/>
            <a:cxnLst/>
            <a:rect l="0" t="0" r="0" b="0"/>
            <a:pathLst>
              <a:path w="267892" h="169665">
                <a:moveTo>
                  <a:pt x="214313" y="53578"/>
                </a:moveTo>
                <a:lnTo>
                  <a:pt x="223242" y="44648"/>
                </a:lnTo>
                <a:lnTo>
                  <a:pt x="223242" y="44648"/>
                </a:lnTo>
                <a:lnTo>
                  <a:pt x="223242" y="35719"/>
                </a:lnTo>
                <a:lnTo>
                  <a:pt x="223242" y="26789"/>
                </a:lnTo>
                <a:lnTo>
                  <a:pt x="223242" y="26789"/>
                </a:lnTo>
                <a:lnTo>
                  <a:pt x="223242" y="17859"/>
                </a:lnTo>
                <a:lnTo>
                  <a:pt x="223242" y="8930"/>
                </a:lnTo>
                <a:lnTo>
                  <a:pt x="223242" y="0"/>
                </a:lnTo>
                <a:lnTo>
                  <a:pt x="223242" y="0"/>
                </a:lnTo>
                <a:lnTo>
                  <a:pt x="214313" y="0"/>
                </a:lnTo>
                <a:lnTo>
                  <a:pt x="205383" y="0"/>
                </a:lnTo>
                <a:lnTo>
                  <a:pt x="187524" y="0"/>
                </a:lnTo>
                <a:lnTo>
                  <a:pt x="169664" y="0"/>
                </a:lnTo>
                <a:lnTo>
                  <a:pt x="142875" y="0"/>
                </a:lnTo>
                <a:lnTo>
                  <a:pt x="125016" y="8930"/>
                </a:lnTo>
                <a:lnTo>
                  <a:pt x="107156" y="17859"/>
                </a:lnTo>
                <a:lnTo>
                  <a:pt x="80367" y="35719"/>
                </a:lnTo>
                <a:lnTo>
                  <a:pt x="53578" y="53578"/>
                </a:lnTo>
                <a:lnTo>
                  <a:pt x="26789" y="71438"/>
                </a:lnTo>
                <a:lnTo>
                  <a:pt x="8930" y="98227"/>
                </a:lnTo>
                <a:lnTo>
                  <a:pt x="0" y="125016"/>
                </a:lnTo>
                <a:lnTo>
                  <a:pt x="8930" y="142875"/>
                </a:lnTo>
                <a:lnTo>
                  <a:pt x="17859" y="160734"/>
                </a:lnTo>
                <a:lnTo>
                  <a:pt x="44649" y="169664"/>
                </a:lnTo>
                <a:lnTo>
                  <a:pt x="80367" y="169664"/>
                </a:lnTo>
                <a:lnTo>
                  <a:pt x="116086" y="169664"/>
                </a:lnTo>
                <a:lnTo>
                  <a:pt x="160734" y="160734"/>
                </a:lnTo>
                <a:lnTo>
                  <a:pt x="196453" y="160734"/>
                </a:lnTo>
                <a:lnTo>
                  <a:pt x="232172" y="160734"/>
                </a:lnTo>
                <a:lnTo>
                  <a:pt x="250031" y="151805"/>
                </a:lnTo>
                <a:lnTo>
                  <a:pt x="267891" y="142875"/>
                </a:lnTo>
                <a:lnTo>
                  <a:pt x="267891" y="14287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 name="Freeform 12"/>
          <p:cNvSpPr/>
          <p:nvPr/>
        </p:nvSpPr>
        <p:spPr bwMode="auto">
          <a:xfrm>
            <a:off x="6795492" y="2562820"/>
            <a:ext cx="178595" cy="205384"/>
          </a:xfrm>
          <a:custGeom>
            <a:avLst/>
            <a:gdLst/>
            <a:ahLst/>
            <a:cxnLst/>
            <a:rect l="0" t="0" r="0" b="0"/>
            <a:pathLst>
              <a:path w="178595" h="205384">
                <a:moveTo>
                  <a:pt x="53578" y="0"/>
                </a:moveTo>
                <a:lnTo>
                  <a:pt x="53578" y="0"/>
                </a:lnTo>
                <a:lnTo>
                  <a:pt x="53578" y="0"/>
                </a:lnTo>
                <a:lnTo>
                  <a:pt x="53578" y="0"/>
                </a:lnTo>
                <a:lnTo>
                  <a:pt x="53578" y="8930"/>
                </a:lnTo>
                <a:lnTo>
                  <a:pt x="53578" y="17860"/>
                </a:lnTo>
                <a:lnTo>
                  <a:pt x="44649" y="35719"/>
                </a:lnTo>
                <a:lnTo>
                  <a:pt x="44649" y="62508"/>
                </a:lnTo>
                <a:lnTo>
                  <a:pt x="35719" y="89297"/>
                </a:lnTo>
                <a:lnTo>
                  <a:pt x="35719" y="116086"/>
                </a:lnTo>
                <a:lnTo>
                  <a:pt x="26789" y="142875"/>
                </a:lnTo>
                <a:lnTo>
                  <a:pt x="8930" y="169664"/>
                </a:lnTo>
                <a:lnTo>
                  <a:pt x="8930" y="187524"/>
                </a:lnTo>
                <a:lnTo>
                  <a:pt x="0" y="196453"/>
                </a:lnTo>
                <a:lnTo>
                  <a:pt x="0" y="205383"/>
                </a:lnTo>
                <a:lnTo>
                  <a:pt x="17860" y="196453"/>
                </a:lnTo>
                <a:lnTo>
                  <a:pt x="35719" y="196453"/>
                </a:lnTo>
                <a:lnTo>
                  <a:pt x="62508" y="178594"/>
                </a:lnTo>
                <a:lnTo>
                  <a:pt x="89297" y="160735"/>
                </a:lnTo>
                <a:lnTo>
                  <a:pt x="107156" y="142875"/>
                </a:lnTo>
                <a:lnTo>
                  <a:pt x="133946" y="133946"/>
                </a:lnTo>
                <a:lnTo>
                  <a:pt x="151805" y="125016"/>
                </a:lnTo>
                <a:lnTo>
                  <a:pt x="169664" y="116086"/>
                </a:lnTo>
                <a:lnTo>
                  <a:pt x="178594" y="116086"/>
                </a:lnTo>
                <a:lnTo>
                  <a:pt x="178594" y="11608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 name="Freeform 13"/>
          <p:cNvSpPr/>
          <p:nvPr/>
        </p:nvSpPr>
        <p:spPr bwMode="auto">
          <a:xfrm>
            <a:off x="7125891" y="2571750"/>
            <a:ext cx="44649" cy="196454"/>
          </a:xfrm>
          <a:custGeom>
            <a:avLst/>
            <a:gdLst/>
            <a:ahLst/>
            <a:cxnLst/>
            <a:rect l="0" t="0" r="0" b="0"/>
            <a:pathLst>
              <a:path w="44649" h="196454">
                <a:moveTo>
                  <a:pt x="44648" y="17859"/>
                </a:moveTo>
                <a:lnTo>
                  <a:pt x="44648" y="8930"/>
                </a:lnTo>
                <a:lnTo>
                  <a:pt x="35718" y="8930"/>
                </a:lnTo>
                <a:lnTo>
                  <a:pt x="35718" y="0"/>
                </a:lnTo>
                <a:lnTo>
                  <a:pt x="35718" y="0"/>
                </a:lnTo>
                <a:lnTo>
                  <a:pt x="35718" y="0"/>
                </a:lnTo>
                <a:lnTo>
                  <a:pt x="35718" y="0"/>
                </a:lnTo>
                <a:lnTo>
                  <a:pt x="26789" y="0"/>
                </a:lnTo>
                <a:lnTo>
                  <a:pt x="26789" y="0"/>
                </a:lnTo>
                <a:lnTo>
                  <a:pt x="26789" y="17859"/>
                </a:lnTo>
                <a:lnTo>
                  <a:pt x="26789" y="26789"/>
                </a:lnTo>
                <a:lnTo>
                  <a:pt x="26789" y="44648"/>
                </a:lnTo>
                <a:lnTo>
                  <a:pt x="17859" y="71438"/>
                </a:lnTo>
                <a:lnTo>
                  <a:pt x="17859" y="107156"/>
                </a:lnTo>
                <a:lnTo>
                  <a:pt x="8929" y="142875"/>
                </a:lnTo>
                <a:lnTo>
                  <a:pt x="0" y="169664"/>
                </a:lnTo>
                <a:lnTo>
                  <a:pt x="0" y="187523"/>
                </a:lnTo>
                <a:lnTo>
                  <a:pt x="8929" y="196453"/>
                </a:lnTo>
                <a:lnTo>
                  <a:pt x="17859" y="187523"/>
                </a:lnTo>
                <a:lnTo>
                  <a:pt x="26789" y="169664"/>
                </a:lnTo>
                <a:lnTo>
                  <a:pt x="26789" y="16966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 name="Freeform 14"/>
          <p:cNvSpPr/>
          <p:nvPr/>
        </p:nvSpPr>
        <p:spPr bwMode="auto">
          <a:xfrm>
            <a:off x="7027664" y="2589609"/>
            <a:ext cx="116087" cy="107158"/>
          </a:xfrm>
          <a:custGeom>
            <a:avLst/>
            <a:gdLst/>
            <a:ahLst/>
            <a:cxnLst/>
            <a:rect l="0" t="0" r="0" b="0"/>
            <a:pathLst>
              <a:path w="116087" h="107158">
                <a:moveTo>
                  <a:pt x="116086" y="0"/>
                </a:moveTo>
                <a:lnTo>
                  <a:pt x="98227" y="0"/>
                </a:lnTo>
                <a:lnTo>
                  <a:pt x="89297" y="8930"/>
                </a:lnTo>
                <a:lnTo>
                  <a:pt x="62508" y="35719"/>
                </a:lnTo>
                <a:lnTo>
                  <a:pt x="35719" y="53579"/>
                </a:lnTo>
                <a:lnTo>
                  <a:pt x="26789" y="80368"/>
                </a:lnTo>
                <a:lnTo>
                  <a:pt x="8930" y="98227"/>
                </a:lnTo>
                <a:lnTo>
                  <a:pt x="0" y="107157"/>
                </a:lnTo>
                <a:lnTo>
                  <a:pt x="0" y="10715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 name="Freeform 15"/>
          <p:cNvSpPr/>
          <p:nvPr/>
        </p:nvSpPr>
        <p:spPr bwMode="auto">
          <a:xfrm>
            <a:off x="7099102" y="2732484"/>
            <a:ext cx="53579" cy="35720"/>
          </a:xfrm>
          <a:custGeom>
            <a:avLst/>
            <a:gdLst/>
            <a:ahLst/>
            <a:cxnLst/>
            <a:rect l="0" t="0" r="0" b="0"/>
            <a:pathLst>
              <a:path w="53579" h="35720">
                <a:moveTo>
                  <a:pt x="0" y="0"/>
                </a:moveTo>
                <a:lnTo>
                  <a:pt x="0" y="8930"/>
                </a:lnTo>
                <a:lnTo>
                  <a:pt x="0" y="8930"/>
                </a:lnTo>
                <a:lnTo>
                  <a:pt x="8929" y="17860"/>
                </a:lnTo>
                <a:lnTo>
                  <a:pt x="26789" y="26789"/>
                </a:lnTo>
                <a:lnTo>
                  <a:pt x="26789" y="35719"/>
                </a:lnTo>
                <a:lnTo>
                  <a:pt x="44648" y="35719"/>
                </a:lnTo>
                <a:lnTo>
                  <a:pt x="53578" y="26789"/>
                </a:lnTo>
                <a:lnTo>
                  <a:pt x="53578" y="2678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7" name="Freeform 16"/>
          <p:cNvSpPr/>
          <p:nvPr/>
        </p:nvSpPr>
        <p:spPr bwMode="auto">
          <a:xfrm>
            <a:off x="7018734" y="2705695"/>
            <a:ext cx="187525" cy="44650"/>
          </a:xfrm>
          <a:custGeom>
            <a:avLst/>
            <a:gdLst/>
            <a:ahLst/>
            <a:cxnLst/>
            <a:rect l="0" t="0" r="0" b="0"/>
            <a:pathLst>
              <a:path w="187525" h="44650">
                <a:moveTo>
                  <a:pt x="8930" y="35719"/>
                </a:moveTo>
                <a:lnTo>
                  <a:pt x="0" y="35719"/>
                </a:lnTo>
                <a:lnTo>
                  <a:pt x="0" y="35719"/>
                </a:lnTo>
                <a:lnTo>
                  <a:pt x="0" y="35719"/>
                </a:lnTo>
                <a:lnTo>
                  <a:pt x="8930" y="35719"/>
                </a:lnTo>
                <a:lnTo>
                  <a:pt x="8930" y="35719"/>
                </a:lnTo>
                <a:lnTo>
                  <a:pt x="26789" y="44649"/>
                </a:lnTo>
                <a:lnTo>
                  <a:pt x="44649" y="44649"/>
                </a:lnTo>
                <a:lnTo>
                  <a:pt x="62508" y="35719"/>
                </a:lnTo>
                <a:lnTo>
                  <a:pt x="89297" y="35719"/>
                </a:lnTo>
                <a:lnTo>
                  <a:pt x="116086" y="26789"/>
                </a:lnTo>
                <a:lnTo>
                  <a:pt x="133946" y="26789"/>
                </a:lnTo>
                <a:lnTo>
                  <a:pt x="160735" y="26789"/>
                </a:lnTo>
                <a:lnTo>
                  <a:pt x="169664" y="17860"/>
                </a:lnTo>
                <a:lnTo>
                  <a:pt x="178594" y="8930"/>
                </a:lnTo>
                <a:lnTo>
                  <a:pt x="187524" y="0"/>
                </a:lnTo>
                <a:lnTo>
                  <a:pt x="187524"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8" name="Freeform 17"/>
          <p:cNvSpPr/>
          <p:nvPr/>
        </p:nvSpPr>
        <p:spPr bwMode="auto">
          <a:xfrm>
            <a:off x="7036594" y="2536031"/>
            <a:ext cx="241102" cy="35720"/>
          </a:xfrm>
          <a:custGeom>
            <a:avLst/>
            <a:gdLst/>
            <a:ahLst/>
            <a:cxnLst/>
            <a:rect l="0" t="0" r="0" b="0"/>
            <a:pathLst>
              <a:path w="241102" h="35720">
                <a:moveTo>
                  <a:pt x="17859" y="35719"/>
                </a:moveTo>
                <a:lnTo>
                  <a:pt x="8929" y="35719"/>
                </a:lnTo>
                <a:lnTo>
                  <a:pt x="8929" y="35719"/>
                </a:lnTo>
                <a:lnTo>
                  <a:pt x="0" y="35719"/>
                </a:lnTo>
                <a:lnTo>
                  <a:pt x="0" y="35719"/>
                </a:lnTo>
                <a:lnTo>
                  <a:pt x="0" y="35719"/>
                </a:lnTo>
                <a:lnTo>
                  <a:pt x="0" y="35719"/>
                </a:lnTo>
                <a:lnTo>
                  <a:pt x="8929" y="35719"/>
                </a:lnTo>
                <a:lnTo>
                  <a:pt x="26789" y="35719"/>
                </a:lnTo>
                <a:lnTo>
                  <a:pt x="44648" y="26789"/>
                </a:lnTo>
                <a:lnTo>
                  <a:pt x="80367" y="26789"/>
                </a:lnTo>
                <a:lnTo>
                  <a:pt x="116086" y="17860"/>
                </a:lnTo>
                <a:lnTo>
                  <a:pt x="151804" y="17860"/>
                </a:lnTo>
                <a:lnTo>
                  <a:pt x="187523" y="8930"/>
                </a:lnTo>
                <a:lnTo>
                  <a:pt x="223242" y="8930"/>
                </a:lnTo>
                <a:lnTo>
                  <a:pt x="241101" y="0"/>
                </a:lnTo>
                <a:lnTo>
                  <a:pt x="241101"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9" name="Freeform 18"/>
          <p:cNvSpPr/>
          <p:nvPr/>
        </p:nvSpPr>
        <p:spPr bwMode="auto">
          <a:xfrm>
            <a:off x="6679406" y="2759273"/>
            <a:ext cx="8931" cy="133946"/>
          </a:xfrm>
          <a:custGeom>
            <a:avLst/>
            <a:gdLst/>
            <a:ahLst/>
            <a:cxnLst/>
            <a:rect l="0" t="0" r="0" b="0"/>
            <a:pathLst>
              <a:path w="8931" h="133946">
                <a:moveTo>
                  <a:pt x="0" y="8930"/>
                </a:moveTo>
                <a:lnTo>
                  <a:pt x="0" y="8930"/>
                </a:lnTo>
                <a:lnTo>
                  <a:pt x="0" y="0"/>
                </a:lnTo>
                <a:lnTo>
                  <a:pt x="0" y="0"/>
                </a:lnTo>
                <a:lnTo>
                  <a:pt x="0" y="0"/>
                </a:lnTo>
                <a:lnTo>
                  <a:pt x="0" y="0"/>
                </a:lnTo>
                <a:lnTo>
                  <a:pt x="0" y="0"/>
                </a:lnTo>
                <a:lnTo>
                  <a:pt x="0" y="0"/>
                </a:lnTo>
                <a:lnTo>
                  <a:pt x="0" y="0"/>
                </a:lnTo>
                <a:lnTo>
                  <a:pt x="0" y="17860"/>
                </a:lnTo>
                <a:lnTo>
                  <a:pt x="0" y="26790"/>
                </a:lnTo>
                <a:lnTo>
                  <a:pt x="0" y="44648"/>
                </a:lnTo>
                <a:lnTo>
                  <a:pt x="0" y="71438"/>
                </a:lnTo>
                <a:lnTo>
                  <a:pt x="0" y="89297"/>
                </a:lnTo>
                <a:lnTo>
                  <a:pt x="0" y="107156"/>
                </a:lnTo>
                <a:lnTo>
                  <a:pt x="8930" y="116086"/>
                </a:lnTo>
                <a:lnTo>
                  <a:pt x="8930" y="125016"/>
                </a:lnTo>
                <a:lnTo>
                  <a:pt x="8930" y="133945"/>
                </a:lnTo>
                <a:lnTo>
                  <a:pt x="8930" y="133945"/>
                </a:lnTo>
                <a:lnTo>
                  <a:pt x="8930" y="125016"/>
                </a:lnTo>
                <a:lnTo>
                  <a:pt x="8930" y="12501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0" name="Freeform 19"/>
          <p:cNvSpPr/>
          <p:nvPr/>
        </p:nvSpPr>
        <p:spPr bwMode="auto">
          <a:xfrm>
            <a:off x="6527602" y="2857500"/>
            <a:ext cx="241102" cy="35719"/>
          </a:xfrm>
          <a:custGeom>
            <a:avLst/>
            <a:gdLst/>
            <a:ahLst/>
            <a:cxnLst/>
            <a:rect l="0" t="0" r="0" b="0"/>
            <a:pathLst>
              <a:path w="241102" h="35719">
                <a:moveTo>
                  <a:pt x="0" y="17859"/>
                </a:moveTo>
                <a:lnTo>
                  <a:pt x="0" y="17859"/>
                </a:lnTo>
                <a:lnTo>
                  <a:pt x="0" y="17859"/>
                </a:lnTo>
                <a:lnTo>
                  <a:pt x="8929" y="17859"/>
                </a:lnTo>
                <a:lnTo>
                  <a:pt x="17859" y="26789"/>
                </a:lnTo>
                <a:lnTo>
                  <a:pt x="35718" y="26789"/>
                </a:lnTo>
                <a:lnTo>
                  <a:pt x="53578" y="35718"/>
                </a:lnTo>
                <a:lnTo>
                  <a:pt x="71437" y="35718"/>
                </a:lnTo>
                <a:lnTo>
                  <a:pt x="98226" y="35718"/>
                </a:lnTo>
                <a:lnTo>
                  <a:pt x="116086" y="26789"/>
                </a:lnTo>
                <a:lnTo>
                  <a:pt x="142875" y="26789"/>
                </a:lnTo>
                <a:lnTo>
                  <a:pt x="160734" y="26789"/>
                </a:lnTo>
                <a:lnTo>
                  <a:pt x="187523" y="17859"/>
                </a:lnTo>
                <a:lnTo>
                  <a:pt x="214312" y="8929"/>
                </a:lnTo>
                <a:lnTo>
                  <a:pt x="223242" y="8929"/>
                </a:lnTo>
                <a:lnTo>
                  <a:pt x="241101" y="0"/>
                </a:lnTo>
                <a:lnTo>
                  <a:pt x="241101"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1" name="Freeform 20"/>
          <p:cNvSpPr/>
          <p:nvPr/>
        </p:nvSpPr>
        <p:spPr bwMode="auto">
          <a:xfrm>
            <a:off x="6545461" y="2759273"/>
            <a:ext cx="214313" cy="35720"/>
          </a:xfrm>
          <a:custGeom>
            <a:avLst/>
            <a:gdLst/>
            <a:ahLst/>
            <a:cxnLst/>
            <a:rect l="0" t="0" r="0" b="0"/>
            <a:pathLst>
              <a:path w="214313" h="35720">
                <a:moveTo>
                  <a:pt x="0" y="35719"/>
                </a:moveTo>
                <a:lnTo>
                  <a:pt x="0" y="35719"/>
                </a:lnTo>
                <a:lnTo>
                  <a:pt x="8930" y="26790"/>
                </a:lnTo>
                <a:lnTo>
                  <a:pt x="17859" y="26790"/>
                </a:lnTo>
                <a:lnTo>
                  <a:pt x="35719" y="26790"/>
                </a:lnTo>
                <a:lnTo>
                  <a:pt x="53578" y="17860"/>
                </a:lnTo>
                <a:lnTo>
                  <a:pt x="80367" y="8930"/>
                </a:lnTo>
                <a:lnTo>
                  <a:pt x="107156" y="0"/>
                </a:lnTo>
                <a:lnTo>
                  <a:pt x="142875" y="0"/>
                </a:lnTo>
                <a:lnTo>
                  <a:pt x="169664" y="0"/>
                </a:lnTo>
                <a:lnTo>
                  <a:pt x="187523" y="0"/>
                </a:lnTo>
                <a:lnTo>
                  <a:pt x="214312" y="0"/>
                </a:lnTo>
                <a:lnTo>
                  <a:pt x="214312"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2" name="Freeform 21"/>
          <p:cNvSpPr/>
          <p:nvPr/>
        </p:nvSpPr>
        <p:spPr bwMode="auto">
          <a:xfrm>
            <a:off x="6804422" y="2786063"/>
            <a:ext cx="26790" cy="71438"/>
          </a:xfrm>
          <a:custGeom>
            <a:avLst/>
            <a:gdLst/>
            <a:ahLst/>
            <a:cxnLst/>
            <a:rect l="0" t="0" r="0" b="0"/>
            <a:pathLst>
              <a:path w="26790" h="71438">
                <a:moveTo>
                  <a:pt x="26789" y="0"/>
                </a:moveTo>
                <a:lnTo>
                  <a:pt x="26789" y="0"/>
                </a:lnTo>
                <a:lnTo>
                  <a:pt x="17859" y="0"/>
                </a:lnTo>
                <a:lnTo>
                  <a:pt x="8930" y="8929"/>
                </a:lnTo>
                <a:lnTo>
                  <a:pt x="0" y="26788"/>
                </a:lnTo>
                <a:lnTo>
                  <a:pt x="0" y="35718"/>
                </a:lnTo>
                <a:lnTo>
                  <a:pt x="0" y="53577"/>
                </a:lnTo>
                <a:lnTo>
                  <a:pt x="0" y="62507"/>
                </a:lnTo>
                <a:lnTo>
                  <a:pt x="8930" y="71437"/>
                </a:lnTo>
                <a:lnTo>
                  <a:pt x="8930" y="7143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3" name="Freeform 22"/>
          <p:cNvSpPr/>
          <p:nvPr/>
        </p:nvSpPr>
        <p:spPr bwMode="auto">
          <a:xfrm>
            <a:off x="6822281" y="2786063"/>
            <a:ext cx="98228" cy="80367"/>
          </a:xfrm>
          <a:custGeom>
            <a:avLst/>
            <a:gdLst/>
            <a:ahLst/>
            <a:cxnLst/>
            <a:rect l="0" t="0" r="0" b="0"/>
            <a:pathLst>
              <a:path w="98228" h="80367">
                <a:moveTo>
                  <a:pt x="0" y="80366"/>
                </a:moveTo>
                <a:lnTo>
                  <a:pt x="8930" y="71437"/>
                </a:lnTo>
                <a:lnTo>
                  <a:pt x="17860" y="62507"/>
                </a:lnTo>
                <a:lnTo>
                  <a:pt x="26789" y="53577"/>
                </a:lnTo>
                <a:lnTo>
                  <a:pt x="35719" y="44648"/>
                </a:lnTo>
                <a:lnTo>
                  <a:pt x="44649" y="35718"/>
                </a:lnTo>
                <a:lnTo>
                  <a:pt x="53578" y="26788"/>
                </a:lnTo>
                <a:lnTo>
                  <a:pt x="62508" y="17858"/>
                </a:lnTo>
                <a:lnTo>
                  <a:pt x="71438" y="8929"/>
                </a:lnTo>
                <a:lnTo>
                  <a:pt x="71438" y="0"/>
                </a:lnTo>
                <a:lnTo>
                  <a:pt x="80367" y="0"/>
                </a:lnTo>
                <a:lnTo>
                  <a:pt x="89297" y="0"/>
                </a:lnTo>
                <a:lnTo>
                  <a:pt x="98227" y="8929"/>
                </a:lnTo>
                <a:lnTo>
                  <a:pt x="98227" y="26788"/>
                </a:lnTo>
                <a:lnTo>
                  <a:pt x="98227" y="35718"/>
                </a:lnTo>
                <a:lnTo>
                  <a:pt x="98227" y="3571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4" name="Freeform 23"/>
          <p:cNvSpPr/>
          <p:nvPr/>
        </p:nvSpPr>
        <p:spPr bwMode="auto">
          <a:xfrm>
            <a:off x="6938367" y="2857500"/>
            <a:ext cx="26790" cy="35719"/>
          </a:xfrm>
          <a:custGeom>
            <a:avLst/>
            <a:gdLst/>
            <a:ahLst/>
            <a:cxnLst/>
            <a:rect l="0" t="0" r="0" b="0"/>
            <a:pathLst>
              <a:path w="26790" h="35719">
                <a:moveTo>
                  <a:pt x="0" y="0"/>
                </a:moveTo>
                <a:lnTo>
                  <a:pt x="0" y="8929"/>
                </a:lnTo>
                <a:lnTo>
                  <a:pt x="8930" y="26789"/>
                </a:lnTo>
                <a:lnTo>
                  <a:pt x="8930" y="35718"/>
                </a:lnTo>
                <a:lnTo>
                  <a:pt x="17860" y="35718"/>
                </a:lnTo>
                <a:lnTo>
                  <a:pt x="26789" y="35718"/>
                </a:lnTo>
                <a:lnTo>
                  <a:pt x="26789" y="26789"/>
                </a:lnTo>
                <a:lnTo>
                  <a:pt x="26789" y="2678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5" name="Freeform 24"/>
          <p:cNvSpPr/>
          <p:nvPr/>
        </p:nvSpPr>
        <p:spPr bwMode="auto">
          <a:xfrm>
            <a:off x="7081242" y="2812851"/>
            <a:ext cx="26790" cy="53579"/>
          </a:xfrm>
          <a:custGeom>
            <a:avLst/>
            <a:gdLst/>
            <a:ahLst/>
            <a:cxnLst/>
            <a:rect l="0" t="0" r="0" b="0"/>
            <a:pathLst>
              <a:path w="26790" h="53579">
                <a:moveTo>
                  <a:pt x="0" y="8930"/>
                </a:moveTo>
                <a:lnTo>
                  <a:pt x="0" y="0"/>
                </a:lnTo>
                <a:lnTo>
                  <a:pt x="0" y="0"/>
                </a:lnTo>
                <a:lnTo>
                  <a:pt x="0" y="8930"/>
                </a:lnTo>
                <a:lnTo>
                  <a:pt x="0" y="8930"/>
                </a:lnTo>
                <a:lnTo>
                  <a:pt x="8930" y="17860"/>
                </a:lnTo>
                <a:lnTo>
                  <a:pt x="0" y="26789"/>
                </a:lnTo>
                <a:lnTo>
                  <a:pt x="0" y="35719"/>
                </a:lnTo>
                <a:lnTo>
                  <a:pt x="8930" y="44649"/>
                </a:lnTo>
                <a:lnTo>
                  <a:pt x="8930" y="53578"/>
                </a:lnTo>
                <a:lnTo>
                  <a:pt x="17860" y="53578"/>
                </a:lnTo>
                <a:lnTo>
                  <a:pt x="26789" y="35719"/>
                </a:lnTo>
                <a:lnTo>
                  <a:pt x="26789" y="3571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6" name="Freeform 25"/>
          <p:cNvSpPr/>
          <p:nvPr/>
        </p:nvSpPr>
        <p:spPr bwMode="auto">
          <a:xfrm>
            <a:off x="7215188" y="2705695"/>
            <a:ext cx="1" cy="26790"/>
          </a:xfrm>
          <a:custGeom>
            <a:avLst/>
            <a:gdLst/>
            <a:ahLst/>
            <a:cxnLst/>
            <a:rect l="0" t="0" r="0" b="0"/>
            <a:pathLst>
              <a:path w="1" h="26790">
                <a:moveTo>
                  <a:pt x="0" y="26789"/>
                </a:moveTo>
                <a:lnTo>
                  <a:pt x="0" y="17860"/>
                </a:lnTo>
                <a:lnTo>
                  <a:pt x="0" y="8930"/>
                </a:lnTo>
                <a:lnTo>
                  <a:pt x="0" y="8930"/>
                </a:lnTo>
                <a:lnTo>
                  <a:pt x="0" y="0"/>
                </a:ln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7" name="Freeform 26"/>
          <p:cNvSpPr/>
          <p:nvPr/>
        </p:nvSpPr>
        <p:spPr bwMode="auto">
          <a:xfrm>
            <a:off x="7224117" y="2714625"/>
            <a:ext cx="1" cy="1"/>
          </a:xfrm>
          <a:custGeom>
            <a:avLst/>
            <a:gdLst/>
            <a:ahLst/>
            <a:cxnLst/>
            <a:rect l="0" t="0" r="0" b="0"/>
            <a:pathLst>
              <a:path w="1" h="1">
                <a:moveTo>
                  <a:pt x="0" y="0"/>
                </a:moveTo>
                <a:lnTo>
                  <a:pt x="0" y="0"/>
                </a:lnTo>
                <a:lnTo>
                  <a:pt x="0" y="0"/>
                </a:lnTo>
                <a:close/>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8" name="Freeform 27"/>
          <p:cNvSpPr/>
          <p:nvPr/>
        </p:nvSpPr>
        <p:spPr bwMode="auto">
          <a:xfrm>
            <a:off x="7313414" y="2652117"/>
            <a:ext cx="107157" cy="205384"/>
          </a:xfrm>
          <a:custGeom>
            <a:avLst/>
            <a:gdLst/>
            <a:ahLst/>
            <a:cxnLst/>
            <a:rect l="0" t="0" r="0" b="0"/>
            <a:pathLst>
              <a:path w="107157" h="205384">
                <a:moveTo>
                  <a:pt x="62508" y="0"/>
                </a:moveTo>
                <a:lnTo>
                  <a:pt x="53578" y="0"/>
                </a:lnTo>
                <a:lnTo>
                  <a:pt x="53578" y="0"/>
                </a:lnTo>
                <a:lnTo>
                  <a:pt x="53578" y="8930"/>
                </a:lnTo>
                <a:lnTo>
                  <a:pt x="53578" y="8930"/>
                </a:lnTo>
                <a:lnTo>
                  <a:pt x="44649" y="17860"/>
                </a:lnTo>
                <a:lnTo>
                  <a:pt x="44649" y="17860"/>
                </a:lnTo>
                <a:lnTo>
                  <a:pt x="35719" y="26789"/>
                </a:lnTo>
                <a:lnTo>
                  <a:pt x="35719" y="35719"/>
                </a:lnTo>
                <a:lnTo>
                  <a:pt x="26789" y="53578"/>
                </a:lnTo>
                <a:lnTo>
                  <a:pt x="17859" y="62508"/>
                </a:lnTo>
                <a:lnTo>
                  <a:pt x="8930" y="80367"/>
                </a:lnTo>
                <a:lnTo>
                  <a:pt x="0" y="98227"/>
                </a:lnTo>
                <a:lnTo>
                  <a:pt x="0" y="116086"/>
                </a:lnTo>
                <a:lnTo>
                  <a:pt x="0" y="133946"/>
                </a:lnTo>
                <a:lnTo>
                  <a:pt x="0" y="151804"/>
                </a:lnTo>
                <a:lnTo>
                  <a:pt x="8930" y="169664"/>
                </a:lnTo>
                <a:lnTo>
                  <a:pt x="17859" y="178594"/>
                </a:lnTo>
                <a:lnTo>
                  <a:pt x="35719" y="187523"/>
                </a:lnTo>
                <a:lnTo>
                  <a:pt x="44649" y="196453"/>
                </a:lnTo>
                <a:lnTo>
                  <a:pt x="62508" y="205383"/>
                </a:lnTo>
                <a:lnTo>
                  <a:pt x="80367" y="205383"/>
                </a:lnTo>
                <a:lnTo>
                  <a:pt x="89297" y="196453"/>
                </a:lnTo>
                <a:lnTo>
                  <a:pt x="107156" y="178594"/>
                </a:lnTo>
                <a:lnTo>
                  <a:pt x="107156" y="178594"/>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9" name="Freeform 28"/>
          <p:cNvSpPr/>
          <p:nvPr/>
        </p:nvSpPr>
        <p:spPr bwMode="auto">
          <a:xfrm>
            <a:off x="7224117" y="2741414"/>
            <a:ext cx="133947" cy="26790"/>
          </a:xfrm>
          <a:custGeom>
            <a:avLst/>
            <a:gdLst/>
            <a:ahLst/>
            <a:cxnLst/>
            <a:rect l="0" t="0" r="0" b="0"/>
            <a:pathLst>
              <a:path w="133947" h="26790">
                <a:moveTo>
                  <a:pt x="0" y="26789"/>
                </a:moveTo>
                <a:lnTo>
                  <a:pt x="0" y="26789"/>
                </a:lnTo>
                <a:lnTo>
                  <a:pt x="8930" y="17859"/>
                </a:lnTo>
                <a:lnTo>
                  <a:pt x="17860" y="17859"/>
                </a:lnTo>
                <a:lnTo>
                  <a:pt x="26789" y="8930"/>
                </a:lnTo>
                <a:lnTo>
                  <a:pt x="44649" y="0"/>
                </a:lnTo>
                <a:lnTo>
                  <a:pt x="62508" y="0"/>
                </a:lnTo>
                <a:lnTo>
                  <a:pt x="89297" y="0"/>
                </a:lnTo>
                <a:lnTo>
                  <a:pt x="116086" y="0"/>
                </a:lnTo>
                <a:lnTo>
                  <a:pt x="133946" y="0"/>
                </a:lnTo>
                <a:lnTo>
                  <a:pt x="133946"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0" name="Freeform 29"/>
          <p:cNvSpPr/>
          <p:nvPr/>
        </p:nvSpPr>
        <p:spPr bwMode="auto">
          <a:xfrm>
            <a:off x="7447359" y="2741414"/>
            <a:ext cx="44650" cy="80368"/>
          </a:xfrm>
          <a:custGeom>
            <a:avLst/>
            <a:gdLst/>
            <a:ahLst/>
            <a:cxnLst/>
            <a:rect l="0" t="0" r="0" b="0"/>
            <a:pathLst>
              <a:path w="44650" h="80368">
                <a:moveTo>
                  <a:pt x="44649" y="0"/>
                </a:moveTo>
                <a:lnTo>
                  <a:pt x="35719" y="0"/>
                </a:lnTo>
                <a:lnTo>
                  <a:pt x="35719" y="8930"/>
                </a:lnTo>
                <a:lnTo>
                  <a:pt x="26789" y="17859"/>
                </a:lnTo>
                <a:lnTo>
                  <a:pt x="17860" y="35719"/>
                </a:lnTo>
                <a:lnTo>
                  <a:pt x="8930" y="44649"/>
                </a:lnTo>
                <a:lnTo>
                  <a:pt x="8930" y="62507"/>
                </a:lnTo>
                <a:lnTo>
                  <a:pt x="0" y="71437"/>
                </a:lnTo>
                <a:lnTo>
                  <a:pt x="0" y="71437"/>
                </a:lnTo>
                <a:lnTo>
                  <a:pt x="8930" y="80367"/>
                </a:lnTo>
                <a:lnTo>
                  <a:pt x="8930" y="80367"/>
                </a:lnTo>
                <a:lnTo>
                  <a:pt x="17860" y="71437"/>
                </a:lnTo>
                <a:lnTo>
                  <a:pt x="17860" y="7143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1" name="Freeform 30"/>
          <p:cNvSpPr/>
          <p:nvPr/>
        </p:nvSpPr>
        <p:spPr bwMode="auto">
          <a:xfrm>
            <a:off x="7527727" y="2661047"/>
            <a:ext cx="26790" cy="17860"/>
          </a:xfrm>
          <a:custGeom>
            <a:avLst/>
            <a:gdLst/>
            <a:ahLst/>
            <a:cxnLst/>
            <a:rect l="0" t="0" r="0" b="0"/>
            <a:pathLst>
              <a:path w="26790" h="17860">
                <a:moveTo>
                  <a:pt x="8929" y="0"/>
                </a:moveTo>
                <a:lnTo>
                  <a:pt x="0" y="0"/>
                </a:lnTo>
                <a:lnTo>
                  <a:pt x="0" y="0"/>
                </a:lnTo>
                <a:lnTo>
                  <a:pt x="0" y="0"/>
                </a:lnTo>
                <a:lnTo>
                  <a:pt x="0" y="0"/>
                </a:lnTo>
                <a:lnTo>
                  <a:pt x="0" y="0"/>
                </a:lnTo>
                <a:lnTo>
                  <a:pt x="0" y="8930"/>
                </a:lnTo>
                <a:lnTo>
                  <a:pt x="8929" y="17859"/>
                </a:lnTo>
                <a:lnTo>
                  <a:pt x="17859" y="17859"/>
                </a:lnTo>
                <a:lnTo>
                  <a:pt x="26789" y="17859"/>
                </a:lnTo>
                <a:lnTo>
                  <a:pt x="26789"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2" name="Freeform 31"/>
          <p:cNvSpPr/>
          <p:nvPr/>
        </p:nvSpPr>
        <p:spPr bwMode="auto">
          <a:xfrm>
            <a:off x="7545586" y="2723555"/>
            <a:ext cx="125017" cy="80367"/>
          </a:xfrm>
          <a:custGeom>
            <a:avLst/>
            <a:gdLst/>
            <a:ahLst/>
            <a:cxnLst/>
            <a:rect l="0" t="0" r="0" b="0"/>
            <a:pathLst>
              <a:path w="125017" h="80367">
                <a:moveTo>
                  <a:pt x="62508" y="0"/>
                </a:moveTo>
                <a:lnTo>
                  <a:pt x="62508" y="0"/>
                </a:lnTo>
                <a:lnTo>
                  <a:pt x="62508" y="0"/>
                </a:lnTo>
                <a:lnTo>
                  <a:pt x="62508" y="0"/>
                </a:lnTo>
                <a:lnTo>
                  <a:pt x="53578" y="0"/>
                </a:lnTo>
                <a:lnTo>
                  <a:pt x="35719" y="8929"/>
                </a:lnTo>
                <a:lnTo>
                  <a:pt x="26789" y="17859"/>
                </a:lnTo>
                <a:lnTo>
                  <a:pt x="8930" y="35718"/>
                </a:lnTo>
                <a:lnTo>
                  <a:pt x="8930" y="53578"/>
                </a:lnTo>
                <a:lnTo>
                  <a:pt x="0" y="62508"/>
                </a:lnTo>
                <a:lnTo>
                  <a:pt x="0" y="62508"/>
                </a:lnTo>
                <a:lnTo>
                  <a:pt x="8930" y="62508"/>
                </a:lnTo>
                <a:lnTo>
                  <a:pt x="17859" y="53578"/>
                </a:lnTo>
                <a:lnTo>
                  <a:pt x="35719" y="44648"/>
                </a:lnTo>
                <a:lnTo>
                  <a:pt x="53578" y="35718"/>
                </a:lnTo>
                <a:lnTo>
                  <a:pt x="71437" y="26789"/>
                </a:lnTo>
                <a:lnTo>
                  <a:pt x="89297" y="17859"/>
                </a:lnTo>
                <a:lnTo>
                  <a:pt x="98227" y="8929"/>
                </a:lnTo>
                <a:lnTo>
                  <a:pt x="98227" y="17859"/>
                </a:lnTo>
                <a:lnTo>
                  <a:pt x="107156" y="26789"/>
                </a:lnTo>
                <a:lnTo>
                  <a:pt x="107156" y="35718"/>
                </a:lnTo>
                <a:lnTo>
                  <a:pt x="107156" y="53578"/>
                </a:lnTo>
                <a:lnTo>
                  <a:pt x="107156" y="71437"/>
                </a:lnTo>
                <a:lnTo>
                  <a:pt x="116086" y="80366"/>
                </a:lnTo>
                <a:lnTo>
                  <a:pt x="125016" y="71437"/>
                </a:lnTo>
                <a:lnTo>
                  <a:pt x="125016" y="53578"/>
                </a:lnTo>
                <a:lnTo>
                  <a:pt x="125016" y="5357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3" name="Freeform 32"/>
          <p:cNvSpPr/>
          <p:nvPr/>
        </p:nvSpPr>
        <p:spPr bwMode="auto">
          <a:xfrm>
            <a:off x="7750969" y="2491383"/>
            <a:ext cx="71438" cy="294681"/>
          </a:xfrm>
          <a:custGeom>
            <a:avLst/>
            <a:gdLst/>
            <a:ahLst/>
            <a:cxnLst/>
            <a:rect l="0" t="0" r="0" b="0"/>
            <a:pathLst>
              <a:path w="71438" h="294681">
                <a:moveTo>
                  <a:pt x="71437" y="0"/>
                </a:moveTo>
                <a:lnTo>
                  <a:pt x="71437" y="0"/>
                </a:lnTo>
                <a:lnTo>
                  <a:pt x="71437" y="0"/>
                </a:lnTo>
                <a:lnTo>
                  <a:pt x="62508" y="8930"/>
                </a:lnTo>
                <a:lnTo>
                  <a:pt x="53578" y="17859"/>
                </a:lnTo>
                <a:lnTo>
                  <a:pt x="44648" y="44648"/>
                </a:lnTo>
                <a:lnTo>
                  <a:pt x="35719" y="71437"/>
                </a:lnTo>
                <a:lnTo>
                  <a:pt x="26789" y="107156"/>
                </a:lnTo>
                <a:lnTo>
                  <a:pt x="17859" y="151805"/>
                </a:lnTo>
                <a:lnTo>
                  <a:pt x="8929" y="187523"/>
                </a:lnTo>
                <a:lnTo>
                  <a:pt x="8929" y="223242"/>
                </a:lnTo>
                <a:lnTo>
                  <a:pt x="0" y="250031"/>
                </a:lnTo>
                <a:lnTo>
                  <a:pt x="8929" y="267890"/>
                </a:lnTo>
                <a:lnTo>
                  <a:pt x="8929" y="285750"/>
                </a:lnTo>
                <a:lnTo>
                  <a:pt x="17859" y="294680"/>
                </a:lnTo>
                <a:lnTo>
                  <a:pt x="17859" y="294680"/>
                </a:lnTo>
                <a:lnTo>
                  <a:pt x="17859" y="29468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4" name="Freeform 33"/>
          <p:cNvSpPr/>
          <p:nvPr/>
        </p:nvSpPr>
        <p:spPr bwMode="auto">
          <a:xfrm>
            <a:off x="7795617" y="2652117"/>
            <a:ext cx="107157" cy="133947"/>
          </a:xfrm>
          <a:custGeom>
            <a:avLst/>
            <a:gdLst/>
            <a:ahLst/>
            <a:cxnLst/>
            <a:rect l="0" t="0" r="0" b="0"/>
            <a:pathLst>
              <a:path w="107157" h="133947">
                <a:moveTo>
                  <a:pt x="0" y="8930"/>
                </a:moveTo>
                <a:lnTo>
                  <a:pt x="0" y="17860"/>
                </a:lnTo>
                <a:lnTo>
                  <a:pt x="0" y="17860"/>
                </a:lnTo>
                <a:lnTo>
                  <a:pt x="8930" y="17860"/>
                </a:lnTo>
                <a:lnTo>
                  <a:pt x="8930" y="8930"/>
                </a:lnTo>
                <a:lnTo>
                  <a:pt x="8930" y="8930"/>
                </a:lnTo>
                <a:lnTo>
                  <a:pt x="17860" y="8930"/>
                </a:lnTo>
                <a:lnTo>
                  <a:pt x="26789" y="0"/>
                </a:lnTo>
                <a:lnTo>
                  <a:pt x="44649" y="0"/>
                </a:lnTo>
                <a:lnTo>
                  <a:pt x="53578" y="0"/>
                </a:lnTo>
                <a:lnTo>
                  <a:pt x="71438" y="0"/>
                </a:lnTo>
                <a:lnTo>
                  <a:pt x="80367" y="0"/>
                </a:lnTo>
                <a:lnTo>
                  <a:pt x="80367" y="8930"/>
                </a:lnTo>
                <a:lnTo>
                  <a:pt x="80367" y="26789"/>
                </a:lnTo>
                <a:lnTo>
                  <a:pt x="71438" y="44649"/>
                </a:lnTo>
                <a:lnTo>
                  <a:pt x="53578" y="62508"/>
                </a:lnTo>
                <a:lnTo>
                  <a:pt x="44649" y="89297"/>
                </a:lnTo>
                <a:lnTo>
                  <a:pt x="44649" y="107156"/>
                </a:lnTo>
                <a:lnTo>
                  <a:pt x="35719" y="116086"/>
                </a:lnTo>
                <a:lnTo>
                  <a:pt x="44649" y="125016"/>
                </a:lnTo>
                <a:lnTo>
                  <a:pt x="44649" y="125016"/>
                </a:lnTo>
                <a:lnTo>
                  <a:pt x="53578" y="133946"/>
                </a:lnTo>
                <a:lnTo>
                  <a:pt x="62508" y="133946"/>
                </a:lnTo>
                <a:lnTo>
                  <a:pt x="71438" y="133946"/>
                </a:lnTo>
                <a:lnTo>
                  <a:pt x="89297" y="133946"/>
                </a:lnTo>
                <a:lnTo>
                  <a:pt x="98227" y="125016"/>
                </a:lnTo>
                <a:lnTo>
                  <a:pt x="107156" y="125016"/>
                </a:lnTo>
                <a:lnTo>
                  <a:pt x="107156" y="116086"/>
                </a:lnTo>
                <a:lnTo>
                  <a:pt x="107156" y="11608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5" name="Freeform 34"/>
          <p:cNvSpPr/>
          <p:nvPr/>
        </p:nvSpPr>
        <p:spPr bwMode="auto">
          <a:xfrm>
            <a:off x="7777758" y="2705695"/>
            <a:ext cx="125016" cy="26790"/>
          </a:xfrm>
          <a:custGeom>
            <a:avLst/>
            <a:gdLst/>
            <a:ahLst/>
            <a:cxnLst/>
            <a:rect l="0" t="0" r="0" b="0"/>
            <a:pathLst>
              <a:path w="125016" h="26790">
                <a:moveTo>
                  <a:pt x="8930" y="26789"/>
                </a:moveTo>
                <a:lnTo>
                  <a:pt x="8930" y="26789"/>
                </a:lnTo>
                <a:lnTo>
                  <a:pt x="8930" y="17860"/>
                </a:lnTo>
                <a:lnTo>
                  <a:pt x="0" y="17860"/>
                </a:lnTo>
                <a:lnTo>
                  <a:pt x="8930" y="17860"/>
                </a:lnTo>
                <a:lnTo>
                  <a:pt x="8930" y="17860"/>
                </a:lnTo>
                <a:lnTo>
                  <a:pt x="17859" y="8930"/>
                </a:lnTo>
                <a:lnTo>
                  <a:pt x="35719" y="8930"/>
                </a:lnTo>
                <a:lnTo>
                  <a:pt x="62508" y="8930"/>
                </a:lnTo>
                <a:lnTo>
                  <a:pt x="80367" y="8930"/>
                </a:lnTo>
                <a:lnTo>
                  <a:pt x="98226" y="8930"/>
                </a:lnTo>
                <a:lnTo>
                  <a:pt x="125015" y="0"/>
                </a:lnTo>
                <a:lnTo>
                  <a:pt x="125015"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6" name="Freeform 35"/>
          <p:cNvSpPr/>
          <p:nvPr/>
        </p:nvSpPr>
        <p:spPr bwMode="auto">
          <a:xfrm>
            <a:off x="7956352" y="2625328"/>
            <a:ext cx="142876" cy="125017"/>
          </a:xfrm>
          <a:custGeom>
            <a:avLst/>
            <a:gdLst/>
            <a:ahLst/>
            <a:cxnLst/>
            <a:rect l="0" t="0" r="0" b="0"/>
            <a:pathLst>
              <a:path w="142876" h="125017">
                <a:moveTo>
                  <a:pt x="0" y="62508"/>
                </a:moveTo>
                <a:lnTo>
                  <a:pt x="8929" y="62508"/>
                </a:lnTo>
                <a:lnTo>
                  <a:pt x="8929" y="62508"/>
                </a:lnTo>
                <a:lnTo>
                  <a:pt x="17859" y="71438"/>
                </a:lnTo>
                <a:lnTo>
                  <a:pt x="17859" y="71438"/>
                </a:lnTo>
                <a:lnTo>
                  <a:pt x="26789" y="80367"/>
                </a:lnTo>
                <a:lnTo>
                  <a:pt x="26789" y="89297"/>
                </a:lnTo>
                <a:lnTo>
                  <a:pt x="26789" y="98227"/>
                </a:lnTo>
                <a:lnTo>
                  <a:pt x="26789" y="107156"/>
                </a:lnTo>
                <a:lnTo>
                  <a:pt x="26789" y="116086"/>
                </a:lnTo>
                <a:lnTo>
                  <a:pt x="26789" y="116086"/>
                </a:lnTo>
                <a:lnTo>
                  <a:pt x="26789" y="125016"/>
                </a:lnTo>
                <a:lnTo>
                  <a:pt x="26789" y="125016"/>
                </a:lnTo>
                <a:lnTo>
                  <a:pt x="26789" y="116086"/>
                </a:lnTo>
                <a:lnTo>
                  <a:pt x="26789" y="116086"/>
                </a:lnTo>
                <a:lnTo>
                  <a:pt x="26789" y="107156"/>
                </a:lnTo>
                <a:lnTo>
                  <a:pt x="26789" y="98227"/>
                </a:lnTo>
                <a:lnTo>
                  <a:pt x="35718" y="89297"/>
                </a:lnTo>
                <a:lnTo>
                  <a:pt x="44648" y="80367"/>
                </a:lnTo>
                <a:lnTo>
                  <a:pt x="53578" y="62508"/>
                </a:lnTo>
                <a:lnTo>
                  <a:pt x="62507" y="53578"/>
                </a:lnTo>
                <a:lnTo>
                  <a:pt x="80367" y="35719"/>
                </a:lnTo>
                <a:lnTo>
                  <a:pt x="89296" y="26789"/>
                </a:lnTo>
                <a:lnTo>
                  <a:pt x="107156" y="8930"/>
                </a:lnTo>
                <a:lnTo>
                  <a:pt x="125015" y="8930"/>
                </a:lnTo>
                <a:lnTo>
                  <a:pt x="142875" y="0"/>
                </a:lnTo>
                <a:lnTo>
                  <a:pt x="142875"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7" name="Freeform 36"/>
          <p:cNvSpPr/>
          <p:nvPr/>
        </p:nvSpPr>
        <p:spPr bwMode="auto">
          <a:xfrm>
            <a:off x="8143875" y="2634258"/>
            <a:ext cx="53578" cy="1"/>
          </a:xfrm>
          <a:custGeom>
            <a:avLst/>
            <a:gdLst/>
            <a:ahLst/>
            <a:cxnLst/>
            <a:rect l="0" t="0" r="0" b="0"/>
            <a:pathLst>
              <a:path w="53578" h="1">
                <a:moveTo>
                  <a:pt x="0" y="0"/>
                </a:moveTo>
                <a:lnTo>
                  <a:pt x="26789" y="0"/>
                </a:lnTo>
                <a:lnTo>
                  <a:pt x="53577" y="0"/>
                </a:lnTo>
                <a:lnTo>
                  <a:pt x="53577"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8" name="Freeform 37"/>
          <p:cNvSpPr/>
          <p:nvPr/>
        </p:nvSpPr>
        <p:spPr bwMode="auto">
          <a:xfrm>
            <a:off x="6715125" y="2786063"/>
            <a:ext cx="1393032" cy="133945"/>
          </a:xfrm>
          <a:custGeom>
            <a:avLst/>
            <a:gdLst/>
            <a:ahLst/>
            <a:cxnLst/>
            <a:rect l="0" t="0" r="0" b="0"/>
            <a:pathLst>
              <a:path w="1393032" h="133945">
                <a:moveTo>
                  <a:pt x="0" y="133944"/>
                </a:moveTo>
                <a:lnTo>
                  <a:pt x="0" y="133944"/>
                </a:lnTo>
                <a:lnTo>
                  <a:pt x="8930" y="133944"/>
                </a:lnTo>
                <a:lnTo>
                  <a:pt x="17859" y="125015"/>
                </a:lnTo>
                <a:lnTo>
                  <a:pt x="35719" y="125015"/>
                </a:lnTo>
                <a:lnTo>
                  <a:pt x="62508" y="125015"/>
                </a:lnTo>
                <a:lnTo>
                  <a:pt x="89297" y="125015"/>
                </a:lnTo>
                <a:lnTo>
                  <a:pt x="125016" y="116085"/>
                </a:lnTo>
                <a:lnTo>
                  <a:pt x="160734" y="116085"/>
                </a:lnTo>
                <a:lnTo>
                  <a:pt x="205383" y="107155"/>
                </a:lnTo>
                <a:lnTo>
                  <a:pt x="258961" y="107155"/>
                </a:lnTo>
                <a:lnTo>
                  <a:pt x="312539" y="98226"/>
                </a:lnTo>
                <a:lnTo>
                  <a:pt x="375047" y="89296"/>
                </a:lnTo>
                <a:lnTo>
                  <a:pt x="446484" y="80366"/>
                </a:lnTo>
                <a:lnTo>
                  <a:pt x="517922" y="71437"/>
                </a:lnTo>
                <a:lnTo>
                  <a:pt x="607219" y="62507"/>
                </a:lnTo>
                <a:lnTo>
                  <a:pt x="696516" y="53577"/>
                </a:lnTo>
                <a:lnTo>
                  <a:pt x="785813" y="44648"/>
                </a:lnTo>
                <a:lnTo>
                  <a:pt x="875109" y="44648"/>
                </a:lnTo>
                <a:lnTo>
                  <a:pt x="973336" y="35718"/>
                </a:lnTo>
                <a:lnTo>
                  <a:pt x="1071563" y="26788"/>
                </a:lnTo>
                <a:lnTo>
                  <a:pt x="1169789" y="26788"/>
                </a:lnTo>
                <a:lnTo>
                  <a:pt x="1285875" y="8929"/>
                </a:lnTo>
                <a:lnTo>
                  <a:pt x="1393031" y="0"/>
                </a:lnTo>
                <a:lnTo>
                  <a:pt x="1393031"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39" name="Freeform 38"/>
          <p:cNvSpPr/>
          <p:nvPr/>
        </p:nvSpPr>
        <p:spPr bwMode="auto">
          <a:xfrm>
            <a:off x="6527602" y="3393281"/>
            <a:ext cx="1893094" cy="53579"/>
          </a:xfrm>
          <a:custGeom>
            <a:avLst/>
            <a:gdLst/>
            <a:ahLst/>
            <a:cxnLst/>
            <a:rect l="0" t="0" r="0" b="0"/>
            <a:pathLst>
              <a:path w="1893094" h="53579">
                <a:moveTo>
                  <a:pt x="35718" y="53578"/>
                </a:moveTo>
                <a:lnTo>
                  <a:pt x="35718" y="53578"/>
                </a:lnTo>
                <a:lnTo>
                  <a:pt x="26789" y="53578"/>
                </a:lnTo>
                <a:lnTo>
                  <a:pt x="8929" y="53578"/>
                </a:lnTo>
                <a:lnTo>
                  <a:pt x="8929" y="44648"/>
                </a:lnTo>
                <a:lnTo>
                  <a:pt x="0" y="44648"/>
                </a:lnTo>
                <a:lnTo>
                  <a:pt x="0" y="35719"/>
                </a:lnTo>
                <a:lnTo>
                  <a:pt x="8929" y="35719"/>
                </a:lnTo>
                <a:lnTo>
                  <a:pt x="17859" y="26789"/>
                </a:lnTo>
                <a:lnTo>
                  <a:pt x="35718" y="26789"/>
                </a:lnTo>
                <a:lnTo>
                  <a:pt x="53578" y="26789"/>
                </a:lnTo>
                <a:lnTo>
                  <a:pt x="80367" y="26789"/>
                </a:lnTo>
                <a:lnTo>
                  <a:pt x="116086" y="26789"/>
                </a:lnTo>
                <a:lnTo>
                  <a:pt x="151804" y="35719"/>
                </a:lnTo>
                <a:lnTo>
                  <a:pt x="205382" y="35719"/>
                </a:lnTo>
                <a:lnTo>
                  <a:pt x="250031" y="35719"/>
                </a:lnTo>
                <a:lnTo>
                  <a:pt x="312539" y="44648"/>
                </a:lnTo>
                <a:lnTo>
                  <a:pt x="366117" y="44648"/>
                </a:lnTo>
                <a:lnTo>
                  <a:pt x="428625" y="44648"/>
                </a:lnTo>
                <a:lnTo>
                  <a:pt x="500062" y="44648"/>
                </a:lnTo>
                <a:lnTo>
                  <a:pt x="571500" y="44648"/>
                </a:lnTo>
                <a:lnTo>
                  <a:pt x="651867" y="35719"/>
                </a:lnTo>
                <a:lnTo>
                  <a:pt x="732234" y="35719"/>
                </a:lnTo>
                <a:lnTo>
                  <a:pt x="821531" y="26789"/>
                </a:lnTo>
                <a:lnTo>
                  <a:pt x="910828" y="17859"/>
                </a:lnTo>
                <a:lnTo>
                  <a:pt x="1000125" y="8930"/>
                </a:lnTo>
                <a:lnTo>
                  <a:pt x="1089421" y="0"/>
                </a:lnTo>
                <a:lnTo>
                  <a:pt x="1178718" y="0"/>
                </a:lnTo>
                <a:lnTo>
                  <a:pt x="1276945" y="0"/>
                </a:lnTo>
                <a:lnTo>
                  <a:pt x="1375171" y="0"/>
                </a:lnTo>
                <a:lnTo>
                  <a:pt x="1473398" y="0"/>
                </a:lnTo>
                <a:lnTo>
                  <a:pt x="1580554" y="8930"/>
                </a:lnTo>
                <a:lnTo>
                  <a:pt x="1651992" y="8930"/>
                </a:lnTo>
                <a:lnTo>
                  <a:pt x="1732358" y="17859"/>
                </a:lnTo>
                <a:lnTo>
                  <a:pt x="1794866" y="26789"/>
                </a:lnTo>
                <a:lnTo>
                  <a:pt x="1830585" y="35719"/>
                </a:lnTo>
                <a:lnTo>
                  <a:pt x="1866303" y="44648"/>
                </a:lnTo>
                <a:lnTo>
                  <a:pt x="1893093" y="53578"/>
                </a:lnTo>
                <a:lnTo>
                  <a:pt x="1893093" y="5357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0" name="Freeform 39"/>
          <p:cNvSpPr/>
          <p:nvPr/>
        </p:nvSpPr>
        <p:spPr bwMode="auto">
          <a:xfrm>
            <a:off x="1080492" y="3830836"/>
            <a:ext cx="1660923" cy="89297"/>
          </a:xfrm>
          <a:custGeom>
            <a:avLst/>
            <a:gdLst/>
            <a:ahLst/>
            <a:cxnLst/>
            <a:rect l="0" t="0" r="0" b="0"/>
            <a:pathLst>
              <a:path w="1660923" h="89297">
                <a:moveTo>
                  <a:pt x="0" y="89296"/>
                </a:moveTo>
                <a:lnTo>
                  <a:pt x="8930" y="89296"/>
                </a:lnTo>
                <a:lnTo>
                  <a:pt x="17860" y="89296"/>
                </a:lnTo>
                <a:lnTo>
                  <a:pt x="35719" y="80367"/>
                </a:lnTo>
                <a:lnTo>
                  <a:pt x="53578" y="80367"/>
                </a:lnTo>
                <a:lnTo>
                  <a:pt x="80367" y="80367"/>
                </a:lnTo>
                <a:lnTo>
                  <a:pt x="98227" y="80367"/>
                </a:lnTo>
                <a:lnTo>
                  <a:pt x="125016" y="71437"/>
                </a:lnTo>
                <a:lnTo>
                  <a:pt x="160735" y="71437"/>
                </a:lnTo>
                <a:lnTo>
                  <a:pt x="196453" y="62507"/>
                </a:lnTo>
                <a:lnTo>
                  <a:pt x="223242" y="62507"/>
                </a:lnTo>
                <a:lnTo>
                  <a:pt x="258961" y="62507"/>
                </a:lnTo>
                <a:lnTo>
                  <a:pt x="294680" y="62507"/>
                </a:lnTo>
                <a:lnTo>
                  <a:pt x="330399" y="53578"/>
                </a:lnTo>
                <a:lnTo>
                  <a:pt x="366117" y="53578"/>
                </a:lnTo>
                <a:lnTo>
                  <a:pt x="410766" y="53578"/>
                </a:lnTo>
                <a:lnTo>
                  <a:pt x="446485" y="53578"/>
                </a:lnTo>
                <a:lnTo>
                  <a:pt x="491133" y="44648"/>
                </a:lnTo>
                <a:lnTo>
                  <a:pt x="535781" y="35718"/>
                </a:lnTo>
                <a:lnTo>
                  <a:pt x="589360" y="35718"/>
                </a:lnTo>
                <a:lnTo>
                  <a:pt x="642938" y="26789"/>
                </a:lnTo>
                <a:lnTo>
                  <a:pt x="696516" y="26789"/>
                </a:lnTo>
                <a:lnTo>
                  <a:pt x="759024" y="17859"/>
                </a:lnTo>
                <a:lnTo>
                  <a:pt x="812602" y="17859"/>
                </a:lnTo>
                <a:lnTo>
                  <a:pt x="866180" y="17859"/>
                </a:lnTo>
                <a:lnTo>
                  <a:pt x="928688" y="8929"/>
                </a:lnTo>
                <a:lnTo>
                  <a:pt x="991196" y="0"/>
                </a:lnTo>
                <a:lnTo>
                  <a:pt x="1053703" y="0"/>
                </a:lnTo>
                <a:lnTo>
                  <a:pt x="1107281" y="0"/>
                </a:lnTo>
                <a:lnTo>
                  <a:pt x="1169789" y="0"/>
                </a:lnTo>
                <a:lnTo>
                  <a:pt x="1232297" y="0"/>
                </a:lnTo>
                <a:lnTo>
                  <a:pt x="1294805" y="0"/>
                </a:lnTo>
                <a:lnTo>
                  <a:pt x="1348383" y="0"/>
                </a:lnTo>
                <a:lnTo>
                  <a:pt x="1410891" y="0"/>
                </a:lnTo>
                <a:lnTo>
                  <a:pt x="1473399" y="0"/>
                </a:lnTo>
                <a:lnTo>
                  <a:pt x="1535906" y="0"/>
                </a:lnTo>
                <a:lnTo>
                  <a:pt x="1598414" y="0"/>
                </a:lnTo>
                <a:lnTo>
                  <a:pt x="1660922" y="0"/>
                </a:lnTo>
                <a:lnTo>
                  <a:pt x="1660922"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41" name="Freeform 40"/>
          <p:cNvSpPr/>
          <p:nvPr/>
        </p:nvSpPr>
        <p:spPr bwMode="auto">
          <a:xfrm>
            <a:off x="5554266" y="4822031"/>
            <a:ext cx="884040" cy="62509"/>
          </a:xfrm>
          <a:custGeom>
            <a:avLst/>
            <a:gdLst/>
            <a:ahLst/>
            <a:cxnLst/>
            <a:rect l="0" t="0" r="0" b="0"/>
            <a:pathLst>
              <a:path w="884040" h="62509">
                <a:moveTo>
                  <a:pt x="26789" y="8930"/>
                </a:moveTo>
                <a:lnTo>
                  <a:pt x="26789" y="8930"/>
                </a:lnTo>
                <a:lnTo>
                  <a:pt x="26789" y="8930"/>
                </a:lnTo>
                <a:lnTo>
                  <a:pt x="17859" y="8930"/>
                </a:lnTo>
                <a:lnTo>
                  <a:pt x="17859" y="8930"/>
                </a:lnTo>
                <a:lnTo>
                  <a:pt x="17859" y="0"/>
                </a:lnTo>
                <a:lnTo>
                  <a:pt x="17859" y="0"/>
                </a:lnTo>
                <a:lnTo>
                  <a:pt x="8929" y="0"/>
                </a:lnTo>
                <a:lnTo>
                  <a:pt x="0" y="0"/>
                </a:lnTo>
                <a:lnTo>
                  <a:pt x="0" y="0"/>
                </a:lnTo>
                <a:lnTo>
                  <a:pt x="0" y="0"/>
                </a:lnTo>
                <a:lnTo>
                  <a:pt x="0" y="0"/>
                </a:lnTo>
                <a:lnTo>
                  <a:pt x="0" y="0"/>
                </a:lnTo>
                <a:lnTo>
                  <a:pt x="8929" y="0"/>
                </a:lnTo>
                <a:lnTo>
                  <a:pt x="8929" y="0"/>
                </a:lnTo>
                <a:lnTo>
                  <a:pt x="17859" y="0"/>
                </a:lnTo>
                <a:lnTo>
                  <a:pt x="17859" y="8930"/>
                </a:lnTo>
                <a:lnTo>
                  <a:pt x="26789" y="8930"/>
                </a:lnTo>
                <a:lnTo>
                  <a:pt x="35718" y="17859"/>
                </a:lnTo>
                <a:lnTo>
                  <a:pt x="44648" y="17859"/>
                </a:lnTo>
                <a:lnTo>
                  <a:pt x="62507" y="17859"/>
                </a:lnTo>
                <a:lnTo>
                  <a:pt x="71437" y="17859"/>
                </a:lnTo>
                <a:lnTo>
                  <a:pt x="89297" y="8930"/>
                </a:lnTo>
                <a:lnTo>
                  <a:pt x="107156" y="8930"/>
                </a:lnTo>
                <a:lnTo>
                  <a:pt x="125015" y="8930"/>
                </a:lnTo>
                <a:lnTo>
                  <a:pt x="142875" y="0"/>
                </a:lnTo>
                <a:lnTo>
                  <a:pt x="169664" y="0"/>
                </a:lnTo>
                <a:lnTo>
                  <a:pt x="187523" y="0"/>
                </a:lnTo>
                <a:lnTo>
                  <a:pt x="223242" y="0"/>
                </a:lnTo>
                <a:lnTo>
                  <a:pt x="250031" y="8930"/>
                </a:lnTo>
                <a:lnTo>
                  <a:pt x="276820" y="8930"/>
                </a:lnTo>
                <a:lnTo>
                  <a:pt x="312539" y="17859"/>
                </a:lnTo>
                <a:lnTo>
                  <a:pt x="348257" y="26789"/>
                </a:lnTo>
                <a:lnTo>
                  <a:pt x="383976" y="35719"/>
                </a:lnTo>
                <a:lnTo>
                  <a:pt x="428625" y="35719"/>
                </a:lnTo>
                <a:lnTo>
                  <a:pt x="473273" y="44648"/>
                </a:lnTo>
                <a:lnTo>
                  <a:pt x="517922" y="53578"/>
                </a:lnTo>
                <a:lnTo>
                  <a:pt x="553640" y="53578"/>
                </a:lnTo>
                <a:lnTo>
                  <a:pt x="598289" y="53578"/>
                </a:lnTo>
                <a:lnTo>
                  <a:pt x="634007" y="53578"/>
                </a:lnTo>
                <a:lnTo>
                  <a:pt x="669726" y="53578"/>
                </a:lnTo>
                <a:lnTo>
                  <a:pt x="696515" y="53578"/>
                </a:lnTo>
                <a:lnTo>
                  <a:pt x="732234" y="53578"/>
                </a:lnTo>
                <a:lnTo>
                  <a:pt x="759023" y="53578"/>
                </a:lnTo>
                <a:lnTo>
                  <a:pt x="785812" y="53578"/>
                </a:lnTo>
                <a:lnTo>
                  <a:pt x="803672" y="53578"/>
                </a:lnTo>
                <a:lnTo>
                  <a:pt x="830461" y="53578"/>
                </a:lnTo>
                <a:lnTo>
                  <a:pt x="857250" y="53578"/>
                </a:lnTo>
                <a:lnTo>
                  <a:pt x="866179" y="53578"/>
                </a:lnTo>
                <a:lnTo>
                  <a:pt x="875109" y="53578"/>
                </a:lnTo>
                <a:lnTo>
                  <a:pt x="884039" y="53578"/>
                </a:lnTo>
                <a:lnTo>
                  <a:pt x="884039" y="53578"/>
                </a:lnTo>
                <a:lnTo>
                  <a:pt x="884039" y="53578"/>
                </a:lnTo>
                <a:lnTo>
                  <a:pt x="875109" y="53578"/>
                </a:lnTo>
                <a:lnTo>
                  <a:pt x="875109" y="53578"/>
                </a:lnTo>
                <a:lnTo>
                  <a:pt x="866179" y="53578"/>
                </a:lnTo>
                <a:lnTo>
                  <a:pt x="866179" y="53578"/>
                </a:lnTo>
                <a:lnTo>
                  <a:pt x="857250" y="62508"/>
                </a:lnTo>
                <a:lnTo>
                  <a:pt x="857250" y="6250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2578815661"/>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Spring Boot </a:t>
            </a:r>
            <a:r>
              <a:rPr lang="en-US" dirty="0" smtClean="0"/>
              <a:t>Tutorial </a:t>
            </a:r>
            <a:br>
              <a:rPr lang="en-US" dirty="0" smtClean="0"/>
            </a:br>
            <a:r>
              <a:rPr lang="en-US" dirty="0" smtClean="0"/>
              <a:t>Unit </a:t>
            </a:r>
            <a:r>
              <a:rPr lang="en-US" dirty="0"/>
              <a:t>1 - Introducing Spring </a:t>
            </a:r>
            <a:r>
              <a:rPr lang="en-US" dirty="0" smtClean="0"/>
              <a:t>Boot </a:t>
            </a:r>
            <a:endParaRPr lang="en-US" dirty="0"/>
          </a:p>
        </p:txBody>
      </p:sp>
      <p:sp>
        <p:nvSpPr>
          <p:cNvPr id="3" name="Content Placeholder 2"/>
          <p:cNvSpPr>
            <a:spLocks noGrp="1"/>
          </p:cNvSpPr>
          <p:nvPr>
            <p:ph idx="1"/>
          </p:nvPr>
        </p:nvSpPr>
        <p:spPr/>
        <p:txBody>
          <a:bodyPr/>
          <a:lstStyle/>
          <a:p>
            <a:pPr marL="457200" indent="-457200">
              <a:spcBef>
                <a:spcPts val="600"/>
              </a:spcBef>
              <a:buFont typeface="+mj-lt"/>
              <a:buAutoNum type="arabicPeriod"/>
            </a:pPr>
            <a:r>
              <a:rPr lang="en-US" sz="2000" dirty="0"/>
              <a:t>Introduction</a:t>
            </a:r>
          </a:p>
          <a:p>
            <a:pPr marL="457200" indent="-457200">
              <a:spcBef>
                <a:spcPts val="600"/>
              </a:spcBef>
              <a:buFont typeface="+mj-lt"/>
              <a:buAutoNum type="arabicPeriod"/>
            </a:pPr>
            <a:r>
              <a:rPr lang="en-US" sz="2000" dirty="0"/>
              <a:t>  About The Course</a:t>
            </a:r>
          </a:p>
          <a:p>
            <a:pPr marL="457200" indent="-457200">
              <a:spcBef>
                <a:spcPts val="600"/>
              </a:spcBef>
              <a:buFont typeface="+mj-lt"/>
              <a:buAutoNum type="arabicPeriod"/>
            </a:pPr>
            <a:r>
              <a:rPr lang="en-US" sz="2000" dirty="0"/>
              <a:t>  What is Spring Boot</a:t>
            </a:r>
          </a:p>
          <a:p>
            <a:pPr marL="457200" indent="-457200">
              <a:spcBef>
                <a:spcPts val="600"/>
              </a:spcBef>
              <a:buFont typeface="+mj-lt"/>
              <a:buAutoNum type="arabicPeriod"/>
            </a:pPr>
            <a:r>
              <a:rPr lang="en-US" sz="2000" dirty="0"/>
              <a:t>  Spring and some of its problems</a:t>
            </a:r>
          </a:p>
          <a:p>
            <a:pPr marL="457200" indent="-457200">
              <a:spcBef>
                <a:spcPts val="600"/>
              </a:spcBef>
              <a:buFont typeface="+mj-lt"/>
              <a:buAutoNum type="arabicPeriod"/>
            </a:pPr>
            <a:r>
              <a:rPr lang="en-US" sz="2000" dirty="0"/>
              <a:t>  What Spring Boot gives us</a:t>
            </a:r>
          </a:p>
          <a:p>
            <a:pPr marL="457200" indent="-457200">
              <a:spcBef>
                <a:spcPts val="600"/>
              </a:spcBef>
              <a:buFont typeface="+mj-lt"/>
              <a:buAutoNum type="arabicPeriod"/>
            </a:pPr>
            <a:r>
              <a:rPr lang="en-US" sz="2000" dirty="0"/>
              <a:t>  Setting Up Development Environment</a:t>
            </a:r>
          </a:p>
          <a:p>
            <a:pPr marL="457200" indent="-457200">
              <a:spcBef>
                <a:spcPts val="600"/>
              </a:spcBef>
              <a:buFont typeface="+mj-lt"/>
              <a:buAutoNum type="arabicPeriod"/>
            </a:pPr>
            <a:r>
              <a:rPr lang="en-US" sz="2000" dirty="0"/>
              <a:t>  Maven</a:t>
            </a:r>
          </a:p>
          <a:p>
            <a:pPr marL="457200" indent="-457200">
              <a:spcBef>
                <a:spcPts val="600"/>
              </a:spcBef>
              <a:buFont typeface="+mj-lt"/>
              <a:buAutoNum type="arabicPeriod"/>
            </a:pPr>
            <a:r>
              <a:rPr lang="en-US" sz="2000" dirty="0"/>
              <a:t>  Creating a Spring Boot project</a:t>
            </a:r>
          </a:p>
          <a:p>
            <a:pPr marL="457200" indent="-457200">
              <a:spcBef>
                <a:spcPts val="600"/>
              </a:spcBef>
              <a:buFont typeface="+mj-lt"/>
              <a:buAutoNum type="arabicPeriod"/>
            </a:pPr>
            <a:r>
              <a:rPr lang="en-US" sz="2000" dirty="0"/>
              <a:t>  Starting a Spring Boot application</a:t>
            </a:r>
          </a:p>
          <a:p>
            <a:pPr marL="457200" indent="-457200">
              <a:spcBef>
                <a:spcPts val="600"/>
              </a:spcBef>
              <a:buFont typeface="+mj-lt"/>
              <a:buAutoNum type="arabicPeriod"/>
            </a:pPr>
            <a:r>
              <a:rPr lang="en-US" sz="2000" dirty="0"/>
              <a:t>  Spring Boot startup steps</a:t>
            </a:r>
          </a:p>
          <a:p>
            <a:pPr marL="457200" indent="-457200">
              <a:spcBef>
                <a:spcPts val="600"/>
              </a:spcBef>
              <a:buFont typeface="+mj-lt"/>
              <a:buAutoNum type="arabicPeriod"/>
            </a:pPr>
            <a:r>
              <a:rPr lang="en-US" sz="2000" dirty="0"/>
              <a:t>  Adding a REST Controller</a:t>
            </a:r>
          </a:p>
          <a:p>
            <a:pPr marL="457200" indent="-457200">
              <a:spcBef>
                <a:spcPts val="600"/>
              </a:spcBef>
              <a:buFont typeface="+mj-lt"/>
              <a:buAutoNum type="arabicPeriod"/>
            </a:pPr>
            <a:r>
              <a:rPr lang="en-US" sz="2000" dirty="0"/>
              <a:t>  Returning Objects From Controller</a:t>
            </a:r>
          </a:p>
          <a:p>
            <a:pPr marL="457200" indent="-457200">
              <a:spcBef>
                <a:spcPts val="600"/>
              </a:spcBef>
              <a:buFont typeface="+mj-lt"/>
              <a:buAutoNum type="arabicPeriod"/>
            </a:pPr>
            <a:r>
              <a:rPr lang="en-US" sz="2000" dirty="0"/>
              <a:t>  What's Happening Here: Bill Of Materials</a:t>
            </a:r>
          </a:p>
          <a:p>
            <a:pPr marL="457200" indent="-457200">
              <a:spcBef>
                <a:spcPts val="600"/>
              </a:spcBef>
              <a:buFont typeface="+mj-lt"/>
              <a:buAutoNum type="arabicPeriod"/>
            </a:pPr>
            <a:r>
              <a:rPr lang="en-US" sz="2000" dirty="0"/>
              <a:t>  What's Happening Here: Embedded Servlet Container</a:t>
            </a:r>
          </a:p>
        </p:txBody>
      </p:sp>
      <p:sp>
        <p:nvSpPr>
          <p:cNvPr id="4" name="Freeform 3"/>
          <p:cNvSpPr/>
          <p:nvPr/>
        </p:nvSpPr>
        <p:spPr bwMode="auto">
          <a:xfrm>
            <a:off x="1875234" y="3607593"/>
            <a:ext cx="1" cy="8931"/>
          </a:xfrm>
          <a:custGeom>
            <a:avLst/>
            <a:gdLst/>
            <a:ahLst/>
            <a:cxnLst/>
            <a:rect l="0" t="0" r="0" b="0"/>
            <a:pathLst>
              <a:path w="1" h="8931">
                <a:moveTo>
                  <a:pt x="0" y="8930"/>
                </a:moveTo>
                <a:lnTo>
                  <a:pt x="0" y="8930"/>
                </a:lnTo>
                <a:lnTo>
                  <a:pt x="0" y="0"/>
                </a:ln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 name="Freeform 4"/>
          <p:cNvSpPr/>
          <p:nvPr/>
        </p:nvSpPr>
        <p:spPr bwMode="auto">
          <a:xfrm>
            <a:off x="1893094" y="3571875"/>
            <a:ext cx="187524" cy="26790"/>
          </a:xfrm>
          <a:custGeom>
            <a:avLst/>
            <a:gdLst/>
            <a:ahLst/>
            <a:cxnLst/>
            <a:rect l="0" t="0" r="0" b="0"/>
            <a:pathLst>
              <a:path w="187524" h="26790">
                <a:moveTo>
                  <a:pt x="17859" y="26789"/>
                </a:moveTo>
                <a:lnTo>
                  <a:pt x="8929" y="26789"/>
                </a:lnTo>
                <a:lnTo>
                  <a:pt x="8929" y="26789"/>
                </a:lnTo>
                <a:lnTo>
                  <a:pt x="8929" y="26789"/>
                </a:lnTo>
                <a:lnTo>
                  <a:pt x="8929" y="17859"/>
                </a:lnTo>
                <a:lnTo>
                  <a:pt x="8929" y="17859"/>
                </a:lnTo>
                <a:lnTo>
                  <a:pt x="0" y="17859"/>
                </a:lnTo>
                <a:lnTo>
                  <a:pt x="0" y="17859"/>
                </a:lnTo>
                <a:lnTo>
                  <a:pt x="8929" y="17859"/>
                </a:lnTo>
                <a:lnTo>
                  <a:pt x="8929" y="17859"/>
                </a:lnTo>
                <a:lnTo>
                  <a:pt x="8929" y="17859"/>
                </a:lnTo>
                <a:lnTo>
                  <a:pt x="17859" y="17859"/>
                </a:lnTo>
                <a:lnTo>
                  <a:pt x="17859" y="17859"/>
                </a:lnTo>
                <a:lnTo>
                  <a:pt x="26789" y="17859"/>
                </a:lnTo>
                <a:lnTo>
                  <a:pt x="44648" y="17859"/>
                </a:lnTo>
                <a:lnTo>
                  <a:pt x="53578" y="17859"/>
                </a:lnTo>
                <a:lnTo>
                  <a:pt x="62508" y="17859"/>
                </a:lnTo>
                <a:lnTo>
                  <a:pt x="71437" y="8929"/>
                </a:lnTo>
                <a:lnTo>
                  <a:pt x="89297" y="8929"/>
                </a:lnTo>
                <a:lnTo>
                  <a:pt x="98226" y="0"/>
                </a:lnTo>
                <a:lnTo>
                  <a:pt x="116086" y="0"/>
                </a:lnTo>
                <a:lnTo>
                  <a:pt x="125015" y="0"/>
                </a:lnTo>
                <a:lnTo>
                  <a:pt x="142875" y="0"/>
                </a:lnTo>
                <a:lnTo>
                  <a:pt x="160734" y="8929"/>
                </a:lnTo>
                <a:lnTo>
                  <a:pt x="169664" y="8929"/>
                </a:lnTo>
                <a:lnTo>
                  <a:pt x="187523" y="17859"/>
                </a:lnTo>
                <a:lnTo>
                  <a:pt x="187523" y="1785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2160984" y="3545086"/>
            <a:ext cx="357189" cy="62508"/>
          </a:xfrm>
          <a:custGeom>
            <a:avLst/>
            <a:gdLst/>
            <a:ahLst/>
            <a:cxnLst/>
            <a:rect l="0" t="0" r="0" b="0"/>
            <a:pathLst>
              <a:path w="357189" h="62508">
                <a:moveTo>
                  <a:pt x="0" y="62507"/>
                </a:moveTo>
                <a:lnTo>
                  <a:pt x="8930" y="53578"/>
                </a:lnTo>
                <a:lnTo>
                  <a:pt x="8930" y="53578"/>
                </a:lnTo>
                <a:lnTo>
                  <a:pt x="17860" y="44648"/>
                </a:lnTo>
                <a:lnTo>
                  <a:pt x="17860" y="44648"/>
                </a:lnTo>
                <a:lnTo>
                  <a:pt x="26789" y="35718"/>
                </a:lnTo>
                <a:lnTo>
                  <a:pt x="35719" y="35718"/>
                </a:lnTo>
                <a:lnTo>
                  <a:pt x="44649" y="26789"/>
                </a:lnTo>
                <a:lnTo>
                  <a:pt x="53579" y="26789"/>
                </a:lnTo>
                <a:lnTo>
                  <a:pt x="62508" y="26789"/>
                </a:lnTo>
                <a:lnTo>
                  <a:pt x="71438" y="26789"/>
                </a:lnTo>
                <a:lnTo>
                  <a:pt x="80368" y="26789"/>
                </a:lnTo>
                <a:lnTo>
                  <a:pt x="80368" y="35718"/>
                </a:lnTo>
                <a:lnTo>
                  <a:pt x="89297" y="35718"/>
                </a:lnTo>
                <a:lnTo>
                  <a:pt x="98227" y="35718"/>
                </a:lnTo>
                <a:lnTo>
                  <a:pt x="107157" y="35718"/>
                </a:lnTo>
                <a:lnTo>
                  <a:pt x="107157" y="26789"/>
                </a:lnTo>
                <a:lnTo>
                  <a:pt x="116086" y="26789"/>
                </a:lnTo>
                <a:lnTo>
                  <a:pt x="116086" y="17859"/>
                </a:lnTo>
                <a:lnTo>
                  <a:pt x="125016" y="17859"/>
                </a:lnTo>
                <a:lnTo>
                  <a:pt x="133946" y="17859"/>
                </a:lnTo>
                <a:lnTo>
                  <a:pt x="133946" y="17859"/>
                </a:lnTo>
                <a:lnTo>
                  <a:pt x="142875" y="17859"/>
                </a:lnTo>
                <a:lnTo>
                  <a:pt x="151805" y="17859"/>
                </a:lnTo>
                <a:lnTo>
                  <a:pt x="160735" y="17859"/>
                </a:lnTo>
                <a:lnTo>
                  <a:pt x="178594" y="17859"/>
                </a:lnTo>
                <a:lnTo>
                  <a:pt x="196454" y="17859"/>
                </a:lnTo>
                <a:lnTo>
                  <a:pt x="205383" y="17859"/>
                </a:lnTo>
                <a:lnTo>
                  <a:pt x="223243" y="17859"/>
                </a:lnTo>
                <a:lnTo>
                  <a:pt x="232172" y="17859"/>
                </a:lnTo>
                <a:lnTo>
                  <a:pt x="250032" y="17859"/>
                </a:lnTo>
                <a:lnTo>
                  <a:pt x="258961" y="17859"/>
                </a:lnTo>
                <a:lnTo>
                  <a:pt x="276821" y="8929"/>
                </a:lnTo>
                <a:lnTo>
                  <a:pt x="285750" y="8929"/>
                </a:lnTo>
                <a:lnTo>
                  <a:pt x="303610" y="0"/>
                </a:lnTo>
                <a:lnTo>
                  <a:pt x="312539" y="0"/>
                </a:lnTo>
                <a:lnTo>
                  <a:pt x="321469" y="0"/>
                </a:lnTo>
                <a:lnTo>
                  <a:pt x="321469" y="0"/>
                </a:lnTo>
                <a:lnTo>
                  <a:pt x="330399" y="0"/>
                </a:lnTo>
                <a:lnTo>
                  <a:pt x="339329" y="0"/>
                </a:lnTo>
                <a:lnTo>
                  <a:pt x="339329" y="0"/>
                </a:lnTo>
                <a:lnTo>
                  <a:pt x="348258" y="0"/>
                </a:lnTo>
                <a:lnTo>
                  <a:pt x="348258" y="0"/>
                </a:lnTo>
                <a:lnTo>
                  <a:pt x="357188" y="0"/>
                </a:lnTo>
                <a:lnTo>
                  <a:pt x="357188"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7" name="Freeform 6"/>
          <p:cNvSpPr/>
          <p:nvPr/>
        </p:nvSpPr>
        <p:spPr bwMode="auto">
          <a:xfrm>
            <a:off x="2044898" y="3509367"/>
            <a:ext cx="375048" cy="53579"/>
          </a:xfrm>
          <a:custGeom>
            <a:avLst/>
            <a:gdLst/>
            <a:ahLst/>
            <a:cxnLst/>
            <a:rect l="0" t="0" r="0" b="0"/>
            <a:pathLst>
              <a:path w="375048" h="53579">
                <a:moveTo>
                  <a:pt x="0" y="35719"/>
                </a:moveTo>
                <a:lnTo>
                  <a:pt x="0" y="35719"/>
                </a:lnTo>
                <a:lnTo>
                  <a:pt x="0" y="35719"/>
                </a:lnTo>
                <a:lnTo>
                  <a:pt x="0" y="35719"/>
                </a:lnTo>
                <a:lnTo>
                  <a:pt x="0" y="35719"/>
                </a:lnTo>
                <a:lnTo>
                  <a:pt x="0" y="44648"/>
                </a:lnTo>
                <a:lnTo>
                  <a:pt x="8930" y="53578"/>
                </a:lnTo>
                <a:lnTo>
                  <a:pt x="8930" y="53578"/>
                </a:lnTo>
                <a:lnTo>
                  <a:pt x="17860" y="53578"/>
                </a:lnTo>
                <a:lnTo>
                  <a:pt x="26790" y="53578"/>
                </a:lnTo>
                <a:lnTo>
                  <a:pt x="35719" y="53578"/>
                </a:lnTo>
                <a:lnTo>
                  <a:pt x="53579" y="44648"/>
                </a:lnTo>
                <a:lnTo>
                  <a:pt x="62508" y="44648"/>
                </a:lnTo>
                <a:lnTo>
                  <a:pt x="71438" y="44648"/>
                </a:lnTo>
                <a:lnTo>
                  <a:pt x="80368" y="44648"/>
                </a:lnTo>
                <a:lnTo>
                  <a:pt x="89297" y="35719"/>
                </a:lnTo>
                <a:lnTo>
                  <a:pt x="98227" y="35719"/>
                </a:lnTo>
                <a:lnTo>
                  <a:pt x="116086" y="35719"/>
                </a:lnTo>
                <a:lnTo>
                  <a:pt x="125016" y="35719"/>
                </a:lnTo>
                <a:lnTo>
                  <a:pt x="142875" y="44648"/>
                </a:lnTo>
                <a:lnTo>
                  <a:pt x="160735" y="44648"/>
                </a:lnTo>
                <a:lnTo>
                  <a:pt x="178594" y="53578"/>
                </a:lnTo>
                <a:lnTo>
                  <a:pt x="196454" y="53578"/>
                </a:lnTo>
                <a:lnTo>
                  <a:pt x="214313" y="53578"/>
                </a:lnTo>
                <a:lnTo>
                  <a:pt x="232172" y="44648"/>
                </a:lnTo>
                <a:lnTo>
                  <a:pt x="250032" y="35719"/>
                </a:lnTo>
                <a:lnTo>
                  <a:pt x="267891" y="26789"/>
                </a:lnTo>
                <a:lnTo>
                  <a:pt x="276821" y="17859"/>
                </a:lnTo>
                <a:lnTo>
                  <a:pt x="294680" y="8929"/>
                </a:lnTo>
                <a:lnTo>
                  <a:pt x="312540" y="0"/>
                </a:lnTo>
                <a:lnTo>
                  <a:pt x="321469" y="0"/>
                </a:lnTo>
                <a:lnTo>
                  <a:pt x="330399" y="0"/>
                </a:lnTo>
                <a:lnTo>
                  <a:pt x="339329" y="0"/>
                </a:lnTo>
                <a:lnTo>
                  <a:pt x="339329" y="0"/>
                </a:lnTo>
                <a:lnTo>
                  <a:pt x="348258" y="0"/>
                </a:lnTo>
                <a:lnTo>
                  <a:pt x="348258" y="0"/>
                </a:lnTo>
                <a:lnTo>
                  <a:pt x="357188" y="0"/>
                </a:lnTo>
                <a:lnTo>
                  <a:pt x="357188" y="8929"/>
                </a:lnTo>
                <a:lnTo>
                  <a:pt x="357188" y="8929"/>
                </a:lnTo>
                <a:lnTo>
                  <a:pt x="366118" y="8929"/>
                </a:lnTo>
                <a:lnTo>
                  <a:pt x="366118" y="8929"/>
                </a:lnTo>
                <a:lnTo>
                  <a:pt x="375047" y="0"/>
                </a:lnTo>
                <a:lnTo>
                  <a:pt x="375047"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8" name="Freeform 7"/>
          <p:cNvSpPr/>
          <p:nvPr/>
        </p:nvSpPr>
        <p:spPr bwMode="auto">
          <a:xfrm>
            <a:off x="5598914" y="3143250"/>
            <a:ext cx="383978" cy="35719"/>
          </a:xfrm>
          <a:custGeom>
            <a:avLst/>
            <a:gdLst/>
            <a:ahLst/>
            <a:cxnLst/>
            <a:rect l="0" t="0" r="0" b="0"/>
            <a:pathLst>
              <a:path w="383978" h="35719">
                <a:moveTo>
                  <a:pt x="17859" y="8929"/>
                </a:moveTo>
                <a:lnTo>
                  <a:pt x="8930" y="8929"/>
                </a:lnTo>
                <a:lnTo>
                  <a:pt x="8930" y="17859"/>
                </a:lnTo>
                <a:lnTo>
                  <a:pt x="0" y="17859"/>
                </a:lnTo>
                <a:lnTo>
                  <a:pt x="0" y="17859"/>
                </a:lnTo>
                <a:lnTo>
                  <a:pt x="0" y="17859"/>
                </a:lnTo>
                <a:lnTo>
                  <a:pt x="0" y="17859"/>
                </a:lnTo>
                <a:lnTo>
                  <a:pt x="8930" y="17859"/>
                </a:lnTo>
                <a:lnTo>
                  <a:pt x="26789" y="17859"/>
                </a:lnTo>
                <a:lnTo>
                  <a:pt x="35719" y="17859"/>
                </a:lnTo>
                <a:lnTo>
                  <a:pt x="53578" y="17859"/>
                </a:lnTo>
                <a:lnTo>
                  <a:pt x="80367" y="17859"/>
                </a:lnTo>
                <a:lnTo>
                  <a:pt x="107156" y="17859"/>
                </a:lnTo>
                <a:lnTo>
                  <a:pt x="125016" y="17859"/>
                </a:lnTo>
                <a:lnTo>
                  <a:pt x="151805" y="26789"/>
                </a:lnTo>
                <a:lnTo>
                  <a:pt x="187524" y="26789"/>
                </a:lnTo>
                <a:lnTo>
                  <a:pt x="223242" y="35718"/>
                </a:lnTo>
                <a:lnTo>
                  <a:pt x="258961" y="26789"/>
                </a:lnTo>
                <a:lnTo>
                  <a:pt x="303609" y="26789"/>
                </a:lnTo>
                <a:lnTo>
                  <a:pt x="339328" y="17859"/>
                </a:lnTo>
                <a:lnTo>
                  <a:pt x="366117" y="8929"/>
                </a:lnTo>
                <a:lnTo>
                  <a:pt x="383977" y="0"/>
                </a:lnTo>
                <a:lnTo>
                  <a:pt x="383977"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9" name="Freeform 8"/>
          <p:cNvSpPr/>
          <p:nvPr/>
        </p:nvSpPr>
        <p:spPr bwMode="auto">
          <a:xfrm>
            <a:off x="6161484" y="2902148"/>
            <a:ext cx="348259" cy="401837"/>
          </a:xfrm>
          <a:custGeom>
            <a:avLst/>
            <a:gdLst/>
            <a:ahLst/>
            <a:cxnLst/>
            <a:rect l="0" t="0" r="0" b="0"/>
            <a:pathLst>
              <a:path w="348259" h="401837">
                <a:moveTo>
                  <a:pt x="285750" y="125016"/>
                </a:moveTo>
                <a:lnTo>
                  <a:pt x="285750" y="125016"/>
                </a:lnTo>
                <a:lnTo>
                  <a:pt x="285750" y="116086"/>
                </a:lnTo>
                <a:lnTo>
                  <a:pt x="285750" y="125016"/>
                </a:lnTo>
                <a:lnTo>
                  <a:pt x="285750" y="116086"/>
                </a:lnTo>
                <a:lnTo>
                  <a:pt x="294680" y="116086"/>
                </a:lnTo>
                <a:lnTo>
                  <a:pt x="294680" y="107156"/>
                </a:lnTo>
                <a:lnTo>
                  <a:pt x="294680" y="98227"/>
                </a:lnTo>
                <a:lnTo>
                  <a:pt x="294680" y="89297"/>
                </a:lnTo>
                <a:lnTo>
                  <a:pt x="303610" y="71438"/>
                </a:lnTo>
                <a:lnTo>
                  <a:pt x="303610" y="53578"/>
                </a:lnTo>
                <a:lnTo>
                  <a:pt x="294680" y="35719"/>
                </a:lnTo>
                <a:lnTo>
                  <a:pt x="285750" y="17859"/>
                </a:lnTo>
                <a:lnTo>
                  <a:pt x="258961" y="8930"/>
                </a:lnTo>
                <a:lnTo>
                  <a:pt x="241102" y="8930"/>
                </a:lnTo>
                <a:lnTo>
                  <a:pt x="214313" y="0"/>
                </a:lnTo>
                <a:lnTo>
                  <a:pt x="187524" y="8930"/>
                </a:lnTo>
                <a:lnTo>
                  <a:pt x="151805" y="17859"/>
                </a:lnTo>
                <a:lnTo>
                  <a:pt x="125016" y="26789"/>
                </a:lnTo>
                <a:lnTo>
                  <a:pt x="98227" y="44648"/>
                </a:lnTo>
                <a:lnTo>
                  <a:pt x="80368" y="62508"/>
                </a:lnTo>
                <a:lnTo>
                  <a:pt x="71438" y="71438"/>
                </a:lnTo>
                <a:lnTo>
                  <a:pt x="62508" y="80367"/>
                </a:lnTo>
                <a:lnTo>
                  <a:pt x="62508" y="98227"/>
                </a:lnTo>
                <a:lnTo>
                  <a:pt x="71438" y="107156"/>
                </a:lnTo>
                <a:lnTo>
                  <a:pt x="80368" y="116086"/>
                </a:lnTo>
                <a:lnTo>
                  <a:pt x="89297" y="133945"/>
                </a:lnTo>
                <a:lnTo>
                  <a:pt x="116086" y="151805"/>
                </a:lnTo>
                <a:lnTo>
                  <a:pt x="142875" y="169664"/>
                </a:lnTo>
                <a:lnTo>
                  <a:pt x="169664" y="196453"/>
                </a:lnTo>
                <a:lnTo>
                  <a:pt x="205383" y="223242"/>
                </a:lnTo>
                <a:lnTo>
                  <a:pt x="241102" y="258961"/>
                </a:lnTo>
                <a:lnTo>
                  <a:pt x="276821" y="285750"/>
                </a:lnTo>
                <a:lnTo>
                  <a:pt x="312539" y="321469"/>
                </a:lnTo>
                <a:lnTo>
                  <a:pt x="330399" y="348258"/>
                </a:lnTo>
                <a:lnTo>
                  <a:pt x="339329" y="366117"/>
                </a:lnTo>
                <a:lnTo>
                  <a:pt x="348258" y="392906"/>
                </a:lnTo>
                <a:lnTo>
                  <a:pt x="348258" y="392906"/>
                </a:lnTo>
                <a:lnTo>
                  <a:pt x="339329" y="401836"/>
                </a:lnTo>
                <a:lnTo>
                  <a:pt x="321469" y="401836"/>
                </a:lnTo>
                <a:lnTo>
                  <a:pt x="294680" y="392906"/>
                </a:lnTo>
                <a:lnTo>
                  <a:pt x="258961" y="383977"/>
                </a:lnTo>
                <a:lnTo>
                  <a:pt x="205383" y="375047"/>
                </a:lnTo>
                <a:lnTo>
                  <a:pt x="160735" y="366117"/>
                </a:lnTo>
                <a:lnTo>
                  <a:pt x="116086" y="348258"/>
                </a:lnTo>
                <a:lnTo>
                  <a:pt x="71438" y="339328"/>
                </a:lnTo>
                <a:lnTo>
                  <a:pt x="35719" y="330398"/>
                </a:lnTo>
                <a:lnTo>
                  <a:pt x="17860" y="312539"/>
                </a:lnTo>
                <a:lnTo>
                  <a:pt x="0" y="303609"/>
                </a:lnTo>
                <a:lnTo>
                  <a:pt x="0" y="294680"/>
                </a:lnTo>
                <a:lnTo>
                  <a:pt x="8930" y="285750"/>
                </a:lnTo>
                <a:lnTo>
                  <a:pt x="26789" y="267891"/>
                </a:lnTo>
                <a:lnTo>
                  <a:pt x="62508" y="258961"/>
                </a:lnTo>
                <a:lnTo>
                  <a:pt x="89297" y="241102"/>
                </a:lnTo>
                <a:lnTo>
                  <a:pt x="89297" y="24110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0" name="Freeform 9"/>
          <p:cNvSpPr/>
          <p:nvPr/>
        </p:nvSpPr>
        <p:spPr bwMode="auto">
          <a:xfrm>
            <a:off x="6643688" y="2920007"/>
            <a:ext cx="53579" cy="437556"/>
          </a:xfrm>
          <a:custGeom>
            <a:avLst/>
            <a:gdLst/>
            <a:ahLst/>
            <a:cxnLst/>
            <a:rect l="0" t="0" r="0" b="0"/>
            <a:pathLst>
              <a:path w="53579" h="437556">
                <a:moveTo>
                  <a:pt x="53578" y="0"/>
                </a:moveTo>
                <a:lnTo>
                  <a:pt x="44648" y="0"/>
                </a:lnTo>
                <a:lnTo>
                  <a:pt x="44648" y="0"/>
                </a:lnTo>
                <a:lnTo>
                  <a:pt x="35718" y="0"/>
                </a:lnTo>
                <a:lnTo>
                  <a:pt x="35718" y="8930"/>
                </a:lnTo>
                <a:lnTo>
                  <a:pt x="26789" y="26789"/>
                </a:lnTo>
                <a:lnTo>
                  <a:pt x="26789" y="53579"/>
                </a:lnTo>
                <a:lnTo>
                  <a:pt x="26789" y="80368"/>
                </a:lnTo>
                <a:lnTo>
                  <a:pt x="26789" y="116086"/>
                </a:lnTo>
                <a:lnTo>
                  <a:pt x="26789" y="160735"/>
                </a:lnTo>
                <a:lnTo>
                  <a:pt x="26789" y="214313"/>
                </a:lnTo>
                <a:lnTo>
                  <a:pt x="17859" y="267891"/>
                </a:lnTo>
                <a:lnTo>
                  <a:pt x="17859" y="321469"/>
                </a:lnTo>
                <a:lnTo>
                  <a:pt x="8929" y="375047"/>
                </a:lnTo>
                <a:lnTo>
                  <a:pt x="8929" y="410766"/>
                </a:lnTo>
                <a:lnTo>
                  <a:pt x="8929" y="437555"/>
                </a:lnTo>
                <a:lnTo>
                  <a:pt x="8929" y="437555"/>
                </a:lnTo>
                <a:lnTo>
                  <a:pt x="17859" y="419696"/>
                </a:lnTo>
                <a:lnTo>
                  <a:pt x="8929" y="392907"/>
                </a:lnTo>
                <a:lnTo>
                  <a:pt x="0" y="348258"/>
                </a:lnTo>
                <a:lnTo>
                  <a:pt x="0" y="348258"/>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1" name="Freeform 10"/>
          <p:cNvSpPr/>
          <p:nvPr/>
        </p:nvSpPr>
        <p:spPr bwMode="auto">
          <a:xfrm>
            <a:off x="6411516" y="2848570"/>
            <a:ext cx="491133" cy="98227"/>
          </a:xfrm>
          <a:custGeom>
            <a:avLst/>
            <a:gdLst/>
            <a:ahLst/>
            <a:cxnLst/>
            <a:rect l="0" t="0" r="0" b="0"/>
            <a:pathLst>
              <a:path w="491133" h="98227">
                <a:moveTo>
                  <a:pt x="8929" y="98226"/>
                </a:moveTo>
                <a:lnTo>
                  <a:pt x="8929" y="89297"/>
                </a:lnTo>
                <a:lnTo>
                  <a:pt x="0" y="80367"/>
                </a:lnTo>
                <a:lnTo>
                  <a:pt x="0" y="71437"/>
                </a:lnTo>
                <a:lnTo>
                  <a:pt x="8929" y="62508"/>
                </a:lnTo>
                <a:lnTo>
                  <a:pt x="17859" y="53578"/>
                </a:lnTo>
                <a:lnTo>
                  <a:pt x="53578" y="53578"/>
                </a:lnTo>
                <a:lnTo>
                  <a:pt x="89297" y="44648"/>
                </a:lnTo>
                <a:lnTo>
                  <a:pt x="133945" y="44648"/>
                </a:lnTo>
                <a:lnTo>
                  <a:pt x="187523" y="44648"/>
                </a:lnTo>
                <a:lnTo>
                  <a:pt x="250031" y="35719"/>
                </a:lnTo>
                <a:lnTo>
                  <a:pt x="303609" y="26789"/>
                </a:lnTo>
                <a:lnTo>
                  <a:pt x="366117" y="26789"/>
                </a:lnTo>
                <a:lnTo>
                  <a:pt x="410765" y="17859"/>
                </a:lnTo>
                <a:lnTo>
                  <a:pt x="455414" y="17859"/>
                </a:lnTo>
                <a:lnTo>
                  <a:pt x="491132" y="0"/>
                </a:lnTo>
                <a:lnTo>
                  <a:pt x="491132"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2" name="Freeform 11"/>
          <p:cNvSpPr/>
          <p:nvPr/>
        </p:nvSpPr>
        <p:spPr bwMode="auto">
          <a:xfrm>
            <a:off x="6866930" y="2875359"/>
            <a:ext cx="303610" cy="321470"/>
          </a:xfrm>
          <a:custGeom>
            <a:avLst/>
            <a:gdLst/>
            <a:ahLst/>
            <a:cxnLst/>
            <a:rect l="0" t="0" r="0" b="0"/>
            <a:pathLst>
              <a:path w="303610" h="321470">
                <a:moveTo>
                  <a:pt x="303609" y="0"/>
                </a:moveTo>
                <a:lnTo>
                  <a:pt x="294679" y="0"/>
                </a:lnTo>
                <a:lnTo>
                  <a:pt x="276820" y="0"/>
                </a:lnTo>
                <a:lnTo>
                  <a:pt x="258961" y="0"/>
                </a:lnTo>
                <a:lnTo>
                  <a:pt x="232172" y="8930"/>
                </a:lnTo>
                <a:lnTo>
                  <a:pt x="187523" y="17859"/>
                </a:lnTo>
                <a:lnTo>
                  <a:pt x="151804" y="26789"/>
                </a:lnTo>
                <a:lnTo>
                  <a:pt x="116086" y="44648"/>
                </a:lnTo>
                <a:lnTo>
                  <a:pt x="71437" y="53578"/>
                </a:lnTo>
                <a:lnTo>
                  <a:pt x="44648" y="71437"/>
                </a:lnTo>
                <a:lnTo>
                  <a:pt x="26789" y="89297"/>
                </a:lnTo>
                <a:lnTo>
                  <a:pt x="8929" y="98227"/>
                </a:lnTo>
                <a:lnTo>
                  <a:pt x="8929" y="107156"/>
                </a:lnTo>
                <a:lnTo>
                  <a:pt x="8929" y="116086"/>
                </a:lnTo>
                <a:lnTo>
                  <a:pt x="17859" y="125016"/>
                </a:lnTo>
                <a:lnTo>
                  <a:pt x="35718" y="133945"/>
                </a:lnTo>
                <a:lnTo>
                  <a:pt x="62508" y="151805"/>
                </a:lnTo>
                <a:lnTo>
                  <a:pt x="98226" y="169664"/>
                </a:lnTo>
                <a:lnTo>
                  <a:pt x="125015" y="178594"/>
                </a:lnTo>
                <a:lnTo>
                  <a:pt x="160734" y="205383"/>
                </a:lnTo>
                <a:lnTo>
                  <a:pt x="187523" y="214312"/>
                </a:lnTo>
                <a:lnTo>
                  <a:pt x="205383" y="241102"/>
                </a:lnTo>
                <a:lnTo>
                  <a:pt x="214312" y="258961"/>
                </a:lnTo>
                <a:lnTo>
                  <a:pt x="214312" y="276820"/>
                </a:lnTo>
                <a:lnTo>
                  <a:pt x="214312" y="285750"/>
                </a:lnTo>
                <a:lnTo>
                  <a:pt x="187523" y="294680"/>
                </a:lnTo>
                <a:lnTo>
                  <a:pt x="160734" y="303609"/>
                </a:lnTo>
                <a:lnTo>
                  <a:pt x="125015" y="312539"/>
                </a:lnTo>
                <a:lnTo>
                  <a:pt x="80367" y="321469"/>
                </a:lnTo>
                <a:lnTo>
                  <a:pt x="44648" y="321469"/>
                </a:lnTo>
                <a:lnTo>
                  <a:pt x="17859" y="321469"/>
                </a:lnTo>
                <a:lnTo>
                  <a:pt x="0" y="312539"/>
                </a:lnTo>
                <a:lnTo>
                  <a:pt x="0" y="31253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3" name="Freeform 12"/>
          <p:cNvSpPr/>
          <p:nvPr/>
        </p:nvSpPr>
        <p:spPr bwMode="auto">
          <a:xfrm>
            <a:off x="6206133" y="3366492"/>
            <a:ext cx="1026915" cy="53579"/>
          </a:xfrm>
          <a:custGeom>
            <a:avLst/>
            <a:gdLst/>
            <a:ahLst/>
            <a:cxnLst/>
            <a:rect l="0" t="0" r="0" b="0"/>
            <a:pathLst>
              <a:path w="1026915" h="53579">
                <a:moveTo>
                  <a:pt x="8930" y="35719"/>
                </a:moveTo>
                <a:lnTo>
                  <a:pt x="8930" y="44648"/>
                </a:lnTo>
                <a:lnTo>
                  <a:pt x="0" y="44648"/>
                </a:lnTo>
                <a:lnTo>
                  <a:pt x="0" y="53578"/>
                </a:lnTo>
                <a:lnTo>
                  <a:pt x="8930" y="53578"/>
                </a:lnTo>
                <a:lnTo>
                  <a:pt x="26789" y="53578"/>
                </a:lnTo>
                <a:lnTo>
                  <a:pt x="53578" y="53578"/>
                </a:lnTo>
                <a:lnTo>
                  <a:pt x="98226" y="44648"/>
                </a:lnTo>
                <a:lnTo>
                  <a:pt x="151805" y="44648"/>
                </a:lnTo>
                <a:lnTo>
                  <a:pt x="214312" y="35719"/>
                </a:lnTo>
                <a:lnTo>
                  <a:pt x="276820" y="35719"/>
                </a:lnTo>
                <a:lnTo>
                  <a:pt x="348258" y="26789"/>
                </a:lnTo>
                <a:lnTo>
                  <a:pt x="410765" y="17859"/>
                </a:lnTo>
                <a:lnTo>
                  <a:pt x="491133" y="8929"/>
                </a:lnTo>
                <a:lnTo>
                  <a:pt x="562570" y="8929"/>
                </a:lnTo>
                <a:lnTo>
                  <a:pt x="634008" y="0"/>
                </a:lnTo>
                <a:lnTo>
                  <a:pt x="705445" y="0"/>
                </a:lnTo>
                <a:lnTo>
                  <a:pt x="767953" y="0"/>
                </a:lnTo>
                <a:lnTo>
                  <a:pt x="830461" y="8929"/>
                </a:lnTo>
                <a:lnTo>
                  <a:pt x="892969" y="8929"/>
                </a:lnTo>
                <a:lnTo>
                  <a:pt x="937617" y="17859"/>
                </a:lnTo>
                <a:lnTo>
                  <a:pt x="973336" y="26789"/>
                </a:lnTo>
                <a:lnTo>
                  <a:pt x="1000125" y="35719"/>
                </a:lnTo>
                <a:lnTo>
                  <a:pt x="1017984" y="35719"/>
                </a:lnTo>
                <a:lnTo>
                  <a:pt x="1026914" y="35719"/>
                </a:lnTo>
                <a:lnTo>
                  <a:pt x="1026914" y="35719"/>
                </a:lnTo>
                <a:lnTo>
                  <a:pt x="1026914" y="3571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4" name="Freeform 13"/>
          <p:cNvSpPr/>
          <p:nvPr/>
        </p:nvSpPr>
        <p:spPr bwMode="auto">
          <a:xfrm>
            <a:off x="6215063" y="3464718"/>
            <a:ext cx="1089422" cy="62509"/>
          </a:xfrm>
          <a:custGeom>
            <a:avLst/>
            <a:gdLst/>
            <a:ahLst/>
            <a:cxnLst/>
            <a:rect l="0" t="0" r="0" b="0"/>
            <a:pathLst>
              <a:path w="1089422" h="62509">
                <a:moveTo>
                  <a:pt x="0" y="44649"/>
                </a:moveTo>
                <a:lnTo>
                  <a:pt x="8929" y="44649"/>
                </a:lnTo>
                <a:lnTo>
                  <a:pt x="17859" y="44649"/>
                </a:lnTo>
                <a:lnTo>
                  <a:pt x="44648" y="44649"/>
                </a:lnTo>
                <a:lnTo>
                  <a:pt x="71437" y="44649"/>
                </a:lnTo>
                <a:lnTo>
                  <a:pt x="107156" y="53578"/>
                </a:lnTo>
                <a:lnTo>
                  <a:pt x="151804" y="53578"/>
                </a:lnTo>
                <a:lnTo>
                  <a:pt x="214312" y="53578"/>
                </a:lnTo>
                <a:lnTo>
                  <a:pt x="285750" y="62508"/>
                </a:lnTo>
                <a:lnTo>
                  <a:pt x="357187" y="62508"/>
                </a:lnTo>
                <a:lnTo>
                  <a:pt x="437554" y="62508"/>
                </a:lnTo>
                <a:lnTo>
                  <a:pt x="526851" y="53578"/>
                </a:lnTo>
                <a:lnTo>
                  <a:pt x="616148" y="53578"/>
                </a:lnTo>
                <a:lnTo>
                  <a:pt x="696515" y="44649"/>
                </a:lnTo>
                <a:lnTo>
                  <a:pt x="776882" y="35719"/>
                </a:lnTo>
                <a:lnTo>
                  <a:pt x="848320" y="26789"/>
                </a:lnTo>
                <a:lnTo>
                  <a:pt x="910828" y="26789"/>
                </a:lnTo>
                <a:lnTo>
                  <a:pt x="973335" y="17860"/>
                </a:lnTo>
                <a:lnTo>
                  <a:pt x="1017984" y="8930"/>
                </a:lnTo>
                <a:lnTo>
                  <a:pt x="1053703" y="8930"/>
                </a:lnTo>
                <a:lnTo>
                  <a:pt x="1080492" y="0"/>
                </a:lnTo>
                <a:lnTo>
                  <a:pt x="1089421" y="0"/>
                </a:lnTo>
                <a:lnTo>
                  <a:pt x="1089421"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5" name="Freeform 14"/>
          <p:cNvSpPr/>
          <p:nvPr/>
        </p:nvSpPr>
        <p:spPr bwMode="auto">
          <a:xfrm>
            <a:off x="2178844" y="5134570"/>
            <a:ext cx="678657" cy="62509"/>
          </a:xfrm>
          <a:custGeom>
            <a:avLst/>
            <a:gdLst/>
            <a:ahLst/>
            <a:cxnLst/>
            <a:rect l="0" t="0" r="0" b="0"/>
            <a:pathLst>
              <a:path w="678657" h="62509">
                <a:moveTo>
                  <a:pt x="8929" y="53578"/>
                </a:moveTo>
                <a:lnTo>
                  <a:pt x="8929" y="53578"/>
                </a:lnTo>
                <a:lnTo>
                  <a:pt x="8929" y="53578"/>
                </a:lnTo>
                <a:lnTo>
                  <a:pt x="8929" y="53578"/>
                </a:lnTo>
                <a:lnTo>
                  <a:pt x="8929" y="53578"/>
                </a:lnTo>
                <a:lnTo>
                  <a:pt x="8929" y="53578"/>
                </a:lnTo>
                <a:lnTo>
                  <a:pt x="8929" y="53578"/>
                </a:lnTo>
                <a:lnTo>
                  <a:pt x="0" y="53578"/>
                </a:lnTo>
                <a:lnTo>
                  <a:pt x="0" y="53578"/>
                </a:lnTo>
                <a:lnTo>
                  <a:pt x="0" y="62508"/>
                </a:lnTo>
                <a:lnTo>
                  <a:pt x="0" y="62508"/>
                </a:lnTo>
                <a:lnTo>
                  <a:pt x="0" y="62508"/>
                </a:lnTo>
                <a:lnTo>
                  <a:pt x="0" y="62508"/>
                </a:lnTo>
                <a:lnTo>
                  <a:pt x="8929" y="53578"/>
                </a:lnTo>
                <a:lnTo>
                  <a:pt x="8929" y="53578"/>
                </a:lnTo>
                <a:lnTo>
                  <a:pt x="17859" y="53578"/>
                </a:lnTo>
                <a:lnTo>
                  <a:pt x="26789" y="53578"/>
                </a:lnTo>
                <a:lnTo>
                  <a:pt x="35719" y="62508"/>
                </a:lnTo>
                <a:lnTo>
                  <a:pt x="44648" y="62508"/>
                </a:lnTo>
                <a:lnTo>
                  <a:pt x="62508" y="62508"/>
                </a:lnTo>
                <a:lnTo>
                  <a:pt x="80367" y="62508"/>
                </a:lnTo>
                <a:lnTo>
                  <a:pt x="107156" y="62508"/>
                </a:lnTo>
                <a:lnTo>
                  <a:pt x="142875" y="62508"/>
                </a:lnTo>
                <a:lnTo>
                  <a:pt x="178594" y="53578"/>
                </a:lnTo>
                <a:lnTo>
                  <a:pt x="214312" y="53578"/>
                </a:lnTo>
                <a:lnTo>
                  <a:pt x="250031" y="44649"/>
                </a:lnTo>
                <a:lnTo>
                  <a:pt x="285750" y="44649"/>
                </a:lnTo>
                <a:lnTo>
                  <a:pt x="330398" y="44649"/>
                </a:lnTo>
                <a:lnTo>
                  <a:pt x="366117" y="44649"/>
                </a:lnTo>
                <a:lnTo>
                  <a:pt x="401836" y="35719"/>
                </a:lnTo>
                <a:lnTo>
                  <a:pt x="428625" y="35719"/>
                </a:lnTo>
                <a:lnTo>
                  <a:pt x="455414" y="35719"/>
                </a:lnTo>
                <a:lnTo>
                  <a:pt x="482203" y="35719"/>
                </a:lnTo>
                <a:lnTo>
                  <a:pt x="508992" y="26789"/>
                </a:lnTo>
                <a:lnTo>
                  <a:pt x="535781" y="26789"/>
                </a:lnTo>
                <a:lnTo>
                  <a:pt x="562570" y="26789"/>
                </a:lnTo>
                <a:lnTo>
                  <a:pt x="580429" y="17860"/>
                </a:lnTo>
                <a:lnTo>
                  <a:pt x="598289" y="8930"/>
                </a:lnTo>
                <a:lnTo>
                  <a:pt x="616148" y="8930"/>
                </a:lnTo>
                <a:lnTo>
                  <a:pt x="634008" y="8930"/>
                </a:lnTo>
                <a:lnTo>
                  <a:pt x="651867" y="0"/>
                </a:lnTo>
                <a:lnTo>
                  <a:pt x="660797" y="8930"/>
                </a:lnTo>
                <a:lnTo>
                  <a:pt x="669726" y="8930"/>
                </a:lnTo>
                <a:lnTo>
                  <a:pt x="678656" y="17860"/>
                </a:lnTo>
                <a:lnTo>
                  <a:pt x="669726" y="17860"/>
                </a:lnTo>
                <a:lnTo>
                  <a:pt x="660797" y="17860"/>
                </a:lnTo>
                <a:lnTo>
                  <a:pt x="660797" y="1786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6" name="Freeform 15"/>
          <p:cNvSpPr/>
          <p:nvPr/>
        </p:nvSpPr>
        <p:spPr bwMode="auto">
          <a:xfrm>
            <a:off x="7902773" y="5688210"/>
            <a:ext cx="35720" cy="17861"/>
          </a:xfrm>
          <a:custGeom>
            <a:avLst/>
            <a:gdLst/>
            <a:ahLst/>
            <a:cxnLst/>
            <a:rect l="0" t="0" r="0" b="0"/>
            <a:pathLst>
              <a:path w="35720" h="17861">
                <a:moveTo>
                  <a:pt x="35719" y="0"/>
                </a:moveTo>
                <a:lnTo>
                  <a:pt x="26790" y="0"/>
                </a:lnTo>
                <a:lnTo>
                  <a:pt x="26790" y="0"/>
                </a:lnTo>
                <a:lnTo>
                  <a:pt x="17860" y="0"/>
                </a:lnTo>
                <a:lnTo>
                  <a:pt x="8930" y="0"/>
                </a:lnTo>
                <a:lnTo>
                  <a:pt x="8930" y="0"/>
                </a:lnTo>
                <a:lnTo>
                  <a:pt x="0" y="8930"/>
                </a:lnTo>
                <a:lnTo>
                  <a:pt x="0" y="8930"/>
                </a:lnTo>
                <a:lnTo>
                  <a:pt x="0" y="8930"/>
                </a:lnTo>
                <a:lnTo>
                  <a:pt x="8930" y="17860"/>
                </a:lnTo>
                <a:lnTo>
                  <a:pt x="8930" y="17860"/>
                </a:lnTo>
                <a:lnTo>
                  <a:pt x="17860" y="17860"/>
                </a:lnTo>
                <a:lnTo>
                  <a:pt x="17860" y="1786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7" name="Freeform 16"/>
          <p:cNvSpPr/>
          <p:nvPr/>
        </p:nvSpPr>
        <p:spPr bwMode="auto">
          <a:xfrm>
            <a:off x="7215188" y="5732859"/>
            <a:ext cx="705446" cy="848321"/>
          </a:xfrm>
          <a:custGeom>
            <a:avLst/>
            <a:gdLst/>
            <a:ahLst/>
            <a:cxnLst/>
            <a:rect l="0" t="0" r="0" b="0"/>
            <a:pathLst>
              <a:path w="705446" h="848321">
                <a:moveTo>
                  <a:pt x="705445" y="17859"/>
                </a:moveTo>
                <a:lnTo>
                  <a:pt x="705445" y="8929"/>
                </a:lnTo>
                <a:lnTo>
                  <a:pt x="696515" y="0"/>
                </a:lnTo>
                <a:lnTo>
                  <a:pt x="687585" y="0"/>
                </a:lnTo>
                <a:lnTo>
                  <a:pt x="678656" y="0"/>
                </a:lnTo>
                <a:lnTo>
                  <a:pt x="669726" y="8929"/>
                </a:lnTo>
                <a:lnTo>
                  <a:pt x="651867" y="26789"/>
                </a:lnTo>
                <a:lnTo>
                  <a:pt x="634007" y="35718"/>
                </a:lnTo>
                <a:lnTo>
                  <a:pt x="607218" y="62507"/>
                </a:lnTo>
                <a:lnTo>
                  <a:pt x="571500" y="89296"/>
                </a:lnTo>
                <a:lnTo>
                  <a:pt x="535781" y="133945"/>
                </a:lnTo>
                <a:lnTo>
                  <a:pt x="500062" y="187523"/>
                </a:lnTo>
                <a:lnTo>
                  <a:pt x="446484" y="258961"/>
                </a:lnTo>
                <a:lnTo>
                  <a:pt x="383976" y="339328"/>
                </a:lnTo>
                <a:lnTo>
                  <a:pt x="312539" y="428625"/>
                </a:lnTo>
                <a:lnTo>
                  <a:pt x="250031" y="508992"/>
                </a:lnTo>
                <a:lnTo>
                  <a:pt x="214312" y="571500"/>
                </a:lnTo>
                <a:lnTo>
                  <a:pt x="178593" y="634007"/>
                </a:lnTo>
                <a:lnTo>
                  <a:pt x="151804" y="678656"/>
                </a:lnTo>
                <a:lnTo>
                  <a:pt x="107156" y="741164"/>
                </a:lnTo>
                <a:lnTo>
                  <a:pt x="71437" y="794742"/>
                </a:lnTo>
                <a:lnTo>
                  <a:pt x="35718" y="839390"/>
                </a:lnTo>
                <a:lnTo>
                  <a:pt x="8929" y="848320"/>
                </a:lnTo>
                <a:lnTo>
                  <a:pt x="0" y="785812"/>
                </a:lnTo>
                <a:lnTo>
                  <a:pt x="0" y="78581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8" name="Freeform 17"/>
          <p:cNvSpPr/>
          <p:nvPr/>
        </p:nvSpPr>
        <p:spPr bwMode="auto">
          <a:xfrm>
            <a:off x="7384852" y="5277445"/>
            <a:ext cx="232172" cy="294681"/>
          </a:xfrm>
          <a:custGeom>
            <a:avLst/>
            <a:gdLst/>
            <a:ahLst/>
            <a:cxnLst/>
            <a:rect l="0" t="0" r="0" b="0"/>
            <a:pathLst>
              <a:path w="232172" h="294681">
                <a:moveTo>
                  <a:pt x="214312" y="169664"/>
                </a:moveTo>
                <a:lnTo>
                  <a:pt x="214312" y="169664"/>
                </a:lnTo>
                <a:lnTo>
                  <a:pt x="214312" y="160735"/>
                </a:lnTo>
                <a:lnTo>
                  <a:pt x="214312" y="151805"/>
                </a:lnTo>
                <a:lnTo>
                  <a:pt x="214312" y="142875"/>
                </a:lnTo>
                <a:lnTo>
                  <a:pt x="205382" y="125016"/>
                </a:lnTo>
                <a:lnTo>
                  <a:pt x="205382" y="107157"/>
                </a:lnTo>
                <a:lnTo>
                  <a:pt x="196453" y="89297"/>
                </a:lnTo>
                <a:lnTo>
                  <a:pt x="187523" y="62508"/>
                </a:lnTo>
                <a:lnTo>
                  <a:pt x="169664" y="44649"/>
                </a:lnTo>
                <a:lnTo>
                  <a:pt x="160734" y="26789"/>
                </a:lnTo>
                <a:lnTo>
                  <a:pt x="151804" y="8930"/>
                </a:lnTo>
                <a:lnTo>
                  <a:pt x="133945" y="0"/>
                </a:lnTo>
                <a:lnTo>
                  <a:pt x="116086" y="0"/>
                </a:lnTo>
                <a:lnTo>
                  <a:pt x="98226" y="8930"/>
                </a:lnTo>
                <a:lnTo>
                  <a:pt x="71437" y="17860"/>
                </a:lnTo>
                <a:lnTo>
                  <a:pt x="53578" y="26789"/>
                </a:lnTo>
                <a:lnTo>
                  <a:pt x="26789" y="53578"/>
                </a:lnTo>
                <a:lnTo>
                  <a:pt x="17859" y="80368"/>
                </a:lnTo>
                <a:lnTo>
                  <a:pt x="8929" y="98227"/>
                </a:lnTo>
                <a:lnTo>
                  <a:pt x="0" y="125016"/>
                </a:lnTo>
                <a:lnTo>
                  <a:pt x="0" y="133946"/>
                </a:lnTo>
                <a:lnTo>
                  <a:pt x="8929" y="151805"/>
                </a:lnTo>
                <a:lnTo>
                  <a:pt x="26789" y="151805"/>
                </a:lnTo>
                <a:lnTo>
                  <a:pt x="35718" y="151805"/>
                </a:lnTo>
                <a:lnTo>
                  <a:pt x="44648" y="151805"/>
                </a:lnTo>
                <a:lnTo>
                  <a:pt x="62507" y="142875"/>
                </a:lnTo>
                <a:lnTo>
                  <a:pt x="80367" y="133946"/>
                </a:lnTo>
                <a:lnTo>
                  <a:pt x="98226" y="116086"/>
                </a:lnTo>
                <a:lnTo>
                  <a:pt x="116086" y="107157"/>
                </a:lnTo>
                <a:lnTo>
                  <a:pt x="133945" y="98227"/>
                </a:lnTo>
                <a:lnTo>
                  <a:pt x="151804" y="80368"/>
                </a:lnTo>
                <a:lnTo>
                  <a:pt x="169664" y="71438"/>
                </a:lnTo>
                <a:lnTo>
                  <a:pt x="187523" y="71438"/>
                </a:lnTo>
                <a:lnTo>
                  <a:pt x="196453" y="71438"/>
                </a:lnTo>
                <a:lnTo>
                  <a:pt x="214312" y="80368"/>
                </a:lnTo>
                <a:lnTo>
                  <a:pt x="214312" y="98227"/>
                </a:lnTo>
                <a:lnTo>
                  <a:pt x="223242" y="133946"/>
                </a:lnTo>
                <a:lnTo>
                  <a:pt x="214312" y="169664"/>
                </a:lnTo>
                <a:lnTo>
                  <a:pt x="214312" y="205383"/>
                </a:lnTo>
                <a:lnTo>
                  <a:pt x="214312" y="241102"/>
                </a:lnTo>
                <a:lnTo>
                  <a:pt x="205382" y="267891"/>
                </a:lnTo>
                <a:lnTo>
                  <a:pt x="205382" y="285750"/>
                </a:lnTo>
                <a:lnTo>
                  <a:pt x="205382" y="294680"/>
                </a:lnTo>
                <a:lnTo>
                  <a:pt x="214312" y="294680"/>
                </a:lnTo>
                <a:lnTo>
                  <a:pt x="223242" y="276821"/>
                </a:lnTo>
                <a:lnTo>
                  <a:pt x="232171" y="258961"/>
                </a:lnTo>
                <a:lnTo>
                  <a:pt x="232171" y="232172"/>
                </a:lnTo>
                <a:lnTo>
                  <a:pt x="232171" y="23217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19" name="Freeform 18"/>
          <p:cNvSpPr/>
          <p:nvPr/>
        </p:nvSpPr>
        <p:spPr bwMode="auto">
          <a:xfrm>
            <a:off x="7697391" y="5009555"/>
            <a:ext cx="35719" cy="669726"/>
          </a:xfrm>
          <a:custGeom>
            <a:avLst/>
            <a:gdLst/>
            <a:ahLst/>
            <a:cxnLst/>
            <a:rect l="0" t="0" r="0" b="0"/>
            <a:pathLst>
              <a:path w="35719" h="669726">
                <a:moveTo>
                  <a:pt x="0" y="44648"/>
                </a:moveTo>
                <a:lnTo>
                  <a:pt x="0" y="35718"/>
                </a:lnTo>
                <a:lnTo>
                  <a:pt x="8929" y="26789"/>
                </a:lnTo>
                <a:lnTo>
                  <a:pt x="8929" y="26789"/>
                </a:lnTo>
                <a:lnTo>
                  <a:pt x="17859" y="17859"/>
                </a:lnTo>
                <a:lnTo>
                  <a:pt x="17859" y="0"/>
                </a:lnTo>
                <a:lnTo>
                  <a:pt x="26789" y="0"/>
                </a:lnTo>
                <a:lnTo>
                  <a:pt x="26789" y="8929"/>
                </a:lnTo>
                <a:lnTo>
                  <a:pt x="26789" y="26789"/>
                </a:lnTo>
                <a:lnTo>
                  <a:pt x="35718" y="71437"/>
                </a:lnTo>
                <a:lnTo>
                  <a:pt x="35718" y="125015"/>
                </a:lnTo>
                <a:lnTo>
                  <a:pt x="26789" y="205383"/>
                </a:lnTo>
                <a:lnTo>
                  <a:pt x="26789" y="303609"/>
                </a:lnTo>
                <a:lnTo>
                  <a:pt x="17859" y="401836"/>
                </a:lnTo>
                <a:lnTo>
                  <a:pt x="17859" y="491133"/>
                </a:lnTo>
                <a:lnTo>
                  <a:pt x="8929" y="562570"/>
                </a:lnTo>
                <a:lnTo>
                  <a:pt x="8929" y="616147"/>
                </a:lnTo>
                <a:lnTo>
                  <a:pt x="17859" y="651866"/>
                </a:lnTo>
                <a:lnTo>
                  <a:pt x="17859" y="669725"/>
                </a:lnTo>
                <a:lnTo>
                  <a:pt x="17859" y="669725"/>
                </a:lnTo>
                <a:lnTo>
                  <a:pt x="26789" y="660796"/>
                </a:lnTo>
                <a:lnTo>
                  <a:pt x="26789" y="642936"/>
                </a:lnTo>
                <a:lnTo>
                  <a:pt x="26789" y="64293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0" name="Freeform 19"/>
          <p:cNvSpPr/>
          <p:nvPr/>
        </p:nvSpPr>
        <p:spPr bwMode="auto">
          <a:xfrm>
            <a:off x="7840266" y="5197078"/>
            <a:ext cx="26790" cy="107157"/>
          </a:xfrm>
          <a:custGeom>
            <a:avLst/>
            <a:gdLst/>
            <a:ahLst/>
            <a:cxnLst/>
            <a:rect l="0" t="0" r="0" b="0"/>
            <a:pathLst>
              <a:path w="26790" h="107157">
                <a:moveTo>
                  <a:pt x="0" y="0"/>
                </a:moveTo>
                <a:lnTo>
                  <a:pt x="0" y="8930"/>
                </a:lnTo>
                <a:lnTo>
                  <a:pt x="8929" y="26789"/>
                </a:lnTo>
                <a:lnTo>
                  <a:pt x="8929" y="44649"/>
                </a:lnTo>
                <a:lnTo>
                  <a:pt x="17859" y="71438"/>
                </a:lnTo>
                <a:lnTo>
                  <a:pt x="26789" y="107156"/>
                </a:lnTo>
                <a:lnTo>
                  <a:pt x="26789" y="107156"/>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1" name="Freeform 20"/>
          <p:cNvSpPr/>
          <p:nvPr/>
        </p:nvSpPr>
        <p:spPr bwMode="auto">
          <a:xfrm>
            <a:off x="7858125" y="5384602"/>
            <a:ext cx="17860" cy="80368"/>
          </a:xfrm>
          <a:custGeom>
            <a:avLst/>
            <a:gdLst/>
            <a:ahLst/>
            <a:cxnLst/>
            <a:rect l="0" t="0" r="0" b="0"/>
            <a:pathLst>
              <a:path w="17860" h="80368">
                <a:moveTo>
                  <a:pt x="0" y="0"/>
                </a:moveTo>
                <a:lnTo>
                  <a:pt x="0" y="26789"/>
                </a:lnTo>
                <a:lnTo>
                  <a:pt x="0" y="53578"/>
                </a:lnTo>
                <a:lnTo>
                  <a:pt x="8930" y="80367"/>
                </a:lnTo>
                <a:lnTo>
                  <a:pt x="17859" y="80367"/>
                </a:lnTo>
                <a:lnTo>
                  <a:pt x="17859" y="80367"/>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2" name="Freeform 21"/>
          <p:cNvSpPr/>
          <p:nvPr/>
        </p:nvSpPr>
        <p:spPr bwMode="auto">
          <a:xfrm>
            <a:off x="7911703" y="5161359"/>
            <a:ext cx="223243" cy="241103"/>
          </a:xfrm>
          <a:custGeom>
            <a:avLst/>
            <a:gdLst/>
            <a:ahLst/>
            <a:cxnLst/>
            <a:rect l="0" t="0" r="0" b="0"/>
            <a:pathLst>
              <a:path w="223243" h="241103">
                <a:moveTo>
                  <a:pt x="0" y="35719"/>
                </a:moveTo>
                <a:lnTo>
                  <a:pt x="0" y="26789"/>
                </a:lnTo>
                <a:lnTo>
                  <a:pt x="0" y="26789"/>
                </a:lnTo>
                <a:lnTo>
                  <a:pt x="0" y="26789"/>
                </a:lnTo>
                <a:lnTo>
                  <a:pt x="0" y="17860"/>
                </a:lnTo>
                <a:lnTo>
                  <a:pt x="8930" y="17860"/>
                </a:lnTo>
                <a:lnTo>
                  <a:pt x="17860" y="17860"/>
                </a:lnTo>
                <a:lnTo>
                  <a:pt x="35719" y="8930"/>
                </a:lnTo>
                <a:lnTo>
                  <a:pt x="53578" y="8930"/>
                </a:lnTo>
                <a:lnTo>
                  <a:pt x="80367" y="0"/>
                </a:lnTo>
                <a:lnTo>
                  <a:pt x="107156" y="0"/>
                </a:lnTo>
                <a:lnTo>
                  <a:pt x="142875" y="0"/>
                </a:lnTo>
                <a:lnTo>
                  <a:pt x="178594" y="0"/>
                </a:lnTo>
                <a:lnTo>
                  <a:pt x="205383" y="8930"/>
                </a:lnTo>
                <a:lnTo>
                  <a:pt x="223242" y="26789"/>
                </a:lnTo>
                <a:lnTo>
                  <a:pt x="214313" y="44649"/>
                </a:lnTo>
                <a:lnTo>
                  <a:pt x="196453" y="62508"/>
                </a:lnTo>
                <a:lnTo>
                  <a:pt x="169664" y="89297"/>
                </a:lnTo>
                <a:lnTo>
                  <a:pt x="142875" y="107157"/>
                </a:lnTo>
                <a:lnTo>
                  <a:pt x="107156" y="116086"/>
                </a:lnTo>
                <a:lnTo>
                  <a:pt x="80367" y="125016"/>
                </a:lnTo>
                <a:lnTo>
                  <a:pt x="62508" y="133946"/>
                </a:lnTo>
                <a:lnTo>
                  <a:pt x="44649" y="133946"/>
                </a:lnTo>
                <a:lnTo>
                  <a:pt x="44649" y="133946"/>
                </a:lnTo>
                <a:lnTo>
                  <a:pt x="53578" y="133946"/>
                </a:lnTo>
                <a:lnTo>
                  <a:pt x="71438" y="133946"/>
                </a:lnTo>
                <a:lnTo>
                  <a:pt x="89297" y="133946"/>
                </a:lnTo>
                <a:lnTo>
                  <a:pt x="116086" y="133946"/>
                </a:lnTo>
                <a:lnTo>
                  <a:pt x="142875" y="142875"/>
                </a:lnTo>
                <a:lnTo>
                  <a:pt x="169664" y="151805"/>
                </a:lnTo>
                <a:lnTo>
                  <a:pt x="187524" y="160735"/>
                </a:lnTo>
                <a:lnTo>
                  <a:pt x="205383" y="178594"/>
                </a:lnTo>
                <a:lnTo>
                  <a:pt x="205383" y="196454"/>
                </a:lnTo>
                <a:lnTo>
                  <a:pt x="205383" y="205383"/>
                </a:lnTo>
                <a:lnTo>
                  <a:pt x="196453" y="214313"/>
                </a:lnTo>
                <a:lnTo>
                  <a:pt x="178594" y="223243"/>
                </a:lnTo>
                <a:lnTo>
                  <a:pt x="160735" y="232172"/>
                </a:lnTo>
                <a:lnTo>
                  <a:pt x="142875" y="232172"/>
                </a:lnTo>
                <a:lnTo>
                  <a:pt x="125016" y="241102"/>
                </a:lnTo>
                <a:lnTo>
                  <a:pt x="116086" y="232172"/>
                </a:lnTo>
                <a:lnTo>
                  <a:pt x="107156" y="232172"/>
                </a:lnTo>
                <a:lnTo>
                  <a:pt x="89297" y="232172"/>
                </a:lnTo>
                <a:lnTo>
                  <a:pt x="80367" y="223243"/>
                </a:lnTo>
                <a:lnTo>
                  <a:pt x="71438" y="223243"/>
                </a:lnTo>
                <a:lnTo>
                  <a:pt x="71438" y="223243"/>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3" name="Freeform 22"/>
          <p:cNvSpPr/>
          <p:nvPr/>
        </p:nvSpPr>
        <p:spPr bwMode="auto">
          <a:xfrm>
            <a:off x="8295679" y="4884539"/>
            <a:ext cx="35720" cy="607220"/>
          </a:xfrm>
          <a:custGeom>
            <a:avLst/>
            <a:gdLst/>
            <a:ahLst/>
            <a:cxnLst/>
            <a:rect l="0" t="0" r="0" b="0"/>
            <a:pathLst>
              <a:path w="35720" h="607220">
                <a:moveTo>
                  <a:pt x="35719" y="8930"/>
                </a:moveTo>
                <a:lnTo>
                  <a:pt x="26789" y="8930"/>
                </a:lnTo>
                <a:lnTo>
                  <a:pt x="17859" y="8930"/>
                </a:lnTo>
                <a:lnTo>
                  <a:pt x="17859" y="0"/>
                </a:lnTo>
                <a:lnTo>
                  <a:pt x="17859" y="0"/>
                </a:lnTo>
                <a:lnTo>
                  <a:pt x="26789" y="8930"/>
                </a:lnTo>
                <a:lnTo>
                  <a:pt x="35719" y="17859"/>
                </a:lnTo>
                <a:lnTo>
                  <a:pt x="26789" y="53578"/>
                </a:lnTo>
                <a:lnTo>
                  <a:pt x="35719" y="98227"/>
                </a:lnTo>
                <a:lnTo>
                  <a:pt x="26789" y="160734"/>
                </a:lnTo>
                <a:lnTo>
                  <a:pt x="17859" y="232172"/>
                </a:lnTo>
                <a:lnTo>
                  <a:pt x="17859" y="312539"/>
                </a:lnTo>
                <a:lnTo>
                  <a:pt x="8930" y="392906"/>
                </a:lnTo>
                <a:lnTo>
                  <a:pt x="0" y="464344"/>
                </a:lnTo>
                <a:lnTo>
                  <a:pt x="0" y="526852"/>
                </a:lnTo>
                <a:lnTo>
                  <a:pt x="8930" y="571500"/>
                </a:lnTo>
                <a:lnTo>
                  <a:pt x="17859" y="598289"/>
                </a:lnTo>
                <a:lnTo>
                  <a:pt x="35719" y="607219"/>
                </a:lnTo>
                <a:lnTo>
                  <a:pt x="26789" y="607219"/>
                </a:lnTo>
                <a:lnTo>
                  <a:pt x="26789" y="580430"/>
                </a:lnTo>
                <a:lnTo>
                  <a:pt x="26789" y="5804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4" name="Freeform 23"/>
          <p:cNvSpPr/>
          <p:nvPr/>
        </p:nvSpPr>
        <p:spPr bwMode="auto">
          <a:xfrm>
            <a:off x="8322468" y="5107781"/>
            <a:ext cx="1" cy="1"/>
          </a:xfrm>
          <a:custGeom>
            <a:avLst/>
            <a:gdLst/>
            <a:ahLst/>
            <a:cxnLst/>
            <a:rect l="0" t="0" r="0" b="0"/>
            <a:pathLst>
              <a:path w="1" h="1">
                <a:moveTo>
                  <a:pt x="0" y="0"/>
                </a:moveTo>
                <a:close/>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5" name="Freeform 24"/>
          <p:cNvSpPr/>
          <p:nvPr/>
        </p:nvSpPr>
        <p:spPr bwMode="auto">
          <a:xfrm>
            <a:off x="8313538" y="5054203"/>
            <a:ext cx="142876" cy="250032"/>
          </a:xfrm>
          <a:custGeom>
            <a:avLst/>
            <a:gdLst/>
            <a:ahLst/>
            <a:cxnLst/>
            <a:rect l="0" t="0" r="0" b="0"/>
            <a:pathLst>
              <a:path w="142876" h="250032">
                <a:moveTo>
                  <a:pt x="0" y="53578"/>
                </a:moveTo>
                <a:lnTo>
                  <a:pt x="8930" y="53578"/>
                </a:lnTo>
                <a:lnTo>
                  <a:pt x="17860" y="53578"/>
                </a:lnTo>
                <a:lnTo>
                  <a:pt x="17860" y="53578"/>
                </a:lnTo>
                <a:lnTo>
                  <a:pt x="35719" y="53578"/>
                </a:lnTo>
                <a:lnTo>
                  <a:pt x="44649" y="44649"/>
                </a:lnTo>
                <a:lnTo>
                  <a:pt x="53578" y="35719"/>
                </a:lnTo>
                <a:lnTo>
                  <a:pt x="62508" y="26789"/>
                </a:lnTo>
                <a:lnTo>
                  <a:pt x="53578" y="17860"/>
                </a:lnTo>
                <a:lnTo>
                  <a:pt x="62508" y="8930"/>
                </a:lnTo>
                <a:lnTo>
                  <a:pt x="71438" y="8930"/>
                </a:lnTo>
                <a:lnTo>
                  <a:pt x="80367" y="0"/>
                </a:lnTo>
                <a:lnTo>
                  <a:pt x="89297" y="0"/>
                </a:lnTo>
                <a:lnTo>
                  <a:pt x="98227" y="0"/>
                </a:lnTo>
                <a:lnTo>
                  <a:pt x="98227" y="8930"/>
                </a:lnTo>
                <a:lnTo>
                  <a:pt x="98227" y="26789"/>
                </a:lnTo>
                <a:lnTo>
                  <a:pt x="98227" y="44649"/>
                </a:lnTo>
                <a:lnTo>
                  <a:pt x="98227" y="80367"/>
                </a:lnTo>
                <a:lnTo>
                  <a:pt x="107157" y="116086"/>
                </a:lnTo>
                <a:lnTo>
                  <a:pt x="98227" y="151805"/>
                </a:lnTo>
                <a:lnTo>
                  <a:pt x="89297" y="178594"/>
                </a:lnTo>
                <a:lnTo>
                  <a:pt x="71438" y="205383"/>
                </a:lnTo>
                <a:lnTo>
                  <a:pt x="44649" y="223242"/>
                </a:lnTo>
                <a:lnTo>
                  <a:pt x="26789" y="232172"/>
                </a:lnTo>
                <a:lnTo>
                  <a:pt x="17860" y="232172"/>
                </a:lnTo>
                <a:lnTo>
                  <a:pt x="8930" y="223242"/>
                </a:lnTo>
                <a:lnTo>
                  <a:pt x="8930" y="214313"/>
                </a:lnTo>
                <a:lnTo>
                  <a:pt x="8930" y="196453"/>
                </a:lnTo>
                <a:lnTo>
                  <a:pt x="17860" y="178594"/>
                </a:lnTo>
                <a:lnTo>
                  <a:pt x="35719" y="160735"/>
                </a:lnTo>
                <a:lnTo>
                  <a:pt x="44649" y="151805"/>
                </a:lnTo>
                <a:lnTo>
                  <a:pt x="62508" y="151805"/>
                </a:lnTo>
                <a:lnTo>
                  <a:pt x="71438" y="160735"/>
                </a:lnTo>
                <a:lnTo>
                  <a:pt x="89297" y="178594"/>
                </a:lnTo>
                <a:lnTo>
                  <a:pt x="116086" y="196453"/>
                </a:lnTo>
                <a:lnTo>
                  <a:pt x="133946" y="214313"/>
                </a:lnTo>
                <a:lnTo>
                  <a:pt x="142875" y="232172"/>
                </a:lnTo>
                <a:lnTo>
                  <a:pt x="142875" y="250031"/>
                </a:lnTo>
                <a:lnTo>
                  <a:pt x="133946" y="250031"/>
                </a:lnTo>
                <a:lnTo>
                  <a:pt x="125016" y="232172"/>
                </a:lnTo>
                <a:lnTo>
                  <a:pt x="125016" y="23217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6" name="Freeform 25"/>
          <p:cNvSpPr/>
          <p:nvPr/>
        </p:nvSpPr>
        <p:spPr bwMode="auto">
          <a:xfrm>
            <a:off x="8411765" y="5036344"/>
            <a:ext cx="80368" cy="169665"/>
          </a:xfrm>
          <a:custGeom>
            <a:avLst/>
            <a:gdLst/>
            <a:ahLst/>
            <a:cxnLst/>
            <a:rect l="0" t="0" r="0" b="0"/>
            <a:pathLst>
              <a:path w="80368" h="169665">
                <a:moveTo>
                  <a:pt x="26789" y="17859"/>
                </a:moveTo>
                <a:lnTo>
                  <a:pt x="17859" y="26789"/>
                </a:lnTo>
                <a:lnTo>
                  <a:pt x="17859" y="26789"/>
                </a:lnTo>
                <a:lnTo>
                  <a:pt x="17859" y="44648"/>
                </a:lnTo>
                <a:lnTo>
                  <a:pt x="17859" y="62508"/>
                </a:lnTo>
                <a:lnTo>
                  <a:pt x="17859" y="80367"/>
                </a:lnTo>
                <a:lnTo>
                  <a:pt x="17859" y="116086"/>
                </a:lnTo>
                <a:lnTo>
                  <a:pt x="17859" y="133945"/>
                </a:lnTo>
                <a:lnTo>
                  <a:pt x="26789" y="160734"/>
                </a:lnTo>
                <a:lnTo>
                  <a:pt x="35719" y="169664"/>
                </a:lnTo>
                <a:lnTo>
                  <a:pt x="44648" y="169664"/>
                </a:lnTo>
                <a:lnTo>
                  <a:pt x="53578" y="160734"/>
                </a:lnTo>
                <a:lnTo>
                  <a:pt x="62508" y="151804"/>
                </a:lnTo>
                <a:lnTo>
                  <a:pt x="71437" y="133945"/>
                </a:lnTo>
                <a:lnTo>
                  <a:pt x="80367" y="116086"/>
                </a:lnTo>
                <a:lnTo>
                  <a:pt x="80367" y="89297"/>
                </a:lnTo>
                <a:lnTo>
                  <a:pt x="71437" y="62508"/>
                </a:lnTo>
                <a:lnTo>
                  <a:pt x="62508" y="35719"/>
                </a:lnTo>
                <a:lnTo>
                  <a:pt x="53578" y="17859"/>
                </a:lnTo>
                <a:lnTo>
                  <a:pt x="44648" y="8929"/>
                </a:lnTo>
                <a:lnTo>
                  <a:pt x="26789" y="0"/>
                </a:lnTo>
                <a:lnTo>
                  <a:pt x="17859" y="8929"/>
                </a:lnTo>
                <a:lnTo>
                  <a:pt x="17859" y="8929"/>
                </a:lnTo>
                <a:lnTo>
                  <a:pt x="0" y="17859"/>
                </a:lnTo>
                <a:lnTo>
                  <a:pt x="8930" y="17859"/>
                </a:lnTo>
                <a:lnTo>
                  <a:pt x="0" y="17859"/>
                </a:lnTo>
                <a:lnTo>
                  <a:pt x="0" y="8929"/>
                </a:lnTo>
                <a:lnTo>
                  <a:pt x="0" y="0"/>
                </a:lnTo>
                <a:lnTo>
                  <a:pt x="0"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7" name="Freeform 26"/>
          <p:cNvSpPr/>
          <p:nvPr/>
        </p:nvSpPr>
        <p:spPr bwMode="auto">
          <a:xfrm>
            <a:off x="8483202" y="4929188"/>
            <a:ext cx="62509" cy="116086"/>
          </a:xfrm>
          <a:custGeom>
            <a:avLst/>
            <a:gdLst/>
            <a:ahLst/>
            <a:cxnLst/>
            <a:rect l="0" t="0" r="0" b="0"/>
            <a:pathLst>
              <a:path w="62509" h="116086">
                <a:moveTo>
                  <a:pt x="62508" y="8929"/>
                </a:moveTo>
                <a:lnTo>
                  <a:pt x="44649" y="8929"/>
                </a:lnTo>
                <a:lnTo>
                  <a:pt x="35719" y="0"/>
                </a:lnTo>
                <a:lnTo>
                  <a:pt x="17860" y="0"/>
                </a:lnTo>
                <a:lnTo>
                  <a:pt x="8930" y="0"/>
                </a:lnTo>
                <a:lnTo>
                  <a:pt x="8930" y="8929"/>
                </a:lnTo>
                <a:lnTo>
                  <a:pt x="8930" y="17859"/>
                </a:lnTo>
                <a:lnTo>
                  <a:pt x="8930" y="35718"/>
                </a:lnTo>
                <a:lnTo>
                  <a:pt x="17860" y="62507"/>
                </a:lnTo>
                <a:lnTo>
                  <a:pt x="8930" y="89296"/>
                </a:lnTo>
                <a:lnTo>
                  <a:pt x="0" y="116085"/>
                </a:lnTo>
                <a:lnTo>
                  <a:pt x="0" y="116085"/>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8" name="Freeform 27"/>
          <p:cNvSpPr/>
          <p:nvPr/>
        </p:nvSpPr>
        <p:spPr bwMode="auto">
          <a:xfrm>
            <a:off x="8474273" y="5089922"/>
            <a:ext cx="44649" cy="26790"/>
          </a:xfrm>
          <a:custGeom>
            <a:avLst/>
            <a:gdLst/>
            <a:ahLst/>
            <a:cxnLst/>
            <a:rect l="0" t="0" r="0" b="0"/>
            <a:pathLst>
              <a:path w="44649" h="26790">
                <a:moveTo>
                  <a:pt x="0" y="0"/>
                </a:moveTo>
                <a:lnTo>
                  <a:pt x="8929" y="17859"/>
                </a:lnTo>
                <a:lnTo>
                  <a:pt x="26789" y="26789"/>
                </a:lnTo>
                <a:lnTo>
                  <a:pt x="35718" y="26789"/>
                </a:lnTo>
                <a:lnTo>
                  <a:pt x="44648" y="17859"/>
                </a:lnTo>
                <a:lnTo>
                  <a:pt x="44648" y="0"/>
                </a:lnTo>
                <a:lnTo>
                  <a:pt x="44648"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29" name="Freeform 28"/>
          <p:cNvSpPr/>
          <p:nvPr/>
        </p:nvSpPr>
        <p:spPr bwMode="auto">
          <a:xfrm>
            <a:off x="8501062" y="4813101"/>
            <a:ext cx="151805" cy="250033"/>
          </a:xfrm>
          <a:custGeom>
            <a:avLst/>
            <a:gdLst/>
            <a:ahLst/>
            <a:cxnLst/>
            <a:rect l="0" t="0" r="0" b="0"/>
            <a:pathLst>
              <a:path w="151805" h="250033">
                <a:moveTo>
                  <a:pt x="17859" y="62508"/>
                </a:moveTo>
                <a:lnTo>
                  <a:pt x="17859" y="62508"/>
                </a:lnTo>
                <a:lnTo>
                  <a:pt x="17859" y="62508"/>
                </a:lnTo>
                <a:lnTo>
                  <a:pt x="8929" y="53578"/>
                </a:lnTo>
                <a:lnTo>
                  <a:pt x="0" y="53578"/>
                </a:lnTo>
                <a:lnTo>
                  <a:pt x="0" y="53578"/>
                </a:lnTo>
                <a:lnTo>
                  <a:pt x="8929" y="44649"/>
                </a:lnTo>
                <a:lnTo>
                  <a:pt x="17859" y="44649"/>
                </a:lnTo>
                <a:lnTo>
                  <a:pt x="35718" y="44649"/>
                </a:lnTo>
                <a:lnTo>
                  <a:pt x="62508" y="35719"/>
                </a:lnTo>
                <a:lnTo>
                  <a:pt x="71437" y="26789"/>
                </a:lnTo>
                <a:lnTo>
                  <a:pt x="107156" y="17860"/>
                </a:lnTo>
                <a:lnTo>
                  <a:pt x="125015" y="17860"/>
                </a:lnTo>
                <a:lnTo>
                  <a:pt x="133945" y="8930"/>
                </a:lnTo>
                <a:lnTo>
                  <a:pt x="142875" y="8930"/>
                </a:lnTo>
                <a:lnTo>
                  <a:pt x="142875" y="0"/>
                </a:lnTo>
                <a:lnTo>
                  <a:pt x="142875" y="0"/>
                </a:lnTo>
                <a:lnTo>
                  <a:pt x="142875" y="0"/>
                </a:lnTo>
                <a:lnTo>
                  <a:pt x="151804" y="17860"/>
                </a:lnTo>
                <a:lnTo>
                  <a:pt x="151804" y="44649"/>
                </a:lnTo>
                <a:lnTo>
                  <a:pt x="142875" y="89297"/>
                </a:lnTo>
                <a:lnTo>
                  <a:pt x="107156" y="133946"/>
                </a:lnTo>
                <a:lnTo>
                  <a:pt x="89297" y="187524"/>
                </a:lnTo>
                <a:lnTo>
                  <a:pt x="80367" y="223243"/>
                </a:lnTo>
                <a:lnTo>
                  <a:pt x="98226" y="250032"/>
                </a:lnTo>
                <a:lnTo>
                  <a:pt x="107156" y="241102"/>
                </a:lnTo>
                <a:lnTo>
                  <a:pt x="107156" y="241102"/>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2236305568"/>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Unit </a:t>
            </a:r>
            <a:r>
              <a:rPr lang="en-US" dirty="0"/>
              <a:t>2 - Spring MVC: The View Tier. This unit focuses on the view tier - with Spring MVC. Learn how to use Spring MVC annotations to map incoming REST API requests to controller methods. Learn how to access path variables and request body content to get data as well as send JSON responses from the REST </a:t>
            </a:r>
            <a:r>
              <a:rPr lang="en-US" dirty="0" smtClean="0"/>
              <a:t>API.</a:t>
            </a:r>
          </a:p>
          <a:p>
            <a:pPr marL="457200" indent="-457200">
              <a:buAutoNum type="arabicPeriod" startAt="15"/>
            </a:pPr>
            <a:r>
              <a:rPr lang="en-US" dirty="0" smtClean="0"/>
              <a:t>How </a:t>
            </a:r>
            <a:r>
              <a:rPr lang="en-US" dirty="0"/>
              <a:t>Spring MVC </a:t>
            </a:r>
            <a:r>
              <a:rPr lang="en-US" dirty="0" smtClean="0"/>
              <a:t>Works</a:t>
            </a:r>
          </a:p>
          <a:p>
            <a:pPr marL="457200" indent="-457200">
              <a:buAutoNum type="arabicPeriod" startAt="15"/>
            </a:pPr>
            <a:r>
              <a:rPr lang="en-US" dirty="0" smtClean="0"/>
              <a:t>The </a:t>
            </a:r>
            <a:r>
              <a:rPr lang="en-US" dirty="0"/>
              <a:t>REST API we'll </a:t>
            </a:r>
            <a:r>
              <a:rPr lang="en-US" dirty="0" smtClean="0"/>
              <a:t>build</a:t>
            </a:r>
          </a:p>
          <a:p>
            <a:pPr marL="457200" indent="-457200">
              <a:buAutoNum type="arabicPeriod" startAt="15"/>
            </a:pPr>
            <a:r>
              <a:rPr lang="en-US" dirty="0" smtClean="0"/>
              <a:t>Creating </a:t>
            </a:r>
            <a:r>
              <a:rPr lang="en-US" dirty="0"/>
              <a:t>a business </a:t>
            </a:r>
            <a:r>
              <a:rPr lang="en-US" dirty="0" smtClean="0"/>
              <a:t>service</a:t>
            </a:r>
          </a:p>
          <a:p>
            <a:pPr marL="457200" indent="-457200">
              <a:buAutoNum type="arabicPeriod" startAt="15"/>
            </a:pPr>
            <a:r>
              <a:rPr lang="en-US" dirty="0" smtClean="0"/>
              <a:t>  </a:t>
            </a:r>
            <a:r>
              <a:rPr lang="en-US" dirty="0"/>
              <a:t>Getting a single </a:t>
            </a:r>
            <a:r>
              <a:rPr lang="en-US" dirty="0" smtClean="0"/>
              <a:t>resource</a:t>
            </a:r>
          </a:p>
          <a:p>
            <a:pPr marL="457200" indent="-457200">
              <a:buAutoNum type="arabicPeriod" startAt="15"/>
            </a:pPr>
            <a:r>
              <a:rPr lang="en-US" dirty="0" smtClean="0"/>
              <a:t>  </a:t>
            </a:r>
            <a:r>
              <a:rPr lang="en-US" dirty="0"/>
              <a:t>Creating a new resource using </a:t>
            </a:r>
            <a:r>
              <a:rPr lang="en-US" dirty="0" smtClean="0"/>
              <a:t>POST</a:t>
            </a:r>
          </a:p>
          <a:p>
            <a:pPr marL="457200" indent="-457200">
              <a:buAutoNum type="arabicPeriod" startAt="15"/>
            </a:pPr>
            <a:r>
              <a:rPr lang="en-US" dirty="0" smtClean="0"/>
              <a:t>  </a:t>
            </a:r>
            <a:r>
              <a:rPr lang="en-US" dirty="0"/>
              <a:t>Implementing Update and Delete</a:t>
            </a:r>
          </a:p>
          <a:p>
            <a:endParaRPr lang="en-US" dirty="0"/>
          </a:p>
          <a:p>
            <a:endParaRPr lang="en-US" dirty="0"/>
          </a:p>
          <a:p>
            <a:endParaRPr lang="en-US" dirty="0"/>
          </a:p>
          <a:p>
            <a:endParaRPr lang="en-US" dirty="0"/>
          </a:p>
        </p:txBody>
      </p:sp>
      <p:sp>
        <p:nvSpPr>
          <p:cNvPr id="4" name="Freeform 3"/>
          <p:cNvSpPr/>
          <p:nvPr/>
        </p:nvSpPr>
        <p:spPr bwMode="auto">
          <a:xfrm>
            <a:off x="6902648" y="2312789"/>
            <a:ext cx="1312665" cy="44649"/>
          </a:xfrm>
          <a:custGeom>
            <a:avLst/>
            <a:gdLst/>
            <a:ahLst/>
            <a:cxnLst/>
            <a:rect l="0" t="0" r="0" b="0"/>
            <a:pathLst>
              <a:path w="1312665" h="44649">
                <a:moveTo>
                  <a:pt x="0" y="8930"/>
                </a:moveTo>
                <a:lnTo>
                  <a:pt x="0" y="8930"/>
                </a:lnTo>
                <a:lnTo>
                  <a:pt x="0" y="8930"/>
                </a:lnTo>
                <a:lnTo>
                  <a:pt x="8930" y="8930"/>
                </a:lnTo>
                <a:lnTo>
                  <a:pt x="26790" y="8930"/>
                </a:lnTo>
                <a:lnTo>
                  <a:pt x="44649" y="8930"/>
                </a:lnTo>
                <a:lnTo>
                  <a:pt x="71438" y="17859"/>
                </a:lnTo>
                <a:lnTo>
                  <a:pt x="98227" y="17859"/>
                </a:lnTo>
                <a:lnTo>
                  <a:pt x="133946" y="17859"/>
                </a:lnTo>
                <a:lnTo>
                  <a:pt x="169665" y="26789"/>
                </a:lnTo>
                <a:lnTo>
                  <a:pt x="223243" y="35719"/>
                </a:lnTo>
                <a:lnTo>
                  <a:pt x="276821" y="35719"/>
                </a:lnTo>
                <a:lnTo>
                  <a:pt x="339329" y="44648"/>
                </a:lnTo>
                <a:lnTo>
                  <a:pt x="401836" y="35719"/>
                </a:lnTo>
                <a:lnTo>
                  <a:pt x="473274" y="35719"/>
                </a:lnTo>
                <a:lnTo>
                  <a:pt x="553641" y="35719"/>
                </a:lnTo>
                <a:lnTo>
                  <a:pt x="634008" y="26789"/>
                </a:lnTo>
                <a:lnTo>
                  <a:pt x="714375" y="26789"/>
                </a:lnTo>
                <a:lnTo>
                  <a:pt x="785813" y="17859"/>
                </a:lnTo>
                <a:lnTo>
                  <a:pt x="866180" y="8930"/>
                </a:lnTo>
                <a:lnTo>
                  <a:pt x="937618" y="0"/>
                </a:lnTo>
                <a:lnTo>
                  <a:pt x="1009055" y="0"/>
                </a:lnTo>
                <a:lnTo>
                  <a:pt x="1080493" y="0"/>
                </a:lnTo>
                <a:lnTo>
                  <a:pt x="1143000" y="0"/>
                </a:lnTo>
                <a:lnTo>
                  <a:pt x="1196579" y="0"/>
                </a:lnTo>
                <a:lnTo>
                  <a:pt x="1250157" y="8930"/>
                </a:lnTo>
                <a:lnTo>
                  <a:pt x="1276946" y="8930"/>
                </a:lnTo>
                <a:lnTo>
                  <a:pt x="1312664" y="8930"/>
                </a:lnTo>
                <a:lnTo>
                  <a:pt x="1312664" y="893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3701807363"/>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Unit 3 - Booting Spring Boot. In this unit, we'll take a slight detour and examine the various different ways in which you can create a brand new Spring Boot application. Pick your favorite </a:t>
            </a:r>
            <a:r>
              <a:rPr lang="en-US" dirty="0" smtClean="0"/>
              <a:t>one!</a:t>
            </a:r>
          </a:p>
          <a:p>
            <a:pPr marL="457200" indent="-457200">
              <a:buAutoNum type="arabicPeriod" startAt="21"/>
            </a:pPr>
            <a:r>
              <a:rPr lang="en-US" dirty="0" smtClean="0"/>
              <a:t> Unit Overview</a:t>
            </a:r>
          </a:p>
          <a:p>
            <a:pPr marL="457200" indent="-457200">
              <a:buAutoNum type="arabicPeriod" startAt="21"/>
            </a:pPr>
            <a:r>
              <a:rPr lang="en-US" dirty="0"/>
              <a:t> </a:t>
            </a:r>
            <a:r>
              <a:rPr lang="en-US" dirty="0" smtClean="0"/>
              <a:t>Using </a:t>
            </a:r>
            <a:r>
              <a:rPr lang="en-US" dirty="0"/>
              <a:t>Spring </a:t>
            </a:r>
            <a:r>
              <a:rPr lang="en-US" dirty="0" err="1" smtClean="0"/>
              <a:t>Initializr</a:t>
            </a:r>
            <a:endParaRPr lang="en-US" dirty="0" smtClean="0"/>
          </a:p>
          <a:p>
            <a:pPr marL="457200" indent="-457200">
              <a:buAutoNum type="arabicPeriod" startAt="21"/>
            </a:pPr>
            <a:r>
              <a:rPr lang="en-US" dirty="0" smtClean="0"/>
              <a:t> </a:t>
            </a:r>
            <a:r>
              <a:rPr lang="en-US" dirty="0"/>
              <a:t>Using Spring Boot </a:t>
            </a:r>
            <a:r>
              <a:rPr lang="en-US" dirty="0" smtClean="0"/>
              <a:t>CLI</a:t>
            </a:r>
          </a:p>
          <a:p>
            <a:pPr marL="457200" indent="-457200">
              <a:buAutoNum type="arabicPeriod" startAt="21"/>
            </a:pPr>
            <a:r>
              <a:rPr lang="en-US" dirty="0" smtClean="0"/>
              <a:t> </a:t>
            </a:r>
            <a:r>
              <a:rPr lang="en-US" dirty="0"/>
              <a:t>Using the STS </a:t>
            </a:r>
            <a:r>
              <a:rPr lang="en-US" dirty="0" smtClean="0"/>
              <a:t>IDE</a:t>
            </a:r>
          </a:p>
          <a:p>
            <a:pPr marL="457200" indent="-457200">
              <a:buAutoNum type="arabicPeriod" startAt="21"/>
            </a:pPr>
            <a:r>
              <a:rPr lang="en-US" dirty="0" smtClean="0"/>
              <a:t> </a:t>
            </a:r>
            <a:r>
              <a:rPr lang="en-US" dirty="0"/>
              <a:t>Using application properties</a:t>
            </a:r>
          </a:p>
          <a:p>
            <a:endParaRPr lang="en-US" dirty="0"/>
          </a:p>
        </p:txBody>
      </p:sp>
      <p:sp>
        <p:nvSpPr>
          <p:cNvPr id="4" name="Freeform 3"/>
          <p:cNvSpPr/>
          <p:nvPr/>
        </p:nvSpPr>
        <p:spPr bwMode="auto">
          <a:xfrm>
            <a:off x="4116586" y="3411140"/>
            <a:ext cx="321470" cy="133947"/>
          </a:xfrm>
          <a:custGeom>
            <a:avLst/>
            <a:gdLst/>
            <a:ahLst/>
            <a:cxnLst/>
            <a:rect l="0" t="0" r="0" b="0"/>
            <a:pathLst>
              <a:path w="321470" h="133947">
                <a:moveTo>
                  <a:pt x="0" y="133946"/>
                </a:moveTo>
                <a:lnTo>
                  <a:pt x="0" y="125016"/>
                </a:lnTo>
                <a:lnTo>
                  <a:pt x="0" y="125016"/>
                </a:lnTo>
                <a:lnTo>
                  <a:pt x="8930" y="116086"/>
                </a:lnTo>
                <a:lnTo>
                  <a:pt x="26789" y="98227"/>
                </a:lnTo>
                <a:lnTo>
                  <a:pt x="62508" y="89297"/>
                </a:lnTo>
                <a:lnTo>
                  <a:pt x="107156" y="62508"/>
                </a:lnTo>
                <a:lnTo>
                  <a:pt x="169664" y="44649"/>
                </a:lnTo>
                <a:lnTo>
                  <a:pt x="241102" y="17860"/>
                </a:lnTo>
                <a:lnTo>
                  <a:pt x="321469" y="0"/>
                </a:lnTo>
                <a:lnTo>
                  <a:pt x="321469"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5" name="Freeform 4"/>
          <p:cNvSpPr/>
          <p:nvPr/>
        </p:nvSpPr>
        <p:spPr bwMode="auto">
          <a:xfrm>
            <a:off x="4321969" y="3866554"/>
            <a:ext cx="375048" cy="116087"/>
          </a:xfrm>
          <a:custGeom>
            <a:avLst/>
            <a:gdLst/>
            <a:ahLst/>
            <a:cxnLst/>
            <a:rect l="0" t="0" r="0" b="0"/>
            <a:pathLst>
              <a:path w="375048" h="116087">
                <a:moveTo>
                  <a:pt x="17859" y="116086"/>
                </a:moveTo>
                <a:lnTo>
                  <a:pt x="8929" y="116086"/>
                </a:lnTo>
                <a:lnTo>
                  <a:pt x="8929" y="116086"/>
                </a:lnTo>
                <a:lnTo>
                  <a:pt x="0" y="116086"/>
                </a:lnTo>
                <a:lnTo>
                  <a:pt x="0" y="107157"/>
                </a:lnTo>
                <a:lnTo>
                  <a:pt x="0" y="107157"/>
                </a:lnTo>
                <a:lnTo>
                  <a:pt x="8929" y="107157"/>
                </a:lnTo>
                <a:lnTo>
                  <a:pt x="26789" y="98227"/>
                </a:lnTo>
                <a:lnTo>
                  <a:pt x="62508" y="98227"/>
                </a:lnTo>
                <a:lnTo>
                  <a:pt x="107156" y="89297"/>
                </a:lnTo>
                <a:lnTo>
                  <a:pt x="160734" y="71438"/>
                </a:lnTo>
                <a:lnTo>
                  <a:pt x="232172" y="44649"/>
                </a:lnTo>
                <a:lnTo>
                  <a:pt x="303609" y="26789"/>
                </a:lnTo>
                <a:lnTo>
                  <a:pt x="375047" y="0"/>
                </a:lnTo>
                <a:lnTo>
                  <a:pt x="375047"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
        <p:nvSpPr>
          <p:cNvPr id="6" name="Freeform 5"/>
          <p:cNvSpPr/>
          <p:nvPr/>
        </p:nvSpPr>
        <p:spPr bwMode="auto">
          <a:xfrm>
            <a:off x="3750469" y="4446984"/>
            <a:ext cx="419696" cy="133946"/>
          </a:xfrm>
          <a:custGeom>
            <a:avLst/>
            <a:gdLst/>
            <a:ahLst/>
            <a:cxnLst/>
            <a:rect l="0" t="0" r="0" b="0"/>
            <a:pathLst>
              <a:path w="419696" h="133946">
                <a:moveTo>
                  <a:pt x="8929" y="133945"/>
                </a:moveTo>
                <a:lnTo>
                  <a:pt x="8929" y="133945"/>
                </a:lnTo>
                <a:lnTo>
                  <a:pt x="0" y="125016"/>
                </a:lnTo>
                <a:lnTo>
                  <a:pt x="0" y="116086"/>
                </a:lnTo>
                <a:lnTo>
                  <a:pt x="0" y="107156"/>
                </a:lnTo>
                <a:lnTo>
                  <a:pt x="0" y="107156"/>
                </a:lnTo>
                <a:lnTo>
                  <a:pt x="17859" y="98227"/>
                </a:lnTo>
                <a:lnTo>
                  <a:pt x="35719" y="89297"/>
                </a:lnTo>
                <a:lnTo>
                  <a:pt x="71437" y="71437"/>
                </a:lnTo>
                <a:lnTo>
                  <a:pt x="125015" y="62508"/>
                </a:lnTo>
                <a:lnTo>
                  <a:pt x="178594" y="44648"/>
                </a:lnTo>
                <a:lnTo>
                  <a:pt x="258961" y="26789"/>
                </a:lnTo>
                <a:lnTo>
                  <a:pt x="339328" y="17859"/>
                </a:lnTo>
                <a:lnTo>
                  <a:pt x="419695" y="0"/>
                </a:lnTo>
                <a:lnTo>
                  <a:pt x="419695" y="0"/>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2108987938"/>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90513" y="152400"/>
            <a:ext cx="8701087" cy="6292850"/>
          </a:xfrm>
        </p:spPr>
        <p:txBody>
          <a:bodyPr/>
          <a:lstStyle/>
          <a:p>
            <a:r>
              <a:rPr lang="en-US" dirty="0"/>
              <a:t>Unit 4 - Spring Data JPA: The Data Tier. In this unit, we'll move to the data tier. We'll use the Spring Data JPA framework to connect to both an embedded Derby database as well as an external Derby database running in server mode. We'll leverage the </a:t>
            </a:r>
            <a:r>
              <a:rPr lang="en-US" dirty="0" err="1"/>
              <a:t>CrudRepository</a:t>
            </a:r>
            <a:r>
              <a:rPr lang="en-US" dirty="0"/>
              <a:t> to create simple CRUD operations, and also create custom find methods to extend and add new methods to the repository</a:t>
            </a:r>
            <a:r>
              <a:rPr lang="en-US" dirty="0" smtClean="0"/>
              <a:t>.</a:t>
            </a:r>
          </a:p>
          <a:p>
            <a:pPr marL="457200" indent="-457200">
              <a:buAutoNum type="arabicPeriod" startAt="26"/>
            </a:pPr>
            <a:r>
              <a:rPr lang="en-US" dirty="0" smtClean="0"/>
              <a:t>What </a:t>
            </a:r>
            <a:r>
              <a:rPr lang="en-US" dirty="0"/>
              <a:t>is </a:t>
            </a:r>
            <a:r>
              <a:rPr lang="en-US" dirty="0" smtClean="0"/>
              <a:t>JPA</a:t>
            </a:r>
          </a:p>
          <a:p>
            <a:pPr marL="457200" indent="-457200">
              <a:buAutoNum type="arabicPeriod" startAt="26"/>
            </a:pPr>
            <a:r>
              <a:rPr lang="en-US" dirty="0" smtClean="0"/>
              <a:t> </a:t>
            </a:r>
            <a:r>
              <a:rPr lang="en-US" dirty="0"/>
              <a:t>Adding Spring Data </a:t>
            </a:r>
            <a:r>
              <a:rPr lang="en-US" dirty="0" smtClean="0"/>
              <a:t>JPA</a:t>
            </a:r>
          </a:p>
          <a:p>
            <a:pPr marL="457200" indent="-457200">
              <a:buAutoNum type="arabicPeriod" startAt="26"/>
            </a:pPr>
            <a:r>
              <a:rPr lang="en-US" dirty="0" smtClean="0"/>
              <a:t> </a:t>
            </a:r>
            <a:r>
              <a:rPr lang="en-US" dirty="0"/>
              <a:t>Creating a Spring Data JPA </a:t>
            </a:r>
            <a:r>
              <a:rPr lang="en-US" dirty="0" smtClean="0"/>
              <a:t>Repository</a:t>
            </a:r>
          </a:p>
          <a:p>
            <a:pPr marL="457200" indent="-457200">
              <a:buAutoNum type="arabicPeriod" startAt="26"/>
            </a:pPr>
            <a:r>
              <a:rPr lang="en-US" dirty="0" smtClean="0"/>
              <a:t> </a:t>
            </a:r>
            <a:r>
              <a:rPr lang="en-US" dirty="0"/>
              <a:t>Making Crud Operations with </a:t>
            </a:r>
            <a:r>
              <a:rPr lang="en-US" dirty="0" smtClean="0"/>
              <a:t>Repository</a:t>
            </a:r>
          </a:p>
          <a:p>
            <a:pPr marL="457200" indent="-457200">
              <a:buAutoNum type="arabicPeriod" startAt="26"/>
            </a:pPr>
            <a:r>
              <a:rPr lang="en-US" dirty="0" smtClean="0"/>
              <a:t> </a:t>
            </a:r>
            <a:r>
              <a:rPr lang="en-US" dirty="0"/>
              <a:t>Adding Course </a:t>
            </a:r>
            <a:r>
              <a:rPr lang="en-US" dirty="0" smtClean="0"/>
              <a:t>APIs</a:t>
            </a:r>
          </a:p>
          <a:p>
            <a:pPr marL="457200" indent="-457200">
              <a:buAutoNum type="arabicPeriod" startAt="26"/>
            </a:pPr>
            <a:r>
              <a:rPr lang="en-US" dirty="0" smtClean="0"/>
              <a:t> </a:t>
            </a:r>
            <a:r>
              <a:rPr lang="en-US" dirty="0"/>
              <a:t>Adding Entity Relationship and Extending </a:t>
            </a:r>
            <a:r>
              <a:rPr lang="en-US" dirty="0" smtClean="0"/>
              <a:t>Repository</a:t>
            </a:r>
            <a:endParaRPr lang="en-US" dirty="0"/>
          </a:p>
        </p:txBody>
      </p:sp>
      <p:sp>
        <p:nvSpPr>
          <p:cNvPr id="4" name="Freeform 3"/>
          <p:cNvSpPr/>
          <p:nvPr/>
        </p:nvSpPr>
        <p:spPr bwMode="auto">
          <a:xfrm>
            <a:off x="5313164" y="1526976"/>
            <a:ext cx="794743" cy="26790"/>
          </a:xfrm>
          <a:custGeom>
            <a:avLst/>
            <a:gdLst/>
            <a:ahLst/>
            <a:cxnLst/>
            <a:rect l="0" t="0" r="0" b="0"/>
            <a:pathLst>
              <a:path w="794743" h="26790">
                <a:moveTo>
                  <a:pt x="17859" y="26789"/>
                </a:moveTo>
                <a:lnTo>
                  <a:pt x="8930" y="17860"/>
                </a:lnTo>
                <a:lnTo>
                  <a:pt x="8930" y="17860"/>
                </a:lnTo>
                <a:lnTo>
                  <a:pt x="0" y="8930"/>
                </a:lnTo>
                <a:lnTo>
                  <a:pt x="0" y="0"/>
                </a:lnTo>
                <a:lnTo>
                  <a:pt x="8930" y="0"/>
                </a:lnTo>
                <a:lnTo>
                  <a:pt x="17859" y="0"/>
                </a:lnTo>
                <a:lnTo>
                  <a:pt x="26789" y="0"/>
                </a:lnTo>
                <a:lnTo>
                  <a:pt x="53578" y="0"/>
                </a:lnTo>
                <a:lnTo>
                  <a:pt x="80367" y="0"/>
                </a:lnTo>
                <a:lnTo>
                  <a:pt x="116086" y="8930"/>
                </a:lnTo>
                <a:lnTo>
                  <a:pt x="151805" y="8930"/>
                </a:lnTo>
                <a:lnTo>
                  <a:pt x="205383" y="8930"/>
                </a:lnTo>
                <a:lnTo>
                  <a:pt x="250031" y="17860"/>
                </a:lnTo>
                <a:lnTo>
                  <a:pt x="312539" y="17860"/>
                </a:lnTo>
                <a:lnTo>
                  <a:pt x="366117" y="17860"/>
                </a:lnTo>
                <a:lnTo>
                  <a:pt x="428625" y="17860"/>
                </a:lnTo>
                <a:lnTo>
                  <a:pt x="491133" y="17860"/>
                </a:lnTo>
                <a:lnTo>
                  <a:pt x="553641" y="17860"/>
                </a:lnTo>
                <a:lnTo>
                  <a:pt x="616149" y="17860"/>
                </a:lnTo>
                <a:lnTo>
                  <a:pt x="669727" y="17860"/>
                </a:lnTo>
                <a:lnTo>
                  <a:pt x="723305" y="26789"/>
                </a:lnTo>
                <a:lnTo>
                  <a:pt x="767953" y="26789"/>
                </a:lnTo>
                <a:lnTo>
                  <a:pt x="794742" y="26789"/>
                </a:lnTo>
                <a:lnTo>
                  <a:pt x="794742" y="26789"/>
                </a:lnTo>
              </a:path>
            </a:pathLst>
          </a:custGeom>
          <a:noFill/>
          <a:ln w="38100" cap="flat" cmpd="sng" algn="ctr">
            <a:solidFill>
              <a:srgbClr val="000000"/>
            </a:solidFill>
            <a:prstDash val="solid"/>
            <a:round/>
            <a:headEnd type="none" w="med" len="med"/>
            <a:tailEnd type="none" w="sm" len="sm"/>
          </a:ln>
          <a:effectLst/>
          <a:extLst>
            <a:ext uri="{AF507438-7753-43E0-B8FC-AC1667EBCBE1}">
              <a14:hiddenEffects xmlns:a14="http://schemas.microsoft.com/office/drawing/2010/main">
                <a:effectLst>
                  <a:outerShdw blurRad="25400" dist="35921" dir="2700002">
                    <a:scrgbClr r="0" g="0" b="0">
                      <a:alpha val="60000"/>
                    </a:scrgbClr>
                  </a:outerShdw>
                </a:effectLst>
              </a14:hiddenEffects>
            </a:ext>
          </a:extLst>
        </p:spPr>
        <p:txBody>
          <a:bodyPr vert="horz" wrap="none" lIns="45720" tIns="45720" rIns="45720" bIns="45720" numCol="1" rtlCol="0" anchor="ctr" anchorCtr="0" compatLnSpc="1">
            <a:prstTxWarp prst="textNoShape">
              <a:avLst/>
            </a:prstTxWarp>
            <a:spAutoFit/>
          </a:bodyPr>
          <a:lstStyle/>
          <a:p>
            <a:pPr marL="0" marR="0" indent="0" algn="ctr" defTabSz="914400" rtl="0" eaLnBrk="0" fontAlgn="base" latinLnBrk="0" hangingPunct="0">
              <a:lnSpc>
                <a:spcPct val="9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Helvetica" pitchFamily="34" charset="0"/>
            </a:endParaRPr>
          </a:p>
        </p:txBody>
      </p:sp>
    </p:spTree>
    <p:extLst>
      <p:ext uri="{BB962C8B-B14F-4D97-AF65-F5344CB8AC3E}">
        <p14:creationId xmlns:p14="http://schemas.microsoft.com/office/powerpoint/2010/main" val="1408568495"/>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white212">
  <a:themeElements>
    <a:clrScheme name="">
      <a:dk1>
        <a:srgbClr val="000066"/>
      </a:dk1>
      <a:lt1>
        <a:srgbClr val="FFFFFF"/>
      </a:lt1>
      <a:dk2>
        <a:srgbClr val="003300"/>
      </a:dk2>
      <a:lt2>
        <a:srgbClr val="00FF99"/>
      </a:lt2>
      <a:accent1>
        <a:srgbClr val="800000"/>
      </a:accent1>
      <a:accent2>
        <a:srgbClr val="33CCCC"/>
      </a:accent2>
      <a:accent3>
        <a:srgbClr val="FFFFFF"/>
      </a:accent3>
      <a:accent4>
        <a:srgbClr val="000056"/>
      </a:accent4>
      <a:accent5>
        <a:srgbClr val="C0AAAA"/>
      </a:accent5>
      <a:accent6>
        <a:srgbClr val="2DB9B9"/>
      </a:accent6>
      <a:hlink>
        <a:srgbClr val="660033"/>
      </a:hlink>
      <a:folHlink>
        <a:srgbClr val="000099"/>
      </a:folHlink>
    </a:clrScheme>
    <a:fontScheme name="white212">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chemeClr val="tx2"/>
          </a:solidFill>
          <a:prstDash val="solid"/>
          <a:round/>
          <a:headEnd type="none" w="med" len="med"/>
          <a:tailEnd type="none" w="sm" len="sm"/>
        </a:ln>
        <a:effectLst/>
      </a:spPr>
      <a:bodyPr vert="horz" wrap="none" lIns="45720" tIns="45720" rIns="45720" bIns="45720" numCol="1" anchor="ctr" anchorCtr="0" compatLnSpc="1">
        <a:prstTxWarp prst="textNoShape">
          <a:avLst/>
        </a:prstTxWarp>
        <a:spAutoFit/>
      </a:bodyPr>
      <a:lstStyle>
        <a:defPPr marL="0" marR="0" indent="0" algn="ctr" defTabSz="914400" rtl="0" eaLnBrk="0" fontAlgn="base" latinLnBrk="0" hangingPunct="0">
          <a:lnSpc>
            <a:spcPct val="9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Helvetica" pitchFamily="34" charset="0"/>
          </a:defRPr>
        </a:defPPr>
      </a:lstStyle>
    </a:spDef>
    <a:lnDef>
      <a:spPr bwMode="auto">
        <a:xfrm>
          <a:off x="0" y="0"/>
          <a:ext cx="1" cy="1"/>
        </a:xfrm>
        <a:custGeom>
          <a:avLst/>
          <a:gdLst/>
          <a:ahLst/>
          <a:cxnLst/>
          <a:rect l="0" t="0" r="0" b="0"/>
          <a:pathLst/>
        </a:custGeom>
        <a:noFill/>
        <a:ln w="19050" cap="flat" cmpd="sng" algn="ctr">
          <a:solidFill>
            <a:schemeClr val="tx2"/>
          </a:solidFill>
          <a:prstDash val="solid"/>
          <a:round/>
          <a:headEnd type="none" w="med" len="med"/>
          <a:tailEnd type="none" w="sm" len="sm"/>
        </a:ln>
        <a:effectLst/>
      </a:spPr>
      <a:bodyPr vert="horz" wrap="none" lIns="45720" tIns="45720" rIns="45720" bIns="45720" numCol="1" anchor="ctr" anchorCtr="0" compatLnSpc="1">
        <a:prstTxWarp prst="textNoShape">
          <a:avLst/>
        </a:prstTxWarp>
        <a:spAutoFit/>
      </a:bodyPr>
      <a:lstStyle>
        <a:defPPr marL="0" marR="0" indent="0" algn="ctr" defTabSz="914400" rtl="0" eaLnBrk="0" fontAlgn="base" latinLnBrk="0" hangingPunct="0">
          <a:lnSpc>
            <a:spcPct val="9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Helvetica" pitchFamily="34" charset="0"/>
          </a:defRPr>
        </a:defPPr>
      </a:lstStyle>
    </a:lnDef>
  </a:objectDefaults>
  <a:extraClrSchemeLst>
    <a:extraClrScheme>
      <a:clrScheme name="white212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white212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white212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white212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white21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white21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white21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white212 8">
        <a:dk1>
          <a:srgbClr val="000000"/>
        </a:dk1>
        <a:lt1>
          <a:srgbClr val="FFFFFF"/>
        </a:lt1>
        <a:dk2>
          <a:srgbClr val="002396"/>
        </a:dk2>
        <a:lt2>
          <a:srgbClr val="00FF64"/>
        </a:lt2>
        <a:accent1>
          <a:srgbClr val="DC0A00"/>
        </a:accent1>
        <a:accent2>
          <a:srgbClr val="00FFFF"/>
        </a:accent2>
        <a:accent3>
          <a:srgbClr val="AAACC9"/>
        </a:accent3>
        <a:accent4>
          <a:srgbClr val="DADADA"/>
        </a:accent4>
        <a:accent5>
          <a:srgbClr val="EBAAAA"/>
        </a:accent5>
        <a:accent6>
          <a:srgbClr val="00E7E7"/>
        </a:accent6>
        <a:hlink>
          <a:srgbClr val="E1E100"/>
        </a:hlink>
        <a:folHlink>
          <a:srgbClr val="FF963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Settings\mmm\Application Data\Microsoft\Templates\white212.pot</Template>
  <TotalTime>25218</TotalTime>
  <Pages>35</Pages>
  <Words>1701</Words>
  <Application>Microsoft Office PowerPoint</Application>
  <PresentationFormat>Letter Paper (8.5x11 in)</PresentationFormat>
  <Paragraphs>290</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white212</vt:lpstr>
      <vt:lpstr>Lecture 04 Availability</vt:lpstr>
      <vt:lpstr>PowerPoint Presentation</vt:lpstr>
      <vt:lpstr>Spring Boot Tutorials by Javabrains</vt:lpstr>
      <vt:lpstr>Spring Boot Tutorials</vt:lpstr>
      <vt:lpstr>Spring Boot Tutorials (continued)</vt:lpstr>
      <vt:lpstr>Spring Boot Tutorial  Unit 1 - Introducing Spring Boot </vt:lpstr>
      <vt:lpstr>PowerPoint Presentation</vt:lpstr>
      <vt:lpstr>PowerPoint Presentation</vt:lpstr>
      <vt:lpstr>PowerPoint Presentation</vt:lpstr>
      <vt:lpstr>PowerPoint Presentation</vt:lpstr>
      <vt:lpstr>https://javabrains.io/courses/spring_bootquickstart/</vt:lpstr>
      <vt:lpstr>Pom.xml</vt:lpstr>
      <vt:lpstr>HelloController.java</vt:lpstr>
      <vt:lpstr>http://localhost:8080/hello</vt:lpstr>
      <vt:lpstr>Topics.java</vt:lpstr>
      <vt:lpstr>TopicsController.java</vt:lpstr>
      <vt:lpstr>TopicsService.java </vt:lpstr>
      <vt:lpstr>PowerPoint Presentation</vt:lpstr>
      <vt:lpstr>REST</vt:lpstr>
      <vt:lpstr>Architectural constraints - Six guiding constraints define a RESTful system </vt:lpstr>
      <vt:lpstr>Uniform interface</vt:lpstr>
      <vt:lpstr>Resource identification in requests </vt:lpstr>
      <vt:lpstr>PowerPoint Presentation</vt:lpstr>
      <vt:lpstr>Spring Boot</vt:lpstr>
      <vt:lpstr>Spring Boot Home Page</vt:lpstr>
      <vt:lpstr>Creating a WAR without Spring Boot</vt:lpstr>
      <vt:lpstr>Simplest Spring Web Application</vt:lpstr>
      <vt:lpstr>Listing 1-2. SimpleWebApp.java</vt:lpstr>
      <vt:lpstr>Listing 1-3 SimpleWebController.java</vt:lpstr>
      <vt:lpstr>Maven and Gradle</vt:lpstr>
      <vt:lpstr>Unix tools</vt:lpstr>
      <vt:lpstr>man curl</vt:lpstr>
      <vt:lpstr>X-Windows</vt:lpstr>
      <vt:lpstr>MobaXterm</vt:lpstr>
      <vt:lpstr>Next HW Integrating Spring Boot and Schedule program</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212 Computer Architecture</dc:title>
  <dc:creator>Manton Matthews</dc:creator>
  <cp:lastModifiedBy>STUDIO</cp:lastModifiedBy>
  <cp:revision>230</cp:revision>
  <cp:lastPrinted>2017-08-28T17:47:43Z</cp:lastPrinted>
  <dcterms:created xsi:type="dcterms:W3CDTF">1998-08-11T09:19:24Z</dcterms:created>
  <dcterms:modified xsi:type="dcterms:W3CDTF">2017-09-13T19:36:49Z</dcterms:modified>
</cp:coreProperties>
</file>