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453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70" r:id="rId12"/>
    <p:sldId id="571" r:id="rId13"/>
    <p:sldId id="572" r:id="rId14"/>
    <p:sldId id="573" r:id="rId15"/>
    <p:sldId id="574" r:id="rId16"/>
    <p:sldId id="590" r:id="rId17"/>
    <p:sldId id="575" r:id="rId18"/>
    <p:sldId id="576" r:id="rId19"/>
    <p:sldId id="577" r:id="rId20"/>
    <p:sldId id="578" r:id="rId21"/>
    <p:sldId id="579" r:id="rId22"/>
    <p:sldId id="581" r:id="rId23"/>
    <p:sldId id="580" r:id="rId24"/>
    <p:sldId id="584" r:id="rId25"/>
    <p:sldId id="582" r:id="rId26"/>
    <p:sldId id="583" r:id="rId27"/>
    <p:sldId id="585" r:id="rId28"/>
    <p:sldId id="586" r:id="rId29"/>
    <p:sldId id="587" r:id="rId30"/>
    <p:sldId id="588" r:id="rId31"/>
    <p:sldId id="589" r:id="rId32"/>
    <p:sldId id="591" r:id="rId33"/>
    <p:sldId id="592" r:id="rId34"/>
    <p:sldId id="593" r:id="rId35"/>
    <p:sldId id="594" r:id="rId36"/>
    <p:sldId id="595" r:id="rId37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06T19:32:19.217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11261 15156</inkml:trace>
  <inkml:trace contextRef="#ctx0" brushRef="#br0" timeOffset="4847">13171 695</inkml:trace>
  <inkml:trace contextRef="#ctx0" brushRef="#br0" timeOffset="24174">23044 13072,'49'25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30,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5386816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3   -- Sprints and Spring</a:t>
            </a:r>
          </a:p>
          <a:p>
            <a:pPr lvl="1" eaLnBrk="1" hangingPunct="1">
              <a:defRPr/>
            </a:pPr>
            <a:r>
              <a:rPr lang="en-US" kern="0" dirty="0" smtClean="0"/>
              <a:t>Agile</a:t>
            </a:r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Spring Boot</a:t>
            </a:r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4-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3300412" cy="1047750"/>
          </a:xfrm>
        </p:spPr>
        <p:txBody>
          <a:bodyPr/>
          <a:lstStyle/>
          <a:p>
            <a:r>
              <a:rPr lang="en-US" dirty="0" smtClean="0"/>
              <a:t>When 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0"/>
            <a:ext cx="5438775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821906" y="428625"/>
            <a:ext cx="410767" cy="357188"/>
          </a:xfrm>
          <a:custGeom>
            <a:avLst/>
            <a:gdLst/>
            <a:ahLst/>
            <a:cxnLst/>
            <a:rect l="0" t="0" r="0" b="0"/>
            <a:pathLst>
              <a:path w="410767" h="357188">
                <a:moveTo>
                  <a:pt x="44649" y="348258"/>
                </a:moveTo>
                <a:lnTo>
                  <a:pt x="35719" y="348258"/>
                </a:lnTo>
                <a:lnTo>
                  <a:pt x="26789" y="348258"/>
                </a:lnTo>
                <a:lnTo>
                  <a:pt x="17860" y="348258"/>
                </a:lnTo>
                <a:lnTo>
                  <a:pt x="8930" y="357187"/>
                </a:lnTo>
                <a:lnTo>
                  <a:pt x="0" y="357187"/>
                </a:lnTo>
                <a:lnTo>
                  <a:pt x="8930" y="348258"/>
                </a:lnTo>
                <a:lnTo>
                  <a:pt x="26789" y="330398"/>
                </a:lnTo>
                <a:lnTo>
                  <a:pt x="71438" y="294680"/>
                </a:lnTo>
                <a:lnTo>
                  <a:pt x="133946" y="241102"/>
                </a:lnTo>
                <a:lnTo>
                  <a:pt x="214313" y="178594"/>
                </a:lnTo>
                <a:lnTo>
                  <a:pt x="294680" y="125016"/>
                </a:lnTo>
                <a:lnTo>
                  <a:pt x="357188" y="71437"/>
                </a:lnTo>
                <a:lnTo>
                  <a:pt x="401836" y="35719"/>
                </a:lnTo>
                <a:lnTo>
                  <a:pt x="410766" y="17859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04359" y="4009429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17860" y="35719"/>
                </a:move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018734" y="4304109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090172" y="466129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86563" y="4866679"/>
            <a:ext cx="17860" cy="26791"/>
          </a:xfrm>
          <a:custGeom>
            <a:avLst/>
            <a:gdLst/>
            <a:ahLst/>
            <a:cxnLst/>
            <a:rect l="0" t="0" r="0" b="0"/>
            <a:pathLst>
              <a:path w="17860" h="26791">
                <a:moveTo>
                  <a:pt x="0" y="2679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83016" y="5214938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59086" y="3018234"/>
            <a:ext cx="1946673" cy="1937744"/>
          </a:xfrm>
          <a:custGeom>
            <a:avLst/>
            <a:gdLst/>
            <a:ahLst/>
            <a:cxnLst/>
            <a:rect l="0" t="0" r="0" b="0"/>
            <a:pathLst>
              <a:path w="1946673" h="1937744">
                <a:moveTo>
                  <a:pt x="0" y="258961"/>
                </a:moveTo>
                <a:lnTo>
                  <a:pt x="8930" y="258961"/>
                </a:lnTo>
                <a:lnTo>
                  <a:pt x="8930" y="267891"/>
                </a:lnTo>
                <a:lnTo>
                  <a:pt x="17859" y="276820"/>
                </a:lnTo>
                <a:lnTo>
                  <a:pt x="26789" y="285750"/>
                </a:lnTo>
                <a:lnTo>
                  <a:pt x="35719" y="303609"/>
                </a:lnTo>
                <a:lnTo>
                  <a:pt x="53578" y="330398"/>
                </a:lnTo>
                <a:lnTo>
                  <a:pt x="71437" y="357187"/>
                </a:lnTo>
                <a:lnTo>
                  <a:pt x="89297" y="383977"/>
                </a:lnTo>
                <a:lnTo>
                  <a:pt x="107156" y="410766"/>
                </a:lnTo>
                <a:lnTo>
                  <a:pt x="116086" y="446484"/>
                </a:lnTo>
                <a:lnTo>
                  <a:pt x="133945" y="482203"/>
                </a:lnTo>
                <a:lnTo>
                  <a:pt x="151805" y="526852"/>
                </a:lnTo>
                <a:lnTo>
                  <a:pt x="169664" y="571500"/>
                </a:lnTo>
                <a:lnTo>
                  <a:pt x="187523" y="616148"/>
                </a:lnTo>
                <a:lnTo>
                  <a:pt x="205383" y="669727"/>
                </a:lnTo>
                <a:lnTo>
                  <a:pt x="223242" y="723305"/>
                </a:lnTo>
                <a:lnTo>
                  <a:pt x="241102" y="776883"/>
                </a:lnTo>
                <a:lnTo>
                  <a:pt x="267891" y="830461"/>
                </a:lnTo>
                <a:lnTo>
                  <a:pt x="285750" y="884039"/>
                </a:lnTo>
                <a:lnTo>
                  <a:pt x="312539" y="937617"/>
                </a:lnTo>
                <a:lnTo>
                  <a:pt x="330398" y="991195"/>
                </a:lnTo>
                <a:lnTo>
                  <a:pt x="357187" y="1044773"/>
                </a:lnTo>
                <a:lnTo>
                  <a:pt x="375047" y="1098352"/>
                </a:lnTo>
                <a:lnTo>
                  <a:pt x="401836" y="1151930"/>
                </a:lnTo>
                <a:lnTo>
                  <a:pt x="419695" y="1205508"/>
                </a:lnTo>
                <a:lnTo>
                  <a:pt x="446484" y="1268016"/>
                </a:lnTo>
                <a:lnTo>
                  <a:pt x="473273" y="1321594"/>
                </a:lnTo>
                <a:lnTo>
                  <a:pt x="500062" y="1375172"/>
                </a:lnTo>
                <a:lnTo>
                  <a:pt x="526852" y="1428750"/>
                </a:lnTo>
                <a:lnTo>
                  <a:pt x="553641" y="1482328"/>
                </a:lnTo>
                <a:lnTo>
                  <a:pt x="580430" y="1535906"/>
                </a:lnTo>
                <a:lnTo>
                  <a:pt x="607219" y="1589484"/>
                </a:lnTo>
                <a:lnTo>
                  <a:pt x="625078" y="1625203"/>
                </a:lnTo>
                <a:lnTo>
                  <a:pt x="642937" y="1669852"/>
                </a:lnTo>
                <a:lnTo>
                  <a:pt x="660797" y="1714500"/>
                </a:lnTo>
                <a:lnTo>
                  <a:pt x="678656" y="1750219"/>
                </a:lnTo>
                <a:lnTo>
                  <a:pt x="696516" y="1777008"/>
                </a:lnTo>
                <a:lnTo>
                  <a:pt x="705445" y="1803797"/>
                </a:lnTo>
                <a:lnTo>
                  <a:pt x="723305" y="1830586"/>
                </a:lnTo>
                <a:lnTo>
                  <a:pt x="732234" y="1857375"/>
                </a:lnTo>
                <a:lnTo>
                  <a:pt x="741164" y="1875235"/>
                </a:lnTo>
                <a:lnTo>
                  <a:pt x="750094" y="1893094"/>
                </a:lnTo>
                <a:lnTo>
                  <a:pt x="767953" y="1910954"/>
                </a:lnTo>
                <a:lnTo>
                  <a:pt x="785812" y="1919883"/>
                </a:lnTo>
                <a:lnTo>
                  <a:pt x="794742" y="1928813"/>
                </a:lnTo>
                <a:lnTo>
                  <a:pt x="812602" y="1937743"/>
                </a:lnTo>
                <a:lnTo>
                  <a:pt x="830461" y="1928813"/>
                </a:lnTo>
                <a:lnTo>
                  <a:pt x="848320" y="1919883"/>
                </a:lnTo>
                <a:lnTo>
                  <a:pt x="866180" y="1910954"/>
                </a:lnTo>
                <a:lnTo>
                  <a:pt x="875109" y="1884164"/>
                </a:lnTo>
                <a:lnTo>
                  <a:pt x="892969" y="1857375"/>
                </a:lnTo>
                <a:lnTo>
                  <a:pt x="910828" y="1821656"/>
                </a:lnTo>
                <a:lnTo>
                  <a:pt x="928687" y="1777008"/>
                </a:lnTo>
                <a:lnTo>
                  <a:pt x="955477" y="1732359"/>
                </a:lnTo>
                <a:lnTo>
                  <a:pt x="973336" y="1678781"/>
                </a:lnTo>
                <a:lnTo>
                  <a:pt x="991195" y="1634133"/>
                </a:lnTo>
                <a:lnTo>
                  <a:pt x="1017984" y="1580555"/>
                </a:lnTo>
                <a:lnTo>
                  <a:pt x="1044773" y="1526977"/>
                </a:lnTo>
                <a:lnTo>
                  <a:pt x="1071562" y="1464469"/>
                </a:lnTo>
                <a:lnTo>
                  <a:pt x="1098352" y="1401961"/>
                </a:lnTo>
                <a:lnTo>
                  <a:pt x="1125141" y="1330523"/>
                </a:lnTo>
                <a:lnTo>
                  <a:pt x="1160859" y="1259086"/>
                </a:lnTo>
                <a:lnTo>
                  <a:pt x="1196578" y="1187648"/>
                </a:lnTo>
                <a:lnTo>
                  <a:pt x="1232297" y="1116211"/>
                </a:lnTo>
                <a:lnTo>
                  <a:pt x="1276945" y="1035844"/>
                </a:lnTo>
                <a:lnTo>
                  <a:pt x="1312664" y="955477"/>
                </a:lnTo>
                <a:lnTo>
                  <a:pt x="1357312" y="875109"/>
                </a:lnTo>
                <a:lnTo>
                  <a:pt x="1410891" y="794742"/>
                </a:lnTo>
                <a:lnTo>
                  <a:pt x="1455539" y="714375"/>
                </a:lnTo>
                <a:lnTo>
                  <a:pt x="1509117" y="642937"/>
                </a:lnTo>
                <a:lnTo>
                  <a:pt x="1562695" y="571500"/>
                </a:lnTo>
                <a:lnTo>
                  <a:pt x="1616273" y="491133"/>
                </a:lnTo>
                <a:lnTo>
                  <a:pt x="1669852" y="419695"/>
                </a:lnTo>
                <a:lnTo>
                  <a:pt x="1714500" y="357187"/>
                </a:lnTo>
                <a:lnTo>
                  <a:pt x="1768078" y="294680"/>
                </a:lnTo>
                <a:lnTo>
                  <a:pt x="1803797" y="241102"/>
                </a:lnTo>
                <a:lnTo>
                  <a:pt x="1848445" y="187523"/>
                </a:lnTo>
                <a:lnTo>
                  <a:pt x="1875234" y="142875"/>
                </a:lnTo>
                <a:lnTo>
                  <a:pt x="1902023" y="98227"/>
                </a:lnTo>
                <a:lnTo>
                  <a:pt x="1919883" y="62508"/>
                </a:lnTo>
                <a:lnTo>
                  <a:pt x="1928812" y="35719"/>
                </a:lnTo>
                <a:lnTo>
                  <a:pt x="1937742" y="17859"/>
                </a:lnTo>
                <a:lnTo>
                  <a:pt x="1946672" y="8930"/>
                </a:lnTo>
                <a:lnTo>
                  <a:pt x="1946672" y="0"/>
                </a:lnTo>
                <a:lnTo>
                  <a:pt x="1946672" y="8930"/>
                </a:lnTo>
                <a:lnTo>
                  <a:pt x="1937742" y="8930"/>
                </a:lnTo>
                <a:lnTo>
                  <a:pt x="1928812" y="17859"/>
                </a:lnTo>
                <a:lnTo>
                  <a:pt x="1928812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910828" y="2830711"/>
            <a:ext cx="98228" cy="151805"/>
          </a:xfrm>
          <a:custGeom>
            <a:avLst/>
            <a:gdLst/>
            <a:ahLst/>
            <a:cxnLst/>
            <a:rect l="0" t="0" r="0" b="0"/>
            <a:pathLst>
              <a:path w="98228" h="151805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6"/>
                </a:lnTo>
                <a:lnTo>
                  <a:pt x="26789" y="107156"/>
                </a:lnTo>
                <a:lnTo>
                  <a:pt x="35719" y="116085"/>
                </a:lnTo>
                <a:lnTo>
                  <a:pt x="35719" y="125015"/>
                </a:lnTo>
                <a:lnTo>
                  <a:pt x="44649" y="133945"/>
                </a:lnTo>
                <a:lnTo>
                  <a:pt x="53578" y="142875"/>
                </a:lnTo>
                <a:lnTo>
                  <a:pt x="53578" y="151804"/>
                </a:lnTo>
                <a:lnTo>
                  <a:pt x="62508" y="151804"/>
                </a:lnTo>
                <a:lnTo>
                  <a:pt x="6250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53578" y="125015"/>
                </a:lnTo>
                <a:lnTo>
                  <a:pt x="44649" y="107156"/>
                </a:lnTo>
                <a:lnTo>
                  <a:pt x="44649" y="89296"/>
                </a:lnTo>
                <a:lnTo>
                  <a:pt x="44649" y="71437"/>
                </a:lnTo>
                <a:lnTo>
                  <a:pt x="44649" y="53578"/>
                </a:lnTo>
                <a:lnTo>
                  <a:pt x="44649" y="35718"/>
                </a:lnTo>
                <a:lnTo>
                  <a:pt x="44649" y="17859"/>
                </a:lnTo>
                <a:lnTo>
                  <a:pt x="44649" y="8929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062633" y="2812851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53578" y="53578"/>
                </a:moveTo>
                <a:lnTo>
                  <a:pt x="5357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35719" y="98227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268016" y="2759273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8" y="5357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80367"/>
                </a:lnTo>
                <a:lnTo>
                  <a:pt x="44648" y="98227"/>
                </a:lnTo>
                <a:lnTo>
                  <a:pt x="35718" y="125016"/>
                </a:lnTo>
                <a:lnTo>
                  <a:pt x="35718" y="142875"/>
                </a:lnTo>
                <a:lnTo>
                  <a:pt x="44648" y="160734"/>
                </a:lnTo>
                <a:lnTo>
                  <a:pt x="53578" y="178594"/>
                </a:lnTo>
                <a:lnTo>
                  <a:pt x="71437" y="187523"/>
                </a:lnTo>
                <a:lnTo>
                  <a:pt x="80367" y="196453"/>
                </a:lnTo>
                <a:lnTo>
                  <a:pt x="98226" y="196453"/>
                </a:lnTo>
                <a:lnTo>
                  <a:pt x="107156" y="187523"/>
                </a:lnTo>
                <a:lnTo>
                  <a:pt x="125015" y="178594"/>
                </a:lnTo>
                <a:lnTo>
                  <a:pt x="133945" y="169664"/>
                </a:lnTo>
                <a:lnTo>
                  <a:pt x="142875" y="160734"/>
                </a:lnTo>
                <a:lnTo>
                  <a:pt x="142875" y="142875"/>
                </a:lnTo>
                <a:lnTo>
                  <a:pt x="133945" y="133945"/>
                </a:lnTo>
                <a:lnTo>
                  <a:pt x="116086" y="116086"/>
                </a:lnTo>
                <a:lnTo>
                  <a:pt x="89297" y="107156"/>
                </a:lnTo>
                <a:lnTo>
                  <a:pt x="71437" y="107156"/>
                </a:lnTo>
                <a:lnTo>
                  <a:pt x="44648" y="107156"/>
                </a:lnTo>
                <a:lnTo>
                  <a:pt x="26789" y="98227"/>
                </a:lnTo>
                <a:lnTo>
                  <a:pt x="17859" y="98227"/>
                </a:lnTo>
                <a:lnTo>
                  <a:pt x="8929" y="8929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562695" y="2741414"/>
            <a:ext cx="133947" cy="26790"/>
          </a:xfrm>
          <a:custGeom>
            <a:avLst/>
            <a:gdLst/>
            <a:ahLst/>
            <a:cxnLst/>
            <a:rect l="0" t="0" r="0" b="0"/>
            <a:pathLst>
              <a:path w="133947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71438" y="8930"/>
                </a:lnTo>
                <a:lnTo>
                  <a:pt x="89297" y="17859"/>
                </a:lnTo>
                <a:lnTo>
                  <a:pt x="116086" y="17859"/>
                </a:lnTo>
                <a:lnTo>
                  <a:pt x="133946" y="26789"/>
                </a:lnTo>
                <a:lnTo>
                  <a:pt x="133946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28813" y="2750344"/>
            <a:ext cx="473274" cy="44649"/>
          </a:xfrm>
          <a:custGeom>
            <a:avLst/>
            <a:gdLst/>
            <a:ahLst/>
            <a:cxnLst/>
            <a:rect l="0" t="0" r="0" b="0"/>
            <a:pathLst>
              <a:path w="473274" h="44649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26789"/>
                </a:lnTo>
                <a:lnTo>
                  <a:pt x="98226" y="26789"/>
                </a:lnTo>
                <a:lnTo>
                  <a:pt x="125015" y="17859"/>
                </a:lnTo>
                <a:lnTo>
                  <a:pt x="160734" y="17859"/>
                </a:lnTo>
                <a:lnTo>
                  <a:pt x="196453" y="8929"/>
                </a:lnTo>
                <a:lnTo>
                  <a:pt x="214312" y="8929"/>
                </a:lnTo>
                <a:lnTo>
                  <a:pt x="232171" y="8929"/>
                </a:lnTo>
                <a:lnTo>
                  <a:pt x="250031" y="0"/>
                </a:lnTo>
                <a:lnTo>
                  <a:pt x="258960" y="0"/>
                </a:lnTo>
                <a:lnTo>
                  <a:pt x="267890" y="0"/>
                </a:lnTo>
                <a:lnTo>
                  <a:pt x="276820" y="0"/>
                </a:lnTo>
                <a:lnTo>
                  <a:pt x="285750" y="8929"/>
                </a:lnTo>
                <a:lnTo>
                  <a:pt x="303609" y="8929"/>
                </a:lnTo>
                <a:lnTo>
                  <a:pt x="321468" y="8929"/>
                </a:lnTo>
                <a:lnTo>
                  <a:pt x="339328" y="8929"/>
                </a:lnTo>
                <a:lnTo>
                  <a:pt x="357187" y="17859"/>
                </a:lnTo>
                <a:lnTo>
                  <a:pt x="375046" y="17859"/>
                </a:lnTo>
                <a:lnTo>
                  <a:pt x="392906" y="17859"/>
                </a:lnTo>
                <a:lnTo>
                  <a:pt x="401835" y="17859"/>
                </a:lnTo>
                <a:lnTo>
                  <a:pt x="419695" y="17859"/>
                </a:lnTo>
                <a:lnTo>
                  <a:pt x="419695" y="26789"/>
                </a:lnTo>
                <a:lnTo>
                  <a:pt x="428625" y="35719"/>
                </a:lnTo>
                <a:lnTo>
                  <a:pt x="446484" y="35719"/>
                </a:lnTo>
                <a:lnTo>
                  <a:pt x="455414" y="44648"/>
                </a:lnTo>
                <a:lnTo>
                  <a:pt x="473273" y="44648"/>
                </a:lnTo>
                <a:lnTo>
                  <a:pt x="473273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53891" y="2750344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03922" y="2732484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26789"/>
                </a:lnTo>
                <a:lnTo>
                  <a:pt x="0" y="1786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7" y="893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973586" y="2732484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30" y="26789"/>
                </a:moveTo>
                <a:lnTo>
                  <a:pt x="8930" y="26789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5359" y="2544961"/>
            <a:ext cx="285751" cy="250032"/>
          </a:xfrm>
          <a:custGeom>
            <a:avLst/>
            <a:gdLst/>
            <a:ahLst/>
            <a:cxnLst/>
            <a:rect l="0" t="0" r="0" b="0"/>
            <a:pathLst>
              <a:path w="285751" h="250032">
                <a:moveTo>
                  <a:pt x="3571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9" y="17859"/>
                </a:lnTo>
                <a:lnTo>
                  <a:pt x="80368" y="26789"/>
                </a:lnTo>
                <a:lnTo>
                  <a:pt x="107157" y="35719"/>
                </a:lnTo>
                <a:lnTo>
                  <a:pt x="133946" y="53578"/>
                </a:lnTo>
                <a:lnTo>
                  <a:pt x="169664" y="62508"/>
                </a:lnTo>
                <a:lnTo>
                  <a:pt x="196454" y="80367"/>
                </a:lnTo>
                <a:lnTo>
                  <a:pt x="223243" y="98227"/>
                </a:lnTo>
                <a:lnTo>
                  <a:pt x="250032" y="107156"/>
                </a:lnTo>
                <a:lnTo>
                  <a:pt x="267891" y="133945"/>
                </a:lnTo>
                <a:lnTo>
                  <a:pt x="285750" y="151805"/>
                </a:lnTo>
                <a:lnTo>
                  <a:pt x="285750" y="169664"/>
                </a:lnTo>
                <a:lnTo>
                  <a:pt x="285750" y="196453"/>
                </a:lnTo>
                <a:lnTo>
                  <a:pt x="276821" y="214312"/>
                </a:lnTo>
                <a:lnTo>
                  <a:pt x="258961" y="223242"/>
                </a:lnTo>
                <a:lnTo>
                  <a:pt x="241102" y="232172"/>
                </a:lnTo>
                <a:lnTo>
                  <a:pt x="214313" y="241102"/>
                </a:lnTo>
                <a:lnTo>
                  <a:pt x="196454" y="250031"/>
                </a:lnTo>
                <a:lnTo>
                  <a:pt x="187524" y="250031"/>
                </a:lnTo>
                <a:lnTo>
                  <a:pt x="187524" y="241102"/>
                </a:lnTo>
                <a:lnTo>
                  <a:pt x="187524" y="223242"/>
                </a:lnTo>
                <a:lnTo>
                  <a:pt x="187524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259336" y="2830711"/>
            <a:ext cx="1339454" cy="3420070"/>
          </a:xfrm>
          <a:custGeom>
            <a:avLst/>
            <a:gdLst/>
            <a:ahLst/>
            <a:cxnLst/>
            <a:rect l="0" t="0" r="0" b="0"/>
            <a:pathLst>
              <a:path w="1339454" h="3420070">
                <a:moveTo>
                  <a:pt x="1339453" y="3411140"/>
                </a:moveTo>
                <a:lnTo>
                  <a:pt x="1339453" y="3411140"/>
                </a:lnTo>
                <a:lnTo>
                  <a:pt x="1339453" y="3402210"/>
                </a:lnTo>
                <a:lnTo>
                  <a:pt x="1339453" y="3402210"/>
                </a:lnTo>
                <a:lnTo>
                  <a:pt x="1339453" y="3402210"/>
                </a:lnTo>
                <a:lnTo>
                  <a:pt x="1339453" y="3402210"/>
                </a:lnTo>
                <a:lnTo>
                  <a:pt x="1330523" y="3411140"/>
                </a:lnTo>
                <a:lnTo>
                  <a:pt x="1330523" y="3411140"/>
                </a:lnTo>
                <a:lnTo>
                  <a:pt x="1330523" y="3411140"/>
                </a:lnTo>
                <a:lnTo>
                  <a:pt x="1330523" y="3420069"/>
                </a:lnTo>
                <a:lnTo>
                  <a:pt x="1321594" y="3420069"/>
                </a:lnTo>
                <a:lnTo>
                  <a:pt x="1321594" y="3411140"/>
                </a:lnTo>
                <a:lnTo>
                  <a:pt x="1321594" y="3402210"/>
                </a:lnTo>
                <a:lnTo>
                  <a:pt x="1321594" y="3393280"/>
                </a:lnTo>
                <a:lnTo>
                  <a:pt x="1312664" y="3375421"/>
                </a:lnTo>
                <a:lnTo>
                  <a:pt x="1312664" y="3348632"/>
                </a:lnTo>
                <a:lnTo>
                  <a:pt x="1303734" y="3312913"/>
                </a:lnTo>
                <a:lnTo>
                  <a:pt x="1285875" y="3277194"/>
                </a:lnTo>
                <a:lnTo>
                  <a:pt x="1276945" y="3223616"/>
                </a:lnTo>
                <a:lnTo>
                  <a:pt x="1259086" y="3170038"/>
                </a:lnTo>
                <a:lnTo>
                  <a:pt x="1241227" y="3107530"/>
                </a:lnTo>
                <a:lnTo>
                  <a:pt x="1223367" y="3053952"/>
                </a:lnTo>
                <a:lnTo>
                  <a:pt x="1205508" y="2991444"/>
                </a:lnTo>
                <a:lnTo>
                  <a:pt x="1187648" y="2928937"/>
                </a:lnTo>
                <a:lnTo>
                  <a:pt x="1160859" y="2875359"/>
                </a:lnTo>
                <a:lnTo>
                  <a:pt x="1143000" y="2812851"/>
                </a:lnTo>
                <a:lnTo>
                  <a:pt x="1116211" y="2750343"/>
                </a:lnTo>
                <a:lnTo>
                  <a:pt x="1089422" y="2678906"/>
                </a:lnTo>
                <a:lnTo>
                  <a:pt x="1062633" y="2607469"/>
                </a:lnTo>
                <a:lnTo>
                  <a:pt x="1026914" y="2527102"/>
                </a:lnTo>
                <a:lnTo>
                  <a:pt x="1000125" y="2446734"/>
                </a:lnTo>
                <a:lnTo>
                  <a:pt x="973336" y="2366367"/>
                </a:lnTo>
                <a:lnTo>
                  <a:pt x="937617" y="2277070"/>
                </a:lnTo>
                <a:lnTo>
                  <a:pt x="910828" y="2187773"/>
                </a:lnTo>
                <a:lnTo>
                  <a:pt x="875109" y="2098477"/>
                </a:lnTo>
                <a:lnTo>
                  <a:pt x="839391" y="2009179"/>
                </a:lnTo>
                <a:lnTo>
                  <a:pt x="803672" y="1919882"/>
                </a:lnTo>
                <a:lnTo>
                  <a:pt x="759023" y="1830585"/>
                </a:lnTo>
                <a:lnTo>
                  <a:pt x="723305" y="1750218"/>
                </a:lnTo>
                <a:lnTo>
                  <a:pt x="678656" y="1660921"/>
                </a:lnTo>
                <a:lnTo>
                  <a:pt x="634008" y="1571625"/>
                </a:lnTo>
                <a:lnTo>
                  <a:pt x="598289" y="1482328"/>
                </a:lnTo>
                <a:lnTo>
                  <a:pt x="553641" y="1393031"/>
                </a:lnTo>
                <a:lnTo>
                  <a:pt x="517922" y="1303734"/>
                </a:lnTo>
                <a:lnTo>
                  <a:pt x="482203" y="1214437"/>
                </a:lnTo>
                <a:lnTo>
                  <a:pt x="455414" y="1134070"/>
                </a:lnTo>
                <a:lnTo>
                  <a:pt x="428625" y="1044773"/>
                </a:lnTo>
                <a:lnTo>
                  <a:pt x="410766" y="955476"/>
                </a:lnTo>
                <a:lnTo>
                  <a:pt x="392906" y="866179"/>
                </a:lnTo>
                <a:lnTo>
                  <a:pt x="375047" y="794742"/>
                </a:lnTo>
                <a:lnTo>
                  <a:pt x="357187" y="714375"/>
                </a:lnTo>
                <a:lnTo>
                  <a:pt x="339328" y="642937"/>
                </a:lnTo>
                <a:lnTo>
                  <a:pt x="321469" y="571500"/>
                </a:lnTo>
                <a:lnTo>
                  <a:pt x="294680" y="517921"/>
                </a:lnTo>
                <a:lnTo>
                  <a:pt x="267891" y="464343"/>
                </a:lnTo>
                <a:lnTo>
                  <a:pt x="241102" y="410765"/>
                </a:lnTo>
                <a:lnTo>
                  <a:pt x="214312" y="357187"/>
                </a:lnTo>
                <a:lnTo>
                  <a:pt x="187523" y="303609"/>
                </a:lnTo>
                <a:lnTo>
                  <a:pt x="160734" y="258960"/>
                </a:lnTo>
                <a:lnTo>
                  <a:pt x="142875" y="214312"/>
                </a:lnTo>
                <a:lnTo>
                  <a:pt x="116086" y="169664"/>
                </a:lnTo>
                <a:lnTo>
                  <a:pt x="89297" y="125015"/>
                </a:lnTo>
                <a:lnTo>
                  <a:pt x="71437" y="89296"/>
                </a:lnTo>
                <a:lnTo>
                  <a:pt x="44648" y="62507"/>
                </a:lnTo>
                <a:lnTo>
                  <a:pt x="26789" y="35718"/>
                </a:lnTo>
                <a:lnTo>
                  <a:pt x="8930" y="2678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91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Requirements and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4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might be what I said it is not what I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447800"/>
            <a:ext cx="8307387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Customer: “Now that I see these built features, I realize I need this other feature that isn’t in the requirements document.”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Developers</a:t>
            </a:r>
            <a:r>
              <a:rPr lang="en-US" dirty="0"/>
              <a:t>: “If you wanted that feature, why didn’t you specify it up front?”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Customer</a:t>
            </a:r>
            <a:r>
              <a:rPr lang="en-US" dirty="0"/>
              <a:t>: “Well, I didn’t realize I needed that feature until I saw the product coming together.”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Developers</a:t>
            </a:r>
            <a:r>
              <a:rPr lang="en-US" dirty="0"/>
              <a:t>: “Well, if you had thought longer and harder about the requirements up front, you would have found that feature then instead of now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8045648" y="2500313"/>
            <a:ext cx="401837" cy="946547"/>
          </a:xfrm>
          <a:custGeom>
            <a:avLst/>
            <a:gdLst/>
            <a:ahLst/>
            <a:cxnLst/>
            <a:rect l="0" t="0" r="0" b="0"/>
            <a:pathLst>
              <a:path w="401837" h="946547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35719" y="44648"/>
                </a:lnTo>
                <a:lnTo>
                  <a:pt x="53579" y="71437"/>
                </a:lnTo>
                <a:lnTo>
                  <a:pt x="71438" y="107156"/>
                </a:lnTo>
                <a:lnTo>
                  <a:pt x="98227" y="151804"/>
                </a:lnTo>
                <a:lnTo>
                  <a:pt x="116086" y="196453"/>
                </a:lnTo>
                <a:lnTo>
                  <a:pt x="142875" y="258960"/>
                </a:lnTo>
                <a:lnTo>
                  <a:pt x="169664" y="312538"/>
                </a:lnTo>
                <a:lnTo>
                  <a:pt x="196453" y="375046"/>
                </a:lnTo>
                <a:lnTo>
                  <a:pt x="232172" y="437554"/>
                </a:lnTo>
                <a:lnTo>
                  <a:pt x="258961" y="500062"/>
                </a:lnTo>
                <a:lnTo>
                  <a:pt x="285750" y="571499"/>
                </a:lnTo>
                <a:lnTo>
                  <a:pt x="312539" y="634007"/>
                </a:lnTo>
                <a:lnTo>
                  <a:pt x="330398" y="687585"/>
                </a:lnTo>
                <a:lnTo>
                  <a:pt x="348257" y="741163"/>
                </a:lnTo>
                <a:lnTo>
                  <a:pt x="366117" y="794741"/>
                </a:lnTo>
                <a:lnTo>
                  <a:pt x="375047" y="839390"/>
                </a:lnTo>
                <a:lnTo>
                  <a:pt x="383976" y="875108"/>
                </a:lnTo>
                <a:lnTo>
                  <a:pt x="392906" y="901898"/>
                </a:lnTo>
                <a:lnTo>
                  <a:pt x="401836" y="928687"/>
                </a:lnTo>
                <a:lnTo>
                  <a:pt x="401836" y="937616"/>
                </a:lnTo>
                <a:lnTo>
                  <a:pt x="401836" y="946546"/>
                </a:lnTo>
                <a:lnTo>
                  <a:pt x="401836" y="937616"/>
                </a:lnTo>
                <a:lnTo>
                  <a:pt x="401836" y="910827"/>
                </a:lnTo>
                <a:lnTo>
                  <a:pt x="401836" y="9108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867055" y="2518172"/>
            <a:ext cx="544711" cy="910829"/>
          </a:xfrm>
          <a:custGeom>
            <a:avLst/>
            <a:gdLst/>
            <a:ahLst/>
            <a:cxnLst/>
            <a:rect l="0" t="0" r="0" b="0"/>
            <a:pathLst>
              <a:path w="544711" h="910829">
                <a:moveTo>
                  <a:pt x="544710" y="0"/>
                </a:moveTo>
                <a:lnTo>
                  <a:pt x="544710" y="8930"/>
                </a:lnTo>
                <a:lnTo>
                  <a:pt x="544710" y="26789"/>
                </a:lnTo>
                <a:lnTo>
                  <a:pt x="544710" y="62508"/>
                </a:lnTo>
                <a:lnTo>
                  <a:pt x="526850" y="107156"/>
                </a:lnTo>
                <a:lnTo>
                  <a:pt x="517921" y="160734"/>
                </a:lnTo>
                <a:lnTo>
                  <a:pt x="491132" y="223242"/>
                </a:lnTo>
                <a:lnTo>
                  <a:pt x="464343" y="294679"/>
                </a:lnTo>
                <a:lnTo>
                  <a:pt x="428624" y="375046"/>
                </a:lnTo>
                <a:lnTo>
                  <a:pt x="375046" y="455414"/>
                </a:lnTo>
                <a:lnTo>
                  <a:pt x="321468" y="526851"/>
                </a:lnTo>
                <a:lnTo>
                  <a:pt x="258961" y="607218"/>
                </a:lnTo>
                <a:lnTo>
                  <a:pt x="196453" y="687585"/>
                </a:lnTo>
                <a:lnTo>
                  <a:pt x="133945" y="750093"/>
                </a:lnTo>
                <a:lnTo>
                  <a:pt x="89297" y="812601"/>
                </a:lnTo>
                <a:lnTo>
                  <a:pt x="44648" y="866179"/>
                </a:lnTo>
                <a:lnTo>
                  <a:pt x="17859" y="901898"/>
                </a:lnTo>
                <a:lnTo>
                  <a:pt x="0" y="910828"/>
                </a:lnTo>
                <a:lnTo>
                  <a:pt x="0" y="9108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054578" y="4661296"/>
            <a:ext cx="491133" cy="973337"/>
          </a:xfrm>
          <a:custGeom>
            <a:avLst/>
            <a:gdLst/>
            <a:ahLst/>
            <a:cxnLst/>
            <a:rect l="0" t="0" r="0" b="0"/>
            <a:pathLst>
              <a:path w="491133" h="97333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8930" y="53579"/>
                </a:lnTo>
                <a:lnTo>
                  <a:pt x="26789" y="80368"/>
                </a:lnTo>
                <a:lnTo>
                  <a:pt x="53578" y="125016"/>
                </a:lnTo>
                <a:lnTo>
                  <a:pt x="80367" y="178594"/>
                </a:lnTo>
                <a:lnTo>
                  <a:pt x="107156" y="232173"/>
                </a:lnTo>
                <a:lnTo>
                  <a:pt x="142874" y="285751"/>
                </a:lnTo>
                <a:lnTo>
                  <a:pt x="187523" y="339329"/>
                </a:lnTo>
                <a:lnTo>
                  <a:pt x="223242" y="401837"/>
                </a:lnTo>
                <a:lnTo>
                  <a:pt x="258960" y="455415"/>
                </a:lnTo>
                <a:lnTo>
                  <a:pt x="285749" y="517923"/>
                </a:lnTo>
                <a:lnTo>
                  <a:pt x="321468" y="580431"/>
                </a:lnTo>
                <a:lnTo>
                  <a:pt x="339327" y="642938"/>
                </a:lnTo>
                <a:lnTo>
                  <a:pt x="366117" y="696517"/>
                </a:lnTo>
                <a:lnTo>
                  <a:pt x="383976" y="759024"/>
                </a:lnTo>
                <a:lnTo>
                  <a:pt x="401835" y="812602"/>
                </a:lnTo>
                <a:lnTo>
                  <a:pt x="419695" y="857251"/>
                </a:lnTo>
                <a:lnTo>
                  <a:pt x="437554" y="901899"/>
                </a:lnTo>
                <a:lnTo>
                  <a:pt x="446484" y="937617"/>
                </a:lnTo>
                <a:lnTo>
                  <a:pt x="464343" y="955477"/>
                </a:lnTo>
                <a:lnTo>
                  <a:pt x="473273" y="973336"/>
                </a:lnTo>
                <a:lnTo>
                  <a:pt x="482202" y="973336"/>
                </a:lnTo>
                <a:lnTo>
                  <a:pt x="491132" y="964406"/>
                </a:lnTo>
                <a:lnTo>
                  <a:pt x="491132" y="928688"/>
                </a:lnTo>
                <a:lnTo>
                  <a:pt x="491132" y="9286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920633" y="4616648"/>
            <a:ext cx="508992" cy="964407"/>
          </a:xfrm>
          <a:custGeom>
            <a:avLst/>
            <a:gdLst/>
            <a:ahLst/>
            <a:cxnLst/>
            <a:rect l="0" t="0" r="0" b="0"/>
            <a:pathLst>
              <a:path w="508992" h="964407">
                <a:moveTo>
                  <a:pt x="508991" y="0"/>
                </a:moveTo>
                <a:lnTo>
                  <a:pt x="508991" y="8930"/>
                </a:lnTo>
                <a:lnTo>
                  <a:pt x="508991" y="8930"/>
                </a:lnTo>
                <a:lnTo>
                  <a:pt x="508991" y="8930"/>
                </a:lnTo>
                <a:lnTo>
                  <a:pt x="500062" y="17859"/>
                </a:lnTo>
                <a:lnTo>
                  <a:pt x="491132" y="35719"/>
                </a:lnTo>
                <a:lnTo>
                  <a:pt x="473272" y="71438"/>
                </a:lnTo>
                <a:lnTo>
                  <a:pt x="455413" y="125016"/>
                </a:lnTo>
                <a:lnTo>
                  <a:pt x="428624" y="205383"/>
                </a:lnTo>
                <a:lnTo>
                  <a:pt x="392905" y="294680"/>
                </a:lnTo>
                <a:lnTo>
                  <a:pt x="330397" y="392907"/>
                </a:lnTo>
                <a:lnTo>
                  <a:pt x="258961" y="500063"/>
                </a:lnTo>
                <a:lnTo>
                  <a:pt x="178594" y="616149"/>
                </a:lnTo>
                <a:lnTo>
                  <a:pt x="107156" y="714375"/>
                </a:lnTo>
                <a:lnTo>
                  <a:pt x="53578" y="812602"/>
                </a:lnTo>
                <a:lnTo>
                  <a:pt x="17859" y="884040"/>
                </a:lnTo>
                <a:lnTo>
                  <a:pt x="0" y="937618"/>
                </a:lnTo>
                <a:lnTo>
                  <a:pt x="8930" y="964406"/>
                </a:lnTo>
                <a:lnTo>
                  <a:pt x="8930" y="9644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53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Conextra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60734" y="892969"/>
            <a:ext cx="3357564" cy="1116211"/>
          </a:xfrm>
          <a:custGeom>
            <a:avLst/>
            <a:gdLst/>
            <a:ahLst/>
            <a:cxnLst/>
            <a:rect l="0" t="0" r="0" b="0"/>
            <a:pathLst>
              <a:path w="3357564" h="1116211">
                <a:moveTo>
                  <a:pt x="2920008" y="133945"/>
                </a:moveTo>
                <a:lnTo>
                  <a:pt x="2920008" y="133945"/>
                </a:lnTo>
                <a:lnTo>
                  <a:pt x="2920008" y="125015"/>
                </a:lnTo>
                <a:lnTo>
                  <a:pt x="2920008" y="125015"/>
                </a:lnTo>
                <a:lnTo>
                  <a:pt x="2920008" y="116086"/>
                </a:lnTo>
                <a:lnTo>
                  <a:pt x="2920008" y="116086"/>
                </a:lnTo>
                <a:lnTo>
                  <a:pt x="2911079" y="116086"/>
                </a:lnTo>
                <a:lnTo>
                  <a:pt x="2902149" y="116086"/>
                </a:lnTo>
                <a:lnTo>
                  <a:pt x="2893219" y="107156"/>
                </a:lnTo>
                <a:lnTo>
                  <a:pt x="2884289" y="107156"/>
                </a:lnTo>
                <a:lnTo>
                  <a:pt x="2866430" y="98226"/>
                </a:lnTo>
                <a:lnTo>
                  <a:pt x="2857500" y="98226"/>
                </a:lnTo>
                <a:lnTo>
                  <a:pt x="2839641" y="98226"/>
                </a:lnTo>
                <a:lnTo>
                  <a:pt x="2812852" y="89297"/>
                </a:lnTo>
                <a:lnTo>
                  <a:pt x="2786063" y="89297"/>
                </a:lnTo>
                <a:lnTo>
                  <a:pt x="2759274" y="89297"/>
                </a:lnTo>
                <a:lnTo>
                  <a:pt x="2723555" y="89297"/>
                </a:lnTo>
                <a:lnTo>
                  <a:pt x="2687836" y="89297"/>
                </a:lnTo>
                <a:lnTo>
                  <a:pt x="2643188" y="89297"/>
                </a:lnTo>
                <a:lnTo>
                  <a:pt x="2607469" y="80367"/>
                </a:lnTo>
                <a:lnTo>
                  <a:pt x="2562821" y="80367"/>
                </a:lnTo>
                <a:lnTo>
                  <a:pt x="2518172" y="71437"/>
                </a:lnTo>
                <a:lnTo>
                  <a:pt x="2473524" y="71437"/>
                </a:lnTo>
                <a:lnTo>
                  <a:pt x="2419946" y="62507"/>
                </a:lnTo>
                <a:lnTo>
                  <a:pt x="2375297" y="62507"/>
                </a:lnTo>
                <a:lnTo>
                  <a:pt x="2330649" y="53578"/>
                </a:lnTo>
                <a:lnTo>
                  <a:pt x="2277071" y="44648"/>
                </a:lnTo>
                <a:lnTo>
                  <a:pt x="2223493" y="44648"/>
                </a:lnTo>
                <a:lnTo>
                  <a:pt x="2169914" y="44648"/>
                </a:lnTo>
                <a:lnTo>
                  <a:pt x="2116336" y="35718"/>
                </a:lnTo>
                <a:lnTo>
                  <a:pt x="2053829" y="35718"/>
                </a:lnTo>
                <a:lnTo>
                  <a:pt x="2000250" y="35718"/>
                </a:lnTo>
                <a:lnTo>
                  <a:pt x="1946672" y="26789"/>
                </a:lnTo>
                <a:lnTo>
                  <a:pt x="1884164" y="26789"/>
                </a:lnTo>
                <a:lnTo>
                  <a:pt x="1821657" y="17859"/>
                </a:lnTo>
                <a:lnTo>
                  <a:pt x="1768079" y="17859"/>
                </a:lnTo>
                <a:lnTo>
                  <a:pt x="1705571" y="8929"/>
                </a:lnTo>
                <a:lnTo>
                  <a:pt x="1651993" y="8929"/>
                </a:lnTo>
                <a:lnTo>
                  <a:pt x="1589485" y="8929"/>
                </a:lnTo>
                <a:lnTo>
                  <a:pt x="1535907" y="0"/>
                </a:lnTo>
                <a:lnTo>
                  <a:pt x="1473399" y="0"/>
                </a:lnTo>
                <a:lnTo>
                  <a:pt x="1410891" y="0"/>
                </a:lnTo>
                <a:lnTo>
                  <a:pt x="1357313" y="0"/>
                </a:lnTo>
                <a:lnTo>
                  <a:pt x="1294805" y="0"/>
                </a:lnTo>
                <a:lnTo>
                  <a:pt x="1241227" y="0"/>
                </a:lnTo>
                <a:lnTo>
                  <a:pt x="1187649" y="8929"/>
                </a:lnTo>
                <a:lnTo>
                  <a:pt x="1125141" y="8929"/>
                </a:lnTo>
                <a:lnTo>
                  <a:pt x="1071563" y="17859"/>
                </a:lnTo>
                <a:lnTo>
                  <a:pt x="1017985" y="17859"/>
                </a:lnTo>
                <a:lnTo>
                  <a:pt x="964407" y="26789"/>
                </a:lnTo>
                <a:lnTo>
                  <a:pt x="910829" y="35718"/>
                </a:lnTo>
                <a:lnTo>
                  <a:pt x="857250" y="44648"/>
                </a:lnTo>
                <a:lnTo>
                  <a:pt x="812602" y="53578"/>
                </a:lnTo>
                <a:lnTo>
                  <a:pt x="759024" y="71437"/>
                </a:lnTo>
                <a:lnTo>
                  <a:pt x="705446" y="89297"/>
                </a:lnTo>
                <a:lnTo>
                  <a:pt x="651868" y="107156"/>
                </a:lnTo>
                <a:lnTo>
                  <a:pt x="598290" y="125015"/>
                </a:lnTo>
                <a:lnTo>
                  <a:pt x="553641" y="142875"/>
                </a:lnTo>
                <a:lnTo>
                  <a:pt x="508993" y="160734"/>
                </a:lnTo>
                <a:lnTo>
                  <a:pt x="464344" y="178593"/>
                </a:lnTo>
                <a:lnTo>
                  <a:pt x="419696" y="196453"/>
                </a:lnTo>
                <a:lnTo>
                  <a:pt x="383977" y="214312"/>
                </a:lnTo>
                <a:lnTo>
                  <a:pt x="357188" y="223242"/>
                </a:lnTo>
                <a:lnTo>
                  <a:pt x="330399" y="232172"/>
                </a:lnTo>
                <a:lnTo>
                  <a:pt x="312540" y="241101"/>
                </a:lnTo>
                <a:lnTo>
                  <a:pt x="294680" y="250031"/>
                </a:lnTo>
                <a:lnTo>
                  <a:pt x="267891" y="267890"/>
                </a:lnTo>
                <a:lnTo>
                  <a:pt x="232172" y="285750"/>
                </a:lnTo>
                <a:lnTo>
                  <a:pt x="205383" y="312539"/>
                </a:lnTo>
                <a:lnTo>
                  <a:pt x="169665" y="330398"/>
                </a:lnTo>
                <a:lnTo>
                  <a:pt x="133946" y="357187"/>
                </a:lnTo>
                <a:lnTo>
                  <a:pt x="98227" y="383976"/>
                </a:lnTo>
                <a:lnTo>
                  <a:pt x="89297" y="392906"/>
                </a:lnTo>
                <a:lnTo>
                  <a:pt x="71438" y="410765"/>
                </a:lnTo>
                <a:lnTo>
                  <a:pt x="53579" y="437554"/>
                </a:lnTo>
                <a:lnTo>
                  <a:pt x="35719" y="455414"/>
                </a:lnTo>
                <a:lnTo>
                  <a:pt x="26790" y="482203"/>
                </a:lnTo>
                <a:lnTo>
                  <a:pt x="8930" y="508992"/>
                </a:lnTo>
                <a:lnTo>
                  <a:pt x="0" y="544710"/>
                </a:lnTo>
                <a:lnTo>
                  <a:pt x="0" y="580429"/>
                </a:lnTo>
                <a:lnTo>
                  <a:pt x="0" y="616148"/>
                </a:lnTo>
                <a:lnTo>
                  <a:pt x="0" y="642937"/>
                </a:lnTo>
                <a:lnTo>
                  <a:pt x="0" y="687585"/>
                </a:lnTo>
                <a:lnTo>
                  <a:pt x="8930" y="714375"/>
                </a:lnTo>
                <a:lnTo>
                  <a:pt x="26790" y="750093"/>
                </a:lnTo>
                <a:lnTo>
                  <a:pt x="35719" y="785812"/>
                </a:lnTo>
                <a:lnTo>
                  <a:pt x="89297" y="866179"/>
                </a:lnTo>
                <a:lnTo>
                  <a:pt x="142875" y="919757"/>
                </a:lnTo>
                <a:lnTo>
                  <a:pt x="196454" y="964406"/>
                </a:lnTo>
                <a:lnTo>
                  <a:pt x="258961" y="1000125"/>
                </a:lnTo>
                <a:lnTo>
                  <a:pt x="312540" y="1017984"/>
                </a:lnTo>
                <a:lnTo>
                  <a:pt x="366118" y="1035843"/>
                </a:lnTo>
                <a:lnTo>
                  <a:pt x="410766" y="1053703"/>
                </a:lnTo>
                <a:lnTo>
                  <a:pt x="464344" y="1071562"/>
                </a:lnTo>
                <a:lnTo>
                  <a:pt x="508993" y="1080492"/>
                </a:lnTo>
                <a:lnTo>
                  <a:pt x="553641" y="1089421"/>
                </a:lnTo>
                <a:lnTo>
                  <a:pt x="616149" y="1098351"/>
                </a:lnTo>
                <a:lnTo>
                  <a:pt x="669727" y="1107281"/>
                </a:lnTo>
                <a:lnTo>
                  <a:pt x="732235" y="1116210"/>
                </a:lnTo>
                <a:lnTo>
                  <a:pt x="794743" y="1116210"/>
                </a:lnTo>
                <a:lnTo>
                  <a:pt x="866180" y="1116210"/>
                </a:lnTo>
                <a:lnTo>
                  <a:pt x="928688" y="1116210"/>
                </a:lnTo>
                <a:lnTo>
                  <a:pt x="1000125" y="1116210"/>
                </a:lnTo>
                <a:lnTo>
                  <a:pt x="1062633" y="1116210"/>
                </a:lnTo>
                <a:lnTo>
                  <a:pt x="1125141" y="1116210"/>
                </a:lnTo>
                <a:lnTo>
                  <a:pt x="1196579" y="1116210"/>
                </a:lnTo>
                <a:lnTo>
                  <a:pt x="1259086" y="1116210"/>
                </a:lnTo>
                <a:lnTo>
                  <a:pt x="1330524" y="1116210"/>
                </a:lnTo>
                <a:lnTo>
                  <a:pt x="1401961" y="1116210"/>
                </a:lnTo>
                <a:lnTo>
                  <a:pt x="1473399" y="1116210"/>
                </a:lnTo>
                <a:lnTo>
                  <a:pt x="1544836" y="1116210"/>
                </a:lnTo>
                <a:lnTo>
                  <a:pt x="1616274" y="1116210"/>
                </a:lnTo>
                <a:lnTo>
                  <a:pt x="1687711" y="1107281"/>
                </a:lnTo>
                <a:lnTo>
                  <a:pt x="1759149" y="1107281"/>
                </a:lnTo>
                <a:lnTo>
                  <a:pt x="1839516" y="1098351"/>
                </a:lnTo>
                <a:lnTo>
                  <a:pt x="1910954" y="1089421"/>
                </a:lnTo>
                <a:lnTo>
                  <a:pt x="1982391" y="1080492"/>
                </a:lnTo>
                <a:lnTo>
                  <a:pt x="2062758" y="1062632"/>
                </a:lnTo>
                <a:lnTo>
                  <a:pt x="2134196" y="1053703"/>
                </a:lnTo>
                <a:lnTo>
                  <a:pt x="2196704" y="1053703"/>
                </a:lnTo>
                <a:lnTo>
                  <a:pt x="2259211" y="1044773"/>
                </a:lnTo>
                <a:lnTo>
                  <a:pt x="2321719" y="1035843"/>
                </a:lnTo>
                <a:lnTo>
                  <a:pt x="2384227" y="1026914"/>
                </a:lnTo>
                <a:lnTo>
                  <a:pt x="2446735" y="1017984"/>
                </a:lnTo>
                <a:lnTo>
                  <a:pt x="2509243" y="1009054"/>
                </a:lnTo>
                <a:lnTo>
                  <a:pt x="2571750" y="991195"/>
                </a:lnTo>
                <a:lnTo>
                  <a:pt x="2625329" y="982265"/>
                </a:lnTo>
                <a:lnTo>
                  <a:pt x="2687836" y="964406"/>
                </a:lnTo>
                <a:lnTo>
                  <a:pt x="2741414" y="937617"/>
                </a:lnTo>
                <a:lnTo>
                  <a:pt x="2794993" y="919757"/>
                </a:lnTo>
                <a:lnTo>
                  <a:pt x="2848571" y="892968"/>
                </a:lnTo>
                <a:lnTo>
                  <a:pt x="2893219" y="875109"/>
                </a:lnTo>
                <a:lnTo>
                  <a:pt x="2937868" y="857250"/>
                </a:lnTo>
                <a:lnTo>
                  <a:pt x="2982516" y="839390"/>
                </a:lnTo>
                <a:lnTo>
                  <a:pt x="3018235" y="821531"/>
                </a:lnTo>
                <a:lnTo>
                  <a:pt x="3062883" y="812601"/>
                </a:lnTo>
                <a:lnTo>
                  <a:pt x="3089672" y="794742"/>
                </a:lnTo>
                <a:lnTo>
                  <a:pt x="3125391" y="776882"/>
                </a:lnTo>
                <a:lnTo>
                  <a:pt x="3161110" y="759023"/>
                </a:lnTo>
                <a:lnTo>
                  <a:pt x="3187899" y="741164"/>
                </a:lnTo>
                <a:lnTo>
                  <a:pt x="3214688" y="714375"/>
                </a:lnTo>
                <a:lnTo>
                  <a:pt x="3250407" y="687585"/>
                </a:lnTo>
                <a:lnTo>
                  <a:pt x="3277196" y="651867"/>
                </a:lnTo>
                <a:lnTo>
                  <a:pt x="3295055" y="616148"/>
                </a:lnTo>
                <a:lnTo>
                  <a:pt x="3312914" y="580429"/>
                </a:lnTo>
                <a:lnTo>
                  <a:pt x="3330774" y="535781"/>
                </a:lnTo>
                <a:lnTo>
                  <a:pt x="3348633" y="500062"/>
                </a:lnTo>
                <a:lnTo>
                  <a:pt x="3357563" y="455414"/>
                </a:lnTo>
                <a:lnTo>
                  <a:pt x="3357563" y="419695"/>
                </a:lnTo>
                <a:lnTo>
                  <a:pt x="3348633" y="392906"/>
                </a:lnTo>
                <a:lnTo>
                  <a:pt x="3339704" y="357187"/>
                </a:lnTo>
                <a:lnTo>
                  <a:pt x="3339704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68203" y="991195"/>
            <a:ext cx="687587" cy="187525"/>
          </a:xfrm>
          <a:custGeom>
            <a:avLst/>
            <a:gdLst/>
            <a:ahLst/>
            <a:cxnLst/>
            <a:rect l="0" t="0" r="0" b="0"/>
            <a:pathLst>
              <a:path w="687587" h="187525">
                <a:moveTo>
                  <a:pt x="687586" y="187524"/>
                </a:moveTo>
                <a:lnTo>
                  <a:pt x="651867" y="160735"/>
                </a:lnTo>
                <a:lnTo>
                  <a:pt x="598289" y="133946"/>
                </a:lnTo>
                <a:lnTo>
                  <a:pt x="544711" y="98227"/>
                </a:lnTo>
                <a:lnTo>
                  <a:pt x="482203" y="71438"/>
                </a:lnTo>
                <a:lnTo>
                  <a:pt x="410766" y="44649"/>
                </a:lnTo>
                <a:lnTo>
                  <a:pt x="330399" y="17860"/>
                </a:lnTo>
                <a:lnTo>
                  <a:pt x="241102" y="8930"/>
                </a:lnTo>
                <a:lnTo>
                  <a:pt x="12501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75422" y="2437804"/>
            <a:ext cx="125017" cy="1357314"/>
          </a:xfrm>
          <a:custGeom>
            <a:avLst/>
            <a:gdLst/>
            <a:ahLst/>
            <a:cxnLst/>
            <a:rect l="0" t="0" r="0" b="0"/>
            <a:pathLst>
              <a:path w="125017" h="1357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107157"/>
                </a:lnTo>
                <a:lnTo>
                  <a:pt x="17859" y="142876"/>
                </a:lnTo>
                <a:lnTo>
                  <a:pt x="26789" y="187524"/>
                </a:lnTo>
                <a:lnTo>
                  <a:pt x="35719" y="241102"/>
                </a:lnTo>
                <a:lnTo>
                  <a:pt x="44648" y="285751"/>
                </a:lnTo>
                <a:lnTo>
                  <a:pt x="44648" y="348259"/>
                </a:lnTo>
                <a:lnTo>
                  <a:pt x="53578" y="410766"/>
                </a:lnTo>
                <a:lnTo>
                  <a:pt x="53578" y="473274"/>
                </a:lnTo>
                <a:lnTo>
                  <a:pt x="53578" y="535782"/>
                </a:lnTo>
                <a:lnTo>
                  <a:pt x="53578" y="598289"/>
                </a:lnTo>
                <a:lnTo>
                  <a:pt x="53578" y="660797"/>
                </a:lnTo>
                <a:lnTo>
                  <a:pt x="62508" y="723305"/>
                </a:lnTo>
                <a:lnTo>
                  <a:pt x="71437" y="776883"/>
                </a:lnTo>
                <a:lnTo>
                  <a:pt x="71437" y="839391"/>
                </a:lnTo>
                <a:lnTo>
                  <a:pt x="89297" y="884039"/>
                </a:lnTo>
                <a:lnTo>
                  <a:pt x="98226" y="937617"/>
                </a:lnTo>
                <a:lnTo>
                  <a:pt x="107156" y="982266"/>
                </a:lnTo>
                <a:lnTo>
                  <a:pt x="116086" y="1035844"/>
                </a:lnTo>
                <a:lnTo>
                  <a:pt x="116086" y="1080492"/>
                </a:lnTo>
                <a:lnTo>
                  <a:pt x="125016" y="1125141"/>
                </a:lnTo>
                <a:lnTo>
                  <a:pt x="125016" y="1169789"/>
                </a:lnTo>
                <a:lnTo>
                  <a:pt x="125016" y="1214438"/>
                </a:lnTo>
                <a:lnTo>
                  <a:pt x="116086" y="1259086"/>
                </a:lnTo>
                <a:lnTo>
                  <a:pt x="107156" y="1303735"/>
                </a:lnTo>
                <a:lnTo>
                  <a:pt x="98226" y="1339453"/>
                </a:lnTo>
                <a:lnTo>
                  <a:pt x="89297" y="1357313"/>
                </a:lnTo>
                <a:lnTo>
                  <a:pt x="89297" y="1357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11141" y="2312789"/>
            <a:ext cx="2839641" cy="53579"/>
          </a:xfrm>
          <a:custGeom>
            <a:avLst/>
            <a:gdLst/>
            <a:ahLst/>
            <a:cxnLst/>
            <a:rect l="0" t="0" r="0" b="0"/>
            <a:pathLst>
              <a:path w="2839641" h="5357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44648"/>
                </a:lnTo>
                <a:lnTo>
                  <a:pt x="89297" y="44648"/>
                </a:lnTo>
                <a:lnTo>
                  <a:pt x="125015" y="53578"/>
                </a:lnTo>
                <a:lnTo>
                  <a:pt x="160734" y="53578"/>
                </a:lnTo>
                <a:lnTo>
                  <a:pt x="214312" y="53578"/>
                </a:lnTo>
                <a:lnTo>
                  <a:pt x="258961" y="44648"/>
                </a:lnTo>
                <a:lnTo>
                  <a:pt x="312539" y="44648"/>
                </a:lnTo>
                <a:lnTo>
                  <a:pt x="366117" y="35719"/>
                </a:lnTo>
                <a:lnTo>
                  <a:pt x="419695" y="35719"/>
                </a:lnTo>
                <a:lnTo>
                  <a:pt x="473273" y="26789"/>
                </a:lnTo>
                <a:lnTo>
                  <a:pt x="535781" y="26789"/>
                </a:lnTo>
                <a:lnTo>
                  <a:pt x="598289" y="26789"/>
                </a:lnTo>
                <a:lnTo>
                  <a:pt x="669726" y="26789"/>
                </a:lnTo>
                <a:lnTo>
                  <a:pt x="732234" y="17859"/>
                </a:lnTo>
                <a:lnTo>
                  <a:pt x="803672" y="17859"/>
                </a:lnTo>
                <a:lnTo>
                  <a:pt x="866179" y="17859"/>
                </a:lnTo>
                <a:lnTo>
                  <a:pt x="937617" y="17859"/>
                </a:lnTo>
                <a:lnTo>
                  <a:pt x="1009054" y="17859"/>
                </a:lnTo>
                <a:lnTo>
                  <a:pt x="1080492" y="8930"/>
                </a:lnTo>
                <a:lnTo>
                  <a:pt x="1160859" y="8930"/>
                </a:lnTo>
                <a:lnTo>
                  <a:pt x="1232297" y="8930"/>
                </a:lnTo>
                <a:lnTo>
                  <a:pt x="1303734" y="0"/>
                </a:lnTo>
                <a:lnTo>
                  <a:pt x="1384101" y="0"/>
                </a:lnTo>
                <a:lnTo>
                  <a:pt x="1464468" y="0"/>
                </a:lnTo>
                <a:lnTo>
                  <a:pt x="1544836" y="0"/>
                </a:lnTo>
                <a:lnTo>
                  <a:pt x="1625203" y="0"/>
                </a:lnTo>
                <a:lnTo>
                  <a:pt x="1705570" y="0"/>
                </a:lnTo>
                <a:lnTo>
                  <a:pt x="1794867" y="0"/>
                </a:lnTo>
                <a:lnTo>
                  <a:pt x="1875234" y="0"/>
                </a:lnTo>
                <a:lnTo>
                  <a:pt x="1955601" y="0"/>
                </a:lnTo>
                <a:lnTo>
                  <a:pt x="2027039" y="8930"/>
                </a:lnTo>
                <a:lnTo>
                  <a:pt x="2098476" y="8930"/>
                </a:lnTo>
                <a:lnTo>
                  <a:pt x="2178843" y="8930"/>
                </a:lnTo>
                <a:lnTo>
                  <a:pt x="2250281" y="17859"/>
                </a:lnTo>
                <a:lnTo>
                  <a:pt x="2321718" y="17859"/>
                </a:lnTo>
                <a:lnTo>
                  <a:pt x="2393156" y="17859"/>
                </a:lnTo>
                <a:lnTo>
                  <a:pt x="2464593" y="17859"/>
                </a:lnTo>
                <a:lnTo>
                  <a:pt x="2527101" y="17859"/>
                </a:lnTo>
                <a:lnTo>
                  <a:pt x="2598539" y="17859"/>
                </a:lnTo>
                <a:lnTo>
                  <a:pt x="2669976" y="17859"/>
                </a:lnTo>
                <a:lnTo>
                  <a:pt x="2732484" y="17859"/>
                </a:lnTo>
                <a:lnTo>
                  <a:pt x="2794992" y="17859"/>
                </a:lnTo>
                <a:lnTo>
                  <a:pt x="2839640" y="8930"/>
                </a:lnTo>
                <a:lnTo>
                  <a:pt x="283964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59711" y="2348508"/>
            <a:ext cx="80368" cy="1482329"/>
          </a:xfrm>
          <a:custGeom>
            <a:avLst/>
            <a:gdLst/>
            <a:ahLst/>
            <a:cxnLst/>
            <a:rect l="0" t="0" r="0" b="0"/>
            <a:pathLst>
              <a:path w="80368" h="148232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42875"/>
                </a:lnTo>
                <a:lnTo>
                  <a:pt x="26789" y="187523"/>
                </a:lnTo>
                <a:lnTo>
                  <a:pt x="26789" y="232172"/>
                </a:lnTo>
                <a:lnTo>
                  <a:pt x="26789" y="285750"/>
                </a:lnTo>
                <a:lnTo>
                  <a:pt x="17859" y="339328"/>
                </a:lnTo>
                <a:lnTo>
                  <a:pt x="17859" y="392906"/>
                </a:lnTo>
                <a:lnTo>
                  <a:pt x="17859" y="455413"/>
                </a:lnTo>
                <a:lnTo>
                  <a:pt x="17859" y="517921"/>
                </a:lnTo>
                <a:lnTo>
                  <a:pt x="17859" y="589359"/>
                </a:lnTo>
                <a:lnTo>
                  <a:pt x="17859" y="651867"/>
                </a:lnTo>
                <a:lnTo>
                  <a:pt x="17859" y="723304"/>
                </a:lnTo>
                <a:lnTo>
                  <a:pt x="17859" y="794742"/>
                </a:lnTo>
                <a:lnTo>
                  <a:pt x="26789" y="866179"/>
                </a:lnTo>
                <a:lnTo>
                  <a:pt x="26789" y="937617"/>
                </a:lnTo>
                <a:lnTo>
                  <a:pt x="35719" y="1000124"/>
                </a:lnTo>
                <a:lnTo>
                  <a:pt x="44648" y="1062632"/>
                </a:lnTo>
                <a:lnTo>
                  <a:pt x="44648" y="1125140"/>
                </a:lnTo>
                <a:lnTo>
                  <a:pt x="53578" y="1187648"/>
                </a:lnTo>
                <a:lnTo>
                  <a:pt x="53578" y="1241226"/>
                </a:lnTo>
                <a:lnTo>
                  <a:pt x="62508" y="1294804"/>
                </a:lnTo>
                <a:lnTo>
                  <a:pt x="62508" y="1330523"/>
                </a:lnTo>
                <a:lnTo>
                  <a:pt x="71437" y="1375171"/>
                </a:lnTo>
                <a:lnTo>
                  <a:pt x="71437" y="1401960"/>
                </a:lnTo>
                <a:lnTo>
                  <a:pt x="80367" y="1437679"/>
                </a:lnTo>
                <a:lnTo>
                  <a:pt x="80367" y="1455538"/>
                </a:lnTo>
                <a:lnTo>
                  <a:pt x="80367" y="1482328"/>
                </a:lnTo>
                <a:lnTo>
                  <a:pt x="80367" y="1482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80805" y="3741539"/>
            <a:ext cx="2821782" cy="178594"/>
          </a:xfrm>
          <a:custGeom>
            <a:avLst/>
            <a:gdLst/>
            <a:ahLst/>
            <a:cxnLst/>
            <a:rect l="0" t="0" r="0" b="0"/>
            <a:pathLst>
              <a:path w="2821782" h="178594">
                <a:moveTo>
                  <a:pt x="8929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44648" y="17859"/>
                </a:lnTo>
                <a:lnTo>
                  <a:pt x="62508" y="26789"/>
                </a:lnTo>
                <a:lnTo>
                  <a:pt x="98226" y="26789"/>
                </a:lnTo>
                <a:lnTo>
                  <a:pt x="133945" y="35718"/>
                </a:lnTo>
                <a:lnTo>
                  <a:pt x="169664" y="44648"/>
                </a:lnTo>
                <a:lnTo>
                  <a:pt x="214312" y="53578"/>
                </a:lnTo>
                <a:lnTo>
                  <a:pt x="258961" y="62507"/>
                </a:lnTo>
                <a:lnTo>
                  <a:pt x="312539" y="71437"/>
                </a:lnTo>
                <a:lnTo>
                  <a:pt x="375047" y="71437"/>
                </a:lnTo>
                <a:lnTo>
                  <a:pt x="428625" y="80367"/>
                </a:lnTo>
                <a:lnTo>
                  <a:pt x="500062" y="89297"/>
                </a:lnTo>
                <a:lnTo>
                  <a:pt x="562570" y="89297"/>
                </a:lnTo>
                <a:lnTo>
                  <a:pt x="634008" y="98226"/>
                </a:lnTo>
                <a:lnTo>
                  <a:pt x="714375" y="107156"/>
                </a:lnTo>
                <a:lnTo>
                  <a:pt x="794742" y="116086"/>
                </a:lnTo>
                <a:lnTo>
                  <a:pt x="875109" y="125015"/>
                </a:lnTo>
                <a:lnTo>
                  <a:pt x="964406" y="133945"/>
                </a:lnTo>
                <a:lnTo>
                  <a:pt x="1044773" y="142875"/>
                </a:lnTo>
                <a:lnTo>
                  <a:pt x="1134070" y="142875"/>
                </a:lnTo>
                <a:lnTo>
                  <a:pt x="1223367" y="151804"/>
                </a:lnTo>
                <a:lnTo>
                  <a:pt x="1303734" y="151804"/>
                </a:lnTo>
                <a:lnTo>
                  <a:pt x="1393031" y="151804"/>
                </a:lnTo>
                <a:lnTo>
                  <a:pt x="1482328" y="151804"/>
                </a:lnTo>
                <a:lnTo>
                  <a:pt x="1571625" y="151804"/>
                </a:lnTo>
                <a:lnTo>
                  <a:pt x="1651992" y="151804"/>
                </a:lnTo>
                <a:lnTo>
                  <a:pt x="1741289" y="160734"/>
                </a:lnTo>
                <a:lnTo>
                  <a:pt x="1830586" y="160734"/>
                </a:lnTo>
                <a:lnTo>
                  <a:pt x="1919883" y="160734"/>
                </a:lnTo>
                <a:lnTo>
                  <a:pt x="2009179" y="160734"/>
                </a:lnTo>
                <a:lnTo>
                  <a:pt x="2098476" y="160734"/>
                </a:lnTo>
                <a:lnTo>
                  <a:pt x="2178843" y="169664"/>
                </a:lnTo>
                <a:lnTo>
                  <a:pt x="2259211" y="169664"/>
                </a:lnTo>
                <a:lnTo>
                  <a:pt x="2339578" y="169664"/>
                </a:lnTo>
                <a:lnTo>
                  <a:pt x="2411015" y="169664"/>
                </a:lnTo>
                <a:lnTo>
                  <a:pt x="2473523" y="169664"/>
                </a:lnTo>
                <a:lnTo>
                  <a:pt x="2536031" y="169664"/>
                </a:lnTo>
                <a:lnTo>
                  <a:pt x="2589609" y="178593"/>
                </a:lnTo>
                <a:lnTo>
                  <a:pt x="2643187" y="169664"/>
                </a:lnTo>
                <a:lnTo>
                  <a:pt x="2687836" y="178593"/>
                </a:lnTo>
                <a:lnTo>
                  <a:pt x="2732484" y="178593"/>
                </a:lnTo>
                <a:lnTo>
                  <a:pt x="2768203" y="178593"/>
                </a:lnTo>
                <a:lnTo>
                  <a:pt x="2794992" y="169664"/>
                </a:lnTo>
                <a:lnTo>
                  <a:pt x="2812851" y="169664"/>
                </a:lnTo>
                <a:lnTo>
                  <a:pt x="2821781" y="160734"/>
                </a:lnTo>
                <a:lnTo>
                  <a:pt x="2821781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45148" y="1268016"/>
            <a:ext cx="375048" cy="517922"/>
          </a:xfrm>
          <a:custGeom>
            <a:avLst/>
            <a:gdLst/>
            <a:ahLst/>
            <a:cxnLst/>
            <a:rect l="0" t="0" r="0" b="0"/>
            <a:pathLst>
              <a:path w="375048" h="517922">
                <a:moveTo>
                  <a:pt x="375047" y="107156"/>
                </a:moveTo>
                <a:lnTo>
                  <a:pt x="375047" y="98226"/>
                </a:lnTo>
                <a:lnTo>
                  <a:pt x="375047" y="89297"/>
                </a:lnTo>
                <a:lnTo>
                  <a:pt x="375047" y="80367"/>
                </a:lnTo>
                <a:lnTo>
                  <a:pt x="375047" y="62507"/>
                </a:lnTo>
                <a:lnTo>
                  <a:pt x="375047" y="53578"/>
                </a:lnTo>
                <a:lnTo>
                  <a:pt x="375047" y="35718"/>
                </a:lnTo>
                <a:lnTo>
                  <a:pt x="366118" y="26789"/>
                </a:lnTo>
                <a:lnTo>
                  <a:pt x="357188" y="17859"/>
                </a:lnTo>
                <a:lnTo>
                  <a:pt x="348258" y="8929"/>
                </a:lnTo>
                <a:lnTo>
                  <a:pt x="339329" y="0"/>
                </a:lnTo>
                <a:lnTo>
                  <a:pt x="321469" y="8929"/>
                </a:lnTo>
                <a:lnTo>
                  <a:pt x="285750" y="8929"/>
                </a:lnTo>
                <a:lnTo>
                  <a:pt x="250032" y="26789"/>
                </a:lnTo>
                <a:lnTo>
                  <a:pt x="205383" y="44648"/>
                </a:lnTo>
                <a:lnTo>
                  <a:pt x="160735" y="53578"/>
                </a:lnTo>
                <a:lnTo>
                  <a:pt x="125016" y="71437"/>
                </a:lnTo>
                <a:lnTo>
                  <a:pt x="98227" y="89297"/>
                </a:lnTo>
                <a:lnTo>
                  <a:pt x="80368" y="107156"/>
                </a:lnTo>
                <a:lnTo>
                  <a:pt x="71438" y="116086"/>
                </a:lnTo>
                <a:lnTo>
                  <a:pt x="71438" y="133945"/>
                </a:lnTo>
                <a:lnTo>
                  <a:pt x="80368" y="142874"/>
                </a:lnTo>
                <a:lnTo>
                  <a:pt x="98227" y="160734"/>
                </a:lnTo>
                <a:lnTo>
                  <a:pt x="116086" y="178593"/>
                </a:lnTo>
                <a:lnTo>
                  <a:pt x="151805" y="196453"/>
                </a:lnTo>
                <a:lnTo>
                  <a:pt x="178594" y="214312"/>
                </a:lnTo>
                <a:lnTo>
                  <a:pt x="205383" y="232171"/>
                </a:lnTo>
                <a:lnTo>
                  <a:pt x="232172" y="258960"/>
                </a:lnTo>
                <a:lnTo>
                  <a:pt x="250032" y="285749"/>
                </a:lnTo>
                <a:lnTo>
                  <a:pt x="267891" y="312538"/>
                </a:lnTo>
                <a:lnTo>
                  <a:pt x="285750" y="339328"/>
                </a:lnTo>
                <a:lnTo>
                  <a:pt x="294680" y="366117"/>
                </a:lnTo>
                <a:lnTo>
                  <a:pt x="294680" y="392906"/>
                </a:lnTo>
                <a:lnTo>
                  <a:pt x="294680" y="419695"/>
                </a:lnTo>
                <a:lnTo>
                  <a:pt x="276821" y="446484"/>
                </a:lnTo>
                <a:lnTo>
                  <a:pt x="258961" y="464343"/>
                </a:lnTo>
                <a:lnTo>
                  <a:pt x="223243" y="491132"/>
                </a:lnTo>
                <a:lnTo>
                  <a:pt x="187524" y="508992"/>
                </a:lnTo>
                <a:lnTo>
                  <a:pt x="142875" y="517921"/>
                </a:lnTo>
                <a:lnTo>
                  <a:pt x="98227" y="517921"/>
                </a:lnTo>
                <a:lnTo>
                  <a:pt x="62508" y="517921"/>
                </a:lnTo>
                <a:lnTo>
                  <a:pt x="26790" y="500062"/>
                </a:lnTo>
                <a:lnTo>
                  <a:pt x="8930" y="473273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73773" y="1437679"/>
            <a:ext cx="285751" cy="250033"/>
          </a:xfrm>
          <a:custGeom>
            <a:avLst/>
            <a:gdLst/>
            <a:ahLst/>
            <a:cxnLst/>
            <a:rect l="0" t="0" r="0" b="0"/>
            <a:pathLst>
              <a:path w="285751" h="250033">
                <a:moveTo>
                  <a:pt x="17860" y="107157"/>
                </a:moveTo>
                <a:lnTo>
                  <a:pt x="893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5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23243"/>
                </a:lnTo>
                <a:lnTo>
                  <a:pt x="17860" y="232172"/>
                </a:lnTo>
                <a:lnTo>
                  <a:pt x="26790" y="241102"/>
                </a:lnTo>
                <a:lnTo>
                  <a:pt x="26790" y="250032"/>
                </a:lnTo>
                <a:lnTo>
                  <a:pt x="35719" y="250032"/>
                </a:lnTo>
                <a:lnTo>
                  <a:pt x="35719" y="250032"/>
                </a:lnTo>
                <a:lnTo>
                  <a:pt x="35719" y="241102"/>
                </a:lnTo>
                <a:lnTo>
                  <a:pt x="35719" y="232172"/>
                </a:lnTo>
                <a:lnTo>
                  <a:pt x="35719" y="214313"/>
                </a:lnTo>
                <a:lnTo>
                  <a:pt x="35719" y="196454"/>
                </a:lnTo>
                <a:lnTo>
                  <a:pt x="26790" y="169665"/>
                </a:lnTo>
                <a:lnTo>
                  <a:pt x="17860" y="142875"/>
                </a:lnTo>
                <a:lnTo>
                  <a:pt x="17860" y="125016"/>
                </a:lnTo>
                <a:lnTo>
                  <a:pt x="26790" y="107157"/>
                </a:lnTo>
                <a:lnTo>
                  <a:pt x="26790" y="89297"/>
                </a:lnTo>
                <a:lnTo>
                  <a:pt x="44649" y="71438"/>
                </a:lnTo>
                <a:lnTo>
                  <a:pt x="80368" y="62508"/>
                </a:lnTo>
                <a:lnTo>
                  <a:pt x="116086" y="44649"/>
                </a:lnTo>
                <a:lnTo>
                  <a:pt x="160735" y="35719"/>
                </a:lnTo>
                <a:lnTo>
                  <a:pt x="196454" y="26790"/>
                </a:lnTo>
                <a:lnTo>
                  <a:pt x="241102" y="17860"/>
                </a:lnTo>
                <a:lnTo>
                  <a:pt x="267891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95242" y="1553765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71438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0368"/>
                </a:lnTo>
                <a:lnTo>
                  <a:pt x="62508" y="53579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866680" y="1134070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0" y="893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089922" y="1303734"/>
            <a:ext cx="276821" cy="375048"/>
          </a:xfrm>
          <a:custGeom>
            <a:avLst/>
            <a:gdLst/>
            <a:ahLst/>
            <a:cxnLst/>
            <a:rect l="0" t="0" r="0" b="0"/>
            <a:pathLst>
              <a:path w="276821" h="37504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17859" y="71438"/>
                </a:lnTo>
                <a:lnTo>
                  <a:pt x="17859" y="107156"/>
                </a:lnTo>
                <a:lnTo>
                  <a:pt x="17859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303610"/>
                </a:lnTo>
                <a:lnTo>
                  <a:pt x="17859" y="321469"/>
                </a:lnTo>
                <a:lnTo>
                  <a:pt x="17859" y="339328"/>
                </a:lnTo>
                <a:lnTo>
                  <a:pt x="26789" y="348258"/>
                </a:lnTo>
                <a:lnTo>
                  <a:pt x="26789" y="366117"/>
                </a:lnTo>
                <a:lnTo>
                  <a:pt x="35719" y="375047"/>
                </a:lnTo>
                <a:lnTo>
                  <a:pt x="35719" y="375047"/>
                </a:lnTo>
                <a:lnTo>
                  <a:pt x="35719" y="366117"/>
                </a:lnTo>
                <a:lnTo>
                  <a:pt x="44648" y="348258"/>
                </a:lnTo>
                <a:lnTo>
                  <a:pt x="53578" y="321469"/>
                </a:lnTo>
                <a:lnTo>
                  <a:pt x="62508" y="285750"/>
                </a:lnTo>
                <a:lnTo>
                  <a:pt x="80367" y="250031"/>
                </a:lnTo>
                <a:lnTo>
                  <a:pt x="98226" y="205383"/>
                </a:lnTo>
                <a:lnTo>
                  <a:pt x="116086" y="169664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87523" y="107156"/>
                </a:lnTo>
                <a:lnTo>
                  <a:pt x="205383" y="107156"/>
                </a:lnTo>
                <a:lnTo>
                  <a:pt x="232172" y="116086"/>
                </a:lnTo>
                <a:lnTo>
                  <a:pt x="250031" y="133945"/>
                </a:lnTo>
                <a:lnTo>
                  <a:pt x="267891" y="160735"/>
                </a:lnTo>
                <a:lnTo>
                  <a:pt x="276820" y="196453"/>
                </a:lnTo>
                <a:lnTo>
                  <a:pt x="276820" y="223242"/>
                </a:lnTo>
                <a:lnTo>
                  <a:pt x="267891" y="250031"/>
                </a:lnTo>
                <a:lnTo>
                  <a:pt x="241101" y="276820"/>
                </a:lnTo>
                <a:lnTo>
                  <a:pt x="205383" y="303610"/>
                </a:lnTo>
                <a:lnTo>
                  <a:pt x="160734" y="330399"/>
                </a:lnTo>
                <a:lnTo>
                  <a:pt x="116086" y="339328"/>
                </a:lnTo>
                <a:lnTo>
                  <a:pt x="71437" y="348258"/>
                </a:lnTo>
                <a:lnTo>
                  <a:pt x="44648" y="348258"/>
                </a:lnTo>
                <a:lnTo>
                  <a:pt x="35719" y="339328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447109" y="1134070"/>
            <a:ext cx="44650" cy="455415"/>
          </a:xfrm>
          <a:custGeom>
            <a:avLst/>
            <a:gdLst/>
            <a:ahLst/>
            <a:cxnLst/>
            <a:rect l="0" t="0" r="0" b="0"/>
            <a:pathLst>
              <a:path w="44650" h="455415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116086"/>
                </a:lnTo>
                <a:lnTo>
                  <a:pt x="0" y="169664"/>
                </a:lnTo>
                <a:lnTo>
                  <a:pt x="0" y="223243"/>
                </a:lnTo>
                <a:lnTo>
                  <a:pt x="0" y="267891"/>
                </a:lnTo>
                <a:lnTo>
                  <a:pt x="0" y="312539"/>
                </a:lnTo>
                <a:lnTo>
                  <a:pt x="0" y="357188"/>
                </a:lnTo>
                <a:lnTo>
                  <a:pt x="8930" y="383977"/>
                </a:lnTo>
                <a:lnTo>
                  <a:pt x="17860" y="410766"/>
                </a:lnTo>
                <a:lnTo>
                  <a:pt x="17860" y="437555"/>
                </a:lnTo>
                <a:lnTo>
                  <a:pt x="26789" y="446484"/>
                </a:lnTo>
                <a:lnTo>
                  <a:pt x="35719" y="455414"/>
                </a:lnTo>
                <a:lnTo>
                  <a:pt x="35719" y="455414"/>
                </a:lnTo>
                <a:lnTo>
                  <a:pt x="44649" y="446484"/>
                </a:lnTo>
                <a:lnTo>
                  <a:pt x="44649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63195" y="1276945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8930" y="35719"/>
                </a:lnTo>
                <a:lnTo>
                  <a:pt x="17860" y="1786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456039" y="1232297"/>
            <a:ext cx="276821" cy="401837"/>
          </a:xfrm>
          <a:custGeom>
            <a:avLst/>
            <a:gdLst/>
            <a:ahLst/>
            <a:cxnLst/>
            <a:rect l="0" t="0" r="0" b="0"/>
            <a:pathLst>
              <a:path w="276821" h="401837">
                <a:moveTo>
                  <a:pt x="160734" y="17859"/>
                </a:moveTo>
                <a:lnTo>
                  <a:pt x="160734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32172" y="26789"/>
                </a:lnTo>
                <a:lnTo>
                  <a:pt x="241102" y="44648"/>
                </a:lnTo>
                <a:lnTo>
                  <a:pt x="258961" y="71437"/>
                </a:lnTo>
                <a:lnTo>
                  <a:pt x="267891" y="107156"/>
                </a:lnTo>
                <a:lnTo>
                  <a:pt x="276820" y="142875"/>
                </a:lnTo>
                <a:lnTo>
                  <a:pt x="276820" y="187523"/>
                </a:lnTo>
                <a:lnTo>
                  <a:pt x="267891" y="232172"/>
                </a:lnTo>
                <a:lnTo>
                  <a:pt x="241102" y="276820"/>
                </a:lnTo>
                <a:lnTo>
                  <a:pt x="205383" y="312539"/>
                </a:lnTo>
                <a:lnTo>
                  <a:pt x="169664" y="348257"/>
                </a:lnTo>
                <a:lnTo>
                  <a:pt x="133945" y="375047"/>
                </a:lnTo>
                <a:lnTo>
                  <a:pt x="89297" y="392906"/>
                </a:lnTo>
                <a:lnTo>
                  <a:pt x="62508" y="401836"/>
                </a:lnTo>
                <a:lnTo>
                  <a:pt x="35719" y="401836"/>
                </a:lnTo>
                <a:lnTo>
                  <a:pt x="17859" y="401836"/>
                </a:lnTo>
                <a:lnTo>
                  <a:pt x="8930" y="40183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929313" y="955476"/>
            <a:ext cx="17860" cy="562572"/>
          </a:xfrm>
          <a:custGeom>
            <a:avLst/>
            <a:gdLst/>
            <a:ahLst/>
            <a:cxnLst/>
            <a:rect l="0" t="0" r="0" b="0"/>
            <a:pathLst>
              <a:path w="17860" h="562572">
                <a:moveTo>
                  <a:pt x="17859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26790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96454"/>
                </a:lnTo>
                <a:lnTo>
                  <a:pt x="0" y="250032"/>
                </a:lnTo>
                <a:lnTo>
                  <a:pt x="0" y="303610"/>
                </a:lnTo>
                <a:lnTo>
                  <a:pt x="8929" y="357188"/>
                </a:lnTo>
                <a:lnTo>
                  <a:pt x="8929" y="401837"/>
                </a:lnTo>
                <a:lnTo>
                  <a:pt x="8929" y="446485"/>
                </a:lnTo>
                <a:lnTo>
                  <a:pt x="8929" y="491133"/>
                </a:lnTo>
                <a:lnTo>
                  <a:pt x="17859" y="526852"/>
                </a:lnTo>
                <a:lnTo>
                  <a:pt x="17859" y="562571"/>
                </a:lnTo>
                <a:lnTo>
                  <a:pt x="17859" y="5625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009680" y="1357313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7"/>
                </a:lnTo>
                <a:lnTo>
                  <a:pt x="0" y="62507"/>
                </a:lnTo>
                <a:lnTo>
                  <a:pt x="0" y="6250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80366"/>
                </a:lnTo>
                <a:lnTo>
                  <a:pt x="35718" y="80366"/>
                </a:lnTo>
                <a:lnTo>
                  <a:pt x="53578" y="89296"/>
                </a:lnTo>
                <a:lnTo>
                  <a:pt x="71437" y="80366"/>
                </a:lnTo>
                <a:lnTo>
                  <a:pt x="98226" y="80366"/>
                </a:lnTo>
                <a:lnTo>
                  <a:pt x="116086" y="71437"/>
                </a:lnTo>
                <a:lnTo>
                  <a:pt x="133945" y="53577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8929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17859"/>
                </a:lnTo>
                <a:lnTo>
                  <a:pt x="53578" y="35718"/>
                </a:lnTo>
                <a:lnTo>
                  <a:pt x="35718" y="53577"/>
                </a:lnTo>
                <a:lnTo>
                  <a:pt x="17859" y="80366"/>
                </a:lnTo>
                <a:lnTo>
                  <a:pt x="8929" y="98226"/>
                </a:lnTo>
                <a:lnTo>
                  <a:pt x="17859" y="116085"/>
                </a:lnTo>
                <a:lnTo>
                  <a:pt x="35718" y="142874"/>
                </a:lnTo>
                <a:lnTo>
                  <a:pt x="62508" y="160734"/>
                </a:lnTo>
                <a:lnTo>
                  <a:pt x="98226" y="178593"/>
                </a:lnTo>
                <a:lnTo>
                  <a:pt x="133945" y="196452"/>
                </a:lnTo>
                <a:lnTo>
                  <a:pt x="160734" y="205382"/>
                </a:lnTo>
                <a:lnTo>
                  <a:pt x="160734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715125" y="1250156"/>
            <a:ext cx="446485" cy="187524"/>
          </a:xfrm>
          <a:custGeom>
            <a:avLst/>
            <a:gdLst/>
            <a:ahLst/>
            <a:cxnLst/>
            <a:rect l="0" t="0" r="0" b="0"/>
            <a:pathLst>
              <a:path w="446485" h="187524">
                <a:moveTo>
                  <a:pt x="178594" y="0"/>
                </a:moveTo>
                <a:lnTo>
                  <a:pt x="169664" y="8930"/>
                </a:lnTo>
                <a:lnTo>
                  <a:pt x="151805" y="8930"/>
                </a:lnTo>
                <a:lnTo>
                  <a:pt x="125016" y="26789"/>
                </a:lnTo>
                <a:lnTo>
                  <a:pt x="89297" y="44649"/>
                </a:lnTo>
                <a:lnTo>
                  <a:pt x="62508" y="62508"/>
                </a:lnTo>
                <a:lnTo>
                  <a:pt x="35719" y="80367"/>
                </a:lnTo>
                <a:lnTo>
                  <a:pt x="17859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60734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25016" y="160734"/>
                </a:lnTo>
                <a:lnTo>
                  <a:pt x="133945" y="151805"/>
                </a:lnTo>
                <a:lnTo>
                  <a:pt x="133945" y="133946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42875" y="62508"/>
                </a:lnTo>
                <a:lnTo>
                  <a:pt x="151805" y="44649"/>
                </a:lnTo>
                <a:lnTo>
                  <a:pt x="160734" y="35719"/>
                </a:lnTo>
                <a:lnTo>
                  <a:pt x="178594" y="26789"/>
                </a:lnTo>
                <a:lnTo>
                  <a:pt x="187523" y="26789"/>
                </a:lnTo>
                <a:lnTo>
                  <a:pt x="205383" y="35719"/>
                </a:lnTo>
                <a:lnTo>
                  <a:pt x="223242" y="44649"/>
                </a:lnTo>
                <a:lnTo>
                  <a:pt x="250031" y="53578"/>
                </a:lnTo>
                <a:lnTo>
                  <a:pt x="258961" y="62508"/>
                </a:lnTo>
                <a:lnTo>
                  <a:pt x="267891" y="89297"/>
                </a:lnTo>
                <a:lnTo>
                  <a:pt x="276820" y="107157"/>
                </a:lnTo>
                <a:lnTo>
                  <a:pt x="276820" y="125016"/>
                </a:lnTo>
                <a:lnTo>
                  <a:pt x="267891" y="142875"/>
                </a:lnTo>
                <a:lnTo>
                  <a:pt x="258961" y="160734"/>
                </a:lnTo>
                <a:lnTo>
                  <a:pt x="258961" y="169664"/>
                </a:lnTo>
                <a:lnTo>
                  <a:pt x="250031" y="178594"/>
                </a:lnTo>
                <a:lnTo>
                  <a:pt x="250031" y="187523"/>
                </a:lnTo>
                <a:lnTo>
                  <a:pt x="250031" y="178594"/>
                </a:lnTo>
                <a:lnTo>
                  <a:pt x="258961" y="178594"/>
                </a:lnTo>
                <a:lnTo>
                  <a:pt x="267891" y="169664"/>
                </a:lnTo>
                <a:lnTo>
                  <a:pt x="276820" y="151805"/>
                </a:lnTo>
                <a:lnTo>
                  <a:pt x="294680" y="142875"/>
                </a:lnTo>
                <a:lnTo>
                  <a:pt x="312539" y="125016"/>
                </a:lnTo>
                <a:lnTo>
                  <a:pt x="330398" y="116086"/>
                </a:lnTo>
                <a:lnTo>
                  <a:pt x="339328" y="107157"/>
                </a:lnTo>
                <a:lnTo>
                  <a:pt x="348258" y="98227"/>
                </a:lnTo>
                <a:lnTo>
                  <a:pt x="348258" y="107157"/>
                </a:lnTo>
                <a:lnTo>
                  <a:pt x="357188" y="116086"/>
                </a:lnTo>
                <a:lnTo>
                  <a:pt x="366117" y="133946"/>
                </a:lnTo>
                <a:lnTo>
                  <a:pt x="375047" y="142875"/>
                </a:lnTo>
                <a:lnTo>
                  <a:pt x="375047" y="160734"/>
                </a:lnTo>
                <a:lnTo>
                  <a:pt x="383977" y="169664"/>
                </a:lnTo>
                <a:lnTo>
                  <a:pt x="401836" y="178594"/>
                </a:lnTo>
                <a:lnTo>
                  <a:pt x="410766" y="169664"/>
                </a:lnTo>
                <a:lnTo>
                  <a:pt x="428625" y="160734"/>
                </a:lnTo>
                <a:lnTo>
                  <a:pt x="446484" y="125016"/>
                </a:lnTo>
                <a:lnTo>
                  <a:pt x="446484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384852" y="1098351"/>
            <a:ext cx="285751" cy="375048"/>
          </a:xfrm>
          <a:custGeom>
            <a:avLst/>
            <a:gdLst/>
            <a:ahLst/>
            <a:cxnLst/>
            <a:rect l="0" t="0" r="0" b="0"/>
            <a:pathLst>
              <a:path w="285751" h="375048">
                <a:moveTo>
                  <a:pt x="26789" y="62508"/>
                </a:moveTo>
                <a:lnTo>
                  <a:pt x="17859" y="62508"/>
                </a:lnTo>
                <a:lnTo>
                  <a:pt x="17859" y="53579"/>
                </a:lnTo>
                <a:lnTo>
                  <a:pt x="8929" y="44649"/>
                </a:lnTo>
                <a:lnTo>
                  <a:pt x="0" y="26790"/>
                </a:lnTo>
                <a:lnTo>
                  <a:pt x="0" y="17860"/>
                </a:lnTo>
                <a:lnTo>
                  <a:pt x="8929" y="893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17860"/>
                </a:lnTo>
                <a:lnTo>
                  <a:pt x="205382" y="26790"/>
                </a:lnTo>
                <a:lnTo>
                  <a:pt x="223242" y="44649"/>
                </a:lnTo>
                <a:lnTo>
                  <a:pt x="241101" y="71438"/>
                </a:lnTo>
                <a:lnTo>
                  <a:pt x="241101" y="98227"/>
                </a:lnTo>
                <a:lnTo>
                  <a:pt x="232171" y="125016"/>
                </a:lnTo>
                <a:lnTo>
                  <a:pt x="205382" y="142876"/>
                </a:lnTo>
                <a:lnTo>
                  <a:pt x="178593" y="160735"/>
                </a:lnTo>
                <a:lnTo>
                  <a:pt x="142875" y="169665"/>
                </a:lnTo>
                <a:lnTo>
                  <a:pt x="107156" y="178594"/>
                </a:lnTo>
                <a:lnTo>
                  <a:pt x="80367" y="178594"/>
                </a:lnTo>
                <a:lnTo>
                  <a:pt x="62507" y="178594"/>
                </a:lnTo>
                <a:lnTo>
                  <a:pt x="53578" y="169665"/>
                </a:lnTo>
                <a:lnTo>
                  <a:pt x="53578" y="169665"/>
                </a:lnTo>
                <a:lnTo>
                  <a:pt x="71437" y="178594"/>
                </a:lnTo>
                <a:lnTo>
                  <a:pt x="89296" y="178594"/>
                </a:lnTo>
                <a:lnTo>
                  <a:pt x="125015" y="196454"/>
                </a:lnTo>
                <a:lnTo>
                  <a:pt x="169664" y="214313"/>
                </a:lnTo>
                <a:lnTo>
                  <a:pt x="205382" y="232172"/>
                </a:lnTo>
                <a:lnTo>
                  <a:pt x="241101" y="258962"/>
                </a:lnTo>
                <a:lnTo>
                  <a:pt x="267890" y="285751"/>
                </a:lnTo>
                <a:lnTo>
                  <a:pt x="285750" y="303610"/>
                </a:lnTo>
                <a:lnTo>
                  <a:pt x="285750" y="330399"/>
                </a:lnTo>
                <a:lnTo>
                  <a:pt x="276820" y="348258"/>
                </a:lnTo>
                <a:lnTo>
                  <a:pt x="250031" y="357188"/>
                </a:lnTo>
                <a:lnTo>
                  <a:pt x="214312" y="366118"/>
                </a:lnTo>
                <a:lnTo>
                  <a:pt x="160734" y="375047"/>
                </a:lnTo>
                <a:lnTo>
                  <a:pt x="107156" y="375047"/>
                </a:lnTo>
                <a:lnTo>
                  <a:pt x="62507" y="375047"/>
                </a:lnTo>
                <a:lnTo>
                  <a:pt x="26789" y="375047"/>
                </a:lnTo>
                <a:lnTo>
                  <a:pt x="0" y="36611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643813" y="1214437"/>
            <a:ext cx="303610" cy="250033"/>
          </a:xfrm>
          <a:custGeom>
            <a:avLst/>
            <a:gdLst/>
            <a:ahLst/>
            <a:cxnLst/>
            <a:rect l="0" t="0" r="0" b="0"/>
            <a:pathLst>
              <a:path w="303610" h="250033">
                <a:moveTo>
                  <a:pt x="0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44648" y="98227"/>
                </a:lnTo>
                <a:lnTo>
                  <a:pt x="71437" y="133946"/>
                </a:lnTo>
                <a:lnTo>
                  <a:pt x="98226" y="169665"/>
                </a:lnTo>
                <a:lnTo>
                  <a:pt x="133945" y="196453"/>
                </a:lnTo>
                <a:lnTo>
                  <a:pt x="178593" y="223242"/>
                </a:lnTo>
                <a:lnTo>
                  <a:pt x="223242" y="241102"/>
                </a:lnTo>
                <a:lnTo>
                  <a:pt x="258960" y="250032"/>
                </a:lnTo>
                <a:lnTo>
                  <a:pt x="285750" y="241102"/>
                </a:lnTo>
                <a:lnTo>
                  <a:pt x="303609" y="223242"/>
                </a:lnTo>
                <a:lnTo>
                  <a:pt x="303609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617023" y="1276945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160735" y="0"/>
                </a:moveTo>
                <a:lnTo>
                  <a:pt x="142875" y="8930"/>
                </a:lnTo>
                <a:lnTo>
                  <a:pt x="125016" y="17860"/>
                </a:lnTo>
                <a:lnTo>
                  <a:pt x="98227" y="35719"/>
                </a:lnTo>
                <a:lnTo>
                  <a:pt x="71438" y="62508"/>
                </a:lnTo>
                <a:lnTo>
                  <a:pt x="44649" y="89297"/>
                </a:lnTo>
                <a:lnTo>
                  <a:pt x="26790" y="107157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072438" y="1107281"/>
            <a:ext cx="187523" cy="35720"/>
          </a:xfrm>
          <a:custGeom>
            <a:avLst/>
            <a:gdLst/>
            <a:ahLst/>
            <a:cxnLst/>
            <a:rect l="0" t="0" r="0" b="0"/>
            <a:pathLst>
              <a:path w="187523" h="35720">
                <a:moveTo>
                  <a:pt x="0" y="35719"/>
                </a:moveTo>
                <a:lnTo>
                  <a:pt x="17859" y="26789"/>
                </a:lnTo>
                <a:lnTo>
                  <a:pt x="44648" y="26789"/>
                </a:lnTo>
                <a:lnTo>
                  <a:pt x="80367" y="17860"/>
                </a:lnTo>
                <a:lnTo>
                  <a:pt x="116085" y="8930"/>
                </a:lnTo>
                <a:lnTo>
                  <a:pt x="160733" y="8930"/>
                </a:lnTo>
                <a:lnTo>
                  <a:pt x="187522" y="0"/>
                </a:lnTo>
                <a:lnTo>
                  <a:pt x="18752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277820" y="108049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920633" y="1098351"/>
            <a:ext cx="366117" cy="348259"/>
          </a:xfrm>
          <a:custGeom>
            <a:avLst/>
            <a:gdLst/>
            <a:ahLst/>
            <a:cxnLst/>
            <a:rect l="0" t="0" r="0" b="0"/>
            <a:pathLst>
              <a:path w="366117" h="348259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44648" y="44649"/>
                </a:lnTo>
                <a:lnTo>
                  <a:pt x="71437" y="62508"/>
                </a:lnTo>
                <a:lnTo>
                  <a:pt x="107156" y="80368"/>
                </a:lnTo>
                <a:lnTo>
                  <a:pt x="160734" y="107157"/>
                </a:lnTo>
                <a:lnTo>
                  <a:pt x="214312" y="133946"/>
                </a:lnTo>
                <a:lnTo>
                  <a:pt x="258961" y="169665"/>
                </a:lnTo>
                <a:lnTo>
                  <a:pt x="303608" y="205383"/>
                </a:lnTo>
                <a:lnTo>
                  <a:pt x="330397" y="241102"/>
                </a:lnTo>
                <a:lnTo>
                  <a:pt x="348257" y="276821"/>
                </a:lnTo>
                <a:lnTo>
                  <a:pt x="366116" y="303610"/>
                </a:lnTo>
                <a:lnTo>
                  <a:pt x="366116" y="321469"/>
                </a:lnTo>
                <a:lnTo>
                  <a:pt x="357187" y="339328"/>
                </a:lnTo>
                <a:lnTo>
                  <a:pt x="339327" y="348258"/>
                </a:lnTo>
                <a:lnTo>
                  <a:pt x="294679" y="348258"/>
                </a:lnTo>
                <a:lnTo>
                  <a:pt x="232172" y="348258"/>
                </a:lnTo>
                <a:lnTo>
                  <a:pt x="151805" y="339328"/>
                </a:lnTo>
                <a:lnTo>
                  <a:pt x="71437" y="32146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813352" y="1821656"/>
            <a:ext cx="89297" cy="285751"/>
          </a:xfrm>
          <a:custGeom>
            <a:avLst/>
            <a:gdLst/>
            <a:ahLst/>
            <a:cxnLst/>
            <a:rect l="0" t="0" r="0" b="0"/>
            <a:pathLst>
              <a:path w="89297" h="285751">
                <a:moveTo>
                  <a:pt x="0" y="80367"/>
                </a:moveTo>
                <a:lnTo>
                  <a:pt x="8929" y="71438"/>
                </a:lnTo>
                <a:lnTo>
                  <a:pt x="8929" y="62508"/>
                </a:lnTo>
                <a:lnTo>
                  <a:pt x="17859" y="35719"/>
                </a:lnTo>
                <a:lnTo>
                  <a:pt x="26789" y="17859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26789"/>
                </a:lnTo>
                <a:lnTo>
                  <a:pt x="44648" y="53578"/>
                </a:lnTo>
                <a:lnTo>
                  <a:pt x="44648" y="107156"/>
                </a:lnTo>
                <a:lnTo>
                  <a:pt x="44648" y="151805"/>
                </a:lnTo>
                <a:lnTo>
                  <a:pt x="44648" y="196453"/>
                </a:lnTo>
                <a:lnTo>
                  <a:pt x="53578" y="241102"/>
                </a:lnTo>
                <a:lnTo>
                  <a:pt x="62507" y="267891"/>
                </a:lnTo>
                <a:lnTo>
                  <a:pt x="71437" y="285750"/>
                </a:lnTo>
                <a:lnTo>
                  <a:pt x="80367" y="285750"/>
                </a:lnTo>
                <a:lnTo>
                  <a:pt x="89296" y="258961"/>
                </a:lnTo>
                <a:lnTo>
                  <a:pt x="89296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750844" y="1509117"/>
            <a:ext cx="8930" cy="98228"/>
          </a:xfrm>
          <a:custGeom>
            <a:avLst/>
            <a:gdLst/>
            <a:ahLst/>
            <a:cxnLst/>
            <a:rect l="0" t="0" r="0" b="0"/>
            <a:pathLst>
              <a:path w="8930" h="98228">
                <a:moveTo>
                  <a:pt x="892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974086" y="1812726"/>
            <a:ext cx="276821" cy="223244"/>
          </a:xfrm>
          <a:custGeom>
            <a:avLst/>
            <a:gdLst/>
            <a:ahLst/>
            <a:cxnLst/>
            <a:rect l="0" t="0" r="0" b="0"/>
            <a:pathLst>
              <a:path w="276821" h="223244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35719" y="62508"/>
                </a:lnTo>
                <a:lnTo>
                  <a:pt x="35719" y="80368"/>
                </a:lnTo>
                <a:lnTo>
                  <a:pt x="44648" y="89297"/>
                </a:lnTo>
                <a:lnTo>
                  <a:pt x="53578" y="107157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9297" y="98227"/>
                </a:lnTo>
                <a:lnTo>
                  <a:pt x="107156" y="89297"/>
                </a:lnTo>
                <a:lnTo>
                  <a:pt x="125016" y="71438"/>
                </a:lnTo>
                <a:lnTo>
                  <a:pt x="142875" y="53578"/>
                </a:lnTo>
                <a:lnTo>
                  <a:pt x="160734" y="35719"/>
                </a:lnTo>
                <a:lnTo>
                  <a:pt x="178594" y="26789"/>
                </a:lnTo>
                <a:lnTo>
                  <a:pt x="196453" y="17860"/>
                </a:lnTo>
                <a:lnTo>
                  <a:pt x="205383" y="17860"/>
                </a:lnTo>
                <a:lnTo>
                  <a:pt x="214312" y="26789"/>
                </a:lnTo>
                <a:lnTo>
                  <a:pt x="232172" y="44649"/>
                </a:lnTo>
                <a:lnTo>
                  <a:pt x="241102" y="71438"/>
                </a:lnTo>
                <a:lnTo>
                  <a:pt x="250031" y="107157"/>
                </a:lnTo>
                <a:lnTo>
                  <a:pt x="258961" y="133946"/>
                </a:lnTo>
                <a:lnTo>
                  <a:pt x="267891" y="169664"/>
                </a:lnTo>
                <a:lnTo>
                  <a:pt x="276820" y="196453"/>
                </a:lnTo>
                <a:lnTo>
                  <a:pt x="276820" y="214313"/>
                </a:lnTo>
                <a:lnTo>
                  <a:pt x="267891" y="223243"/>
                </a:lnTo>
                <a:lnTo>
                  <a:pt x="258961" y="223243"/>
                </a:lnTo>
                <a:lnTo>
                  <a:pt x="258961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66992" y="1705570"/>
            <a:ext cx="687587" cy="339329"/>
          </a:xfrm>
          <a:custGeom>
            <a:avLst/>
            <a:gdLst/>
            <a:ahLst/>
            <a:cxnLst/>
            <a:rect l="0" t="0" r="0" b="0"/>
            <a:pathLst>
              <a:path w="687587" h="339329">
                <a:moveTo>
                  <a:pt x="71438" y="160734"/>
                </a:moveTo>
                <a:lnTo>
                  <a:pt x="71438" y="151805"/>
                </a:lnTo>
                <a:lnTo>
                  <a:pt x="71438" y="151805"/>
                </a:lnTo>
                <a:lnTo>
                  <a:pt x="71438" y="142875"/>
                </a:lnTo>
                <a:lnTo>
                  <a:pt x="71438" y="151805"/>
                </a:lnTo>
                <a:lnTo>
                  <a:pt x="62508" y="160734"/>
                </a:lnTo>
                <a:lnTo>
                  <a:pt x="53578" y="178594"/>
                </a:lnTo>
                <a:lnTo>
                  <a:pt x="35719" y="205383"/>
                </a:lnTo>
                <a:lnTo>
                  <a:pt x="26789" y="24110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0399"/>
                </a:lnTo>
                <a:lnTo>
                  <a:pt x="8930" y="339328"/>
                </a:lnTo>
                <a:lnTo>
                  <a:pt x="26789" y="339328"/>
                </a:lnTo>
                <a:lnTo>
                  <a:pt x="44649" y="339328"/>
                </a:lnTo>
                <a:lnTo>
                  <a:pt x="62508" y="330399"/>
                </a:lnTo>
                <a:lnTo>
                  <a:pt x="89297" y="321469"/>
                </a:lnTo>
                <a:lnTo>
                  <a:pt x="107156" y="303609"/>
                </a:lnTo>
                <a:lnTo>
                  <a:pt x="125016" y="276820"/>
                </a:lnTo>
                <a:lnTo>
                  <a:pt x="142875" y="250031"/>
                </a:lnTo>
                <a:lnTo>
                  <a:pt x="160735" y="214313"/>
                </a:lnTo>
                <a:lnTo>
                  <a:pt x="169664" y="169664"/>
                </a:lnTo>
                <a:lnTo>
                  <a:pt x="178594" y="116086"/>
                </a:lnTo>
                <a:lnTo>
                  <a:pt x="187524" y="71438"/>
                </a:lnTo>
                <a:lnTo>
                  <a:pt x="187524" y="35719"/>
                </a:lnTo>
                <a:lnTo>
                  <a:pt x="187524" y="17859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17859"/>
                </a:lnTo>
                <a:lnTo>
                  <a:pt x="169664" y="35719"/>
                </a:lnTo>
                <a:lnTo>
                  <a:pt x="151805" y="71438"/>
                </a:lnTo>
                <a:lnTo>
                  <a:pt x="133946" y="107156"/>
                </a:lnTo>
                <a:lnTo>
                  <a:pt x="125016" y="142875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33946" y="232172"/>
                </a:lnTo>
                <a:lnTo>
                  <a:pt x="142875" y="258961"/>
                </a:lnTo>
                <a:lnTo>
                  <a:pt x="151805" y="276820"/>
                </a:lnTo>
                <a:lnTo>
                  <a:pt x="178594" y="285750"/>
                </a:lnTo>
                <a:lnTo>
                  <a:pt x="196453" y="285750"/>
                </a:lnTo>
                <a:lnTo>
                  <a:pt x="223242" y="285750"/>
                </a:lnTo>
                <a:lnTo>
                  <a:pt x="241102" y="276820"/>
                </a:lnTo>
                <a:lnTo>
                  <a:pt x="267891" y="258961"/>
                </a:lnTo>
                <a:lnTo>
                  <a:pt x="285750" y="241102"/>
                </a:lnTo>
                <a:lnTo>
                  <a:pt x="303610" y="214313"/>
                </a:lnTo>
                <a:lnTo>
                  <a:pt x="312539" y="196453"/>
                </a:lnTo>
                <a:lnTo>
                  <a:pt x="321469" y="178594"/>
                </a:lnTo>
                <a:lnTo>
                  <a:pt x="321469" y="169664"/>
                </a:lnTo>
                <a:lnTo>
                  <a:pt x="321469" y="169664"/>
                </a:lnTo>
                <a:lnTo>
                  <a:pt x="321469" y="178594"/>
                </a:lnTo>
                <a:lnTo>
                  <a:pt x="321469" y="187524"/>
                </a:lnTo>
                <a:lnTo>
                  <a:pt x="321469" y="214313"/>
                </a:lnTo>
                <a:lnTo>
                  <a:pt x="312539" y="232172"/>
                </a:lnTo>
                <a:lnTo>
                  <a:pt x="312539" y="250031"/>
                </a:lnTo>
                <a:lnTo>
                  <a:pt x="321469" y="267891"/>
                </a:lnTo>
                <a:lnTo>
                  <a:pt x="321469" y="285750"/>
                </a:lnTo>
                <a:lnTo>
                  <a:pt x="330399" y="294680"/>
                </a:lnTo>
                <a:lnTo>
                  <a:pt x="339328" y="294680"/>
                </a:lnTo>
                <a:lnTo>
                  <a:pt x="357188" y="294680"/>
                </a:lnTo>
                <a:lnTo>
                  <a:pt x="375047" y="276820"/>
                </a:lnTo>
                <a:lnTo>
                  <a:pt x="401836" y="258961"/>
                </a:lnTo>
                <a:lnTo>
                  <a:pt x="419696" y="232172"/>
                </a:lnTo>
                <a:lnTo>
                  <a:pt x="437555" y="214313"/>
                </a:lnTo>
                <a:lnTo>
                  <a:pt x="446485" y="196453"/>
                </a:lnTo>
                <a:lnTo>
                  <a:pt x="455414" y="187524"/>
                </a:lnTo>
                <a:lnTo>
                  <a:pt x="464344" y="196453"/>
                </a:lnTo>
                <a:lnTo>
                  <a:pt x="464344" y="205383"/>
                </a:lnTo>
                <a:lnTo>
                  <a:pt x="473274" y="223242"/>
                </a:lnTo>
                <a:lnTo>
                  <a:pt x="482203" y="250031"/>
                </a:lnTo>
                <a:lnTo>
                  <a:pt x="500063" y="276820"/>
                </a:lnTo>
                <a:lnTo>
                  <a:pt x="517922" y="303609"/>
                </a:lnTo>
                <a:lnTo>
                  <a:pt x="544711" y="312539"/>
                </a:lnTo>
                <a:lnTo>
                  <a:pt x="571500" y="330399"/>
                </a:lnTo>
                <a:lnTo>
                  <a:pt x="598289" y="330399"/>
                </a:lnTo>
                <a:lnTo>
                  <a:pt x="634008" y="321469"/>
                </a:lnTo>
                <a:lnTo>
                  <a:pt x="660797" y="294680"/>
                </a:lnTo>
                <a:lnTo>
                  <a:pt x="687586" y="258961"/>
                </a:lnTo>
                <a:lnTo>
                  <a:pt x="687586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777758" y="1839515"/>
            <a:ext cx="267891" cy="205384"/>
          </a:xfrm>
          <a:custGeom>
            <a:avLst/>
            <a:gdLst/>
            <a:ahLst/>
            <a:cxnLst/>
            <a:rect l="0" t="0" r="0" b="0"/>
            <a:pathLst>
              <a:path w="267891" h="205384">
                <a:moveTo>
                  <a:pt x="267890" y="0"/>
                </a:moveTo>
                <a:lnTo>
                  <a:pt x="241101" y="8930"/>
                </a:lnTo>
                <a:lnTo>
                  <a:pt x="205383" y="35719"/>
                </a:lnTo>
                <a:lnTo>
                  <a:pt x="151805" y="62508"/>
                </a:lnTo>
                <a:lnTo>
                  <a:pt x="107156" y="107157"/>
                </a:lnTo>
                <a:lnTo>
                  <a:pt x="71437" y="142875"/>
                </a:lnTo>
                <a:lnTo>
                  <a:pt x="44648" y="169664"/>
                </a:lnTo>
                <a:lnTo>
                  <a:pt x="26789" y="196454"/>
                </a:lnTo>
                <a:lnTo>
                  <a:pt x="8930" y="205383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991945" y="2294929"/>
            <a:ext cx="383978" cy="410767"/>
          </a:xfrm>
          <a:custGeom>
            <a:avLst/>
            <a:gdLst/>
            <a:ahLst/>
            <a:cxnLst/>
            <a:rect l="0" t="0" r="0" b="0"/>
            <a:pathLst>
              <a:path w="383978" h="410767">
                <a:moveTo>
                  <a:pt x="383977" y="62508"/>
                </a:moveTo>
                <a:lnTo>
                  <a:pt x="383977" y="53579"/>
                </a:lnTo>
                <a:lnTo>
                  <a:pt x="375047" y="35719"/>
                </a:lnTo>
                <a:lnTo>
                  <a:pt x="366118" y="17860"/>
                </a:lnTo>
                <a:lnTo>
                  <a:pt x="348258" y="8930"/>
                </a:lnTo>
                <a:lnTo>
                  <a:pt x="321469" y="0"/>
                </a:lnTo>
                <a:lnTo>
                  <a:pt x="285750" y="8930"/>
                </a:lnTo>
                <a:lnTo>
                  <a:pt x="232172" y="26790"/>
                </a:lnTo>
                <a:lnTo>
                  <a:pt x="169664" y="53579"/>
                </a:lnTo>
                <a:lnTo>
                  <a:pt x="107157" y="89297"/>
                </a:lnTo>
                <a:lnTo>
                  <a:pt x="53578" y="133946"/>
                </a:lnTo>
                <a:lnTo>
                  <a:pt x="17860" y="178594"/>
                </a:lnTo>
                <a:lnTo>
                  <a:pt x="0" y="223243"/>
                </a:lnTo>
                <a:lnTo>
                  <a:pt x="0" y="276821"/>
                </a:lnTo>
                <a:lnTo>
                  <a:pt x="26789" y="321469"/>
                </a:lnTo>
                <a:lnTo>
                  <a:pt x="62508" y="357188"/>
                </a:lnTo>
                <a:lnTo>
                  <a:pt x="107157" y="392907"/>
                </a:lnTo>
                <a:lnTo>
                  <a:pt x="160735" y="410766"/>
                </a:lnTo>
                <a:lnTo>
                  <a:pt x="160735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304484" y="2562820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7143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17860" y="116086"/>
                </a:lnTo>
                <a:lnTo>
                  <a:pt x="35719" y="98227"/>
                </a:lnTo>
                <a:lnTo>
                  <a:pt x="53579" y="71438"/>
                </a:lnTo>
                <a:lnTo>
                  <a:pt x="53579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411641" y="2509242"/>
            <a:ext cx="357188" cy="258962"/>
          </a:xfrm>
          <a:custGeom>
            <a:avLst/>
            <a:gdLst/>
            <a:ahLst/>
            <a:cxnLst/>
            <a:rect l="0" t="0" r="0" b="0"/>
            <a:pathLst>
              <a:path w="357188" h="258962">
                <a:moveTo>
                  <a:pt x="3571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9297"/>
                </a:lnTo>
                <a:lnTo>
                  <a:pt x="8929" y="133946"/>
                </a:lnTo>
                <a:lnTo>
                  <a:pt x="0" y="178594"/>
                </a:lnTo>
                <a:lnTo>
                  <a:pt x="8929" y="223242"/>
                </a:lnTo>
                <a:lnTo>
                  <a:pt x="17859" y="250031"/>
                </a:lnTo>
                <a:lnTo>
                  <a:pt x="35718" y="258961"/>
                </a:lnTo>
                <a:lnTo>
                  <a:pt x="53578" y="258961"/>
                </a:lnTo>
                <a:lnTo>
                  <a:pt x="80367" y="250031"/>
                </a:lnTo>
                <a:lnTo>
                  <a:pt x="107156" y="223242"/>
                </a:lnTo>
                <a:lnTo>
                  <a:pt x="133945" y="187524"/>
                </a:lnTo>
                <a:lnTo>
                  <a:pt x="160734" y="151805"/>
                </a:lnTo>
                <a:lnTo>
                  <a:pt x="187523" y="116086"/>
                </a:lnTo>
                <a:lnTo>
                  <a:pt x="205382" y="80367"/>
                </a:lnTo>
                <a:lnTo>
                  <a:pt x="214312" y="62508"/>
                </a:lnTo>
                <a:lnTo>
                  <a:pt x="223242" y="53578"/>
                </a:lnTo>
                <a:lnTo>
                  <a:pt x="232172" y="62508"/>
                </a:lnTo>
                <a:lnTo>
                  <a:pt x="223242" y="80367"/>
                </a:lnTo>
                <a:lnTo>
                  <a:pt x="223242" y="116086"/>
                </a:lnTo>
                <a:lnTo>
                  <a:pt x="214312" y="151805"/>
                </a:lnTo>
                <a:lnTo>
                  <a:pt x="205382" y="196453"/>
                </a:lnTo>
                <a:lnTo>
                  <a:pt x="205382" y="223242"/>
                </a:lnTo>
                <a:lnTo>
                  <a:pt x="205382" y="250031"/>
                </a:lnTo>
                <a:lnTo>
                  <a:pt x="214312" y="258961"/>
                </a:lnTo>
                <a:lnTo>
                  <a:pt x="223242" y="258961"/>
                </a:lnTo>
                <a:lnTo>
                  <a:pt x="232172" y="250031"/>
                </a:lnTo>
                <a:lnTo>
                  <a:pt x="250031" y="223242"/>
                </a:lnTo>
                <a:lnTo>
                  <a:pt x="258961" y="187524"/>
                </a:lnTo>
                <a:lnTo>
                  <a:pt x="276820" y="151805"/>
                </a:lnTo>
                <a:lnTo>
                  <a:pt x="294679" y="116086"/>
                </a:lnTo>
                <a:lnTo>
                  <a:pt x="303609" y="89297"/>
                </a:lnTo>
                <a:lnTo>
                  <a:pt x="312539" y="71438"/>
                </a:lnTo>
                <a:lnTo>
                  <a:pt x="321468" y="62508"/>
                </a:lnTo>
                <a:lnTo>
                  <a:pt x="330398" y="62508"/>
                </a:lnTo>
                <a:lnTo>
                  <a:pt x="330398" y="71438"/>
                </a:lnTo>
                <a:lnTo>
                  <a:pt x="339328" y="89297"/>
                </a:lnTo>
                <a:lnTo>
                  <a:pt x="348257" y="116086"/>
                </a:lnTo>
                <a:lnTo>
                  <a:pt x="357187" y="125016"/>
                </a:lnTo>
                <a:lnTo>
                  <a:pt x="357187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777758" y="2321719"/>
            <a:ext cx="294681" cy="446485"/>
          </a:xfrm>
          <a:custGeom>
            <a:avLst/>
            <a:gdLst/>
            <a:ahLst/>
            <a:cxnLst/>
            <a:rect l="0" t="0" r="0" b="0"/>
            <a:pathLst>
              <a:path w="294681" h="446485">
                <a:moveTo>
                  <a:pt x="160734" y="258961"/>
                </a:moveTo>
                <a:lnTo>
                  <a:pt x="160734" y="258961"/>
                </a:lnTo>
                <a:lnTo>
                  <a:pt x="142875" y="267890"/>
                </a:lnTo>
                <a:lnTo>
                  <a:pt x="125015" y="294679"/>
                </a:lnTo>
                <a:lnTo>
                  <a:pt x="89297" y="321469"/>
                </a:lnTo>
                <a:lnTo>
                  <a:pt x="53578" y="357187"/>
                </a:lnTo>
                <a:lnTo>
                  <a:pt x="26789" y="392906"/>
                </a:lnTo>
                <a:lnTo>
                  <a:pt x="8930" y="419695"/>
                </a:lnTo>
                <a:lnTo>
                  <a:pt x="0" y="437554"/>
                </a:lnTo>
                <a:lnTo>
                  <a:pt x="0" y="437554"/>
                </a:lnTo>
                <a:lnTo>
                  <a:pt x="17859" y="428625"/>
                </a:lnTo>
                <a:lnTo>
                  <a:pt x="35719" y="410765"/>
                </a:lnTo>
                <a:lnTo>
                  <a:pt x="71437" y="383976"/>
                </a:lnTo>
                <a:lnTo>
                  <a:pt x="107156" y="348258"/>
                </a:lnTo>
                <a:lnTo>
                  <a:pt x="142875" y="312539"/>
                </a:lnTo>
                <a:lnTo>
                  <a:pt x="178594" y="267890"/>
                </a:lnTo>
                <a:lnTo>
                  <a:pt x="214312" y="214312"/>
                </a:lnTo>
                <a:lnTo>
                  <a:pt x="250031" y="160734"/>
                </a:lnTo>
                <a:lnTo>
                  <a:pt x="276820" y="107156"/>
                </a:lnTo>
                <a:lnTo>
                  <a:pt x="294680" y="62507"/>
                </a:lnTo>
                <a:lnTo>
                  <a:pt x="294680" y="26789"/>
                </a:lnTo>
                <a:lnTo>
                  <a:pt x="294680" y="8929"/>
                </a:lnTo>
                <a:lnTo>
                  <a:pt x="267890" y="0"/>
                </a:lnTo>
                <a:lnTo>
                  <a:pt x="232172" y="8929"/>
                </a:lnTo>
                <a:lnTo>
                  <a:pt x="187523" y="26789"/>
                </a:lnTo>
                <a:lnTo>
                  <a:pt x="133945" y="62507"/>
                </a:lnTo>
                <a:lnTo>
                  <a:pt x="98226" y="107156"/>
                </a:lnTo>
                <a:lnTo>
                  <a:pt x="71437" y="160734"/>
                </a:lnTo>
                <a:lnTo>
                  <a:pt x="62508" y="214312"/>
                </a:lnTo>
                <a:lnTo>
                  <a:pt x="71437" y="267890"/>
                </a:lnTo>
                <a:lnTo>
                  <a:pt x="98226" y="330398"/>
                </a:lnTo>
                <a:lnTo>
                  <a:pt x="133945" y="375047"/>
                </a:lnTo>
                <a:lnTo>
                  <a:pt x="187523" y="419695"/>
                </a:lnTo>
                <a:lnTo>
                  <a:pt x="250031" y="446484"/>
                </a:lnTo>
                <a:lnTo>
                  <a:pt x="250031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054578" y="2544961"/>
            <a:ext cx="205383" cy="223243"/>
          </a:xfrm>
          <a:custGeom>
            <a:avLst/>
            <a:gdLst/>
            <a:ahLst/>
            <a:cxnLst/>
            <a:rect l="0" t="0" r="0" b="0"/>
            <a:pathLst>
              <a:path w="205383" h="223243">
                <a:moveTo>
                  <a:pt x="160734" y="8930"/>
                </a:moveTo>
                <a:lnTo>
                  <a:pt x="151804" y="893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62508"/>
                </a:lnTo>
                <a:lnTo>
                  <a:pt x="53578" y="80367"/>
                </a:lnTo>
                <a:lnTo>
                  <a:pt x="89297" y="107156"/>
                </a:lnTo>
                <a:lnTo>
                  <a:pt x="133945" y="133945"/>
                </a:lnTo>
                <a:lnTo>
                  <a:pt x="160734" y="151805"/>
                </a:lnTo>
                <a:lnTo>
                  <a:pt x="187523" y="160734"/>
                </a:lnTo>
                <a:lnTo>
                  <a:pt x="205382" y="178594"/>
                </a:lnTo>
                <a:lnTo>
                  <a:pt x="205382" y="187523"/>
                </a:lnTo>
                <a:lnTo>
                  <a:pt x="187523" y="196453"/>
                </a:lnTo>
                <a:lnTo>
                  <a:pt x="151804" y="205383"/>
                </a:lnTo>
                <a:lnTo>
                  <a:pt x="107156" y="214312"/>
                </a:lnTo>
                <a:lnTo>
                  <a:pt x="53578" y="223242"/>
                </a:lnTo>
                <a:lnTo>
                  <a:pt x="1786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410891" y="3964781"/>
            <a:ext cx="410766" cy="508993"/>
          </a:xfrm>
          <a:custGeom>
            <a:avLst/>
            <a:gdLst/>
            <a:ahLst/>
            <a:cxnLst/>
            <a:rect l="0" t="0" r="0" b="0"/>
            <a:pathLst>
              <a:path w="410766" h="508993">
                <a:moveTo>
                  <a:pt x="401836" y="178594"/>
                </a:moveTo>
                <a:lnTo>
                  <a:pt x="401836" y="178594"/>
                </a:lnTo>
                <a:lnTo>
                  <a:pt x="401836" y="169664"/>
                </a:lnTo>
                <a:lnTo>
                  <a:pt x="401836" y="160734"/>
                </a:lnTo>
                <a:lnTo>
                  <a:pt x="401836" y="151805"/>
                </a:lnTo>
                <a:lnTo>
                  <a:pt x="401836" y="133945"/>
                </a:lnTo>
                <a:lnTo>
                  <a:pt x="410765" y="116086"/>
                </a:lnTo>
                <a:lnTo>
                  <a:pt x="410765" y="98226"/>
                </a:lnTo>
                <a:lnTo>
                  <a:pt x="401836" y="80367"/>
                </a:lnTo>
                <a:lnTo>
                  <a:pt x="401836" y="53578"/>
                </a:lnTo>
                <a:lnTo>
                  <a:pt x="383976" y="35719"/>
                </a:lnTo>
                <a:lnTo>
                  <a:pt x="375047" y="17859"/>
                </a:lnTo>
                <a:lnTo>
                  <a:pt x="357187" y="0"/>
                </a:lnTo>
                <a:lnTo>
                  <a:pt x="330398" y="0"/>
                </a:lnTo>
                <a:lnTo>
                  <a:pt x="303609" y="0"/>
                </a:lnTo>
                <a:lnTo>
                  <a:pt x="276820" y="0"/>
                </a:lnTo>
                <a:lnTo>
                  <a:pt x="250031" y="8930"/>
                </a:lnTo>
                <a:lnTo>
                  <a:pt x="232172" y="17859"/>
                </a:lnTo>
                <a:lnTo>
                  <a:pt x="205382" y="2678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78593" y="62508"/>
                </a:lnTo>
                <a:lnTo>
                  <a:pt x="187523" y="80367"/>
                </a:lnTo>
                <a:lnTo>
                  <a:pt x="196453" y="107156"/>
                </a:lnTo>
                <a:lnTo>
                  <a:pt x="214312" y="133945"/>
                </a:lnTo>
                <a:lnTo>
                  <a:pt x="232172" y="169664"/>
                </a:lnTo>
                <a:lnTo>
                  <a:pt x="250031" y="214312"/>
                </a:lnTo>
                <a:lnTo>
                  <a:pt x="267890" y="267890"/>
                </a:lnTo>
                <a:lnTo>
                  <a:pt x="285750" y="330398"/>
                </a:lnTo>
                <a:lnTo>
                  <a:pt x="303609" y="383976"/>
                </a:lnTo>
                <a:lnTo>
                  <a:pt x="312539" y="428625"/>
                </a:lnTo>
                <a:lnTo>
                  <a:pt x="321468" y="464344"/>
                </a:lnTo>
                <a:lnTo>
                  <a:pt x="312539" y="491133"/>
                </a:lnTo>
                <a:lnTo>
                  <a:pt x="303609" y="500062"/>
                </a:lnTo>
                <a:lnTo>
                  <a:pt x="276820" y="508992"/>
                </a:lnTo>
                <a:lnTo>
                  <a:pt x="241101" y="508992"/>
                </a:lnTo>
                <a:lnTo>
                  <a:pt x="196453" y="508992"/>
                </a:lnTo>
                <a:lnTo>
                  <a:pt x="151804" y="508992"/>
                </a:lnTo>
                <a:lnTo>
                  <a:pt x="98226" y="500062"/>
                </a:lnTo>
                <a:lnTo>
                  <a:pt x="53578" y="482203"/>
                </a:lnTo>
                <a:lnTo>
                  <a:pt x="26789" y="473273"/>
                </a:lnTo>
                <a:lnTo>
                  <a:pt x="8929" y="464344"/>
                </a:lnTo>
                <a:lnTo>
                  <a:pt x="0" y="446484"/>
                </a:lnTo>
                <a:lnTo>
                  <a:pt x="8929" y="419695"/>
                </a:lnTo>
                <a:lnTo>
                  <a:pt x="8929" y="4196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973461" y="4009429"/>
            <a:ext cx="125017" cy="464345"/>
          </a:xfrm>
          <a:custGeom>
            <a:avLst/>
            <a:gdLst/>
            <a:ahLst/>
            <a:cxnLst/>
            <a:rect l="0" t="0" r="0" b="0"/>
            <a:pathLst>
              <a:path w="125017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17859" y="62508"/>
                </a:lnTo>
                <a:lnTo>
                  <a:pt x="8930" y="107157"/>
                </a:lnTo>
                <a:lnTo>
                  <a:pt x="8930" y="169664"/>
                </a:lnTo>
                <a:lnTo>
                  <a:pt x="8930" y="232172"/>
                </a:lnTo>
                <a:lnTo>
                  <a:pt x="0" y="303610"/>
                </a:lnTo>
                <a:lnTo>
                  <a:pt x="0" y="366117"/>
                </a:lnTo>
                <a:lnTo>
                  <a:pt x="0" y="410766"/>
                </a:lnTo>
                <a:lnTo>
                  <a:pt x="8930" y="446485"/>
                </a:lnTo>
                <a:lnTo>
                  <a:pt x="17859" y="455414"/>
                </a:lnTo>
                <a:lnTo>
                  <a:pt x="26789" y="464344"/>
                </a:lnTo>
                <a:lnTo>
                  <a:pt x="53578" y="464344"/>
                </a:lnTo>
                <a:lnTo>
                  <a:pt x="71437" y="464344"/>
                </a:lnTo>
                <a:lnTo>
                  <a:pt x="98227" y="455414"/>
                </a:lnTo>
                <a:lnTo>
                  <a:pt x="116086" y="437555"/>
                </a:lnTo>
                <a:lnTo>
                  <a:pt x="125016" y="428625"/>
                </a:lnTo>
                <a:lnTo>
                  <a:pt x="125016" y="401836"/>
                </a:lnTo>
                <a:lnTo>
                  <a:pt x="125016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768078" y="4313039"/>
            <a:ext cx="267892" cy="17860"/>
          </a:xfrm>
          <a:custGeom>
            <a:avLst/>
            <a:gdLst/>
            <a:ahLst/>
            <a:cxnLst/>
            <a:rect l="0" t="0" r="0" b="0"/>
            <a:pathLst>
              <a:path w="267892" h="17860">
                <a:moveTo>
                  <a:pt x="0" y="0"/>
                </a:moveTo>
                <a:lnTo>
                  <a:pt x="0" y="0"/>
                </a:lnTo>
                <a:lnTo>
                  <a:pt x="17860" y="0"/>
                </a:lnTo>
                <a:lnTo>
                  <a:pt x="44649" y="0"/>
                </a:lnTo>
                <a:lnTo>
                  <a:pt x="89297" y="8929"/>
                </a:lnTo>
                <a:lnTo>
                  <a:pt x="151805" y="17859"/>
                </a:lnTo>
                <a:lnTo>
                  <a:pt x="214313" y="1785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241352" y="4384476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8929" y="125016"/>
                </a:lnTo>
                <a:lnTo>
                  <a:pt x="26789" y="151805"/>
                </a:lnTo>
                <a:lnTo>
                  <a:pt x="35718" y="169664"/>
                </a:lnTo>
                <a:lnTo>
                  <a:pt x="53578" y="169664"/>
                </a:lnTo>
                <a:lnTo>
                  <a:pt x="62507" y="160735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223492" y="4098726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1786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562820" y="4330898"/>
            <a:ext cx="339329" cy="294681"/>
          </a:xfrm>
          <a:custGeom>
            <a:avLst/>
            <a:gdLst/>
            <a:ahLst/>
            <a:cxnLst/>
            <a:rect l="0" t="0" r="0" b="0"/>
            <a:pathLst>
              <a:path w="339329" h="294681">
                <a:moveTo>
                  <a:pt x="17860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17860" y="44648"/>
                </a:lnTo>
                <a:lnTo>
                  <a:pt x="17860" y="80367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893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0367"/>
                </a:lnTo>
                <a:lnTo>
                  <a:pt x="8930" y="53578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89297"/>
                </a:lnTo>
                <a:lnTo>
                  <a:pt x="44649" y="125016"/>
                </a:lnTo>
                <a:lnTo>
                  <a:pt x="62508" y="178594"/>
                </a:lnTo>
                <a:lnTo>
                  <a:pt x="71438" y="214313"/>
                </a:lnTo>
                <a:lnTo>
                  <a:pt x="89297" y="241102"/>
                </a:lnTo>
                <a:lnTo>
                  <a:pt x="98227" y="258961"/>
                </a:lnTo>
                <a:lnTo>
                  <a:pt x="98227" y="258961"/>
                </a:lnTo>
                <a:lnTo>
                  <a:pt x="107157" y="250031"/>
                </a:lnTo>
                <a:lnTo>
                  <a:pt x="116086" y="232172"/>
                </a:lnTo>
                <a:lnTo>
                  <a:pt x="125016" y="205383"/>
                </a:lnTo>
                <a:lnTo>
                  <a:pt x="133946" y="169664"/>
                </a:lnTo>
                <a:lnTo>
                  <a:pt x="142875" y="133945"/>
                </a:lnTo>
                <a:lnTo>
                  <a:pt x="151805" y="107156"/>
                </a:lnTo>
                <a:lnTo>
                  <a:pt x="160735" y="98227"/>
                </a:lnTo>
                <a:lnTo>
                  <a:pt x="160735" y="107156"/>
                </a:lnTo>
                <a:lnTo>
                  <a:pt x="178594" y="125016"/>
                </a:lnTo>
                <a:lnTo>
                  <a:pt x="187524" y="169664"/>
                </a:lnTo>
                <a:lnTo>
                  <a:pt x="205383" y="214313"/>
                </a:lnTo>
                <a:lnTo>
                  <a:pt x="223243" y="250031"/>
                </a:lnTo>
                <a:lnTo>
                  <a:pt x="241102" y="276820"/>
                </a:lnTo>
                <a:lnTo>
                  <a:pt x="258961" y="294680"/>
                </a:lnTo>
                <a:lnTo>
                  <a:pt x="276821" y="294680"/>
                </a:lnTo>
                <a:lnTo>
                  <a:pt x="294680" y="285750"/>
                </a:lnTo>
                <a:lnTo>
                  <a:pt x="312539" y="258961"/>
                </a:lnTo>
                <a:lnTo>
                  <a:pt x="321469" y="223242"/>
                </a:lnTo>
                <a:lnTo>
                  <a:pt x="339328" y="178594"/>
                </a:lnTo>
                <a:lnTo>
                  <a:pt x="339328" y="142875"/>
                </a:lnTo>
                <a:lnTo>
                  <a:pt x="33932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991445" y="4179093"/>
            <a:ext cx="526853" cy="553642"/>
          </a:xfrm>
          <a:custGeom>
            <a:avLst/>
            <a:gdLst/>
            <a:ahLst/>
            <a:cxnLst/>
            <a:rect l="0" t="0" r="0" b="0"/>
            <a:pathLst>
              <a:path w="526853" h="553642">
                <a:moveTo>
                  <a:pt x="0" y="303610"/>
                </a:moveTo>
                <a:lnTo>
                  <a:pt x="0" y="321469"/>
                </a:lnTo>
                <a:lnTo>
                  <a:pt x="0" y="348258"/>
                </a:lnTo>
                <a:lnTo>
                  <a:pt x="0" y="383977"/>
                </a:lnTo>
                <a:lnTo>
                  <a:pt x="8930" y="419696"/>
                </a:lnTo>
                <a:lnTo>
                  <a:pt x="26789" y="446485"/>
                </a:lnTo>
                <a:lnTo>
                  <a:pt x="35719" y="464344"/>
                </a:lnTo>
                <a:lnTo>
                  <a:pt x="53578" y="464344"/>
                </a:lnTo>
                <a:lnTo>
                  <a:pt x="71438" y="455414"/>
                </a:lnTo>
                <a:lnTo>
                  <a:pt x="89297" y="428625"/>
                </a:lnTo>
                <a:lnTo>
                  <a:pt x="98227" y="401836"/>
                </a:lnTo>
                <a:lnTo>
                  <a:pt x="107157" y="357188"/>
                </a:lnTo>
                <a:lnTo>
                  <a:pt x="116086" y="312539"/>
                </a:lnTo>
                <a:lnTo>
                  <a:pt x="125016" y="276821"/>
                </a:lnTo>
                <a:lnTo>
                  <a:pt x="133946" y="267891"/>
                </a:lnTo>
                <a:lnTo>
                  <a:pt x="142875" y="267891"/>
                </a:lnTo>
                <a:lnTo>
                  <a:pt x="151805" y="303610"/>
                </a:lnTo>
                <a:lnTo>
                  <a:pt x="169664" y="339328"/>
                </a:lnTo>
                <a:lnTo>
                  <a:pt x="187524" y="392907"/>
                </a:lnTo>
                <a:lnTo>
                  <a:pt x="205383" y="428625"/>
                </a:lnTo>
                <a:lnTo>
                  <a:pt x="232172" y="455414"/>
                </a:lnTo>
                <a:lnTo>
                  <a:pt x="250032" y="473274"/>
                </a:lnTo>
                <a:lnTo>
                  <a:pt x="285750" y="482203"/>
                </a:lnTo>
                <a:lnTo>
                  <a:pt x="312539" y="464344"/>
                </a:lnTo>
                <a:lnTo>
                  <a:pt x="339328" y="446485"/>
                </a:lnTo>
                <a:lnTo>
                  <a:pt x="366118" y="401836"/>
                </a:lnTo>
                <a:lnTo>
                  <a:pt x="392907" y="348258"/>
                </a:lnTo>
                <a:lnTo>
                  <a:pt x="410766" y="285750"/>
                </a:lnTo>
                <a:lnTo>
                  <a:pt x="419696" y="214313"/>
                </a:lnTo>
                <a:lnTo>
                  <a:pt x="419696" y="142875"/>
                </a:lnTo>
                <a:lnTo>
                  <a:pt x="428625" y="80368"/>
                </a:lnTo>
                <a:lnTo>
                  <a:pt x="428625" y="35719"/>
                </a:lnTo>
                <a:lnTo>
                  <a:pt x="428625" y="8930"/>
                </a:lnTo>
                <a:lnTo>
                  <a:pt x="419696" y="0"/>
                </a:lnTo>
                <a:lnTo>
                  <a:pt x="410766" y="8930"/>
                </a:lnTo>
                <a:lnTo>
                  <a:pt x="392907" y="26789"/>
                </a:lnTo>
                <a:lnTo>
                  <a:pt x="375047" y="62508"/>
                </a:lnTo>
                <a:lnTo>
                  <a:pt x="357188" y="107157"/>
                </a:lnTo>
                <a:lnTo>
                  <a:pt x="330399" y="169664"/>
                </a:lnTo>
                <a:lnTo>
                  <a:pt x="321469" y="241102"/>
                </a:lnTo>
                <a:lnTo>
                  <a:pt x="330399" y="321469"/>
                </a:lnTo>
                <a:lnTo>
                  <a:pt x="339328" y="392907"/>
                </a:lnTo>
                <a:lnTo>
                  <a:pt x="375047" y="455414"/>
                </a:lnTo>
                <a:lnTo>
                  <a:pt x="410766" y="508993"/>
                </a:lnTo>
                <a:lnTo>
                  <a:pt x="455414" y="544711"/>
                </a:lnTo>
                <a:lnTo>
                  <a:pt x="491133" y="553641"/>
                </a:lnTo>
                <a:lnTo>
                  <a:pt x="508993" y="544711"/>
                </a:lnTo>
                <a:lnTo>
                  <a:pt x="526852" y="508993"/>
                </a:lnTo>
                <a:lnTo>
                  <a:pt x="526852" y="5089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589734" y="4232671"/>
            <a:ext cx="500064" cy="571501"/>
          </a:xfrm>
          <a:custGeom>
            <a:avLst/>
            <a:gdLst/>
            <a:ahLst/>
            <a:cxnLst/>
            <a:rect l="0" t="0" r="0" b="0"/>
            <a:pathLst>
              <a:path w="500064" h="571501">
                <a:moveTo>
                  <a:pt x="26789" y="267891"/>
                </a:moveTo>
                <a:lnTo>
                  <a:pt x="17860" y="285750"/>
                </a:lnTo>
                <a:lnTo>
                  <a:pt x="17860" y="303610"/>
                </a:lnTo>
                <a:lnTo>
                  <a:pt x="8930" y="330399"/>
                </a:lnTo>
                <a:lnTo>
                  <a:pt x="8930" y="375047"/>
                </a:lnTo>
                <a:lnTo>
                  <a:pt x="8930" y="419696"/>
                </a:lnTo>
                <a:lnTo>
                  <a:pt x="0" y="455415"/>
                </a:lnTo>
                <a:lnTo>
                  <a:pt x="8930" y="482204"/>
                </a:lnTo>
                <a:lnTo>
                  <a:pt x="17860" y="500063"/>
                </a:lnTo>
                <a:lnTo>
                  <a:pt x="26789" y="508993"/>
                </a:lnTo>
                <a:lnTo>
                  <a:pt x="35719" y="491133"/>
                </a:lnTo>
                <a:lnTo>
                  <a:pt x="44649" y="464344"/>
                </a:lnTo>
                <a:lnTo>
                  <a:pt x="53579" y="428625"/>
                </a:lnTo>
                <a:lnTo>
                  <a:pt x="71438" y="392907"/>
                </a:lnTo>
                <a:lnTo>
                  <a:pt x="71438" y="357188"/>
                </a:lnTo>
                <a:lnTo>
                  <a:pt x="80368" y="339329"/>
                </a:lnTo>
                <a:lnTo>
                  <a:pt x="89297" y="339329"/>
                </a:lnTo>
                <a:lnTo>
                  <a:pt x="107157" y="357188"/>
                </a:lnTo>
                <a:lnTo>
                  <a:pt x="116086" y="392907"/>
                </a:lnTo>
                <a:lnTo>
                  <a:pt x="133946" y="428625"/>
                </a:lnTo>
                <a:lnTo>
                  <a:pt x="151805" y="464344"/>
                </a:lnTo>
                <a:lnTo>
                  <a:pt x="178594" y="491133"/>
                </a:lnTo>
                <a:lnTo>
                  <a:pt x="196454" y="517922"/>
                </a:lnTo>
                <a:lnTo>
                  <a:pt x="223243" y="526852"/>
                </a:lnTo>
                <a:lnTo>
                  <a:pt x="258961" y="517922"/>
                </a:lnTo>
                <a:lnTo>
                  <a:pt x="276821" y="491133"/>
                </a:lnTo>
                <a:lnTo>
                  <a:pt x="294680" y="455415"/>
                </a:lnTo>
                <a:lnTo>
                  <a:pt x="312539" y="401836"/>
                </a:lnTo>
                <a:lnTo>
                  <a:pt x="312539" y="339329"/>
                </a:lnTo>
                <a:lnTo>
                  <a:pt x="312539" y="258961"/>
                </a:lnTo>
                <a:lnTo>
                  <a:pt x="303610" y="169665"/>
                </a:lnTo>
                <a:lnTo>
                  <a:pt x="294680" y="98227"/>
                </a:lnTo>
                <a:lnTo>
                  <a:pt x="294680" y="35719"/>
                </a:lnTo>
                <a:lnTo>
                  <a:pt x="285750" y="0"/>
                </a:lnTo>
                <a:lnTo>
                  <a:pt x="276821" y="0"/>
                </a:lnTo>
                <a:lnTo>
                  <a:pt x="276821" y="8930"/>
                </a:lnTo>
                <a:lnTo>
                  <a:pt x="258961" y="35719"/>
                </a:lnTo>
                <a:lnTo>
                  <a:pt x="250032" y="89297"/>
                </a:lnTo>
                <a:lnTo>
                  <a:pt x="250032" y="160735"/>
                </a:lnTo>
                <a:lnTo>
                  <a:pt x="241102" y="232172"/>
                </a:lnTo>
                <a:lnTo>
                  <a:pt x="250032" y="312540"/>
                </a:lnTo>
                <a:lnTo>
                  <a:pt x="267891" y="392907"/>
                </a:lnTo>
                <a:lnTo>
                  <a:pt x="285750" y="455415"/>
                </a:lnTo>
                <a:lnTo>
                  <a:pt x="312539" y="508993"/>
                </a:lnTo>
                <a:lnTo>
                  <a:pt x="348258" y="544711"/>
                </a:lnTo>
                <a:lnTo>
                  <a:pt x="375047" y="562571"/>
                </a:lnTo>
                <a:lnTo>
                  <a:pt x="410766" y="571500"/>
                </a:lnTo>
                <a:lnTo>
                  <a:pt x="437555" y="553641"/>
                </a:lnTo>
                <a:lnTo>
                  <a:pt x="455414" y="517922"/>
                </a:lnTo>
                <a:lnTo>
                  <a:pt x="473274" y="473274"/>
                </a:lnTo>
                <a:lnTo>
                  <a:pt x="482204" y="437555"/>
                </a:lnTo>
                <a:lnTo>
                  <a:pt x="491133" y="410766"/>
                </a:lnTo>
                <a:lnTo>
                  <a:pt x="491133" y="410766"/>
                </a:lnTo>
                <a:lnTo>
                  <a:pt x="491133" y="437555"/>
                </a:lnTo>
                <a:lnTo>
                  <a:pt x="491133" y="473274"/>
                </a:lnTo>
                <a:lnTo>
                  <a:pt x="491133" y="508993"/>
                </a:lnTo>
                <a:lnTo>
                  <a:pt x="500063" y="544711"/>
                </a:lnTo>
                <a:lnTo>
                  <a:pt x="500063" y="562571"/>
                </a:lnTo>
                <a:lnTo>
                  <a:pt x="500063" y="5625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687961" y="4446984"/>
            <a:ext cx="187524" cy="1"/>
          </a:xfrm>
          <a:custGeom>
            <a:avLst/>
            <a:gdLst/>
            <a:ahLst/>
            <a:cxnLst/>
            <a:rect l="0" t="0" r="0" b="0"/>
            <a:pathLst>
              <a:path w="187524" h="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259461" y="4196953"/>
            <a:ext cx="366118" cy="625079"/>
          </a:xfrm>
          <a:custGeom>
            <a:avLst/>
            <a:gdLst/>
            <a:ahLst/>
            <a:cxnLst/>
            <a:rect l="0" t="0" r="0" b="0"/>
            <a:pathLst>
              <a:path w="366118" h="625079">
                <a:moveTo>
                  <a:pt x="366117" y="53578"/>
                </a:moveTo>
                <a:lnTo>
                  <a:pt x="357187" y="44648"/>
                </a:lnTo>
                <a:lnTo>
                  <a:pt x="348258" y="26789"/>
                </a:lnTo>
                <a:lnTo>
                  <a:pt x="339328" y="8929"/>
                </a:lnTo>
                <a:lnTo>
                  <a:pt x="321469" y="0"/>
                </a:lnTo>
                <a:lnTo>
                  <a:pt x="294680" y="8929"/>
                </a:lnTo>
                <a:lnTo>
                  <a:pt x="267891" y="26789"/>
                </a:lnTo>
                <a:lnTo>
                  <a:pt x="232172" y="53578"/>
                </a:lnTo>
                <a:lnTo>
                  <a:pt x="196453" y="98226"/>
                </a:lnTo>
                <a:lnTo>
                  <a:pt x="169664" y="151804"/>
                </a:lnTo>
                <a:lnTo>
                  <a:pt x="151805" y="223242"/>
                </a:lnTo>
                <a:lnTo>
                  <a:pt x="151805" y="294679"/>
                </a:lnTo>
                <a:lnTo>
                  <a:pt x="160734" y="366117"/>
                </a:lnTo>
                <a:lnTo>
                  <a:pt x="178594" y="446484"/>
                </a:lnTo>
                <a:lnTo>
                  <a:pt x="196453" y="508992"/>
                </a:lnTo>
                <a:lnTo>
                  <a:pt x="214312" y="571500"/>
                </a:lnTo>
                <a:lnTo>
                  <a:pt x="232172" y="607218"/>
                </a:lnTo>
                <a:lnTo>
                  <a:pt x="232172" y="625078"/>
                </a:lnTo>
                <a:lnTo>
                  <a:pt x="214312" y="625078"/>
                </a:lnTo>
                <a:lnTo>
                  <a:pt x="178594" y="598289"/>
                </a:lnTo>
                <a:lnTo>
                  <a:pt x="133945" y="553640"/>
                </a:lnTo>
                <a:lnTo>
                  <a:pt x="89297" y="500062"/>
                </a:lnTo>
                <a:lnTo>
                  <a:pt x="53578" y="437554"/>
                </a:lnTo>
                <a:lnTo>
                  <a:pt x="17859" y="392906"/>
                </a:lnTo>
                <a:lnTo>
                  <a:pt x="0" y="366117"/>
                </a:lnTo>
                <a:lnTo>
                  <a:pt x="0" y="357187"/>
                </a:lnTo>
                <a:lnTo>
                  <a:pt x="8930" y="366117"/>
                </a:lnTo>
                <a:lnTo>
                  <a:pt x="35719" y="375047"/>
                </a:lnTo>
                <a:lnTo>
                  <a:pt x="71437" y="392906"/>
                </a:lnTo>
                <a:lnTo>
                  <a:pt x="116086" y="401836"/>
                </a:lnTo>
                <a:lnTo>
                  <a:pt x="178594" y="410765"/>
                </a:lnTo>
                <a:lnTo>
                  <a:pt x="232172" y="410765"/>
                </a:lnTo>
                <a:lnTo>
                  <a:pt x="276820" y="392906"/>
                </a:lnTo>
                <a:lnTo>
                  <a:pt x="312539" y="375047"/>
                </a:lnTo>
                <a:lnTo>
                  <a:pt x="339328" y="348258"/>
                </a:lnTo>
                <a:lnTo>
                  <a:pt x="357187" y="330398"/>
                </a:lnTo>
                <a:lnTo>
                  <a:pt x="357187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4607719" y="4545211"/>
            <a:ext cx="151805" cy="285751"/>
          </a:xfrm>
          <a:custGeom>
            <a:avLst/>
            <a:gdLst/>
            <a:ahLst/>
            <a:cxnLst/>
            <a:rect l="0" t="0" r="0" b="0"/>
            <a:pathLst>
              <a:path w="151805" h="285751">
                <a:moveTo>
                  <a:pt x="0" y="107156"/>
                </a:moveTo>
                <a:lnTo>
                  <a:pt x="8929" y="107156"/>
                </a:lnTo>
                <a:lnTo>
                  <a:pt x="17859" y="116085"/>
                </a:lnTo>
                <a:lnTo>
                  <a:pt x="35719" y="116085"/>
                </a:lnTo>
                <a:lnTo>
                  <a:pt x="53578" y="125015"/>
                </a:lnTo>
                <a:lnTo>
                  <a:pt x="80367" y="125015"/>
                </a:lnTo>
                <a:lnTo>
                  <a:pt x="98226" y="125015"/>
                </a:lnTo>
                <a:lnTo>
                  <a:pt x="107156" y="116085"/>
                </a:lnTo>
                <a:lnTo>
                  <a:pt x="116086" y="107156"/>
                </a:lnTo>
                <a:lnTo>
                  <a:pt x="125015" y="89296"/>
                </a:lnTo>
                <a:lnTo>
                  <a:pt x="125015" y="62507"/>
                </a:lnTo>
                <a:lnTo>
                  <a:pt x="116086" y="35718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17859"/>
                </a:lnTo>
                <a:lnTo>
                  <a:pt x="71437" y="44648"/>
                </a:lnTo>
                <a:lnTo>
                  <a:pt x="53578" y="98226"/>
                </a:lnTo>
                <a:lnTo>
                  <a:pt x="44648" y="142875"/>
                </a:lnTo>
                <a:lnTo>
                  <a:pt x="44648" y="196453"/>
                </a:lnTo>
                <a:lnTo>
                  <a:pt x="53578" y="241101"/>
                </a:lnTo>
                <a:lnTo>
                  <a:pt x="62508" y="267890"/>
                </a:lnTo>
                <a:lnTo>
                  <a:pt x="80367" y="285750"/>
                </a:lnTo>
                <a:lnTo>
                  <a:pt x="107156" y="285750"/>
                </a:lnTo>
                <a:lnTo>
                  <a:pt x="133945" y="276820"/>
                </a:lnTo>
                <a:lnTo>
                  <a:pt x="151804" y="250031"/>
                </a:lnTo>
                <a:lnTo>
                  <a:pt x="151804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795242" y="4580929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0" y="142875"/>
                </a:moveTo>
                <a:lnTo>
                  <a:pt x="8930" y="151805"/>
                </a:lnTo>
                <a:lnTo>
                  <a:pt x="17860" y="160735"/>
                </a:lnTo>
                <a:lnTo>
                  <a:pt x="35719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7" y="133946"/>
                </a:lnTo>
                <a:lnTo>
                  <a:pt x="98227" y="107157"/>
                </a:lnTo>
                <a:lnTo>
                  <a:pt x="98227" y="80367"/>
                </a:lnTo>
                <a:lnTo>
                  <a:pt x="89297" y="44649"/>
                </a:lnTo>
                <a:lnTo>
                  <a:pt x="71438" y="1786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17860" y="62508"/>
                </a:lnTo>
                <a:lnTo>
                  <a:pt x="8930" y="107157"/>
                </a:lnTo>
                <a:lnTo>
                  <a:pt x="0" y="160735"/>
                </a:lnTo>
                <a:lnTo>
                  <a:pt x="0" y="205383"/>
                </a:lnTo>
                <a:lnTo>
                  <a:pt x="17860" y="241102"/>
                </a:lnTo>
                <a:lnTo>
                  <a:pt x="35719" y="267891"/>
                </a:lnTo>
                <a:lnTo>
                  <a:pt x="62508" y="285750"/>
                </a:lnTo>
                <a:lnTo>
                  <a:pt x="89297" y="276821"/>
                </a:lnTo>
                <a:lnTo>
                  <a:pt x="116086" y="258961"/>
                </a:lnTo>
                <a:lnTo>
                  <a:pt x="142875" y="232172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018484" y="4241601"/>
            <a:ext cx="258962" cy="651869"/>
          </a:xfrm>
          <a:custGeom>
            <a:avLst/>
            <a:gdLst/>
            <a:ahLst/>
            <a:cxnLst/>
            <a:rect l="0" t="0" r="0" b="0"/>
            <a:pathLst>
              <a:path w="258962" h="651869">
                <a:moveTo>
                  <a:pt x="107157" y="330399"/>
                </a:moveTo>
                <a:lnTo>
                  <a:pt x="98227" y="330399"/>
                </a:lnTo>
                <a:lnTo>
                  <a:pt x="89297" y="339328"/>
                </a:lnTo>
                <a:lnTo>
                  <a:pt x="80368" y="366117"/>
                </a:lnTo>
                <a:lnTo>
                  <a:pt x="53579" y="401836"/>
                </a:lnTo>
                <a:lnTo>
                  <a:pt x="35719" y="446485"/>
                </a:lnTo>
                <a:lnTo>
                  <a:pt x="17860" y="508992"/>
                </a:lnTo>
                <a:lnTo>
                  <a:pt x="8930" y="562570"/>
                </a:lnTo>
                <a:lnTo>
                  <a:pt x="0" y="607219"/>
                </a:lnTo>
                <a:lnTo>
                  <a:pt x="0" y="634008"/>
                </a:lnTo>
                <a:lnTo>
                  <a:pt x="0" y="651868"/>
                </a:lnTo>
                <a:lnTo>
                  <a:pt x="17860" y="651868"/>
                </a:lnTo>
                <a:lnTo>
                  <a:pt x="26789" y="625078"/>
                </a:lnTo>
                <a:lnTo>
                  <a:pt x="53579" y="580430"/>
                </a:lnTo>
                <a:lnTo>
                  <a:pt x="71438" y="517922"/>
                </a:lnTo>
                <a:lnTo>
                  <a:pt x="98227" y="446485"/>
                </a:lnTo>
                <a:lnTo>
                  <a:pt x="125016" y="348258"/>
                </a:lnTo>
                <a:lnTo>
                  <a:pt x="142875" y="250031"/>
                </a:lnTo>
                <a:lnTo>
                  <a:pt x="169664" y="151805"/>
                </a:lnTo>
                <a:lnTo>
                  <a:pt x="187524" y="71438"/>
                </a:lnTo>
                <a:lnTo>
                  <a:pt x="205383" y="17860"/>
                </a:lnTo>
                <a:lnTo>
                  <a:pt x="214313" y="0"/>
                </a:lnTo>
                <a:lnTo>
                  <a:pt x="205383" y="0"/>
                </a:lnTo>
                <a:lnTo>
                  <a:pt x="196454" y="35719"/>
                </a:lnTo>
                <a:lnTo>
                  <a:pt x="169664" y="89297"/>
                </a:lnTo>
                <a:lnTo>
                  <a:pt x="133946" y="160735"/>
                </a:lnTo>
                <a:lnTo>
                  <a:pt x="107157" y="241102"/>
                </a:lnTo>
                <a:lnTo>
                  <a:pt x="98227" y="330399"/>
                </a:lnTo>
                <a:lnTo>
                  <a:pt x="89297" y="410766"/>
                </a:lnTo>
                <a:lnTo>
                  <a:pt x="98227" y="473274"/>
                </a:lnTo>
                <a:lnTo>
                  <a:pt x="125016" y="526852"/>
                </a:lnTo>
                <a:lnTo>
                  <a:pt x="160735" y="562570"/>
                </a:lnTo>
                <a:lnTo>
                  <a:pt x="205383" y="571500"/>
                </a:lnTo>
                <a:lnTo>
                  <a:pt x="258961" y="571500"/>
                </a:lnTo>
                <a:lnTo>
                  <a:pt x="258961" y="5715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438180" y="4339828"/>
            <a:ext cx="285751" cy="544712"/>
          </a:xfrm>
          <a:custGeom>
            <a:avLst/>
            <a:gdLst/>
            <a:ahLst/>
            <a:cxnLst/>
            <a:rect l="0" t="0" r="0" b="0"/>
            <a:pathLst>
              <a:path w="285751" h="544712">
                <a:moveTo>
                  <a:pt x="8929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8929" y="62508"/>
                </a:lnTo>
                <a:lnTo>
                  <a:pt x="8929" y="116086"/>
                </a:lnTo>
                <a:lnTo>
                  <a:pt x="17859" y="187523"/>
                </a:lnTo>
                <a:lnTo>
                  <a:pt x="17859" y="267890"/>
                </a:lnTo>
                <a:lnTo>
                  <a:pt x="8929" y="330398"/>
                </a:lnTo>
                <a:lnTo>
                  <a:pt x="8929" y="401836"/>
                </a:lnTo>
                <a:lnTo>
                  <a:pt x="0" y="446484"/>
                </a:lnTo>
                <a:lnTo>
                  <a:pt x="0" y="473273"/>
                </a:lnTo>
                <a:lnTo>
                  <a:pt x="0" y="491133"/>
                </a:lnTo>
                <a:lnTo>
                  <a:pt x="0" y="482203"/>
                </a:lnTo>
                <a:lnTo>
                  <a:pt x="17859" y="464343"/>
                </a:lnTo>
                <a:lnTo>
                  <a:pt x="26789" y="428625"/>
                </a:lnTo>
                <a:lnTo>
                  <a:pt x="53578" y="392906"/>
                </a:lnTo>
                <a:lnTo>
                  <a:pt x="89297" y="348258"/>
                </a:lnTo>
                <a:lnTo>
                  <a:pt x="125015" y="312539"/>
                </a:lnTo>
                <a:lnTo>
                  <a:pt x="169664" y="294679"/>
                </a:lnTo>
                <a:lnTo>
                  <a:pt x="214312" y="294679"/>
                </a:lnTo>
                <a:lnTo>
                  <a:pt x="250031" y="312539"/>
                </a:lnTo>
                <a:lnTo>
                  <a:pt x="276820" y="348258"/>
                </a:lnTo>
                <a:lnTo>
                  <a:pt x="285750" y="392906"/>
                </a:lnTo>
                <a:lnTo>
                  <a:pt x="276820" y="446484"/>
                </a:lnTo>
                <a:lnTo>
                  <a:pt x="250031" y="491133"/>
                </a:lnTo>
                <a:lnTo>
                  <a:pt x="205383" y="526851"/>
                </a:lnTo>
                <a:lnTo>
                  <a:pt x="160734" y="544711"/>
                </a:lnTo>
                <a:lnTo>
                  <a:pt x="125015" y="544711"/>
                </a:lnTo>
                <a:lnTo>
                  <a:pt x="89297" y="526851"/>
                </a:lnTo>
                <a:lnTo>
                  <a:pt x="62508" y="500062"/>
                </a:lnTo>
                <a:lnTo>
                  <a:pt x="44648" y="473273"/>
                </a:lnTo>
                <a:lnTo>
                  <a:pt x="44648" y="428625"/>
                </a:lnTo>
                <a:lnTo>
                  <a:pt x="44648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750719" y="4616648"/>
            <a:ext cx="258962" cy="348259"/>
          </a:xfrm>
          <a:custGeom>
            <a:avLst/>
            <a:gdLst/>
            <a:ahLst/>
            <a:cxnLst/>
            <a:rect l="0" t="0" r="0" b="0"/>
            <a:pathLst>
              <a:path w="258962" h="348259">
                <a:moveTo>
                  <a:pt x="53578" y="0"/>
                </a:moveTo>
                <a:lnTo>
                  <a:pt x="53578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17859" y="116086"/>
                </a:lnTo>
                <a:lnTo>
                  <a:pt x="8929" y="160734"/>
                </a:lnTo>
                <a:lnTo>
                  <a:pt x="0" y="205383"/>
                </a:lnTo>
                <a:lnTo>
                  <a:pt x="0" y="232172"/>
                </a:lnTo>
                <a:lnTo>
                  <a:pt x="8929" y="258961"/>
                </a:lnTo>
                <a:lnTo>
                  <a:pt x="8929" y="258961"/>
                </a:lnTo>
                <a:lnTo>
                  <a:pt x="26789" y="250031"/>
                </a:lnTo>
                <a:lnTo>
                  <a:pt x="35719" y="223242"/>
                </a:lnTo>
                <a:lnTo>
                  <a:pt x="53578" y="187523"/>
                </a:lnTo>
                <a:lnTo>
                  <a:pt x="62508" y="151805"/>
                </a:lnTo>
                <a:lnTo>
                  <a:pt x="80367" y="116086"/>
                </a:lnTo>
                <a:lnTo>
                  <a:pt x="89297" y="89297"/>
                </a:lnTo>
                <a:lnTo>
                  <a:pt x="98226" y="80367"/>
                </a:lnTo>
                <a:lnTo>
                  <a:pt x="107156" y="98227"/>
                </a:lnTo>
                <a:lnTo>
                  <a:pt x="116086" y="133945"/>
                </a:lnTo>
                <a:lnTo>
                  <a:pt x="116086" y="178594"/>
                </a:lnTo>
                <a:lnTo>
                  <a:pt x="125015" y="241102"/>
                </a:lnTo>
                <a:lnTo>
                  <a:pt x="142875" y="285750"/>
                </a:lnTo>
                <a:lnTo>
                  <a:pt x="151804" y="321469"/>
                </a:lnTo>
                <a:lnTo>
                  <a:pt x="169664" y="348258"/>
                </a:lnTo>
                <a:lnTo>
                  <a:pt x="187523" y="348258"/>
                </a:lnTo>
                <a:lnTo>
                  <a:pt x="214312" y="339329"/>
                </a:lnTo>
                <a:lnTo>
                  <a:pt x="232172" y="303610"/>
                </a:lnTo>
                <a:lnTo>
                  <a:pt x="258961" y="267891"/>
                </a:lnTo>
                <a:lnTo>
                  <a:pt x="258961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027539" y="4652367"/>
            <a:ext cx="160735" cy="303611"/>
          </a:xfrm>
          <a:custGeom>
            <a:avLst/>
            <a:gdLst/>
            <a:ahLst/>
            <a:cxnLst/>
            <a:rect l="0" t="0" r="0" b="0"/>
            <a:pathLst>
              <a:path w="160735" h="303611">
                <a:moveTo>
                  <a:pt x="160734" y="0"/>
                </a:moveTo>
                <a:lnTo>
                  <a:pt x="151805" y="8929"/>
                </a:lnTo>
                <a:lnTo>
                  <a:pt x="125016" y="17859"/>
                </a:lnTo>
                <a:lnTo>
                  <a:pt x="98227" y="53578"/>
                </a:lnTo>
                <a:lnTo>
                  <a:pt x="62508" y="98226"/>
                </a:lnTo>
                <a:lnTo>
                  <a:pt x="35719" y="151804"/>
                </a:lnTo>
                <a:lnTo>
                  <a:pt x="8930" y="214312"/>
                </a:lnTo>
                <a:lnTo>
                  <a:pt x="0" y="258961"/>
                </a:lnTo>
                <a:lnTo>
                  <a:pt x="8930" y="294680"/>
                </a:lnTo>
                <a:lnTo>
                  <a:pt x="26789" y="303610"/>
                </a:lnTo>
                <a:lnTo>
                  <a:pt x="53578" y="303610"/>
                </a:lnTo>
                <a:lnTo>
                  <a:pt x="80367" y="294680"/>
                </a:lnTo>
                <a:lnTo>
                  <a:pt x="116086" y="258961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259711" y="4697015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26789" y="0"/>
                </a:moveTo>
                <a:lnTo>
                  <a:pt x="26789" y="17860"/>
                </a:lnTo>
                <a:lnTo>
                  <a:pt x="17859" y="53578"/>
                </a:lnTo>
                <a:lnTo>
                  <a:pt x="17859" y="107156"/>
                </a:lnTo>
                <a:lnTo>
                  <a:pt x="8930" y="160735"/>
                </a:lnTo>
                <a:lnTo>
                  <a:pt x="0" y="214313"/>
                </a:lnTo>
                <a:lnTo>
                  <a:pt x="0" y="258962"/>
                </a:lnTo>
                <a:lnTo>
                  <a:pt x="0" y="285751"/>
                </a:lnTo>
                <a:lnTo>
                  <a:pt x="8930" y="303610"/>
                </a:lnTo>
                <a:lnTo>
                  <a:pt x="17859" y="294680"/>
                </a:lnTo>
                <a:lnTo>
                  <a:pt x="26789" y="267891"/>
                </a:lnTo>
                <a:lnTo>
                  <a:pt x="44648" y="223243"/>
                </a:lnTo>
                <a:lnTo>
                  <a:pt x="62508" y="160735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349008" y="4607718"/>
            <a:ext cx="142876" cy="375049"/>
          </a:xfrm>
          <a:custGeom>
            <a:avLst/>
            <a:gdLst/>
            <a:ahLst/>
            <a:cxnLst/>
            <a:rect l="0" t="0" r="0" b="0"/>
            <a:pathLst>
              <a:path w="142876" h="375049">
                <a:moveTo>
                  <a:pt x="142875" y="0"/>
                </a:moveTo>
                <a:lnTo>
                  <a:pt x="133945" y="8930"/>
                </a:lnTo>
                <a:lnTo>
                  <a:pt x="116086" y="26789"/>
                </a:lnTo>
                <a:lnTo>
                  <a:pt x="80367" y="62508"/>
                </a:lnTo>
                <a:lnTo>
                  <a:pt x="44648" y="107157"/>
                </a:lnTo>
                <a:lnTo>
                  <a:pt x="17859" y="160735"/>
                </a:lnTo>
                <a:lnTo>
                  <a:pt x="0" y="214313"/>
                </a:lnTo>
                <a:lnTo>
                  <a:pt x="0" y="267891"/>
                </a:lnTo>
                <a:lnTo>
                  <a:pt x="17859" y="312540"/>
                </a:lnTo>
                <a:lnTo>
                  <a:pt x="53578" y="348259"/>
                </a:lnTo>
                <a:lnTo>
                  <a:pt x="89297" y="375048"/>
                </a:lnTo>
                <a:lnTo>
                  <a:pt x="142875" y="375048"/>
                </a:lnTo>
                <a:lnTo>
                  <a:pt x="142875" y="3750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822281" y="4366617"/>
            <a:ext cx="544712" cy="634009"/>
          </a:xfrm>
          <a:custGeom>
            <a:avLst/>
            <a:gdLst/>
            <a:ahLst/>
            <a:cxnLst/>
            <a:rect l="0" t="0" r="0" b="0"/>
            <a:pathLst>
              <a:path w="544712" h="634009">
                <a:moveTo>
                  <a:pt x="428625" y="35719"/>
                </a:moveTo>
                <a:lnTo>
                  <a:pt x="428625" y="26789"/>
                </a:lnTo>
                <a:lnTo>
                  <a:pt x="428625" y="17859"/>
                </a:lnTo>
                <a:lnTo>
                  <a:pt x="419696" y="0"/>
                </a:lnTo>
                <a:lnTo>
                  <a:pt x="401836" y="0"/>
                </a:lnTo>
                <a:lnTo>
                  <a:pt x="375047" y="0"/>
                </a:lnTo>
                <a:lnTo>
                  <a:pt x="330399" y="17859"/>
                </a:lnTo>
                <a:lnTo>
                  <a:pt x="285750" y="26789"/>
                </a:lnTo>
                <a:lnTo>
                  <a:pt x="241102" y="53578"/>
                </a:lnTo>
                <a:lnTo>
                  <a:pt x="196453" y="80367"/>
                </a:lnTo>
                <a:lnTo>
                  <a:pt x="169664" y="125015"/>
                </a:lnTo>
                <a:lnTo>
                  <a:pt x="151805" y="178594"/>
                </a:lnTo>
                <a:lnTo>
                  <a:pt x="160735" y="241101"/>
                </a:lnTo>
                <a:lnTo>
                  <a:pt x="178594" y="321469"/>
                </a:lnTo>
                <a:lnTo>
                  <a:pt x="205383" y="401836"/>
                </a:lnTo>
                <a:lnTo>
                  <a:pt x="232172" y="473273"/>
                </a:lnTo>
                <a:lnTo>
                  <a:pt x="267891" y="535781"/>
                </a:lnTo>
                <a:lnTo>
                  <a:pt x="285750" y="580430"/>
                </a:lnTo>
                <a:lnTo>
                  <a:pt x="285750" y="607219"/>
                </a:lnTo>
                <a:lnTo>
                  <a:pt x="276821" y="607219"/>
                </a:lnTo>
                <a:lnTo>
                  <a:pt x="241102" y="598289"/>
                </a:lnTo>
                <a:lnTo>
                  <a:pt x="205383" y="562571"/>
                </a:lnTo>
                <a:lnTo>
                  <a:pt x="151805" y="517922"/>
                </a:lnTo>
                <a:lnTo>
                  <a:pt x="98227" y="482203"/>
                </a:lnTo>
                <a:lnTo>
                  <a:pt x="53578" y="437554"/>
                </a:lnTo>
                <a:lnTo>
                  <a:pt x="17860" y="401836"/>
                </a:lnTo>
                <a:lnTo>
                  <a:pt x="0" y="383976"/>
                </a:lnTo>
                <a:lnTo>
                  <a:pt x="0" y="366117"/>
                </a:lnTo>
                <a:lnTo>
                  <a:pt x="8930" y="357187"/>
                </a:lnTo>
                <a:lnTo>
                  <a:pt x="35719" y="357187"/>
                </a:lnTo>
                <a:lnTo>
                  <a:pt x="71438" y="348258"/>
                </a:lnTo>
                <a:lnTo>
                  <a:pt x="125016" y="348258"/>
                </a:lnTo>
                <a:lnTo>
                  <a:pt x="178594" y="357187"/>
                </a:lnTo>
                <a:lnTo>
                  <a:pt x="232172" y="357187"/>
                </a:lnTo>
                <a:lnTo>
                  <a:pt x="285750" y="366117"/>
                </a:lnTo>
                <a:lnTo>
                  <a:pt x="330399" y="375047"/>
                </a:lnTo>
                <a:lnTo>
                  <a:pt x="357188" y="383976"/>
                </a:lnTo>
                <a:lnTo>
                  <a:pt x="383977" y="410765"/>
                </a:lnTo>
                <a:lnTo>
                  <a:pt x="392907" y="446484"/>
                </a:lnTo>
                <a:lnTo>
                  <a:pt x="392907" y="491133"/>
                </a:lnTo>
                <a:lnTo>
                  <a:pt x="401836" y="535781"/>
                </a:lnTo>
                <a:lnTo>
                  <a:pt x="410766" y="580430"/>
                </a:lnTo>
                <a:lnTo>
                  <a:pt x="410766" y="607219"/>
                </a:lnTo>
                <a:lnTo>
                  <a:pt x="428625" y="625078"/>
                </a:lnTo>
                <a:lnTo>
                  <a:pt x="437555" y="634008"/>
                </a:lnTo>
                <a:lnTo>
                  <a:pt x="455414" y="625078"/>
                </a:lnTo>
                <a:lnTo>
                  <a:pt x="464344" y="607219"/>
                </a:lnTo>
                <a:lnTo>
                  <a:pt x="482203" y="580430"/>
                </a:lnTo>
                <a:lnTo>
                  <a:pt x="482203" y="544711"/>
                </a:lnTo>
                <a:lnTo>
                  <a:pt x="491133" y="508992"/>
                </a:lnTo>
                <a:lnTo>
                  <a:pt x="491133" y="464344"/>
                </a:lnTo>
                <a:lnTo>
                  <a:pt x="500063" y="437554"/>
                </a:lnTo>
                <a:lnTo>
                  <a:pt x="500063" y="410765"/>
                </a:lnTo>
                <a:lnTo>
                  <a:pt x="508992" y="392906"/>
                </a:lnTo>
                <a:lnTo>
                  <a:pt x="517922" y="375047"/>
                </a:lnTo>
                <a:lnTo>
                  <a:pt x="526852" y="366117"/>
                </a:lnTo>
                <a:lnTo>
                  <a:pt x="535782" y="366117"/>
                </a:lnTo>
                <a:lnTo>
                  <a:pt x="544711" y="357187"/>
                </a:lnTo>
                <a:lnTo>
                  <a:pt x="544711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438430" y="4741664"/>
            <a:ext cx="491134" cy="232173"/>
          </a:xfrm>
          <a:custGeom>
            <a:avLst/>
            <a:gdLst/>
            <a:ahLst/>
            <a:cxnLst/>
            <a:rect l="0" t="0" r="0" b="0"/>
            <a:pathLst>
              <a:path w="491134" h="232173">
                <a:moveTo>
                  <a:pt x="0" y="178594"/>
                </a:move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26789" y="232172"/>
                </a:lnTo>
                <a:lnTo>
                  <a:pt x="35718" y="214313"/>
                </a:lnTo>
                <a:lnTo>
                  <a:pt x="44648" y="187524"/>
                </a:lnTo>
                <a:lnTo>
                  <a:pt x="44648" y="160734"/>
                </a:lnTo>
                <a:lnTo>
                  <a:pt x="53578" y="116086"/>
                </a:lnTo>
                <a:lnTo>
                  <a:pt x="53578" y="71437"/>
                </a:lnTo>
                <a:lnTo>
                  <a:pt x="62508" y="35718"/>
                </a:lnTo>
                <a:lnTo>
                  <a:pt x="62508" y="17859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35718"/>
                </a:lnTo>
                <a:lnTo>
                  <a:pt x="98226" y="71437"/>
                </a:lnTo>
                <a:lnTo>
                  <a:pt x="98226" y="9822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25015" y="160734"/>
                </a:lnTo>
                <a:lnTo>
                  <a:pt x="133945" y="133945"/>
                </a:lnTo>
                <a:lnTo>
                  <a:pt x="142875" y="107156"/>
                </a:lnTo>
                <a:lnTo>
                  <a:pt x="160734" y="80367"/>
                </a:lnTo>
                <a:lnTo>
                  <a:pt x="178593" y="53578"/>
                </a:lnTo>
                <a:lnTo>
                  <a:pt x="196453" y="35718"/>
                </a:lnTo>
                <a:lnTo>
                  <a:pt x="214312" y="26789"/>
                </a:lnTo>
                <a:lnTo>
                  <a:pt x="232172" y="26789"/>
                </a:lnTo>
                <a:lnTo>
                  <a:pt x="241101" y="35718"/>
                </a:lnTo>
                <a:lnTo>
                  <a:pt x="250031" y="44648"/>
                </a:lnTo>
                <a:lnTo>
                  <a:pt x="258961" y="62507"/>
                </a:lnTo>
                <a:lnTo>
                  <a:pt x="258961" y="80367"/>
                </a:lnTo>
                <a:lnTo>
                  <a:pt x="258961" y="89297"/>
                </a:lnTo>
                <a:lnTo>
                  <a:pt x="258961" y="89297"/>
                </a:lnTo>
                <a:lnTo>
                  <a:pt x="267890" y="89297"/>
                </a:lnTo>
                <a:lnTo>
                  <a:pt x="267890" y="89297"/>
                </a:lnTo>
                <a:lnTo>
                  <a:pt x="276820" y="80367"/>
                </a:lnTo>
                <a:lnTo>
                  <a:pt x="294679" y="71437"/>
                </a:lnTo>
                <a:lnTo>
                  <a:pt x="303609" y="62507"/>
                </a:lnTo>
                <a:lnTo>
                  <a:pt x="330398" y="62507"/>
                </a:lnTo>
                <a:lnTo>
                  <a:pt x="348258" y="71437"/>
                </a:lnTo>
                <a:lnTo>
                  <a:pt x="375047" y="80367"/>
                </a:lnTo>
                <a:lnTo>
                  <a:pt x="410765" y="89297"/>
                </a:lnTo>
                <a:lnTo>
                  <a:pt x="446484" y="98226"/>
                </a:lnTo>
                <a:lnTo>
                  <a:pt x="473273" y="98226"/>
                </a:lnTo>
                <a:lnTo>
                  <a:pt x="491133" y="80367"/>
                </a:lnTo>
                <a:lnTo>
                  <a:pt x="491133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268141" y="4848820"/>
            <a:ext cx="303610" cy="375048"/>
          </a:xfrm>
          <a:custGeom>
            <a:avLst/>
            <a:gdLst/>
            <a:ahLst/>
            <a:cxnLst/>
            <a:rect l="0" t="0" r="0" b="0"/>
            <a:pathLst>
              <a:path w="303610" h="375048">
                <a:moveTo>
                  <a:pt x="303609" y="35719"/>
                </a:moveTo>
                <a:lnTo>
                  <a:pt x="294679" y="35719"/>
                </a:lnTo>
                <a:lnTo>
                  <a:pt x="276820" y="26789"/>
                </a:lnTo>
                <a:lnTo>
                  <a:pt x="258961" y="17859"/>
                </a:lnTo>
                <a:lnTo>
                  <a:pt x="241101" y="893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8930"/>
                </a:lnTo>
                <a:lnTo>
                  <a:pt x="133945" y="17859"/>
                </a:lnTo>
                <a:lnTo>
                  <a:pt x="98226" y="44649"/>
                </a:lnTo>
                <a:lnTo>
                  <a:pt x="62507" y="71438"/>
                </a:lnTo>
                <a:lnTo>
                  <a:pt x="35718" y="125016"/>
                </a:lnTo>
                <a:lnTo>
                  <a:pt x="17859" y="187524"/>
                </a:lnTo>
                <a:lnTo>
                  <a:pt x="0" y="250032"/>
                </a:lnTo>
                <a:lnTo>
                  <a:pt x="8929" y="303610"/>
                </a:lnTo>
                <a:lnTo>
                  <a:pt x="26789" y="348258"/>
                </a:lnTo>
                <a:lnTo>
                  <a:pt x="62507" y="375047"/>
                </a:lnTo>
                <a:lnTo>
                  <a:pt x="107156" y="375047"/>
                </a:lnTo>
                <a:lnTo>
                  <a:pt x="151804" y="366118"/>
                </a:lnTo>
                <a:lnTo>
                  <a:pt x="205382" y="330399"/>
                </a:lnTo>
                <a:lnTo>
                  <a:pt x="205382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669977" y="5018484"/>
            <a:ext cx="580430" cy="285751"/>
          </a:xfrm>
          <a:custGeom>
            <a:avLst/>
            <a:gdLst/>
            <a:ahLst/>
            <a:cxnLst/>
            <a:rect l="0" t="0" r="0" b="0"/>
            <a:pathLst>
              <a:path w="580430" h="285751">
                <a:moveTo>
                  <a:pt x="0" y="71438"/>
                </a:moveTo>
                <a:lnTo>
                  <a:pt x="0" y="89297"/>
                </a:lnTo>
                <a:lnTo>
                  <a:pt x="0" y="116086"/>
                </a:lnTo>
                <a:lnTo>
                  <a:pt x="8929" y="160735"/>
                </a:lnTo>
                <a:lnTo>
                  <a:pt x="17859" y="196454"/>
                </a:lnTo>
                <a:lnTo>
                  <a:pt x="35718" y="232172"/>
                </a:lnTo>
                <a:lnTo>
                  <a:pt x="62507" y="250032"/>
                </a:lnTo>
                <a:lnTo>
                  <a:pt x="80367" y="250032"/>
                </a:lnTo>
                <a:lnTo>
                  <a:pt x="107156" y="250032"/>
                </a:lnTo>
                <a:lnTo>
                  <a:pt x="133945" y="232172"/>
                </a:lnTo>
                <a:lnTo>
                  <a:pt x="151804" y="196454"/>
                </a:lnTo>
                <a:lnTo>
                  <a:pt x="169664" y="160735"/>
                </a:lnTo>
                <a:lnTo>
                  <a:pt x="178593" y="116086"/>
                </a:lnTo>
                <a:lnTo>
                  <a:pt x="178593" y="71438"/>
                </a:lnTo>
                <a:lnTo>
                  <a:pt x="187523" y="35719"/>
                </a:lnTo>
                <a:lnTo>
                  <a:pt x="187523" y="17860"/>
                </a:lnTo>
                <a:lnTo>
                  <a:pt x="196453" y="17860"/>
                </a:lnTo>
                <a:lnTo>
                  <a:pt x="205382" y="44649"/>
                </a:lnTo>
                <a:lnTo>
                  <a:pt x="214312" y="89297"/>
                </a:lnTo>
                <a:lnTo>
                  <a:pt x="232171" y="133946"/>
                </a:lnTo>
                <a:lnTo>
                  <a:pt x="250031" y="178594"/>
                </a:lnTo>
                <a:lnTo>
                  <a:pt x="276820" y="205383"/>
                </a:lnTo>
                <a:lnTo>
                  <a:pt x="294679" y="223243"/>
                </a:lnTo>
                <a:lnTo>
                  <a:pt x="312539" y="241102"/>
                </a:lnTo>
                <a:lnTo>
                  <a:pt x="339328" y="241102"/>
                </a:lnTo>
                <a:lnTo>
                  <a:pt x="357187" y="241102"/>
                </a:lnTo>
                <a:lnTo>
                  <a:pt x="383976" y="223243"/>
                </a:lnTo>
                <a:lnTo>
                  <a:pt x="401836" y="214313"/>
                </a:lnTo>
                <a:lnTo>
                  <a:pt x="419695" y="196454"/>
                </a:lnTo>
                <a:lnTo>
                  <a:pt x="437554" y="187524"/>
                </a:lnTo>
                <a:lnTo>
                  <a:pt x="455414" y="196454"/>
                </a:lnTo>
                <a:lnTo>
                  <a:pt x="473273" y="214313"/>
                </a:lnTo>
                <a:lnTo>
                  <a:pt x="482203" y="232172"/>
                </a:lnTo>
                <a:lnTo>
                  <a:pt x="491132" y="258961"/>
                </a:lnTo>
                <a:lnTo>
                  <a:pt x="500062" y="267891"/>
                </a:lnTo>
                <a:lnTo>
                  <a:pt x="508992" y="285750"/>
                </a:lnTo>
                <a:lnTo>
                  <a:pt x="517921" y="285750"/>
                </a:lnTo>
                <a:lnTo>
                  <a:pt x="517921" y="276821"/>
                </a:lnTo>
                <a:lnTo>
                  <a:pt x="517921" y="258961"/>
                </a:lnTo>
                <a:lnTo>
                  <a:pt x="517921" y="232172"/>
                </a:lnTo>
                <a:lnTo>
                  <a:pt x="517921" y="196454"/>
                </a:lnTo>
                <a:lnTo>
                  <a:pt x="526851" y="151805"/>
                </a:lnTo>
                <a:lnTo>
                  <a:pt x="526851" y="107157"/>
                </a:lnTo>
                <a:lnTo>
                  <a:pt x="544711" y="62508"/>
                </a:lnTo>
                <a:lnTo>
                  <a:pt x="553640" y="26789"/>
                </a:lnTo>
                <a:lnTo>
                  <a:pt x="580429" y="0"/>
                </a:lnTo>
                <a:lnTo>
                  <a:pt x="5804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411141" y="5036344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80367" y="0"/>
                </a:moveTo>
                <a:lnTo>
                  <a:pt x="71437" y="0"/>
                </a:lnTo>
                <a:lnTo>
                  <a:pt x="62507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26789" y="107156"/>
                </a:lnTo>
                <a:lnTo>
                  <a:pt x="53578" y="116086"/>
                </a:lnTo>
                <a:lnTo>
                  <a:pt x="98226" y="125015"/>
                </a:lnTo>
                <a:lnTo>
                  <a:pt x="142875" y="151804"/>
                </a:lnTo>
                <a:lnTo>
                  <a:pt x="178593" y="169664"/>
                </a:lnTo>
                <a:lnTo>
                  <a:pt x="223242" y="196453"/>
                </a:lnTo>
                <a:lnTo>
                  <a:pt x="241101" y="232172"/>
                </a:lnTo>
                <a:lnTo>
                  <a:pt x="250031" y="267890"/>
                </a:lnTo>
                <a:lnTo>
                  <a:pt x="241101" y="294679"/>
                </a:lnTo>
                <a:lnTo>
                  <a:pt x="223242" y="312539"/>
                </a:lnTo>
                <a:lnTo>
                  <a:pt x="187523" y="321469"/>
                </a:lnTo>
                <a:lnTo>
                  <a:pt x="151804" y="321469"/>
                </a:lnTo>
                <a:lnTo>
                  <a:pt x="116086" y="312539"/>
                </a:lnTo>
                <a:lnTo>
                  <a:pt x="89297" y="285750"/>
                </a:lnTo>
                <a:lnTo>
                  <a:pt x="62507" y="267890"/>
                </a:lnTo>
                <a:lnTo>
                  <a:pt x="53578" y="241101"/>
                </a:lnTo>
                <a:lnTo>
                  <a:pt x="53578" y="223242"/>
                </a:lnTo>
                <a:lnTo>
                  <a:pt x="62507" y="205383"/>
                </a:lnTo>
                <a:lnTo>
                  <a:pt x="62507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2205633" y="4893469"/>
            <a:ext cx="1491259" cy="580430"/>
          </a:xfrm>
          <a:custGeom>
            <a:avLst/>
            <a:gdLst/>
            <a:ahLst/>
            <a:cxnLst/>
            <a:rect l="0" t="0" r="0" b="0"/>
            <a:pathLst>
              <a:path w="1491259" h="5804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8929"/>
                </a:lnTo>
                <a:lnTo>
                  <a:pt x="89297" y="8929"/>
                </a:lnTo>
                <a:lnTo>
                  <a:pt x="142875" y="8929"/>
                </a:lnTo>
                <a:lnTo>
                  <a:pt x="205383" y="17859"/>
                </a:lnTo>
                <a:lnTo>
                  <a:pt x="294680" y="26789"/>
                </a:lnTo>
                <a:lnTo>
                  <a:pt x="383976" y="35719"/>
                </a:lnTo>
                <a:lnTo>
                  <a:pt x="482203" y="44648"/>
                </a:lnTo>
                <a:lnTo>
                  <a:pt x="580430" y="53578"/>
                </a:lnTo>
                <a:lnTo>
                  <a:pt x="678656" y="62508"/>
                </a:lnTo>
                <a:lnTo>
                  <a:pt x="776883" y="71437"/>
                </a:lnTo>
                <a:lnTo>
                  <a:pt x="866180" y="80367"/>
                </a:lnTo>
                <a:lnTo>
                  <a:pt x="946547" y="80367"/>
                </a:lnTo>
                <a:lnTo>
                  <a:pt x="1026914" y="80367"/>
                </a:lnTo>
                <a:lnTo>
                  <a:pt x="1089422" y="80367"/>
                </a:lnTo>
                <a:lnTo>
                  <a:pt x="1143000" y="89297"/>
                </a:lnTo>
                <a:lnTo>
                  <a:pt x="1187648" y="89297"/>
                </a:lnTo>
                <a:lnTo>
                  <a:pt x="1214437" y="89297"/>
                </a:lnTo>
                <a:lnTo>
                  <a:pt x="1223367" y="89297"/>
                </a:lnTo>
                <a:lnTo>
                  <a:pt x="1205508" y="98226"/>
                </a:lnTo>
                <a:lnTo>
                  <a:pt x="1169789" y="98226"/>
                </a:lnTo>
                <a:lnTo>
                  <a:pt x="1116211" y="107156"/>
                </a:lnTo>
                <a:lnTo>
                  <a:pt x="1035844" y="107156"/>
                </a:lnTo>
                <a:lnTo>
                  <a:pt x="937617" y="116086"/>
                </a:lnTo>
                <a:lnTo>
                  <a:pt x="830461" y="125015"/>
                </a:lnTo>
                <a:lnTo>
                  <a:pt x="714375" y="125015"/>
                </a:lnTo>
                <a:lnTo>
                  <a:pt x="607219" y="142875"/>
                </a:lnTo>
                <a:lnTo>
                  <a:pt x="517922" y="142875"/>
                </a:lnTo>
                <a:lnTo>
                  <a:pt x="437555" y="151804"/>
                </a:lnTo>
                <a:lnTo>
                  <a:pt x="383976" y="160734"/>
                </a:lnTo>
                <a:lnTo>
                  <a:pt x="339328" y="169664"/>
                </a:lnTo>
                <a:lnTo>
                  <a:pt x="312539" y="178594"/>
                </a:lnTo>
                <a:lnTo>
                  <a:pt x="294680" y="187523"/>
                </a:lnTo>
                <a:lnTo>
                  <a:pt x="312539" y="196453"/>
                </a:lnTo>
                <a:lnTo>
                  <a:pt x="339328" y="205383"/>
                </a:lnTo>
                <a:lnTo>
                  <a:pt x="392906" y="214312"/>
                </a:lnTo>
                <a:lnTo>
                  <a:pt x="464344" y="214312"/>
                </a:lnTo>
                <a:lnTo>
                  <a:pt x="544711" y="223242"/>
                </a:lnTo>
                <a:lnTo>
                  <a:pt x="651867" y="223242"/>
                </a:lnTo>
                <a:lnTo>
                  <a:pt x="759023" y="232172"/>
                </a:lnTo>
                <a:lnTo>
                  <a:pt x="866180" y="241101"/>
                </a:lnTo>
                <a:lnTo>
                  <a:pt x="982265" y="250031"/>
                </a:lnTo>
                <a:lnTo>
                  <a:pt x="1080492" y="267890"/>
                </a:lnTo>
                <a:lnTo>
                  <a:pt x="1178719" y="276820"/>
                </a:lnTo>
                <a:lnTo>
                  <a:pt x="1259086" y="285750"/>
                </a:lnTo>
                <a:lnTo>
                  <a:pt x="1321594" y="294679"/>
                </a:lnTo>
                <a:lnTo>
                  <a:pt x="1357312" y="303609"/>
                </a:lnTo>
                <a:lnTo>
                  <a:pt x="1384101" y="312539"/>
                </a:lnTo>
                <a:lnTo>
                  <a:pt x="1393031" y="321469"/>
                </a:lnTo>
                <a:lnTo>
                  <a:pt x="1384101" y="330398"/>
                </a:lnTo>
                <a:lnTo>
                  <a:pt x="1339453" y="330398"/>
                </a:lnTo>
                <a:lnTo>
                  <a:pt x="1276945" y="339328"/>
                </a:lnTo>
                <a:lnTo>
                  <a:pt x="1178719" y="339328"/>
                </a:lnTo>
                <a:lnTo>
                  <a:pt x="1062633" y="348258"/>
                </a:lnTo>
                <a:lnTo>
                  <a:pt x="919758" y="348258"/>
                </a:lnTo>
                <a:lnTo>
                  <a:pt x="776883" y="357187"/>
                </a:lnTo>
                <a:lnTo>
                  <a:pt x="634008" y="366117"/>
                </a:lnTo>
                <a:lnTo>
                  <a:pt x="508992" y="366117"/>
                </a:lnTo>
                <a:lnTo>
                  <a:pt x="410765" y="375047"/>
                </a:lnTo>
                <a:lnTo>
                  <a:pt x="339328" y="383976"/>
                </a:lnTo>
                <a:lnTo>
                  <a:pt x="294680" y="383976"/>
                </a:lnTo>
                <a:lnTo>
                  <a:pt x="285750" y="383976"/>
                </a:lnTo>
                <a:lnTo>
                  <a:pt x="285750" y="383976"/>
                </a:lnTo>
                <a:lnTo>
                  <a:pt x="312539" y="392906"/>
                </a:lnTo>
                <a:lnTo>
                  <a:pt x="366117" y="392906"/>
                </a:lnTo>
                <a:lnTo>
                  <a:pt x="437555" y="383976"/>
                </a:lnTo>
                <a:lnTo>
                  <a:pt x="535781" y="383976"/>
                </a:lnTo>
                <a:lnTo>
                  <a:pt x="634008" y="383976"/>
                </a:lnTo>
                <a:lnTo>
                  <a:pt x="750094" y="383976"/>
                </a:lnTo>
                <a:lnTo>
                  <a:pt x="875109" y="383976"/>
                </a:lnTo>
                <a:lnTo>
                  <a:pt x="991195" y="392906"/>
                </a:lnTo>
                <a:lnTo>
                  <a:pt x="1107281" y="410765"/>
                </a:lnTo>
                <a:lnTo>
                  <a:pt x="1214437" y="428625"/>
                </a:lnTo>
                <a:lnTo>
                  <a:pt x="1294805" y="446484"/>
                </a:lnTo>
                <a:lnTo>
                  <a:pt x="1375172" y="473273"/>
                </a:lnTo>
                <a:lnTo>
                  <a:pt x="1428750" y="500062"/>
                </a:lnTo>
                <a:lnTo>
                  <a:pt x="1464469" y="517922"/>
                </a:lnTo>
                <a:lnTo>
                  <a:pt x="1491258" y="544711"/>
                </a:lnTo>
                <a:lnTo>
                  <a:pt x="1491258" y="553640"/>
                </a:lnTo>
                <a:lnTo>
                  <a:pt x="1473398" y="562570"/>
                </a:lnTo>
                <a:lnTo>
                  <a:pt x="1428750" y="562570"/>
                </a:lnTo>
                <a:lnTo>
                  <a:pt x="1357312" y="562570"/>
                </a:lnTo>
                <a:lnTo>
                  <a:pt x="1268015" y="553640"/>
                </a:lnTo>
                <a:lnTo>
                  <a:pt x="1178719" y="553640"/>
                </a:lnTo>
                <a:lnTo>
                  <a:pt x="1080492" y="553640"/>
                </a:lnTo>
                <a:lnTo>
                  <a:pt x="1017984" y="562570"/>
                </a:lnTo>
                <a:lnTo>
                  <a:pt x="973336" y="571500"/>
                </a:lnTo>
                <a:lnTo>
                  <a:pt x="955476" y="580429"/>
                </a:lnTo>
                <a:lnTo>
                  <a:pt x="964406" y="571500"/>
                </a:lnTo>
                <a:lnTo>
                  <a:pt x="964406" y="5715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848695" y="5036344"/>
            <a:ext cx="267892" cy="375048"/>
          </a:xfrm>
          <a:custGeom>
            <a:avLst/>
            <a:gdLst/>
            <a:ahLst/>
            <a:cxnLst/>
            <a:rect l="0" t="0" r="0" b="0"/>
            <a:pathLst>
              <a:path w="267892" h="375048">
                <a:moveTo>
                  <a:pt x="267891" y="116086"/>
                </a:moveTo>
                <a:lnTo>
                  <a:pt x="258961" y="107156"/>
                </a:lnTo>
                <a:lnTo>
                  <a:pt x="258961" y="98226"/>
                </a:lnTo>
                <a:lnTo>
                  <a:pt x="250032" y="80367"/>
                </a:lnTo>
                <a:lnTo>
                  <a:pt x="241102" y="53578"/>
                </a:lnTo>
                <a:lnTo>
                  <a:pt x="232172" y="35719"/>
                </a:lnTo>
                <a:lnTo>
                  <a:pt x="214313" y="17859"/>
                </a:lnTo>
                <a:lnTo>
                  <a:pt x="196453" y="0"/>
                </a:lnTo>
                <a:lnTo>
                  <a:pt x="169664" y="0"/>
                </a:lnTo>
                <a:lnTo>
                  <a:pt x="133946" y="0"/>
                </a:lnTo>
                <a:lnTo>
                  <a:pt x="107157" y="17859"/>
                </a:lnTo>
                <a:lnTo>
                  <a:pt x="71438" y="44648"/>
                </a:lnTo>
                <a:lnTo>
                  <a:pt x="35719" y="80367"/>
                </a:lnTo>
                <a:lnTo>
                  <a:pt x="8930" y="133945"/>
                </a:lnTo>
                <a:lnTo>
                  <a:pt x="0" y="187523"/>
                </a:lnTo>
                <a:lnTo>
                  <a:pt x="0" y="241101"/>
                </a:lnTo>
                <a:lnTo>
                  <a:pt x="17860" y="294679"/>
                </a:lnTo>
                <a:lnTo>
                  <a:pt x="62508" y="330398"/>
                </a:lnTo>
                <a:lnTo>
                  <a:pt x="107157" y="366117"/>
                </a:lnTo>
                <a:lnTo>
                  <a:pt x="169664" y="375047"/>
                </a:lnTo>
                <a:lnTo>
                  <a:pt x="214313" y="375047"/>
                </a:lnTo>
                <a:lnTo>
                  <a:pt x="267891" y="357187"/>
                </a:lnTo>
                <a:lnTo>
                  <a:pt x="267891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4205883" y="5161359"/>
            <a:ext cx="437556" cy="330400"/>
          </a:xfrm>
          <a:custGeom>
            <a:avLst/>
            <a:gdLst/>
            <a:ahLst/>
            <a:cxnLst/>
            <a:rect l="0" t="0" r="0" b="0"/>
            <a:pathLst>
              <a:path w="437556" h="33040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35719" y="142875"/>
                </a:lnTo>
                <a:lnTo>
                  <a:pt x="44648" y="178594"/>
                </a:lnTo>
                <a:lnTo>
                  <a:pt x="62508" y="214313"/>
                </a:lnTo>
                <a:lnTo>
                  <a:pt x="71437" y="232172"/>
                </a:lnTo>
                <a:lnTo>
                  <a:pt x="89297" y="250032"/>
                </a:lnTo>
                <a:lnTo>
                  <a:pt x="107156" y="241102"/>
                </a:lnTo>
                <a:lnTo>
                  <a:pt x="125015" y="223243"/>
                </a:lnTo>
                <a:lnTo>
                  <a:pt x="142875" y="196454"/>
                </a:lnTo>
                <a:lnTo>
                  <a:pt x="160734" y="160735"/>
                </a:lnTo>
                <a:lnTo>
                  <a:pt x="169664" y="125016"/>
                </a:lnTo>
                <a:lnTo>
                  <a:pt x="178594" y="89297"/>
                </a:lnTo>
                <a:lnTo>
                  <a:pt x="178594" y="71438"/>
                </a:lnTo>
                <a:lnTo>
                  <a:pt x="178594" y="62508"/>
                </a:lnTo>
                <a:lnTo>
                  <a:pt x="178594" y="62508"/>
                </a:lnTo>
                <a:lnTo>
                  <a:pt x="178594" y="89297"/>
                </a:lnTo>
                <a:lnTo>
                  <a:pt x="178594" y="133946"/>
                </a:lnTo>
                <a:lnTo>
                  <a:pt x="187523" y="187524"/>
                </a:lnTo>
                <a:lnTo>
                  <a:pt x="196453" y="241102"/>
                </a:lnTo>
                <a:lnTo>
                  <a:pt x="214312" y="285750"/>
                </a:lnTo>
                <a:lnTo>
                  <a:pt x="241101" y="312539"/>
                </a:lnTo>
                <a:lnTo>
                  <a:pt x="276820" y="330399"/>
                </a:lnTo>
                <a:lnTo>
                  <a:pt x="312539" y="330399"/>
                </a:lnTo>
                <a:lnTo>
                  <a:pt x="348258" y="303610"/>
                </a:lnTo>
                <a:lnTo>
                  <a:pt x="383976" y="276821"/>
                </a:lnTo>
                <a:lnTo>
                  <a:pt x="410765" y="223243"/>
                </a:lnTo>
                <a:lnTo>
                  <a:pt x="428625" y="169664"/>
                </a:lnTo>
                <a:lnTo>
                  <a:pt x="437555" y="116086"/>
                </a:lnTo>
                <a:lnTo>
                  <a:pt x="437555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4572000" y="5206008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17859" y="53578"/>
                </a:lnTo>
                <a:lnTo>
                  <a:pt x="35719" y="71437"/>
                </a:lnTo>
                <a:lnTo>
                  <a:pt x="71438" y="80367"/>
                </a:lnTo>
                <a:lnTo>
                  <a:pt x="107156" y="89297"/>
                </a:lnTo>
                <a:lnTo>
                  <a:pt x="142875" y="98226"/>
                </a:lnTo>
                <a:lnTo>
                  <a:pt x="169664" y="107156"/>
                </a:lnTo>
                <a:lnTo>
                  <a:pt x="196453" y="125015"/>
                </a:lnTo>
                <a:lnTo>
                  <a:pt x="214313" y="142875"/>
                </a:lnTo>
                <a:lnTo>
                  <a:pt x="214313" y="169664"/>
                </a:lnTo>
                <a:lnTo>
                  <a:pt x="205383" y="187523"/>
                </a:lnTo>
                <a:lnTo>
                  <a:pt x="178594" y="205383"/>
                </a:lnTo>
                <a:lnTo>
                  <a:pt x="142875" y="223242"/>
                </a:lnTo>
                <a:lnTo>
                  <a:pt x="107156" y="232172"/>
                </a:lnTo>
                <a:lnTo>
                  <a:pt x="80367" y="241101"/>
                </a:lnTo>
                <a:lnTo>
                  <a:pt x="62508" y="241101"/>
                </a:lnTo>
                <a:lnTo>
                  <a:pt x="53578" y="241101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884539" y="4991695"/>
            <a:ext cx="80368" cy="544712"/>
          </a:xfrm>
          <a:custGeom>
            <a:avLst/>
            <a:gdLst/>
            <a:ahLst/>
            <a:cxnLst/>
            <a:rect l="0" t="0" r="0" b="0"/>
            <a:pathLst>
              <a:path w="80368" h="544712">
                <a:moveTo>
                  <a:pt x="71438" y="0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80368"/>
                </a:lnTo>
                <a:lnTo>
                  <a:pt x="26789" y="125016"/>
                </a:lnTo>
                <a:lnTo>
                  <a:pt x="26789" y="178594"/>
                </a:lnTo>
                <a:lnTo>
                  <a:pt x="26789" y="250032"/>
                </a:lnTo>
                <a:lnTo>
                  <a:pt x="26789" y="321469"/>
                </a:lnTo>
                <a:lnTo>
                  <a:pt x="35719" y="392907"/>
                </a:lnTo>
                <a:lnTo>
                  <a:pt x="44649" y="455414"/>
                </a:lnTo>
                <a:lnTo>
                  <a:pt x="62508" y="500063"/>
                </a:lnTo>
                <a:lnTo>
                  <a:pt x="71438" y="535782"/>
                </a:lnTo>
                <a:lnTo>
                  <a:pt x="80367" y="544711"/>
                </a:lnTo>
                <a:lnTo>
                  <a:pt x="80367" y="544711"/>
                </a:lnTo>
                <a:lnTo>
                  <a:pt x="62508" y="517922"/>
                </a:lnTo>
                <a:lnTo>
                  <a:pt x="35719" y="473274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652367" y="5152430"/>
            <a:ext cx="401837" cy="89298"/>
          </a:xfrm>
          <a:custGeom>
            <a:avLst/>
            <a:gdLst/>
            <a:ahLst/>
            <a:cxnLst/>
            <a:rect l="0" t="0" r="0" b="0"/>
            <a:pathLst>
              <a:path w="401837" h="89298">
                <a:moveTo>
                  <a:pt x="0" y="0"/>
                </a:moveTo>
                <a:lnTo>
                  <a:pt x="0" y="8929"/>
                </a:lnTo>
                <a:lnTo>
                  <a:pt x="17860" y="17859"/>
                </a:lnTo>
                <a:lnTo>
                  <a:pt x="44649" y="26789"/>
                </a:lnTo>
                <a:lnTo>
                  <a:pt x="80367" y="44648"/>
                </a:lnTo>
                <a:lnTo>
                  <a:pt x="116086" y="53578"/>
                </a:lnTo>
                <a:lnTo>
                  <a:pt x="169664" y="71437"/>
                </a:lnTo>
                <a:lnTo>
                  <a:pt x="223242" y="80367"/>
                </a:lnTo>
                <a:lnTo>
                  <a:pt x="276821" y="89297"/>
                </a:lnTo>
                <a:lnTo>
                  <a:pt x="330399" y="89297"/>
                </a:lnTo>
                <a:lnTo>
                  <a:pt x="366117" y="89297"/>
                </a:lnTo>
                <a:lnTo>
                  <a:pt x="401836" y="80367"/>
                </a:lnTo>
                <a:lnTo>
                  <a:pt x="401836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018484" y="5259586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62508" y="80367"/>
                </a:moveTo>
                <a:lnTo>
                  <a:pt x="62508" y="98227"/>
                </a:lnTo>
                <a:lnTo>
                  <a:pt x="71438" y="125016"/>
                </a:lnTo>
                <a:lnTo>
                  <a:pt x="80368" y="169664"/>
                </a:lnTo>
                <a:lnTo>
                  <a:pt x="89297" y="196453"/>
                </a:lnTo>
                <a:lnTo>
                  <a:pt x="107157" y="223242"/>
                </a:lnTo>
                <a:lnTo>
                  <a:pt x="125016" y="241102"/>
                </a:lnTo>
                <a:lnTo>
                  <a:pt x="133946" y="241102"/>
                </a:lnTo>
                <a:lnTo>
                  <a:pt x="151805" y="223242"/>
                </a:lnTo>
                <a:lnTo>
                  <a:pt x="160735" y="196453"/>
                </a:lnTo>
                <a:lnTo>
                  <a:pt x="169664" y="160734"/>
                </a:lnTo>
                <a:lnTo>
                  <a:pt x="160735" y="116086"/>
                </a:lnTo>
                <a:lnTo>
                  <a:pt x="151805" y="71437"/>
                </a:lnTo>
                <a:lnTo>
                  <a:pt x="142875" y="35719"/>
                </a:lnTo>
                <a:lnTo>
                  <a:pt x="116086" y="8930"/>
                </a:lnTo>
                <a:lnTo>
                  <a:pt x="89297" y="0"/>
                </a:lnTo>
                <a:lnTo>
                  <a:pt x="62508" y="8930"/>
                </a:lnTo>
                <a:lnTo>
                  <a:pt x="35719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5277445" y="5241727"/>
            <a:ext cx="339329" cy="303610"/>
          </a:xfrm>
          <a:custGeom>
            <a:avLst/>
            <a:gdLst/>
            <a:ahLst/>
            <a:cxnLst/>
            <a:rect l="0" t="0" r="0" b="0"/>
            <a:pathLst>
              <a:path w="339329" h="303610">
                <a:moveTo>
                  <a:pt x="0" y="62507"/>
                </a:moveTo>
                <a:lnTo>
                  <a:pt x="0" y="80367"/>
                </a:lnTo>
                <a:lnTo>
                  <a:pt x="8930" y="107156"/>
                </a:lnTo>
                <a:lnTo>
                  <a:pt x="17860" y="142875"/>
                </a:lnTo>
                <a:lnTo>
                  <a:pt x="26789" y="187523"/>
                </a:lnTo>
                <a:lnTo>
                  <a:pt x="35719" y="232171"/>
                </a:lnTo>
                <a:lnTo>
                  <a:pt x="35719" y="267890"/>
                </a:lnTo>
                <a:lnTo>
                  <a:pt x="35719" y="294679"/>
                </a:lnTo>
                <a:lnTo>
                  <a:pt x="35719" y="303609"/>
                </a:lnTo>
                <a:lnTo>
                  <a:pt x="35719" y="303609"/>
                </a:lnTo>
                <a:lnTo>
                  <a:pt x="35719" y="294679"/>
                </a:lnTo>
                <a:lnTo>
                  <a:pt x="26789" y="267890"/>
                </a:lnTo>
                <a:lnTo>
                  <a:pt x="26789" y="223242"/>
                </a:lnTo>
                <a:lnTo>
                  <a:pt x="35719" y="178593"/>
                </a:lnTo>
                <a:lnTo>
                  <a:pt x="35719" y="116086"/>
                </a:lnTo>
                <a:lnTo>
                  <a:pt x="44649" y="71437"/>
                </a:lnTo>
                <a:lnTo>
                  <a:pt x="62508" y="26789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29"/>
                </a:lnTo>
                <a:lnTo>
                  <a:pt x="116086" y="44648"/>
                </a:lnTo>
                <a:lnTo>
                  <a:pt x="133946" y="89296"/>
                </a:lnTo>
                <a:lnTo>
                  <a:pt x="142875" y="142875"/>
                </a:lnTo>
                <a:lnTo>
                  <a:pt x="142875" y="187523"/>
                </a:lnTo>
                <a:lnTo>
                  <a:pt x="151805" y="223242"/>
                </a:lnTo>
                <a:lnTo>
                  <a:pt x="151805" y="250031"/>
                </a:lnTo>
                <a:lnTo>
                  <a:pt x="151805" y="267890"/>
                </a:lnTo>
                <a:lnTo>
                  <a:pt x="151805" y="267890"/>
                </a:lnTo>
                <a:lnTo>
                  <a:pt x="160735" y="250031"/>
                </a:lnTo>
                <a:lnTo>
                  <a:pt x="160735" y="223242"/>
                </a:lnTo>
                <a:lnTo>
                  <a:pt x="169664" y="187523"/>
                </a:lnTo>
                <a:lnTo>
                  <a:pt x="187524" y="133945"/>
                </a:lnTo>
                <a:lnTo>
                  <a:pt x="205383" y="80367"/>
                </a:lnTo>
                <a:lnTo>
                  <a:pt x="232172" y="44648"/>
                </a:lnTo>
                <a:lnTo>
                  <a:pt x="250032" y="17859"/>
                </a:lnTo>
                <a:lnTo>
                  <a:pt x="267891" y="17859"/>
                </a:lnTo>
                <a:lnTo>
                  <a:pt x="285750" y="35718"/>
                </a:lnTo>
                <a:lnTo>
                  <a:pt x="303610" y="80367"/>
                </a:lnTo>
                <a:lnTo>
                  <a:pt x="321469" y="125015"/>
                </a:lnTo>
                <a:lnTo>
                  <a:pt x="321469" y="187523"/>
                </a:lnTo>
                <a:lnTo>
                  <a:pt x="330399" y="232171"/>
                </a:lnTo>
                <a:lnTo>
                  <a:pt x="330399" y="276820"/>
                </a:lnTo>
                <a:lnTo>
                  <a:pt x="330399" y="294679"/>
                </a:lnTo>
                <a:lnTo>
                  <a:pt x="330399" y="303609"/>
                </a:lnTo>
                <a:lnTo>
                  <a:pt x="330399" y="294679"/>
                </a:lnTo>
                <a:lnTo>
                  <a:pt x="330399" y="267890"/>
                </a:lnTo>
                <a:lnTo>
                  <a:pt x="339328" y="223242"/>
                </a:lnTo>
                <a:lnTo>
                  <a:pt x="339328" y="169664"/>
                </a:lnTo>
                <a:lnTo>
                  <a:pt x="339328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5598914" y="5250656"/>
            <a:ext cx="410767" cy="357188"/>
          </a:xfrm>
          <a:custGeom>
            <a:avLst/>
            <a:gdLst/>
            <a:ahLst/>
            <a:cxnLst/>
            <a:rect l="0" t="0" r="0" b="0"/>
            <a:pathLst>
              <a:path w="410767" h="357188">
                <a:moveTo>
                  <a:pt x="0" y="196453"/>
                </a:moveTo>
                <a:lnTo>
                  <a:pt x="0" y="196453"/>
                </a:lnTo>
                <a:lnTo>
                  <a:pt x="8930" y="196453"/>
                </a:lnTo>
                <a:lnTo>
                  <a:pt x="26789" y="196453"/>
                </a:lnTo>
                <a:lnTo>
                  <a:pt x="44649" y="187524"/>
                </a:lnTo>
                <a:lnTo>
                  <a:pt x="71438" y="178594"/>
                </a:lnTo>
                <a:lnTo>
                  <a:pt x="98227" y="160735"/>
                </a:lnTo>
                <a:lnTo>
                  <a:pt x="125016" y="142875"/>
                </a:lnTo>
                <a:lnTo>
                  <a:pt x="142875" y="116086"/>
                </a:lnTo>
                <a:lnTo>
                  <a:pt x="151805" y="89297"/>
                </a:lnTo>
                <a:lnTo>
                  <a:pt x="160734" y="62508"/>
                </a:lnTo>
                <a:lnTo>
                  <a:pt x="160734" y="26789"/>
                </a:lnTo>
                <a:lnTo>
                  <a:pt x="160734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26789"/>
                </a:lnTo>
                <a:lnTo>
                  <a:pt x="107156" y="62508"/>
                </a:lnTo>
                <a:lnTo>
                  <a:pt x="89297" y="116086"/>
                </a:lnTo>
                <a:lnTo>
                  <a:pt x="80367" y="178594"/>
                </a:lnTo>
                <a:lnTo>
                  <a:pt x="71438" y="232172"/>
                </a:lnTo>
                <a:lnTo>
                  <a:pt x="71438" y="276821"/>
                </a:lnTo>
                <a:lnTo>
                  <a:pt x="80367" y="312539"/>
                </a:lnTo>
                <a:lnTo>
                  <a:pt x="89297" y="330398"/>
                </a:lnTo>
                <a:lnTo>
                  <a:pt x="98227" y="339328"/>
                </a:lnTo>
                <a:lnTo>
                  <a:pt x="116086" y="339328"/>
                </a:lnTo>
                <a:lnTo>
                  <a:pt x="142875" y="312539"/>
                </a:lnTo>
                <a:lnTo>
                  <a:pt x="160734" y="276821"/>
                </a:lnTo>
                <a:lnTo>
                  <a:pt x="178594" y="232172"/>
                </a:lnTo>
                <a:lnTo>
                  <a:pt x="205383" y="178594"/>
                </a:lnTo>
                <a:lnTo>
                  <a:pt x="223242" y="116086"/>
                </a:lnTo>
                <a:lnTo>
                  <a:pt x="232172" y="71438"/>
                </a:lnTo>
                <a:lnTo>
                  <a:pt x="241102" y="44649"/>
                </a:lnTo>
                <a:lnTo>
                  <a:pt x="241102" y="35719"/>
                </a:lnTo>
                <a:lnTo>
                  <a:pt x="241102" y="62508"/>
                </a:lnTo>
                <a:lnTo>
                  <a:pt x="241102" y="107157"/>
                </a:lnTo>
                <a:lnTo>
                  <a:pt x="232172" y="160735"/>
                </a:lnTo>
                <a:lnTo>
                  <a:pt x="232172" y="223242"/>
                </a:lnTo>
                <a:lnTo>
                  <a:pt x="223242" y="276821"/>
                </a:lnTo>
                <a:lnTo>
                  <a:pt x="232172" y="321469"/>
                </a:lnTo>
                <a:lnTo>
                  <a:pt x="232172" y="348257"/>
                </a:lnTo>
                <a:lnTo>
                  <a:pt x="232172" y="357187"/>
                </a:lnTo>
                <a:lnTo>
                  <a:pt x="241102" y="348257"/>
                </a:lnTo>
                <a:lnTo>
                  <a:pt x="250031" y="330398"/>
                </a:lnTo>
                <a:lnTo>
                  <a:pt x="258961" y="294680"/>
                </a:lnTo>
                <a:lnTo>
                  <a:pt x="276820" y="241102"/>
                </a:lnTo>
                <a:lnTo>
                  <a:pt x="294680" y="187524"/>
                </a:lnTo>
                <a:lnTo>
                  <a:pt x="312539" y="133946"/>
                </a:lnTo>
                <a:lnTo>
                  <a:pt x="339328" y="98227"/>
                </a:lnTo>
                <a:lnTo>
                  <a:pt x="357188" y="80367"/>
                </a:lnTo>
                <a:lnTo>
                  <a:pt x="375047" y="80367"/>
                </a:lnTo>
                <a:lnTo>
                  <a:pt x="401836" y="98227"/>
                </a:lnTo>
                <a:lnTo>
                  <a:pt x="410766" y="107157"/>
                </a:lnTo>
                <a:lnTo>
                  <a:pt x="410766" y="116086"/>
                </a:lnTo>
                <a:lnTo>
                  <a:pt x="410766" y="116086"/>
                </a:lnTo>
                <a:lnTo>
                  <a:pt x="410766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6241852" y="5143500"/>
            <a:ext cx="946547" cy="544711"/>
          </a:xfrm>
          <a:custGeom>
            <a:avLst/>
            <a:gdLst/>
            <a:ahLst/>
            <a:cxnLst/>
            <a:rect l="0" t="0" r="0" b="0"/>
            <a:pathLst>
              <a:path w="946547" h="544711">
                <a:moveTo>
                  <a:pt x="241101" y="142875"/>
                </a:moveTo>
                <a:lnTo>
                  <a:pt x="223242" y="151805"/>
                </a:lnTo>
                <a:lnTo>
                  <a:pt x="196453" y="169664"/>
                </a:lnTo>
                <a:lnTo>
                  <a:pt x="151804" y="205383"/>
                </a:lnTo>
                <a:lnTo>
                  <a:pt x="107156" y="250031"/>
                </a:lnTo>
                <a:lnTo>
                  <a:pt x="71437" y="303609"/>
                </a:lnTo>
                <a:lnTo>
                  <a:pt x="35718" y="357188"/>
                </a:lnTo>
                <a:lnTo>
                  <a:pt x="8929" y="401836"/>
                </a:lnTo>
                <a:lnTo>
                  <a:pt x="0" y="437554"/>
                </a:lnTo>
                <a:lnTo>
                  <a:pt x="8929" y="455413"/>
                </a:lnTo>
                <a:lnTo>
                  <a:pt x="26789" y="464343"/>
                </a:lnTo>
                <a:lnTo>
                  <a:pt x="53578" y="455413"/>
                </a:lnTo>
                <a:lnTo>
                  <a:pt x="89296" y="428625"/>
                </a:lnTo>
                <a:lnTo>
                  <a:pt x="125015" y="392906"/>
                </a:lnTo>
                <a:lnTo>
                  <a:pt x="160734" y="348258"/>
                </a:lnTo>
                <a:lnTo>
                  <a:pt x="196453" y="303609"/>
                </a:lnTo>
                <a:lnTo>
                  <a:pt x="214312" y="258961"/>
                </a:lnTo>
                <a:lnTo>
                  <a:pt x="232171" y="232172"/>
                </a:lnTo>
                <a:lnTo>
                  <a:pt x="241101" y="223242"/>
                </a:lnTo>
                <a:lnTo>
                  <a:pt x="241101" y="241102"/>
                </a:lnTo>
                <a:lnTo>
                  <a:pt x="232171" y="276820"/>
                </a:lnTo>
                <a:lnTo>
                  <a:pt x="214312" y="330398"/>
                </a:lnTo>
                <a:lnTo>
                  <a:pt x="205382" y="383977"/>
                </a:lnTo>
                <a:lnTo>
                  <a:pt x="196453" y="428625"/>
                </a:lnTo>
                <a:lnTo>
                  <a:pt x="187523" y="473273"/>
                </a:lnTo>
                <a:lnTo>
                  <a:pt x="187523" y="500062"/>
                </a:lnTo>
                <a:lnTo>
                  <a:pt x="187523" y="517921"/>
                </a:lnTo>
                <a:lnTo>
                  <a:pt x="196453" y="508991"/>
                </a:lnTo>
                <a:lnTo>
                  <a:pt x="205382" y="500062"/>
                </a:lnTo>
                <a:lnTo>
                  <a:pt x="223242" y="473273"/>
                </a:lnTo>
                <a:lnTo>
                  <a:pt x="232171" y="428625"/>
                </a:lnTo>
                <a:lnTo>
                  <a:pt x="250031" y="383977"/>
                </a:lnTo>
                <a:lnTo>
                  <a:pt x="267890" y="330398"/>
                </a:lnTo>
                <a:lnTo>
                  <a:pt x="276820" y="285750"/>
                </a:lnTo>
                <a:lnTo>
                  <a:pt x="285750" y="258961"/>
                </a:lnTo>
                <a:lnTo>
                  <a:pt x="285750" y="250031"/>
                </a:lnTo>
                <a:lnTo>
                  <a:pt x="285750" y="276820"/>
                </a:lnTo>
                <a:lnTo>
                  <a:pt x="285750" y="321469"/>
                </a:lnTo>
                <a:lnTo>
                  <a:pt x="276820" y="375047"/>
                </a:lnTo>
                <a:lnTo>
                  <a:pt x="267890" y="428625"/>
                </a:lnTo>
                <a:lnTo>
                  <a:pt x="258961" y="482202"/>
                </a:lnTo>
                <a:lnTo>
                  <a:pt x="258961" y="508991"/>
                </a:lnTo>
                <a:lnTo>
                  <a:pt x="258961" y="535780"/>
                </a:lnTo>
                <a:lnTo>
                  <a:pt x="267890" y="544710"/>
                </a:lnTo>
                <a:lnTo>
                  <a:pt x="285750" y="535780"/>
                </a:lnTo>
                <a:lnTo>
                  <a:pt x="303609" y="517921"/>
                </a:lnTo>
                <a:lnTo>
                  <a:pt x="330398" y="482202"/>
                </a:lnTo>
                <a:lnTo>
                  <a:pt x="357187" y="437554"/>
                </a:lnTo>
                <a:lnTo>
                  <a:pt x="383976" y="383977"/>
                </a:lnTo>
                <a:lnTo>
                  <a:pt x="410765" y="339328"/>
                </a:lnTo>
                <a:lnTo>
                  <a:pt x="428625" y="312539"/>
                </a:lnTo>
                <a:lnTo>
                  <a:pt x="446484" y="312539"/>
                </a:lnTo>
                <a:lnTo>
                  <a:pt x="464343" y="330398"/>
                </a:lnTo>
                <a:lnTo>
                  <a:pt x="464343" y="366117"/>
                </a:lnTo>
                <a:lnTo>
                  <a:pt x="464343" y="410766"/>
                </a:lnTo>
                <a:lnTo>
                  <a:pt x="464343" y="446484"/>
                </a:lnTo>
                <a:lnTo>
                  <a:pt x="464343" y="482202"/>
                </a:lnTo>
                <a:lnTo>
                  <a:pt x="464343" y="508991"/>
                </a:lnTo>
                <a:lnTo>
                  <a:pt x="473273" y="526851"/>
                </a:lnTo>
                <a:lnTo>
                  <a:pt x="482203" y="526851"/>
                </a:lnTo>
                <a:lnTo>
                  <a:pt x="491132" y="508991"/>
                </a:lnTo>
                <a:lnTo>
                  <a:pt x="508992" y="491132"/>
                </a:lnTo>
                <a:lnTo>
                  <a:pt x="526851" y="455413"/>
                </a:lnTo>
                <a:lnTo>
                  <a:pt x="553640" y="419695"/>
                </a:lnTo>
                <a:lnTo>
                  <a:pt x="571500" y="375047"/>
                </a:lnTo>
                <a:lnTo>
                  <a:pt x="580429" y="357188"/>
                </a:lnTo>
                <a:lnTo>
                  <a:pt x="589359" y="357188"/>
                </a:lnTo>
                <a:lnTo>
                  <a:pt x="598289" y="375047"/>
                </a:lnTo>
                <a:lnTo>
                  <a:pt x="598289" y="401836"/>
                </a:lnTo>
                <a:lnTo>
                  <a:pt x="598289" y="428625"/>
                </a:lnTo>
                <a:lnTo>
                  <a:pt x="598289" y="455413"/>
                </a:lnTo>
                <a:lnTo>
                  <a:pt x="607218" y="473273"/>
                </a:lnTo>
                <a:lnTo>
                  <a:pt x="625078" y="482202"/>
                </a:lnTo>
                <a:lnTo>
                  <a:pt x="634007" y="482202"/>
                </a:lnTo>
                <a:lnTo>
                  <a:pt x="651867" y="473273"/>
                </a:lnTo>
                <a:lnTo>
                  <a:pt x="669726" y="455413"/>
                </a:lnTo>
                <a:lnTo>
                  <a:pt x="678656" y="437554"/>
                </a:lnTo>
                <a:lnTo>
                  <a:pt x="696515" y="401836"/>
                </a:lnTo>
                <a:lnTo>
                  <a:pt x="705445" y="366117"/>
                </a:lnTo>
                <a:lnTo>
                  <a:pt x="714375" y="330398"/>
                </a:lnTo>
                <a:lnTo>
                  <a:pt x="714375" y="303609"/>
                </a:lnTo>
                <a:lnTo>
                  <a:pt x="705445" y="294680"/>
                </a:lnTo>
                <a:lnTo>
                  <a:pt x="696515" y="294680"/>
                </a:lnTo>
                <a:lnTo>
                  <a:pt x="669726" y="330398"/>
                </a:lnTo>
                <a:lnTo>
                  <a:pt x="642937" y="366117"/>
                </a:lnTo>
                <a:lnTo>
                  <a:pt x="616148" y="410766"/>
                </a:lnTo>
                <a:lnTo>
                  <a:pt x="598289" y="455413"/>
                </a:lnTo>
                <a:lnTo>
                  <a:pt x="589359" y="491132"/>
                </a:lnTo>
                <a:lnTo>
                  <a:pt x="589359" y="508991"/>
                </a:lnTo>
                <a:lnTo>
                  <a:pt x="598289" y="517921"/>
                </a:lnTo>
                <a:lnTo>
                  <a:pt x="616148" y="517921"/>
                </a:lnTo>
                <a:lnTo>
                  <a:pt x="642937" y="500062"/>
                </a:lnTo>
                <a:lnTo>
                  <a:pt x="669726" y="473273"/>
                </a:lnTo>
                <a:lnTo>
                  <a:pt x="696515" y="437554"/>
                </a:lnTo>
                <a:lnTo>
                  <a:pt x="723304" y="392906"/>
                </a:lnTo>
                <a:lnTo>
                  <a:pt x="750093" y="330398"/>
                </a:lnTo>
                <a:lnTo>
                  <a:pt x="767953" y="258961"/>
                </a:lnTo>
                <a:lnTo>
                  <a:pt x="794742" y="187523"/>
                </a:lnTo>
                <a:lnTo>
                  <a:pt x="812601" y="107156"/>
                </a:lnTo>
                <a:lnTo>
                  <a:pt x="821531" y="53578"/>
                </a:lnTo>
                <a:lnTo>
                  <a:pt x="830461" y="17859"/>
                </a:lnTo>
                <a:lnTo>
                  <a:pt x="830461" y="0"/>
                </a:lnTo>
                <a:lnTo>
                  <a:pt x="812601" y="8930"/>
                </a:lnTo>
                <a:lnTo>
                  <a:pt x="794742" y="35719"/>
                </a:lnTo>
                <a:lnTo>
                  <a:pt x="776882" y="80367"/>
                </a:lnTo>
                <a:lnTo>
                  <a:pt x="750093" y="142875"/>
                </a:lnTo>
                <a:lnTo>
                  <a:pt x="741164" y="214313"/>
                </a:lnTo>
                <a:lnTo>
                  <a:pt x="741164" y="294680"/>
                </a:lnTo>
                <a:lnTo>
                  <a:pt x="759023" y="366117"/>
                </a:lnTo>
                <a:lnTo>
                  <a:pt x="785812" y="428625"/>
                </a:lnTo>
                <a:lnTo>
                  <a:pt x="821531" y="473273"/>
                </a:lnTo>
                <a:lnTo>
                  <a:pt x="866179" y="500062"/>
                </a:lnTo>
                <a:lnTo>
                  <a:pt x="910828" y="500062"/>
                </a:lnTo>
                <a:lnTo>
                  <a:pt x="946546" y="491132"/>
                </a:lnTo>
                <a:lnTo>
                  <a:pt x="946546" y="4911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7322344" y="5304234"/>
            <a:ext cx="178595" cy="348258"/>
          </a:xfrm>
          <a:custGeom>
            <a:avLst/>
            <a:gdLst/>
            <a:ahLst/>
            <a:cxnLst/>
            <a:rect l="0" t="0" r="0" b="0"/>
            <a:pathLst>
              <a:path w="178595" h="348258">
                <a:moveTo>
                  <a:pt x="178594" y="44649"/>
                </a:moveTo>
                <a:lnTo>
                  <a:pt x="169664" y="53579"/>
                </a:lnTo>
                <a:lnTo>
                  <a:pt x="151804" y="71438"/>
                </a:lnTo>
                <a:lnTo>
                  <a:pt x="125015" y="98227"/>
                </a:lnTo>
                <a:lnTo>
                  <a:pt x="98226" y="142875"/>
                </a:lnTo>
                <a:lnTo>
                  <a:pt x="71437" y="187524"/>
                </a:lnTo>
                <a:lnTo>
                  <a:pt x="44648" y="241102"/>
                </a:lnTo>
                <a:lnTo>
                  <a:pt x="35719" y="285750"/>
                </a:lnTo>
                <a:lnTo>
                  <a:pt x="35719" y="321468"/>
                </a:lnTo>
                <a:lnTo>
                  <a:pt x="44648" y="339328"/>
                </a:lnTo>
                <a:lnTo>
                  <a:pt x="71437" y="348257"/>
                </a:lnTo>
                <a:lnTo>
                  <a:pt x="98226" y="330398"/>
                </a:lnTo>
                <a:lnTo>
                  <a:pt x="125015" y="303609"/>
                </a:lnTo>
                <a:lnTo>
                  <a:pt x="142875" y="267891"/>
                </a:lnTo>
                <a:lnTo>
                  <a:pt x="160734" y="214313"/>
                </a:lnTo>
                <a:lnTo>
                  <a:pt x="178594" y="151805"/>
                </a:lnTo>
                <a:lnTo>
                  <a:pt x="178594" y="89297"/>
                </a:lnTo>
                <a:lnTo>
                  <a:pt x="169664" y="35719"/>
                </a:lnTo>
                <a:lnTo>
                  <a:pt x="151804" y="8930"/>
                </a:lnTo>
                <a:lnTo>
                  <a:pt x="125015" y="0"/>
                </a:lnTo>
                <a:lnTo>
                  <a:pt x="89297" y="0"/>
                </a:lnTo>
                <a:lnTo>
                  <a:pt x="53578" y="17860"/>
                </a:lnTo>
                <a:lnTo>
                  <a:pt x="26789" y="35719"/>
                </a:lnTo>
                <a:lnTo>
                  <a:pt x="8929" y="53579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7527727" y="5107781"/>
            <a:ext cx="223243" cy="491133"/>
          </a:xfrm>
          <a:custGeom>
            <a:avLst/>
            <a:gdLst/>
            <a:ahLst/>
            <a:cxnLst/>
            <a:rect l="0" t="0" r="0" b="0"/>
            <a:pathLst>
              <a:path w="223243" h="491133">
                <a:moveTo>
                  <a:pt x="223242" y="0"/>
                </a:moveTo>
                <a:lnTo>
                  <a:pt x="223242" y="0"/>
                </a:lnTo>
                <a:lnTo>
                  <a:pt x="223242" y="17860"/>
                </a:lnTo>
                <a:lnTo>
                  <a:pt x="223242" y="35719"/>
                </a:lnTo>
                <a:lnTo>
                  <a:pt x="214312" y="71438"/>
                </a:lnTo>
                <a:lnTo>
                  <a:pt x="205382" y="116086"/>
                </a:lnTo>
                <a:lnTo>
                  <a:pt x="178593" y="178594"/>
                </a:lnTo>
                <a:lnTo>
                  <a:pt x="151804" y="250032"/>
                </a:lnTo>
                <a:lnTo>
                  <a:pt x="125015" y="321469"/>
                </a:lnTo>
                <a:lnTo>
                  <a:pt x="98226" y="383977"/>
                </a:lnTo>
                <a:lnTo>
                  <a:pt x="71437" y="437555"/>
                </a:lnTo>
                <a:lnTo>
                  <a:pt x="53578" y="464344"/>
                </a:lnTo>
                <a:lnTo>
                  <a:pt x="53578" y="491132"/>
                </a:lnTo>
                <a:lnTo>
                  <a:pt x="44648" y="491132"/>
                </a:lnTo>
                <a:lnTo>
                  <a:pt x="44648" y="473273"/>
                </a:lnTo>
                <a:lnTo>
                  <a:pt x="35718" y="437555"/>
                </a:lnTo>
                <a:lnTo>
                  <a:pt x="17859" y="383977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7429500" y="5134570"/>
            <a:ext cx="946547" cy="482204"/>
          </a:xfrm>
          <a:custGeom>
            <a:avLst/>
            <a:gdLst/>
            <a:ahLst/>
            <a:cxnLst/>
            <a:rect l="0" t="0" r="0" b="0"/>
            <a:pathLst>
              <a:path w="946547" h="482204">
                <a:moveTo>
                  <a:pt x="0" y="98227"/>
                </a:moveTo>
                <a:lnTo>
                  <a:pt x="0" y="10715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26789" y="196453"/>
                </a:lnTo>
                <a:lnTo>
                  <a:pt x="62508" y="214313"/>
                </a:lnTo>
                <a:lnTo>
                  <a:pt x="107156" y="232172"/>
                </a:lnTo>
                <a:lnTo>
                  <a:pt x="151805" y="241102"/>
                </a:lnTo>
                <a:lnTo>
                  <a:pt x="196453" y="241102"/>
                </a:lnTo>
                <a:lnTo>
                  <a:pt x="241102" y="223243"/>
                </a:lnTo>
                <a:lnTo>
                  <a:pt x="276820" y="205383"/>
                </a:lnTo>
                <a:lnTo>
                  <a:pt x="312539" y="178594"/>
                </a:lnTo>
                <a:lnTo>
                  <a:pt x="348258" y="142875"/>
                </a:lnTo>
                <a:lnTo>
                  <a:pt x="383977" y="107157"/>
                </a:lnTo>
                <a:lnTo>
                  <a:pt x="410766" y="71438"/>
                </a:lnTo>
                <a:lnTo>
                  <a:pt x="437555" y="35719"/>
                </a:lnTo>
                <a:lnTo>
                  <a:pt x="455414" y="8930"/>
                </a:lnTo>
                <a:lnTo>
                  <a:pt x="455414" y="0"/>
                </a:lnTo>
                <a:lnTo>
                  <a:pt x="464344" y="8930"/>
                </a:lnTo>
                <a:lnTo>
                  <a:pt x="455414" y="26789"/>
                </a:lnTo>
                <a:lnTo>
                  <a:pt x="437555" y="71438"/>
                </a:lnTo>
                <a:lnTo>
                  <a:pt x="410766" y="125016"/>
                </a:lnTo>
                <a:lnTo>
                  <a:pt x="383977" y="187524"/>
                </a:lnTo>
                <a:lnTo>
                  <a:pt x="348258" y="250032"/>
                </a:lnTo>
                <a:lnTo>
                  <a:pt x="330398" y="312539"/>
                </a:lnTo>
                <a:lnTo>
                  <a:pt x="312539" y="366118"/>
                </a:lnTo>
                <a:lnTo>
                  <a:pt x="312539" y="401836"/>
                </a:lnTo>
                <a:lnTo>
                  <a:pt x="312539" y="428625"/>
                </a:lnTo>
                <a:lnTo>
                  <a:pt x="321469" y="437555"/>
                </a:lnTo>
                <a:lnTo>
                  <a:pt x="339328" y="437555"/>
                </a:lnTo>
                <a:lnTo>
                  <a:pt x="357188" y="419696"/>
                </a:lnTo>
                <a:lnTo>
                  <a:pt x="383977" y="383977"/>
                </a:lnTo>
                <a:lnTo>
                  <a:pt x="410766" y="339328"/>
                </a:lnTo>
                <a:lnTo>
                  <a:pt x="437555" y="285750"/>
                </a:lnTo>
                <a:lnTo>
                  <a:pt x="473273" y="232172"/>
                </a:lnTo>
                <a:lnTo>
                  <a:pt x="491133" y="196453"/>
                </a:lnTo>
                <a:lnTo>
                  <a:pt x="508992" y="169664"/>
                </a:lnTo>
                <a:lnTo>
                  <a:pt x="517922" y="169664"/>
                </a:lnTo>
                <a:lnTo>
                  <a:pt x="500063" y="187524"/>
                </a:lnTo>
                <a:lnTo>
                  <a:pt x="482203" y="214313"/>
                </a:lnTo>
                <a:lnTo>
                  <a:pt x="446484" y="258961"/>
                </a:lnTo>
                <a:lnTo>
                  <a:pt x="419695" y="303610"/>
                </a:lnTo>
                <a:lnTo>
                  <a:pt x="392906" y="339328"/>
                </a:lnTo>
                <a:lnTo>
                  <a:pt x="383977" y="375047"/>
                </a:lnTo>
                <a:lnTo>
                  <a:pt x="375047" y="392907"/>
                </a:lnTo>
                <a:lnTo>
                  <a:pt x="375047" y="410766"/>
                </a:lnTo>
                <a:lnTo>
                  <a:pt x="383977" y="410766"/>
                </a:lnTo>
                <a:lnTo>
                  <a:pt x="401836" y="410766"/>
                </a:lnTo>
                <a:lnTo>
                  <a:pt x="419695" y="392907"/>
                </a:lnTo>
                <a:lnTo>
                  <a:pt x="446484" y="375047"/>
                </a:lnTo>
                <a:lnTo>
                  <a:pt x="473273" y="339328"/>
                </a:lnTo>
                <a:lnTo>
                  <a:pt x="491133" y="312539"/>
                </a:lnTo>
                <a:lnTo>
                  <a:pt x="508992" y="285750"/>
                </a:lnTo>
                <a:lnTo>
                  <a:pt x="526852" y="267891"/>
                </a:lnTo>
                <a:lnTo>
                  <a:pt x="526852" y="258961"/>
                </a:lnTo>
                <a:lnTo>
                  <a:pt x="517922" y="267891"/>
                </a:lnTo>
                <a:lnTo>
                  <a:pt x="508992" y="285750"/>
                </a:lnTo>
                <a:lnTo>
                  <a:pt x="500063" y="312539"/>
                </a:lnTo>
                <a:lnTo>
                  <a:pt x="491133" y="339328"/>
                </a:lnTo>
                <a:lnTo>
                  <a:pt x="491133" y="366118"/>
                </a:lnTo>
                <a:lnTo>
                  <a:pt x="491133" y="383977"/>
                </a:lnTo>
                <a:lnTo>
                  <a:pt x="508992" y="392907"/>
                </a:lnTo>
                <a:lnTo>
                  <a:pt x="526852" y="392907"/>
                </a:lnTo>
                <a:lnTo>
                  <a:pt x="553641" y="383977"/>
                </a:lnTo>
                <a:lnTo>
                  <a:pt x="580430" y="366118"/>
                </a:lnTo>
                <a:lnTo>
                  <a:pt x="598289" y="339328"/>
                </a:lnTo>
                <a:lnTo>
                  <a:pt x="625078" y="312539"/>
                </a:lnTo>
                <a:lnTo>
                  <a:pt x="642938" y="294680"/>
                </a:lnTo>
                <a:lnTo>
                  <a:pt x="660797" y="285750"/>
                </a:lnTo>
                <a:lnTo>
                  <a:pt x="660797" y="294680"/>
                </a:lnTo>
                <a:lnTo>
                  <a:pt x="651867" y="321469"/>
                </a:lnTo>
                <a:lnTo>
                  <a:pt x="642938" y="357188"/>
                </a:lnTo>
                <a:lnTo>
                  <a:pt x="625078" y="401836"/>
                </a:lnTo>
                <a:lnTo>
                  <a:pt x="616148" y="437555"/>
                </a:lnTo>
                <a:lnTo>
                  <a:pt x="616148" y="464343"/>
                </a:lnTo>
                <a:lnTo>
                  <a:pt x="616148" y="482203"/>
                </a:lnTo>
                <a:lnTo>
                  <a:pt x="625078" y="482203"/>
                </a:lnTo>
                <a:lnTo>
                  <a:pt x="642938" y="473273"/>
                </a:lnTo>
                <a:lnTo>
                  <a:pt x="669727" y="446484"/>
                </a:lnTo>
                <a:lnTo>
                  <a:pt x="705445" y="410766"/>
                </a:lnTo>
                <a:lnTo>
                  <a:pt x="750094" y="366118"/>
                </a:lnTo>
                <a:lnTo>
                  <a:pt x="794741" y="330399"/>
                </a:lnTo>
                <a:lnTo>
                  <a:pt x="839390" y="294680"/>
                </a:lnTo>
                <a:lnTo>
                  <a:pt x="875109" y="276821"/>
                </a:lnTo>
                <a:lnTo>
                  <a:pt x="910827" y="276821"/>
                </a:lnTo>
                <a:lnTo>
                  <a:pt x="928687" y="294680"/>
                </a:lnTo>
                <a:lnTo>
                  <a:pt x="946546" y="312539"/>
                </a:lnTo>
                <a:lnTo>
                  <a:pt x="946546" y="330399"/>
                </a:lnTo>
                <a:lnTo>
                  <a:pt x="946546" y="348258"/>
                </a:lnTo>
                <a:lnTo>
                  <a:pt x="946546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071938" y="5840015"/>
            <a:ext cx="428626" cy="375048"/>
          </a:xfrm>
          <a:custGeom>
            <a:avLst/>
            <a:gdLst/>
            <a:ahLst/>
            <a:cxnLst/>
            <a:rect l="0" t="0" r="0" b="0"/>
            <a:pathLst>
              <a:path w="428626" h="375048">
                <a:moveTo>
                  <a:pt x="321468" y="44648"/>
                </a:moveTo>
                <a:lnTo>
                  <a:pt x="321468" y="44648"/>
                </a:lnTo>
                <a:lnTo>
                  <a:pt x="312539" y="35719"/>
                </a:lnTo>
                <a:lnTo>
                  <a:pt x="303609" y="26789"/>
                </a:lnTo>
                <a:lnTo>
                  <a:pt x="294679" y="8930"/>
                </a:lnTo>
                <a:lnTo>
                  <a:pt x="276820" y="8930"/>
                </a:lnTo>
                <a:lnTo>
                  <a:pt x="250031" y="0"/>
                </a:lnTo>
                <a:lnTo>
                  <a:pt x="214312" y="8930"/>
                </a:lnTo>
                <a:lnTo>
                  <a:pt x="187523" y="17859"/>
                </a:lnTo>
                <a:lnTo>
                  <a:pt x="151804" y="35719"/>
                </a:lnTo>
                <a:lnTo>
                  <a:pt x="133945" y="53578"/>
                </a:lnTo>
                <a:lnTo>
                  <a:pt x="116085" y="62508"/>
                </a:lnTo>
                <a:lnTo>
                  <a:pt x="116085" y="80367"/>
                </a:lnTo>
                <a:lnTo>
                  <a:pt x="125015" y="107156"/>
                </a:lnTo>
                <a:lnTo>
                  <a:pt x="160734" y="133945"/>
                </a:lnTo>
                <a:lnTo>
                  <a:pt x="205382" y="169664"/>
                </a:lnTo>
                <a:lnTo>
                  <a:pt x="258960" y="196453"/>
                </a:lnTo>
                <a:lnTo>
                  <a:pt x="321468" y="232172"/>
                </a:lnTo>
                <a:lnTo>
                  <a:pt x="366117" y="267890"/>
                </a:lnTo>
                <a:lnTo>
                  <a:pt x="410765" y="294680"/>
                </a:lnTo>
                <a:lnTo>
                  <a:pt x="428625" y="330398"/>
                </a:lnTo>
                <a:lnTo>
                  <a:pt x="428625" y="348258"/>
                </a:lnTo>
                <a:lnTo>
                  <a:pt x="401835" y="375047"/>
                </a:lnTo>
                <a:lnTo>
                  <a:pt x="357187" y="375047"/>
                </a:lnTo>
                <a:lnTo>
                  <a:pt x="303609" y="375047"/>
                </a:lnTo>
                <a:lnTo>
                  <a:pt x="241101" y="375047"/>
                </a:lnTo>
                <a:lnTo>
                  <a:pt x="169664" y="357187"/>
                </a:lnTo>
                <a:lnTo>
                  <a:pt x="107156" y="348258"/>
                </a:lnTo>
                <a:lnTo>
                  <a:pt x="53578" y="330398"/>
                </a:lnTo>
                <a:lnTo>
                  <a:pt x="17859" y="321469"/>
                </a:lnTo>
                <a:lnTo>
                  <a:pt x="0" y="303609"/>
                </a:lnTo>
                <a:lnTo>
                  <a:pt x="0" y="294680"/>
                </a:lnTo>
                <a:lnTo>
                  <a:pt x="17859" y="276820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670227" y="5723929"/>
            <a:ext cx="258962" cy="491134"/>
          </a:xfrm>
          <a:custGeom>
            <a:avLst/>
            <a:gdLst/>
            <a:ahLst/>
            <a:cxnLst/>
            <a:rect l="0" t="0" r="0" b="0"/>
            <a:pathLst>
              <a:path w="258962" h="491134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98226"/>
                </a:lnTo>
                <a:lnTo>
                  <a:pt x="8929" y="151805"/>
                </a:lnTo>
                <a:lnTo>
                  <a:pt x="0" y="223242"/>
                </a:lnTo>
                <a:lnTo>
                  <a:pt x="0" y="285750"/>
                </a:lnTo>
                <a:lnTo>
                  <a:pt x="0" y="348258"/>
                </a:lnTo>
                <a:lnTo>
                  <a:pt x="17859" y="401836"/>
                </a:lnTo>
                <a:lnTo>
                  <a:pt x="35718" y="446484"/>
                </a:lnTo>
                <a:lnTo>
                  <a:pt x="71437" y="473273"/>
                </a:lnTo>
                <a:lnTo>
                  <a:pt x="107156" y="491133"/>
                </a:lnTo>
                <a:lnTo>
                  <a:pt x="151804" y="491133"/>
                </a:lnTo>
                <a:lnTo>
                  <a:pt x="196453" y="473273"/>
                </a:lnTo>
                <a:lnTo>
                  <a:pt x="223242" y="455414"/>
                </a:lnTo>
                <a:lnTo>
                  <a:pt x="250031" y="410766"/>
                </a:lnTo>
                <a:lnTo>
                  <a:pt x="258961" y="366117"/>
                </a:lnTo>
                <a:lnTo>
                  <a:pt x="250031" y="312539"/>
                </a:lnTo>
                <a:lnTo>
                  <a:pt x="250031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411266" y="5965030"/>
            <a:ext cx="276821" cy="62509"/>
          </a:xfrm>
          <a:custGeom>
            <a:avLst/>
            <a:gdLst/>
            <a:ahLst/>
            <a:cxnLst/>
            <a:rect l="0" t="0" r="0" b="0"/>
            <a:pathLst>
              <a:path w="276821" h="62509">
                <a:moveTo>
                  <a:pt x="0" y="62508"/>
                </a:moveTo>
                <a:lnTo>
                  <a:pt x="17859" y="62508"/>
                </a:lnTo>
                <a:lnTo>
                  <a:pt x="44648" y="62508"/>
                </a:lnTo>
                <a:lnTo>
                  <a:pt x="89297" y="53579"/>
                </a:lnTo>
                <a:lnTo>
                  <a:pt x="133945" y="44649"/>
                </a:lnTo>
                <a:lnTo>
                  <a:pt x="196453" y="35719"/>
                </a:lnTo>
                <a:lnTo>
                  <a:pt x="241101" y="1786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795242" y="5973960"/>
            <a:ext cx="410767" cy="312540"/>
          </a:xfrm>
          <a:custGeom>
            <a:avLst/>
            <a:gdLst/>
            <a:ahLst/>
            <a:cxnLst/>
            <a:rect l="0" t="0" r="0" b="0"/>
            <a:pathLst>
              <a:path w="410767" h="312540">
                <a:moveTo>
                  <a:pt x="241102" y="8930"/>
                </a:moveTo>
                <a:lnTo>
                  <a:pt x="223242" y="8930"/>
                </a:lnTo>
                <a:lnTo>
                  <a:pt x="205383" y="17860"/>
                </a:lnTo>
                <a:lnTo>
                  <a:pt x="178594" y="35719"/>
                </a:lnTo>
                <a:lnTo>
                  <a:pt x="151805" y="44649"/>
                </a:lnTo>
                <a:lnTo>
                  <a:pt x="116086" y="62508"/>
                </a:lnTo>
                <a:lnTo>
                  <a:pt x="89297" y="89297"/>
                </a:lnTo>
                <a:lnTo>
                  <a:pt x="53578" y="116086"/>
                </a:lnTo>
                <a:lnTo>
                  <a:pt x="35719" y="151805"/>
                </a:lnTo>
                <a:lnTo>
                  <a:pt x="8930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1"/>
                </a:lnTo>
                <a:lnTo>
                  <a:pt x="26789" y="267891"/>
                </a:lnTo>
                <a:lnTo>
                  <a:pt x="44649" y="258961"/>
                </a:lnTo>
                <a:lnTo>
                  <a:pt x="80367" y="232172"/>
                </a:lnTo>
                <a:lnTo>
                  <a:pt x="116086" y="187524"/>
                </a:lnTo>
                <a:lnTo>
                  <a:pt x="151805" y="133945"/>
                </a:lnTo>
                <a:lnTo>
                  <a:pt x="187524" y="80367"/>
                </a:lnTo>
                <a:lnTo>
                  <a:pt x="223242" y="35719"/>
                </a:lnTo>
                <a:lnTo>
                  <a:pt x="250031" y="0"/>
                </a:lnTo>
                <a:lnTo>
                  <a:pt x="267891" y="0"/>
                </a:lnTo>
                <a:lnTo>
                  <a:pt x="285750" y="17860"/>
                </a:lnTo>
                <a:lnTo>
                  <a:pt x="294680" y="53578"/>
                </a:lnTo>
                <a:lnTo>
                  <a:pt x="294680" y="107156"/>
                </a:lnTo>
                <a:lnTo>
                  <a:pt x="303610" y="160735"/>
                </a:lnTo>
                <a:lnTo>
                  <a:pt x="312539" y="214313"/>
                </a:lnTo>
                <a:lnTo>
                  <a:pt x="321469" y="267891"/>
                </a:lnTo>
                <a:lnTo>
                  <a:pt x="339328" y="294680"/>
                </a:lnTo>
                <a:lnTo>
                  <a:pt x="357188" y="312539"/>
                </a:lnTo>
                <a:lnTo>
                  <a:pt x="383977" y="312539"/>
                </a:lnTo>
                <a:lnTo>
                  <a:pt x="410766" y="285750"/>
                </a:lnTo>
                <a:lnTo>
                  <a:pt x="410766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223867" y="5929312"/>
            <a:ext cx="107157" cy="392907"/>
          </a:xfrm>
          <a:custGeom>
            <a:avLst/>
            <a:gdLst/>
            <a:ahLst/>
            <a:cxnLst/>
            <a:rect l="0" t="0" r="0" b="0"/>
            <a:pathLst>
              <a:path w="107157" h="392907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8930" y="35718"/>
                </a:lnTo>
                <a:lnTo>
                  <a:pt x="26789" y="62508"/>
                </a:lnTo>
                <a:lnTo>
                  <a:pt x="53578" y="107156"/>
                </a:lnTo>
                <a:lnTo>
                  <a:pt x="80367" y="151804"/>
                </a:lnTo>
                <a:lnTo>
                  <a:pt x="98227" y="205383"/>
                </a:lnTo>
                <a:lnTo>
                  <a:pt x="107156" y="267890"/>
                </a:lnTo>
                <a:lnTo>
                  <a:pt x="107156" y="321468"/>
                </a:lnTo>
                <a:lnTo>
                  <a:pt x="98227" y="357187"/>
                </a:lnTo>
                <a:lnTo>
                  <a:pt x="80367" y="383976"/>
                </a:lnTo>
                <a:lnTo>
                  <a:pt x="62508" y="392906"/>
                </a:lnTo>
                <a:lnTo>
                  <a:pt x="53578" y="383976"/>
                </a:lnTo>
                <a:lnTo>
                  <a:pt x="44649" y="348258"/>
                </a:lnTo>
                <a:lnTo>
                  <a:pt x="44649" y="312539"/>
                </a:lnTo>
                <a:lnTo>
                  <a:pt x="53578" y="250031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5348883" y="5956101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169664" y="0"/>
                </a:moveTo>
                <a:lnTo>
                  <a:pt x="160734" y="8929"/>
                </a:lnTo>
                <a:lnTo>
                  <a:pt x="151805" y="17859"/>
                </a:lnTo>
                <a:lnTo>
                  <a:pt x="133945" y="35719"/>
                </a:lnTo>
                <a:lnTo>
                  <a:pt x="107156" y="62508"/>
                </a:lnTo>
                <a:lnTo>
                  <a:pt x="71437" y="98226"/>
                </a:lnTo>
                <a:lnTo>
                  <a:pt x="44648" y="142875"/>
                </a:lnTo>
                <a:lnTo>
                  <a:pt x="17859" y="187523"/>
                </a:lnTo>
                <a:lnTo>
                  <a:pt x="8930" y="223242"/>
                </a:lnTo>
                <a:lnTo>
                  <a:pt x="0" y="258961"/>
                </a:lnTo>
                <a:lnTo>
                  <a:pt x="17859" y="276820"/>
                </a:lnTo>
                <a:lnTo>
                  <a:pt x="26789" y="285750"/>
                </a:lnTo>
                <a:lnTo>
                  <a:pt x="53578" y="285750"/>
                </a:lnTo>
                <a:lnTo>
                  <a:pt x="80367" y="267890"/>
                </a:lnTo>
                <a:lnTo>
                  <a:pt x="107156" y="258961"/>
                </a:lnTo>
                <a:lnTo>
                  <a:pt x="133945" y="241101"/>
                </a:lnTo>
                <a:lnTo>
                  <a:pt x="151805" y="232172"/>
                </a:lnTo>
                <a:lnTo>
                  <a:pt x="178594" y="241101"/>
                </a:lnTo>
                <a:lnTo>
                  <a:pt x="178594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5563195" y="6072187"/>
            <a:ext cx="160736" cy="250032"/>
          </a:xfrm>
          <a:custGeom>
            <a:avLst/>
            <a:gdLst/>
            <a:ahLst/>
            <a:cxnLst/>
            <a:rect l="0" t="0" r="0" b="0"/>
            <a:pathLst>
              <a:path w="160736" h="250032">
                <a:moveTo>
                  <a:pt x="8930" y="116086"/>
                </a:moveTo>
                <a:lnTo>
                  <a:pt x="8930" y="116086"/>
                </a:lnTo>
                <a:lnTo>
                  <a:pt x="17860" y="125015"/>
                </a:lnTo>
                <a:lnTo>
                  <a:pt x="35719" y="12501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25015"/>
                </a:lnTo>
                <a:lnTo>
                  <a:pt x="107157" y="116086"/>
                </a:lnTo>
                <a:lnTo>
                  <a:pt x="116086" y="98226"/>
                </a:lnTo>
                <a:lnTo>
                  <a:pt x="125016" y="80367"/>
                </a:lnTo>
                <a:lnTo>
                  <a:pt x="133946" y="53578"/>
                </a:lnTo>
                <a:lnTo>
                  <a:pt x="125016" y="26789"/>
                </a:lnTo>
                <a:lnTo>
                  <a:pt x="116086" y="8929"/>
                </a:lnTo>
                <a:lnTo>
                  <a:pt x="98227" y="0"/>
                </a:lnTo>
                <a:lnTo>
                  <a:pt x="80368" y="8929"/>
                </a:lnTo>
                <a:lnTo>
                  <a:pt x="53578" y="26789"/>
                </a:lnTo>
                <a:lnTo>
                  <a:pt x="26789" y="62508"/>
                </a:lnTo>
                <a:lnTo>
                  <a:pt x="8930" y="107156"/>
                </a:lnTo>
                <a:lnTo>
                  <a:pt x="0" y="160734"/>
                </a:lnTo>
                <a:lnTo>
                  <a:pt x="0" y="205383"/>
                </a:lnTo>
                <a:lnTo>
                  <a:pt x="17860" y="232172"/>
                </a:lnTo>
                <a:lnTo>
                  <a:pt x="35719" y="250031"/>
                </a:lnTo>
                <a:lnTo>
                  <a:pt x="71438" y="250031"/>
                </a:lnTo>
                <a:lnTo>
                  <a:pt x="98227" y="241101"/>
                </a:lnTo>
                <a:lnTo>
                  <a:pt x="133946" y="214312"/>
                </a:lnTo>
                <a:lnTo>
                  <a:pt x="160735" y="169664"/>
                </a:lnTo>
                <a:lnTo>
                  <a:pt x="160735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5831086" y="5759648"/>
            <a:ext cx="250032" cy="634008"/>
          </a:xfrm>
          <a:custGeom>
            <a:avLst/>
            <a:gdLst/>
            <a:ahLst/>
            <a:cxnLst/>
            <a:rect l="0" t="0" r="0" b="0"/>
            <a:pathLst>
              <a:path w="250032" h="634008">
                <a:moveTo>
                  <a:pt x="62508" y="0"/>
                </a:moveTo>
                <a:lnTo>
                  <a:pt x="62508" y="8929"/>
                </a:lnTo>
                <a:lnTo>
                  <a:pt x="53578" y="44648"/>
                </a:lnTo>
                <a:lnTo>
                  <a:pt x="44648" y="89297"/>
                </a:lnTo>
                <a:lnTo>
                  <a:pt x="35719" y="151804"/>
                </a:lnTo>
                <a:lnTo>
                  <a:pt x="26789" y="223242"/>
                </a:lnTo>
                <a:lnTo>
                  <a:pt x="26789" y="294679"/>
                </a:lnTo>
                <a:lnTo>
                  <a:pt x="17859" y="366117"/>
                </a:lnTo>
                <a:lnTo>
                  <a:pt x="8930" y="428625"/>
                </a:lnTo>
                <a:lnTo>
                  <a:pt x="0" y="482203"/>
                </a:lnTo>
                <a:lnTo>
                  <a:pt x="0" y="517922"/>
                </a:lnTo>
                <a:lnTo>
                  <a:pt x="8930" y="535781"/>
                </a:lnTo>
                <a:lnTo>
                  <a:pt x="8930" y="526851"/>
                </a:lnTo>
                <a:lnTo>
                  <a:pt x="26789" y="508992"/>
                </a:lnTo>
                <a:lnTo>
                  <a:pt x="35719" y="473273"/>
                </a:lnTo>
                <a:lnTo>
                  <a:pt x="53578" y="428625"/>
                </a:lnTo>
                <a:lnTo>
                  <a:pt x="80367" y="375047"/>
                </a:lnTo>
                <a:lnTo>
                  <a:pt x="107156" y="339328"/>
                </a:lnTo>
                <a:lnTo>
                  <a:pt x="133945" y="321468"/>
                </a:lnTo>
                <a:lnTo>
                  <a:pt x="160734" y="330398"/>
                </a:lnTo>
                <a:lnTo>
                  <a:pt x="178594" y="366117"/>
                </a:lnTo>
                <a:lnTo>
                  <a:pt x="196453" y="419695"/>
                </a:lnTo>
                <a:lnTo>
                  <a:pt x="214312" y="482203"/>
                </a:lnTo>
                <a:lnTo>
                  <a:pt x="232172" y="544711"/>
                </a:lnTo>
                <a:lnTo>
                  <a:pt x="241102" y="589359"/>
                </a:lnTo>
                <a:lnTo>
                  <a:pt x="241102" y="625078"/>
                </a:lnTo>
                <a:lnTo>
                  <a:pt x="241102" y="634007"/>
                </a:lnTo>
                <a:lnTo>
                  <a:pt x="250031" y="625078"/>
                </a:lnTo>
                <a:lnTo>
                  <a:pt x="250031" y="589359"/>
                </a:lnTo>
                <a:lnTo>
                  <a:pt x="250031" y="544711"/>
                </a:lnTo>
                <a:lnTo>
                  <a:pt x="250031" y="54471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152555" y="6161484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26789" y="223242"/>
                </a:moveTo>
                <a:lnTo>
                  <a:pt x="26789" y="232171"/>
                </a:lnTo>
                <a:lnTo>
                  <a:pt x="26789" y="241101"/>
                </a:lnTo>
                <a:lnTo>
                  <a:pt x="44648" y="250031"/>
                </a:lnTo>
                <a:lnTo>
                  <a:pt x="53578" y="250031"/>
                </a:lnTo>
                <a:lnTo>
                  <a:pt x="80367" y="232171"/>
                </a:lnTo>
                <a:lnTo>
                  <a:pt x="98226" y="214312"/>
                </a:lnTo>
                <a:lnTo>
                  <a:pt x="125015" y="178593"/>
                </a:lnTo>
                <a:lnTo>
                  <a:pt x="133945" y="133945"/>
                </a:lnTo>
                <a:lnTo>
                  <a:pt x="142875" y="98226"/>
                </a:lnTo>
                <a:lnTo>
                  <a:pt x="142875" y="53578"/>
                </a:lnTo>
                <a:lnTo>
                  <a:pt x="133945" y="17859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17859"/>
                </a:lnTo>
                <a:lnTo>
                  <a:pt x="71437" y="44648"/>
                </a:lnTo>
                <a:lnTo>
                  <a:pt x="44648" y="89296"/>
                </a:lnTo>
                <a:lnTo>
                  <a:pt x="26789" y="125015"/>
                </a:lnTo>
                <a:lnTo>
                  <a:pt x="8929" y="160734"/>
                </a:lnTo>
                <a:lnTo>
                  <a:pt x="0" y="178593"/>
                </a:lnTo>
                <a:lnTo>
                  <a:pt x="8929" y="187523"/>
                </a:lnTo>
                <a:lnTo>
                  <a:pt x="17859" y="169664"/>
                </a:lnTo>
                <a:lnTo>
                  <a:pt x="26789" y="142875"/>
                </a:lnTo>
                <a:lnTo>
                  <a:pt x="53578" y="89296"/>
                </a:lnTo>
                <a:lnTo>
                  <a:pt x="53578" y="892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6402586" y="5857874"/>
            <a:ext cx="53579" cy="473275"/>
          </a:xfrm>
          <a:custGeom>
            <a:avLst/>
            <a:gdLst/>
            <a:ahLst/>
            <a:cxnLst/>
            <a:rect l="0" t="0" r="0" b="0"/>
            <a:pathLst>
              <a:path w="53579" h="473275">
                <a:moveTo>
                  <a:pt x="53578" y="0"/>
                </a:moveTo>
                <a:lnTo>
                  <a:pt x="53578" y="8930"/>
                </a:lnTo>
                <a:lnTo>
                  <a:pt x="53578" y="17860"/>
                </a:lnTo>
                <a:lnTo>
                  <a:pt x="53578" y="53578"/>
                </a:lnTo>
                <a:lnTo>
                  <a:pt x="53578" y="89297"/>
                </a:lnTo>
                <a:lnTo>
                  <a:pt x="53578" y="142875"/>
                </a:lnTo>
                <a:lnTo>
                  <a:pt x="44648" y="205383"/>
                </a:lnTo>
                <a:lnTo>
                  <a:pt x="35719" y="276821"/>
                </a:lnTo>
                <a:lnTo>
                  <a:pt x="17859" y="339328"/>
                </a:lnTo>
                <a:lnTo>
                  <a:pt x="8930" y="392906"/>
                </a:lnTo>
                <a:lnTo>
                  <a:pt x="0" y="437555"/>
                </a:lnTo>
                <a:lnTo>
                  <a:pt x="0" y="464344"/>
                </a:lnTo>
                <a:lnTo>
                  <a:pt x="0" y="473274"/>
                </a:lnTo>
                <a:lnTo>
                  <a:pt x="0" y="473274"/>
                </a:lnTo>
                <a:lnTo>
                  <a:pt x="8930" y="464344"/>
                </a:lnTo>
                <a:lnTo>
                  <a:pt x="17859" y="455414"/>
                </a:lnTo>
                <a:lnTo>
                  <a:pt x="17859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563320" y="5857874"/>
            <a:ext cx="196454" cy="589361"/>
          </a:xfrm>
          <a:custGeom>
            <a:avLst/>
            <a:gdLst/>
            <a:ahLst/>
            <a:cxnLst/>
            <a:rect l="0" t="0" r="0" b="0"/>
            <a:pathLst>
              <a:path w="196454" h="589361">
                <a:moveTo>
                  <a:pt x="107157" y="383977"/>
                </a:moveTo>
                <a:lnTo>
                  <a:pt x="107157" y="383977"/>
                </a:lnTo>
                <a:lnTo>
                  <a:pt x="98227" y="366117"/>
                </a:lnTo>
                <a:lnTo>
                  <a:pt x="89297" y="357188"/>
                </a:lnTo>
                <a:lnTo>
                  <a:pt x="80368" y="357188"/>
                </a:lnTo>
                <a:lnTo>
                  <a:pt x="62508" y="366117"/>
                </a:lnTo>
                <a:lnTo>
                  <a:pt x="44649" y="392906"/>
                </a:lnTo>
                <a:lnTo>
                  <a:pt x="26789" y="428625"/>
                </a:lnTo>
                <a:lnTo>
                  <a:pt x="17860" y="473274"/>
                </a:lnTo>
                <a:lnTo>
                  <a:pt x="0" y="517922"/>
                </a:lnTo>
                <a:lnTo>
                  <a:pt x="0" y="553641"/>
                </a:lnTo>
                <a:lnTo>
                  <a:pt x="8930" y="571500"/>
                </a:lnTo>
                <a:lnTo>
                  <a:pt x="17860" y="589360"/>
                </a:lnTo>
                <a:lnTo>
                  <a:pt x="35719" y="589360"/>
                </a:lnTo>
                <a:lnTo>
                  <a:pt x="53578" y="571500"/>
                </a:lnTo>
                <a:lnTo>
                  <a:pt x="80368" y="535781"/>
                </a:lnTo>
                <a:lnTo>
                  <a:pt x="107157" y="491133"/>
                </a:lnTo>
                <a:lnTo>
                  <a:pt x="133946" y="446485"/>
                </a:lnTo>
                <a:lnTo>
                  <a:pt x="151805" y="383977"/>
                </a:lnTo>
                <a:lnTo>
                  <a:pt x="169664" y="312539"/>
                </a:lnTo>
                <a:lnTo>
                  <a:pt x="178594" y="241102"/>
                </a:lnTo>
                <a:lnTo>
                  <a:pt x="187524" y="160735"/>
                </a:lnTo>
                <a:lnTo>
                  <a:pt x="196453" y="98227"/>
                </a:lnTo>
                <a:lnTo>
                  <a:pt x="196453" y="44649"/>
                </a:lnTo>
                <a:lnTo>
                  <a:pt x="196453" y="893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26789"/>
                </a:lnTo>
                <a:lnTo>
                  <a:pt x="151805" y="71438"/>
                </a:lnTo>
                <a:lnTo>
                  <a:pt x="133946" y="133946"/>
                </a:lnTo>
                <a:lnTo>
                  <a:pt x="116086" y="205383"/>
                </a:lnTo>
                <a:lnTo>
                  <a:pt x="107157" y="276821"/>
                </a:lnTo>
                <a:lnTo>
                  <a:pt x="98227" y="357188"/>
                </a:lnTo>
                <a:lnTo>
                  <a:pt x="107157" y="428625"/>
                </a:lnTo>
                <a:lnTo>
                  <a:pt x="116086" y="482203"/>
                </a:lnTo>
                <a:lnTo>
                  <a:pt x="125016" y="508992"/>
                </a:lnTo>
                <a:lnTo>
                  <a:pt x="142875" y="517922"/>
                </a:lnTo>
                <a:lnTo>
                  <a:pt x="169664" y="500063"/>
                </a:lnTo>
                <a:lnTo>
                  <a:pt x="169664" y="5000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831211" y="6054327"/>
            <a:ext cx="535782" cy="392908"/>
          </a:xfrm>
          <a:custGeom>
            <a:avLst/>
            <a:gdLst/>
            <a:ahLst/>
            <a:cxnLst/>
            <a:rect l="0" t="0" r="0" b="0"/>
            <a:pathLst>
              <a:path w="535782" h="392908">
                <a:moveTo>
                  <a:pt x="0" y="294680"/>
                </a:moveTo>
                <a:lnTo>
                  <a:pt x="8930" y="294680"/>
                </a:lnTo>
                <a:lnTo>
                  <a:pt x="26789" y="285750"/>
                </a:lnTo>
                <a:lnTo>
                  <a:pt x="53578" y="276821"/>
                </a:lnTo>
                <a:lnTo>
                  <a:pt x="80367" y="258961"/>
                </a:lnTo>
                <a:lnTo>
                  <a:pt x="107156" y="232172"/>
                </a:lnTo>
                <a:lnTo>
                  <a:pt x="125016" y="196453"/>
                </a:lnTo>
                <a:lnTo>
                  <a:pt x="142875" y="160735"/>
                </a:lnTo>
                <a:lnTo>
                  <a:pt x="151805" y="125016"/>
                </a:lnTo>
                <a:lnTo>
                  <a:pt x="160734" y="98227"/>
                </a:lnTo>
                <a:lnTo>
                  <a:pt x="169664" y="62508"/>
                </a:lnTo>
                <a:lnTo>
                  <a:pt x="169664" y="44649"/>
                </a:lnTo>
                <a:lnTo>
                  <a:pt x="160734" y="35719"/>
                </a:lnTo>
                <a:lnTo>
                  <a:pt x="151805" y="53578"/>
                </a:lnTo>
                <a:lnTo>
                  <a:pt x="133945" y="80368"/>
                </a:lnTo>
                <a:lnTo>
                  <a:pt x="116086" y="133946"/>
                </a:lnTo>
                <a:lnTo>
                  <a:pt x="98227" y="187524"/>
                </a:lnTo>
                <a:lnTo>
                  <a:pt x="89297" y="250032"/>
                </a:lnTo>
                <a:lnTo>
                  <a:pt x="80367" y="303610"/>
                </a:lnTo>
                <a:lnTo>
                  <a:pt x="89297" y="348258"/>
                </a:lnTo>
                <a:lnTo>
                  <a:pt x="107156" y="375047"/>
                </a:lnTo>
                <a:lnTo>
                  <a:pt x="116086" y="392907"/>
                </a:lnTo>
                <a:lnTo>
                  <a:pt x="142875" y="383977"/>
                </a:lnTo>
                <a:lnTo>
                  <a:pt x="160734" y="375047"/>
                </a:lnTo>
                <a:lnTo>
                  <a:pt x="187523" y="339328"/>
                </a:lnTo>
                <a:lnTo>
                  <a:pt x="205383" y="285750"/>
                </a:lnTo>
                <a:lnTo>
                  <a:pt x="223242" y="232172"/>
                </a:lnTo>
                <a:lnTo>
                  <a:pt x="250031" y="160735"/>
                </a:lnTo>
                <a:lnTo>
                  <a:pt x="267891" y="98227"/>
                </a:lnTo>
                <a:lnTo>
                  <a:pt x="285750" y="53578"/>
                </a:lnTo>
                <a:lnTo>
                  <a:pt x="303609" y="26789"/>
                </a:lnTo>
                <a:lnTo>
                  <a:pt x="312539" y="26789"/>
                </a:lnTo>
                <a:lnTo>
                  <a:pt x="321469" y="35719"/>
                </a:lnTo>
                <a:lnTo>
                  <a:pt x="321469" y="62508"/>
                </a:lnTo>
                <a:lnTo>
                  <a:pt x="330398" y="98227"/>
                </a:lnTo>
                <a:lnTo>
                  <a:pt x="330398" y="133946"/>
                </a:lnTo>
                <a:lnTo>
                  <a:pt x="321469" y="169664"/>
                </a:lnTo>
                <a:lnTo>
                  <a:pt x="312539" y="205383"/>
                </a:lnTo>
                <a:lnTo>
                  <a:pt x="303609" y="241102"/>
                </a:lnTo>
                <a:lnTo>
                  <a:pt x="294680" y="276821"/>
                </a:lnTo>
                <a:lnTo>
                  <a:pt x="285750" y="294680"/>
                </a:lnTo>
                <a:lnTo>
                  <a:pt x="285750" y="312539"/>
                </a:lnTo>
                <a:lnTo>
                  <a:pt x="276820" y="321469"/>
                </a:lnTo>
                <a:lnTo>
                  <a:pt x="276820" y="321469"/>
                </a:lnTo>
                <a:lnTo>
                  <a:pt x="285750" y="312539"/>
                </a:lnTo>
                <a:lnTo>
                  <a:pt x="285750" y="303610"/>
                </a:lnTo>
                <a:lnTo>
                  <a:pt x="303609" y="276821"/>
                </a:lnTo>
                <a:lnTo>
                  <a:pt x="312539" y="241102"/>
                </a:lnTo>
                <a:lnTo>
                  <a:pt x="339328" y="196453"/>
                </a:lnTo>
                <a:lnTo>
                  <a:pt x="366117" y="142875"/>
                </a:lnTo>
                <a:lnTo>
                  <a:pt x="401836" y="98227"/>
                </a:lnTo>
                <a:lnTo>
                  <a:pt x="428625" y="62508"/>
                </a:lnTo>
                <a:lnTo>
                  <a:pt x="455414" y="35719"/>
                </a:lnTo>
                <a:lnTo>
                  <a:pt x="473273" y="26789"/>
                </a:lnTo>
                <a:lnTo>
                  <a:pt x="491133" y="17860"/>
                </a:lnTo>
                <a:lnTo>
                  <a:pt x="508992" y="8930"/>
                </a:lnTo>
                <a:lnTo>
                  <a:pt x="517922" y="893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7340203" y="6072187"/>
            <a:ext cx="276821" cy="383977"/>
          </a:xfrm>
          <a:custGeom>
            <a:avLst/>
            <a:gdLst/>
            <a:ahLst/>
            <a:cxnLst/>
            <a:rect l="0" t="0" r="0" b="0"/>
            <a:pathLst>
              <a:path w="276821" h="383977">
                <a:moveTo>
                  <a:pt x="267891" y="0"/>
                </a:moveTo>
                <a:lnTo>
                  <a:pt x="258961" y="8929"/>
                </a:lnTo>
                <a:lnTo>
                  <a:pt x="250031" y="26789"/>
                </a:lnTo>
                <a:lnTo>
                  <a:pt x="232172" y="44648"/>
                </a:lnTo>
                <a:lnTo>
                  <a:pt x="205383" y="62508"/>
                </a:lnTo>
                <a:lnTo>
                  <a:pt x="187524" y="71437"/>
                </a:lnTo>
                <a:lnTo>
                  <a:pt x="169664" y="89297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60735" y="133945"/>
                </a:lnTo>
                <a:lnTo>
                  <a:pt x="169664" y="133945"/>
                </a:lnTo>
                <a:lnTo>
                  <a:pt x="196453" y="133945"/>
                </a:lnTo>
                <a:lnTo>
                  <a:pt x="214313" y="133945"/>
                </a:lnTo>
                <a:lnTo>
                  <a:pt x="232172" y="142875"/>
                </a:lnTo>
                <a:lnTo>
                  <a:pt x="250031" y="151804"/>
                </a:lnTo>
                <a:lnTo>
                  <a:pt x="267891" y="178593"/>
                </a:lnTo>
                <a:lnTo>
                  <a:pt x="276820" y="214312"/>
                </a:lnTo>
                <a:lnTo>
                  <a:pt x="267891" y="250031"/>
                </a:lnTo>
                <a:lnTo>
                  <a:pt x="258961" y="303609"/>
                </a:lnTo>
                <a:lnTo>
                  <a:pt x="250031" y="339328"/>
                </a:lnTo>
                <a:lnTo>
                  <a:pt x="223242" y="375047"/>
                </a:lnTo>
                <a:lnTo>
                  <a:pt x="196453" y="383976"/>
                </a:lnTo>
                <a:lnTo>
                  <a:pt x="160735" y="383976"/>
                </a:lnTo>
                <a:lnTo>
                  <a:pt x="116086" y="357187"/>
                </a:lnTo>
                <a:lnTo>
                  <a:pt x="80367" y="312539"/>
                </a:lnTo>
                <a:lnTo>
                  <a:pt x="35719" y="258961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62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4419"/>
            <a:ext cx="7795450" cy="508018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098352" y="3062882"/>
            <a:ext cx="812602" cy="62509"/>
          </a:xfrm>
          <a:custGeom>
            <a:avLst/>
            <a:gdLst/>
            <a:ahLst/>
            <a:cxnLst/>
            <a:rect l="0" t="0" r="0" b="0"/>
            <a:pathLst>
              <a:path w="812602" h="62509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26789"/>
                </a:lnTo>
                <a:lnTo>
                  <a:pt x="71437" y="35719"/>
                </a:lnTo>
                <a:lnTo>
                  <a:pt x="80367" y="35719"/>
                </a:lnTo>
                <a:lnTo>
                  <a:pt x="98226" y="44649"/>
                </a:lnTo>
                <a:lnTo>
                  <a:pt x="116086" y="44649"/>
                </a:lnTo>
                <a:lnTo>
                  <a:pt x="142875" y="44649"/>
                </a:lnTo>
                <a:lnTo>
                  <a:pt x="169664" y="44649"/>
                </a:lnTo>
                <a:lnTo>
                  <a:pt x="205382" y="44649"/>
                </a:lnTo>
                <a:lnTo>
                  <a:pt x="232171" y="35719"/>
                </a:lnTo>
                <a:lnTo>
                  <a:pt x="267890" y="35719"/>
                </a:lnTo>
                <a:lnTo>
                  <a:pt x="303609" y="35719"/>
                </a:lnTo>
                <a:lnTo>
                  <a:pt x="339328" y="35719"/>
                </a:lnTo>
                <a:lnTo>
                  <a:pt x="375046" y="35719"/>
                </a:lnTo>
                <a:lnTo>
                  <a:pt x="401836" y="35719"/>
                </a:lnTo>
                <a:lnTo>
                  <a:pt x="437554" y="44649"/>
                </a:lnTo>
                <a:lnTo>
                  <a:pt x="464343" y="44649"/>
                </a:lnTo>
                <a:lnTo>
                  <a:pt x="500062" y="53579"/>
                </a:lnTo>
                <a:lnTo>
                  <a:pt x="526851" y="53579"/>
                </a:lnTo>
                <a:lnTo>
                  <a:pt x="562570" y="53579"/>
                </a:lnTo>
                <a:lnTo>
                  <a:pt x="589359" y="53579"/>
                </a:lnTo>
                <a:lnTo>
                  <a:pt x="616148" y="53579"/>
                </a:lnTo>
                <a:lnTo>
                  <a:pt x="651867" y="53579"/>
                </a:lnTo>
                <a:lnTo>
                  <a:pt x="678656" y="53579"/>
                </a:lnTo>
                <a:lnTo>
                  <a:pt x="705445" y="44649"/>
                </a:lnTo>
                <a:lnTo>
                  <a:pt x="732234" y="44649"/>
                </a:lnTo>
                <a:lnTo>
                  <a:pt x="750093" y="44649"/>
                </a:lnTo>
                <a:lnTo>
                  <a:pt x="776882" y="44649"/>
                </a:lnTo>
                <a:lnTo>
                  <a:pt x="785812" y="44649"/>
                </a:lnTo>
                <a:lnTo>
                  <a:pt x="794742" y="53579"/>
                </a:lnTo>
                <a:lnTo>
                  <a:pt x="803671" y="53579"/>
                </a:lnTo>
                <a:lnTo>
                  <a:pt x="812601" y="53579"/>
                </a:lnTo>
                <a:lnTo>
                  <a:pt x="812601" y="62508"/>
                </a:lnTo>
                <a:lnTo>
                  <a:pt x="803671" y="53579"/>
                </a:lnTo>
                <a:lnTo>
                  <a:pt x="803671" y="535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07656" y="3116461"/>
            <a:ext cx="1375173" cy="35719"/>
          </a:xfrm>
          <a:custGeom>
            <a:avLst/>
            <a:gdLst/>
            <a:ahLst/>
            <a:cxnLst/>
            <a:rect l="0" t="0" r="0" b="0"/>
            <a:pathLst>
              <a:path w="1375173" h="35719">
                <a:moveTo>
                  <a:pt x="0" y="35718"/>
                </a:moveTo>
                <a:lnTo>
                  <a:pt x="0" y="35718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8929"/>
                </a:lnTo>
                <a:lnTo>
                  <a:pt x="125016" y="8929"/>
                </a:lnTo>
                <a:lnTo>
                  <a:pt x="160735" y="8929"/>
                </a:lnTo>
                <a:lnTo>
                  <a:pt x="205383" y="8929"/>
                </a:lnTo>
                <a:lnTo>
                  <a:pt x="250032" y="8929"/>
                </a:lnTo>
                <a:lnTo>
                  <a:pt x="303610" y="8929"/>
                </a:lnTo>
                <a:lnTo>
                  <a:pt x="357188" y="0"/>
                </a:lnTo>
                <a:lnTo>
                  <a:pt x="419696" y="0"/>
                </a:lnTo>
                <a:lnTo>
                  <a:pt x="482203" y="0"/>
                </a:lnTo>
                <a:lnTo>
                  <a:pt x="535782" y="0"/>
                </a:lnTo>
                <a:lnTo>
                  <a:pt x="598289" y="0"/>
                </a:lnTo>
                <a:lnTo>
                  <a:pt x="669727" y="0"/>
                </a:lnTo>
                <a:lnTo>
                  <a:pt x="732235" y="8929"/>
                </a:lnTo>
                <a:lnTo>
                  <a:pt x="803672" y="8929"/>
                </a:lnTo>
                <a:lnTo>
                  <a:pt x="875110" y="17859"/>
                </a:lnTo>
                <a:lnTo>
                  <a:pt x="937617" y="17859"/>
                </a:lnTo>
                <a:lnTo>
                  <a:pt x="1009055" y="26789"/>
                </a:lnTo>
                <a:lnTo>
                  <a:pt x="1071563" y="35718"/>
                </a:lnTo>
                <a:lnTo>
                  <a:pt x="1125141" y="35718"/>
                </a:lnTo>
                <a:lnTo>
                  <a:pt x="1187649" y="35718"/>
                </a:lnTo>
                <a:lnTo>
                  <a:pt x="1232297" y="35718"/>
                </a:lnTo>
                <a:lnTo>
                  <a:pt x="1276946" y="35718"/>
                </a:lnTo>
                <a:lnTo>
                  <a:pt x="1312664" y="26789"/>
                </a:lnTo>
                <a:lnTo>
                  <a:pt x="1339453" y="26789"/>
                </a:lnTo>
                <a:lnTo>
                  <a:pt x="1366242" y="17859"/>
                </a:lnTo>
                <a:lnTo>
                  <a:pt x="1375172" y="17859"/>
                </a:lnTo>
                <a:lnTo>
                  <a:pt x="1375172" y="26789"/>
                </a:lnTo>
                <a:lnTo>
                  <a:pt x="137517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956227" y="3089671"/>
            <a:ext cx="250032" cy="26791"/>
          </a:xfrm>
          <a:custGeom>
            <a:avLst/>
            <a:gdLst/>
            <a:ahLst/>
            <a:cxnLst/>
            <a:rect l="0" t="0" r="0" b="0"/>
            <a:pathLst>
              <a:path w="250032" h="2679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17860"/>
                </a:lnTo>
                <a:lnTo>
                  <a:pt x="169664" y="26790"/>
                </a:lnTo>
                <a:lnTo>
                  <a:pt x="205382" y="26790"/>
                </a:lnTo>
                <a:lnTo>
                  <a:pt x="232171" y="1786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259086" y="3714750"/>
            <a:ext cx="428626" cy="44649"/>
          </a:xfrm>
          <a:custGeom>
            <a:avLst/>
            <a:gdLst/>
            <a:ahLst/>
            <a:cxnLst/>
            <a:rect l="0" t="0" r="0" b="0"/>
            <a:pathLst>
              <a:path w="428626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62508" y="35718"/>
                </a:lnTo>
                <a:lnTo>
                  <a:pt x="89297" y="26789"/>
                </a:lnTo>
                <a:lnTo>
                  <a:pt x="133945" y="17859"/>
                </a:lnTo>
                <a:lnTo>
                  <a:pt x="178594" y="8929"/>
                </a:lnTo>
                <a:lnTo>
                  <a:pt x="232172" y="8929"/>
                </a:lnTo>
                <a:lnTo>
                  <a:pt x="285750" y="0"/>
                </a:lnTo>
                <a:lnTo>
                  <a:pt x="330398" y="0"/>
                </a:lnTo>
                <a:lnTo>
                  <a:pt x="366117" y="0"/>
                </a:lnTo>
                <a:lnTo>
                  <a:pt x="392906" y="0"/>
                </a:lnTo>
                <a:lnTo>
                  <a:pt x="419695" y="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188398" y="366117"/>
            <a:ext cx="357189" cy="232173"/>
          </a:xfrm>
          <a:custGeom>
            <a:avLst/>
            <a:gdLst/>
            <a:ahLst/>
            <a:cxnLst/>
            <a:rect l="0" t="0" r="0" b="0"/>
            <a:pathLst>
              <a:path w="357189" h="232173">
                <a:moveTo>
                  <a:pt x="14287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0"/>
                </a:lnTo>
                <a:lnTo>
                  <a:pt x="62508" y="17860"/>
                </a:lnTo>
                <a:lnTo>
                  <a:pt x="35719" y="53578"/>
                </a:lnTo>
                <a:lnTo>
                  <a:pt x="26790" y="89297"/>
                </a:lnTo>
                <a:lnTo>
                  <a:pt x="8930" y="133945"/>
                </a:lnTo>
                <a:lnTo>
                  <a:pt x="0" y="169664"/>
                </a:lnTo>
                <a:lnTo>
                  <a:pt x="8930" y="205383"/>
                </a:lnTo>
                <a:lnTo>
                  <a:pt x="17860" y="223242"/>
                </a:lnTo>
                <a:lnTo>
                  <a:pt x="44649" y="232172"/>
                </a:lnTo>
                <a:lnTo>
                  <a:pt x="71438" y="232172"/>
                </a:lnTo>
                <a:lnTo>
                  <a:pt x="107157" y="214313"/>
                </a:lnTo>
                <a:lnTo>
                  <a:pt x="142875" y="196453"/>
                </a:lnTo>
                <a:lnTo>
                  <a:pt x="178594" y="169664"/>
                </a:lnTo>
                <a:lnTo>
                  <a:pt x="196454" y="142875"/>
                </a:lnTo>
                <a:lnTo>
                  <a:pt x="214313" y="116086"/>
                </a:lnTo>
                <a:lnTo>
                  <a:pt x="223243" y="89297"/>
                </a:lnTo>
                <a:lnTo>
                  <a:pt x="223243" y="80367"/>
                </a:lnTo>
                <a:lnTo>
                  <a:pt x="223243" y="80367"/>
                </a:lnTo>
                <a:lnTo>
                  <a:pt x="214313" y="89297"/>
                </a:lnTo>
                <a:lnTo>
                  <a:pt x="205383" y="107156"/>
                </a:lnTo>
                <a:lnTo>
                  <a:pt x="196454" y="125016"/>
                </a:lnTo>
                <a:lnTo>
                  <a:pt x="205383" y="151805"/>
                </a:lnTo>
                <a:lnTo>
                  <a:pt x="232172" y="169664"/>
                </a:lnTo>
                <a:lnTo>
                  <a:pt x="267891" y="178594"/>
                </a:lnTo>
                <a:lnTo>
                  <a:pt x="312540" y="178594"/>
                </a:lnTo>
                <a:lnTo>
                  <a:pt x="357188" y="169664"/>
                </a:lnTo>
                <a:lnTo>
                  <a:pt x="35718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348508" y="2357437"/>
            <a:ext cx="142876" cy="357189"/>
          </a:xfrm>
          <a:custGeom>
            <a:avLst/>
            <a:gdLst/>
            <a:ahLst/>
            <a:cxnLst/>
            <a:rect l="0" t="0" r="0" b="0"/>
            <a:pathLst>
              <a:path w="142876" h="357189">
                <a:moveTo>
                  <a:pt x="98226" y="107157"/>
                </a:moveTo>
                <a:lnTo>
                  <a:pt x="98226" y="107157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62508" y="98227"/>
                </a:lnTo>
                <a:lnTo>
                  <a:pt x="53578" y="142876"/>
                </a:lnTo>
                <a:lnTo>
                  <a:pt x="44648" y="196454"/>
                </a:lnTo>
                <a:lnTo>
                  <a:pt x="26789" y="250032"/>
                </a:lnTo>
                <a:lnTo>
                  <a:pt x="17859" y="303610"/>
                </a:lnTo>
                <a:lnTo>
                  <a:pt x="8930" y="339329"/>
                </a:lnTo>
                <a:lnTo>
                  <a:pt x="0" y="357188"/>
                </a:lnTo>
                <a:lnTo>
                  <a:pt x="0" y="357188"/>
                </a:lnTo>
                <a:lnTo>
                  <a:pt x="0" y="348258"/>
                </a:lnTo>
                <a:lnTo>
                  <a:pt x="0" y="321469"/>
                </a:lnTo>
                <a:lnTo>
                  <a:pt x="8930" y="276821"/>
                </a:lnTo>
                <a:lnTo>
                  <a:pt x="26789" y="223243"/>
                </a:lnTo>
                <a:lnTo>
                  <a:pt x="35719" y="169665"/>
                </a:lnTo>
                <a:lnTo>
                  <a:pt x="53578" y="116086"/>
                </a:lnTo>
                <a:lnTo>
                  <a:pt x="80367" y="71438"/>
                </a:lnTo>
                <a:lnTo>
                  <a:pt x="98226" y="35719"/>
                </a:lnTo>
                <a:lnTo>
                  <a:pt x="116086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33945" y="53578"/>
                </a:lnTo>
                <a:lnTo>
                  <a:pt x="125015" y="98227"/>
                </a:lnTo>
                <a:lnTo>
                  <a:pt x="116086" y="142876"/>
                </a:lnTo>
                <a:lnTo>
                  <a:pt x="116086" y="196454"/>
                </a:lnTo>
                <a:lnTo>
                  <a:pt x="107156" y="250032"/>
                </a:lnTo>
                <a:lnTo>
                  <a:pt x="116086" y="285751"/>
                </a:lnTo>
                <a:lnTo>
                  <a:pt x="116086" y="321469"/>
                </a:lnTo>
                <a:lnTo>
                  <a:pt x="125015" y="339329"/>
                </a:lnTo>
                <a:lnTo>
                  <a:pt x="133945" y="348258"/>
                </a:lnTo>
                <a:lnTo>
                  <a:pt x="133945" y="348258"/>
                </a:lnTo>
                <a:lnTo>
                  <a:pt x="142875" y="339329"/>
                </a:lnTo>
                <a:lnTo>
                  <a:pt x="133945" y="321469"/>
                </a:lnTo>
                <a:lnTo>
                  <a:pt x="125015" y="294680"/>
                </a:lnTo>
                <a:lnTo>
                  <a:pt x="125015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57438" y="2518172"/>
            <a:ext cx="187524" cy="89298"/>
          </a:xfrm>
          <a:custGeom>
            <a:avLst/>
            <a:gdLst/>
            <a:ahLst/>
            <a:cxnLst/>
            <a:rect l="0" t="0" r="0" b="0"/>
            <a:pathLst>
              <a:path w="187524" h="89298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53578" y="71437"/>
                </a:lnTo>
                <a:lnTo>
                  <a:pt x="80367" y="89297"/>
                </a:lnTo>
                <a:lnTo>
                  <a:pt x="116085" y="89297"/>
                </a:lnTo>
                <a:lnTo>
                  <a:pt x="142875" y="89297"/>
                </a:lnTo>
                <a:lnTo>
                  <a:pt x="169664" y="80367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580680" y="2321719"/>
            <a:ext cx="178594" cy="375048"/>
          </a:xfrm>
          <a:custGeom>
            <a:avLst/>
            <a:gdLst/>
            <a:ahLst/>
            <a:cxnLst/>
            <a:rect l="0" t="0" r="0" b="0"/>
            <a:pathLst>
              <a:path w="178594" h="375048">
                <a:moveTo>
                  <a:pt x="71437" y="151804"/>
                </a:moveTo>
                <a:lnTo>
                  <a:pt x="71437" y="151804"/>
                </a:lnTo>
                <a:lnTo>
                  <a:pt x="62508" y="142875"/>
                </a:lnTo>
                <a:lnTo>
                  <a:pt x="53578" y="151804"/>
                </a:lnTo>
                <a:lnTo>
                  <a:pt x="44648" y="160734"/>
                </a:lnTo>
                <a:lnTo>
                  <a:pt x="35718" y="178594"/>
                </a:lnTo>
                <a:lnTo>
                  <a:pt x="26789" y="205383"/>
                </a:lnTo>
                <a:lnTo>
                  <a:pt x="8929" y="250031"/>
                </a:lnTo>
                <a:lnTo>
                  <a:pt x="8929" y="285750"/>
                </a:lnTo>
                <a:lnTo>
                  <a:pt x="0" y="321469"/>
                </a:lnTo>
                <a:lnTo>
                  <a:pt x="0" y="348258"/>
                </a:lnTo>
                <a:lnTo>
                  <a:pt x="8929" y="366117"/>
                </a:lnTo>
                <a:lnTo>
                  <a:pt x="17859" y="375047"/>
                </a:lnTo>
                <a:lnTo>
                  <a:pt x="26789" y="366117"/>
                </a:lnTo>
                <a:lnTo>
                  <a:pt x="44648" y="357187"/>
                </a:lnTo>
                <a:lnTo>
                  <a:pt x="62508" y="330398"/>
                </a:lnTo>
                <a:lnTo>
                  <a:pt x="80367" y="294679"/>
                </a:lnTo>
                <a:lnTo>
                  <a:pt x="98226" y="250031"/>
                </a:lnTo>
                <a:lnTo>
                  <a:pt x="116086" y="196453"/>
                </a:lnTo>
                <a:lnTo>
                  <a:pt x="125015" y="142875"/>
                </a:lnTo>
                <a:lnTo>
                  <a:pt x="133945" y="89296"/>
                </a:lnTo>
                <a:lnTo>
                  <a:pt x="133945" y="44648"/>
                </a:lnTo>
                <a:lnTo>
                  <a:pt x="14287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26789"/>
                </a:lnTo>
                <a:lnTo>
                  <a:pt x="107156" y="71437"/>
                </a:lnTo>
                <a:lnTo>
                  <a:pt x="98226" y="125015"/>
                </a:lnTo>
                <a:lnTo>
                  <a:pt x="89297" y="178594"/>
                </a:lnTo>
                <a:lnTo>
                  <a:pt x="89297" y="232172"/>
                </a:lnTo>
                <a:lnTo>
                  <a:pt x="89297" y="276820"/>
                </a:lnTo>
                <a:lnTo>
                  <a:pt x="107156" y="303609"/>
                </a:lnTo>
                <a:lnTo>
                  <a:pt x="116086" y="330398"/>
                </a:lnTo>
                <a:lnTo>
                  <a:pt x="142875" y="339328"/>
                </a:lnTo>
                <a:lnTo>
                  <a:pt x="160734" y="330398"/>
                </a:lnTo>
                <a:lnTo>
                  <a:pt x="178593" y="321469"/>
                </a:lnTo>
                <a:lnTo>
                  <a:pt x="178593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786063" y="2473523"/>
            <a:ext cx="232172" cy="178595"/>
          </a:xfrm>
          <a:custGeom>
            <a:avLst/>
            <a:gdLst/>
            <a:ahLst/>
            <a:cxnLst/>
            <a:rect l="0" t="0" r="0" b="0"/>
            <a:pathLst>
              <a:path w="232172" h="178595">
                <a:moveTo>
                  <a:pt x="8929" y="0"/>
                </a:moveTo>
                <a:lnTo>
                  <a:pt x="8929" y="8930"/>
                </a:lnTo>
                <a:lnTo>
                  <a:pt x="8929" y="26790"/>
                </a:lnTo>
                <a:lnTo>
                  <a:pt x="8929" y="53579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8" y="160735"/>
                </a:lnTo>
                <a:lnTo>
                  <a:pt x="44648" y="133946"/>
                </a:lnTo>
                <a:lnTo>
                  <a:pt x="53578" y="98227"/>
                </a:lnTo>
                <a:lnTo>
                  <a:pt x="53578" y="71438"/>
                </a:lnTo>
                <a:lnTo>
                  <a:pt x="62507" y="44649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98227"/>
                </a:lnTo>
                <a:lnTo>
                  <a:pt x="80367" y="125016"/>
                </a:lnTo>
                <a:lnTo>
                  <a:pt x="80367" y="151805"/>
                </a:lnTo>
                <a:lnTo>
                  <a:pt x="80367" y="169665"/>
                </a:lnTo>
                <a:lnTo>
                  <a:pt x="80367" y="178594"/>
                </a:lnTo>
                <a:lnTo>
                  <a:pt x="80367" y="178594"/>
                </a:lnTo>
                <a:lnTo>
                  <a:pt x="89296" y="160735"/>
                </a:lnTo>
                <a:lnTo>
                  <a:pt x="89296" y="142875"/>
                </a:lnTo>
                <a:lnTo>
                  <a:pt x="107156" y="107157"/>
                </a:lnTo>
                <a:lnTo>
                  <a:pt x="116085" y="62508"/>
                </a:lnTo>
                <a:lnTo>
                  <a:pt x="133945" y="35719"/>
                </a:lnTo>
                <a:lnTo>
                  <a:pt x="151804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87523" y="26790"/>
                </a:lnTo>
                <a:lnTo>
                  <a:pt x="196453" y="53579"/>
                </a:lnTo>
                <a:lnTo>
                  <a:pt x="196453" y="89297"/>
                </a:lnTo>
                <a:lnTo>
                  <a:pt x="196453" y="116086"/>
                </a:lnTo>
                <a:lnTo>
                  <a:pt x="196453" y="142875"/>
                </a:lnTo>
                <a:lnTo>
                  <a:pt x="196453" y="160735"/>
                </a:lnTo>
                <a:lnTo>
                  <a:pt x="196453" y="169665"/>
                </a:lnTo>
                <a:lnTo>
                  <a:pt x="196453" y="169665"/>
                </a:lnTo>
                <a:lnTo>
                  <a:pt x="205382" y="142875"/>
                </a:lnTo>
                <a:lnTo>
                  <a:pt x="223242" y="116086"/>
                </a:lnTo>
                <a:lnTo>
                  <a:pt x="232171" y="71438"/>
                </a:lnTo>
                <a:lnTo>
                  <a:pt x="232171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107531" y="2491383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17860" y="0"/>
                </a:moveTo>
                <a:lnTo>
                  <a:pt x="17860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116461" y="2321719"/>
            <a:ext cx="53579" cy="35719"/>
          </a:xfrm>
          <a:custGeom>
            <a:avLst/>
            <a:gdLst/>
            <a:ahLst/>
            <a:cxnLst/>
            <a:rect l="0" t="0" r="0" b="0"/>
            <a:pathLst>
              <a:path w="53579" h="35719">
                <a:moveTo>
                  <a:pt x="17859" y="35718"/>
                </a:move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268266" y="2437804"/>
            <a:ext cx="205383" cy="214314"/>
          </a:xfrm>
          <a:custGeom>
            <a:avLst/>
            <a:gdLst/>
            <a:ahLst/>
            <a:cxnLst/>
            <a:rect l="0" t="0" r="0" b="0"/>
            <a:pathLst>
              <a:path w="205383" h="21431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9"/>
                </a:lnTo>
                <a:lnTo>
                  <a:pt x="17859" y="9822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4"/>
                </a:lnTo>
                <a:lnTo>
                  <a:pt x="0" y="205384"/>
                </a:lnTo>
                <a:lnTo>
                  <a:pt x="8929" y="187524"/>
                </a:lnTo>
                <a:lnTo>
                  <a:pt x="17859" y="169665"/>
                </a:lnTo>
                <a:lnTo>
                  <a:pt x="35718" y="133946"/>
                </a:lnTo>
                <a:lnTo>
                  <a:pt x="53578" y="98227"/>
                </a:lnTo>
                <a:lnTo>
                  <a:pt x="80367" y="71438"/>
                </a:lnTo>
                <a:lnTo>
                  <a:pt x="107156" y="53579"/>
                </a:lnTo>
                <a:lnTo>
                  <a:pt x="133945" y="53579"/>
                </a:lnTo>
                <a:lnTo>
                  <a:pt x="151804" y="62509"/>
                </a:lnTo>
                <a:lnTo>
                  <a:pt x="169664" y="89298"/>
                </a:lnTo>
                <a:lnTo>
                  <a:pt x="178593" y="116087"/>
                </a:lnTo>
                <a:lnTo>
                  <a:pt x="187523" y="160735"/>
                </a:lnTo>
                <a:lnTo>
                  <a:pt x="196453" y="187524"/>
                </a:lnTo>
                <a:lnTo>
                  <a:pt x="196453" y="214313"/>
                </a:lnTo>
                <a:lnTo>
                  <a:pt x="205382" y="214313"/>
                </a:lnTo>
                <a:lnTo>
                  <a:pt x="205382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045398" y="2250281"/>
            <a:ext cx="187525" cy="348259"/>
          </a:xfrm>
          <a:custGeom>
            <a:avLst/>
            <a:gdLst/>
            <a:ahLst/>
            <a:cxnLst/>
            <a:rect l="0" t="0" r="0" b="0"/>
            <a:pathLst>
              <a:path w="187525" h="348259">
                <a:moveTo>
                  <a:pt x="142875" y="8930"/>
                </a:moveTo>
                <a:lnTo>
                  <a:pt x="142875" y="8930"/>
                </a:lnTo>
                <a:lnTo>
                  <a:pt x="133946" y="8930"/>
                </a:lnTo>
                <a:lnTo>
                  <a:pt x="125016" y="17859"/>
                </a:lnTo>
                <a:lnTo>
                  <a:pt x="116086" y="26789"/>
                </a:lnTo>
                <a:lnTo>
                  <a:pt x="98227" y="53578"/>
                </a:lnTo>
                <a:lnTo>
                  <a:pt x="89297" y="80367"/>
                </a:lnTo>
                <a:lnTo>
                  <a:pt x="71438" y="107156"/>
                </a:lnTo>
                <a:lnTo>
                  <a:pt x="53579" y="142875"/>
                </a:lnTo>
                <a:lnTo>
                  <a:pt x="35719" y="178594"/>
                </a:lnTo>
                <a:lnTo>
                  <a:pt x="26790" y="205383"/>
                </a:lnTo>
                <a:lnTo>
                  <a:pt x="17860" y="223242"/>
                </a:lnTo>
                <a:lnTo>
                  <a:pt x="8930" y="241102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17860" y="205383"/>
                </a:lnTo>
                <a:lnTo>
                  <a:pt x="35719" y="178594"/>
                </a:lnTo>
                <a:lnTo>
                  <a:pt x="62508" y="133945"/>
                </a:lnTo>
                <a:lnTo>
                  <a:pt x="89297" y="89297"/>
                </a:lnTo>
                <a:lnTo>
                  <a:pt x="116086" y="44648"/>
                </a:lnTo>
                <a:lnTo>
                  <a:pt x="142875" y="17859"/>
                </a:lnTo>
                <a:lnTo>
                  <a:pt x="169665" y="0"/>
                </a:lnTo>
                <a:lnTo>
                  <a:pt x="178594" y="8930"/>
                </a:lnTo>
                <a:lnTo>
                  <a:pt x="187524" y="35719"/>
                </a:lnTo>
                <a:lnTo>
                  <a:pt x="187524" y="80367"/>
                </a:lnTo>
                <a:lnTo>
                  <a:pt x="178594" y="142875"/>
                </a:lnTo>
                <a:lnTo>
                  <a:pt x="169665" y="196453"/>
                </a:lnTo>
                <a:lnTo>
                  <a:pt x="160735" y="250032"/>
                </a:lnTo>
                <a:lnTo>
                  <a:pt x="151805" y="294680"/>
                </a:lnTo>
                <a:lnTo>
                  <a:pt x="151805" y="321469"/>
                </a:lnTo>
                <a:lnTo>
                  <a:pt x="151805" y="339328"/>
                </a:lnTo>
                <a:lnTo>
                  <a:pt x="151805" y="348258"/>
                </a:lnTo>
                <a:lnTo>
                  <a:pt x="160735" y="339328"/>
                </a:lnTo>
                <a:lnTo>
                  <a:pt x="160735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054328" y="2411015"/>
            <a:ext cx="214314" cy="35720"/>
          </a:xfrm>
          <a:custGeom>
            <a:avLst/>
            <a:gdLst/>
            <a:ahLst/>
            <a:cxnLst/>
            <a:rect l="0" t="0" r="0" b="0"/>
            <a:pathLst>
              <a:path w="214314" h="3572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35719" y="35719"/>
                </a:lnTo>
                <a:lnTo>
                  <a:pt x="71438" y="35719"/>
                </a:lnTo>
                <a:lnTo>
                  <a:pt x="107156" y="35719"/>
                </a:lnTo>
                <a:lnTo>
                  <a:pt x="142875" y="26789"/>
                </a:lnTo>
                <a:lnTo>
                  <a:pt x="17859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04359" y="2152054"/>
            <a:ext cx="250033" cy="428627"/>
          </a:xfrm>
          <a:custGeom>
            <a:avLst/>
            <a:gdLst/>
            <a:ahLst/>
            <a:cxnLst/>
            <a:rect l="0" t="0" r="0" b="0"/>
            <a:pathLst>
              <a:path w="250033" h="428627">
                <a:moveTo>
                  <a:pt x="133946" y="151805"/>
                </a:moveTo>
                <a:lnTo>
                  <a:pt x="125016" y="151805"/>
                </a:lnTo>
                <a:lnTo>
                  <a:pt x="116086" y="151805"/>
                </a:lnTo>
                <a:lnTo>
                  <a:pt x="107157" y="160735"/>
                </a:lnTo>
                <a:lnTo>
                  <a:pt x="89297" y="178594"/>
                </a:lnTo>
                <a:lnTo>
                  <a:pt x="71438" y="205383"/>
                </a:lnTo>
                <a:lnTo>
                  <a:pt x="44649" y="250032"/>
                </a:lnTo>
                <a:lnTo>
                  <a:pt x="26789" y="303610"/>
                </a:lnTo>
                <a:lnTo>
                  <a:pt x="8930" y="348259"/>
                </a:lnTo>
                <a:lnTo>
                  <a:pt x="0" y="383977"/>
                </a:lnTo>
                <a:lnTo>
                  <a:pt x="0" y="410766"/>
                </a:lnTo>
                <a:lnTo>
                  <a:pt x="8930" y="428626"/>
                </a:lnTo>
                <a:lnTo>
                  <a:pt x="17860" y="428626"/>
                </a:lnTo>
                <a:lnTo>
                  <a:pt x="35719" y="410766"/>
                </a:lnTo>
                <a:lnTo>
                  <a:pt x="62508" y="383977"/>
                </a:lnTo>
                <a:lnTo>
                  <a:pt x="80368" y="339329"/>
                </a:lnTo>
                <a:lnTo>
                  <a:pt x="107157" y="285750"/>
                </a:lnTo>
                <a:lnTo>
                  <a:pt x="133946" y="223243"/>
                </a:lnTo>
                <a:lnTo>
                  <a:pt x="151805" y="151805"/>
                </a:lnTo>
                <a:lnTo>
                  <a:pt x="178594" y="89297"/>
                </a:lnTo>
                <a:lnTo>
                  <a:pt x="196454" y="35719"/>
                </a:lnTo>
                <a:lnTo>
                  <a:pt x="205383" y="0"/>
                </a:lnTo>
                <a:lnTo>
                  <a:pt x="205383" y="0"/>
                </a:lnTo>
                <a:lnTo>
                  <a:pt x="196454" y="17860"/>
                </a:lnTo>
                <a:lnTo>
                  <a:pt x="178594" y="53579"/>
                </a:lnTo>
                <a:lnTo>
                  <a:pt x="160735" y="107157"/>
                </a:lnTo>
                <a:lnTo>
                  <a:pt x="142875" y="169665"/>
                </a:lnTo>
                <a:lnTo>
                  <a:pt x="116086" y="241102"/>
                </a:lnTo>
                <a:lnTo>
                  <a:pt x="107157" y="294680"/>
                </a:lnTo>
                <a:lnTo>
                  <a:pt x="98227" y="339329"/>
                </a:lnTo>
                <a:lnTo>
                  <a:pt x="107157" y="375048"/>
                </a:lnTo>
                <a:lnTo>
                  <a:pt x="116086" y="392907"/>
                </a:lnTo>
                <a:lnTo>
                  <a:pt x="142875" y="401837"/>
                </a:lnTo>
                <a:lnTo>
                  <a:pt x="178594" y="392907"/>
                </a:lnTo>
                <a:lnTo>
                  <a:pt x="214313" y="375048"/>
                </a:lnTo>
                <a:lnTo>
                  <a:pt x="250032" y="339329"/>
                </a:lnTo>
                <a:lnTo>
                  <a:pt x="250032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456164" y="2125265"/>
            <a:ext cx="250032" cy="473275"/>
          </a:xfrm>
          <a:custGeom>
            <a:avLst/>
            <a:gdLst/>
            <a:ahLst/>
            <a:cxnLst/>
            <a:rect l="0" t="0" r="0" b="0"/>
            <a:pathLst>
              <a:path w="250032" h="473275">
                <a:moveTo>
                  <a:pt x="133945" y="285750"/>
                </a:moveTo>
                <a:lnTo>
                  <a:pt x="116086" y="285750"/>
                </a:lnTo>
                <a:lnTo>
                  <a:pt x="107156" y="285750"/>
                </a:lnTo>
                <a:lnTo>
                  <a:pt x="80367" y="285750"/>
                </a:lnTo>
                <a:lnTo>
                  <a:pt x="53578" y="303610"/>
                </a:lnTo>
                <a:lnTo>
                  <a:pt x="35719" y="321469"/>
                </a:lnTo>
                <a:lnTo>
                  <a:pt x="17859" y="348258"/>
                </a:lnTo>
                <a:lnTo>
                  <a:pt x="0" y="383977"/>
                </a:lnTo>
                <a:lnTo>
                  <a:pt x="0" y="410766"/>
                </a:lnTo>
                <a:lnTo>
                  <a:pt x="0" y="437555"/>
                </a:lnTo>
                <a:lnTo>
                  <a:pt x="8930" y="464344"/>
                </a:lnTo>
                <a:lnTo>
                  <a:pt x="26789" y="473274"/>
                </a:lnTo>
                <a:lnTo>
                  <a:pt x="53578" y="473274"/>
                </a:lnTo>
                <a:lnTo>
                  <a:pt x="71438" y="455415"/>
                </a:lnTo>
                <a:lnTo>
                  <a:pt x="98227" y="437555"/>
                </a:lnTo>
                <a:lnTo>
                  <a:pt x="116086" y="392907"/>
                </a:lnTo>
                <a:lnTo>
                  <a:pt x="142875" y="348258"/>
                </a:lnTo>
                <a:lnTo>
                  <a:pt x="169664" y="276821"/>
                </a:lnTo>
                <a:lnTo>
                  <a:pt x="187524" y="205383"/>
                </a:lnTo>
                <a:lnTo>
                  <a:pt x="205383" y="133946"/>
                </a:lnTo>
                <a:lnTo>
                  <a:pt x="223242" y="62508"/>
                </a:lnTo>
                <a:lnTo>
                  <a:pt x="232172" y="17860"/>
                </a:lnTo>
                <a:lnTo>
                  <a:pt x="232172" y="0"/>
                </a:lnTo>
                <a:lnTo>
                  <a:pt x="232172" y="17860"/>
                </a:lnTo>
                <a:lnTo>
                  <a:pt x="214313" y="53579"/>
                </a:lnTo>
                <a:lnTo>
                  <a:pt x="196453" y="107157"/>
                </a:lnTo>
                <a:lnTo>
                  <a:pt x="178594" y="178594"/>
                </a:lnTo>
                <a:lnTo>
                  <a:pt x="160734" y="250032"/>
                </a:lnTo>
                <a:lnTo>
                  <a:pt x="151805" y="312539"/>
                </a:lnTo>
                <a:lnTo>
                  <a:pt x="151805" y="366118"/>
                </a:lnTo>
                <a:lnTo>
                  <a:pt x="169664" y="401837"/>
                </a:lnTo>
                <a:lnTo>
                  <a:pt x="187524" y="419696"/>
                </a:lnTo>
                <a:lnTo>
                  <a:pt x="214313" y="419696"/>
                </a:lnTo>
                <a:lnTo>
                  <a:pt x="250031" y="401837"/>
                </a:lnTo>
                <a:lnTo>
                  <a:pt x="250031" y="4018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822281" y="2286000"/>
            <a:ext cx="187525" cy="267892"/>
          </a:xfrm>
          <a:custGeom>
            <a:avLst/>
            <a:gdLst/>
            <a:ahLst/>
            <a:cxnLst/>
            <a:rect l="0" t="0" r="0" b="0"/>
            <a:pathLst>
              <a:path w="187525" h="267892">
                <a:moveTo>
                  <a:pt x="98227" y="44648"/>
                </a:moveTo>
                <a:lnTo>
                  <a:pt x="9822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26789"/>
                </a:lnTo>
                <a:lnTo>
                  <a:pt x="44649" y="62508"/>
                </a:lnTo>
                <a:lnTo>
                  <a:pt x="26789" y="107156"/>
                </a:lnTo>
                <a:lnTo>
                  <a:pt x="17860" y="16073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67891"/>
                </a:lnTo>
                <a:lnTo>
                  <a:pt x="17860" y="258961"/>
                </a:lnTo>
                <a:lnTo>
                  <a:pt x="44649" y="241102"/>
                </a:lnTo>
                <a:lnTo>
                  <a:pt x="71438" y="205383"/>
                </a:lnTo>
                <a:lnTo>
                  <a:pt x="98227" y="169664"/>
                </a:lnTo>
                <a:lnTo>
                  <a:pt x="125016" y="125015"/>
                </a:lnTo>
                <a:lnTo>
                  <a:pt x="142875" y="98226"/>
                </a:lnTo>
                <a:lnTo>
                  <a:pt x="160735" y="89297"/>
                </a:lnTo>
                <a:lnTo>
                  <a:pt x="169664" y="89297"/>
                </a:lnTo>
                <a:lnTo>
                  <a:pt x="178594" y="107156"/>
                </a:lnTo>
                <a:lnTo>
                  <a:pt x="187524" y="133945"/>
                </a:lnTo>
                <a:lnTo>
                  <a:pt x="187524" y="160734"/>
                </a:lnTo>
                <a:lnTo>
                  <a:pt x="187524" y="178594"/>
                </a:lnTo>
                <a:lnTo>
                  <a:pt x="187524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9469" y="2089547"/>
            <a:ext cx="107157" cy="375048"/>
          </a:xfrm>
          <a:custGeom>
            <a:avLst/>
            <a:gdLst/>
            <a:ahLst/>
            <a:cxnLst/>
            <a:rect l="0" t="0" r="0" b="0"/>
            <a:pathLst>
              <a:path w="107157" h="375048">
                <a:moveTo>
                  <a:pt x="107156" y="0"/>
                </a:moveTo>
                <a:lnTo>
                  <a:pt x="98226" y="8929"/>
                </a:lnTo>
                <a:lnTo>
                  <a:pt x="98226" y="26789"/>
                </a:lnTo>
                <a:lnTo>
                  <a:pt x="89297" y="62507"/>
                </a:lnTo>
                <a:lnTo>
                  <a:pt x="71437" y="107156"/>
                </a:lnTo>
                <a:lnTo>
                  <a:pt x="53578" y="169664"/>
                </a:lnTo>
                <a:lnTo>
                  <a:pt x="35719" y="232172"/>
                </a:lnTo>
                <a:lnTo>
                  <a:pt x="17859" y="285750"/>
                </a:lnTo>
                <a:lnTo>
                  <a:pt x="8929" y="330398"/>
                </a:lnTo>
                <a:lnTo>
                  <a:pt x="0" y="366117"/>
                </a:lnTo>
                <a:lnTo>
                  <a:pt x="0" y="375047"/>
                </a:lnTo>
                <a:lnTo>
                  <a:pt x="8929" y="366117"/>
                </a:lnTo>
                <a:lnTo>
                  <a:pt x="8929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304484" y="2116336"/>
            <a:ext cx="303611" cy="205384"/>
          </a:xfrm>
          <a:custGeom>
            <a:avLst/>
            <a:gdLst/>
            <a:ahLst/>
            <a:cxnLst/>
            <a:rect l="0" t="0" r="0" b="0"/>
            <a:pathLst>
              <a:path w="303611" h="205384">
                <a:moveTo>
                  <a:pt x="107157" y="0"/>
                </a:moveTo>
                <a:lnTo>
                  <a:pt x="98227" y="8929"/>
                </a:lnTo>
                <a:lnTo>
                  <a:pt x="80368" y="26789"/>
                </a:lnTo>
                <a:lnTo>
                  <a:pt x="62508" y="53578"/>
                </a:lnTo>
                <a:lnTo>
                  <a:pt x="35719" y="89297"/>
                </a:lnTo>
                <a:lnTo>
                  <a:pt x="1786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17860" y="187523"/>
                </a:lnTo>
                <a:lnTo>
                  <a:pt x="53579" y="205383"/>
                </a:lnTo>
                <a:lnTo>
                  <a:pt x="89297" y="205383"/>
                </a:lnTo>
                <a:lnTo>
                  <a:pt x="133946" y="196453"/>
                </a:lnTo>
                <a:lnTo>
                  <a:pt x="178594" y="187523"/>
                </a:lnTo>
                <a:lnTo>
                  <a:pt x="232172" y="169664"/>
                </a:lnTo>
                <a:lnTo>
                  <a:pt x="267891" y="142875"/>
                </a:lnTo>
                <a:lnTo>
                  <a:pt x="303610" y="116086"/>
                </a:lnTo>
                <a:lnTo>
                  <a:pt x="30361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38430" y="2044898"/>
            <a:ext cx="62509" cy="491134"/>
          </a:xfrm>
          <a:custGeom>
            <a:avLst/>
            <a:gdLst/>
            <a:ahLst/>
            <a:cxnLst/>
            <a:rect l="0" t="0" r="0" b="0"/>
            <a:pathLst>
              <a:path w="62509" h="491134">
                <a:moveTo>
                  <a:pt x="62508" y="0"/>
                </a:moveTo>
                <a:lnTo>
                  <a:pt x="62508" y="17860"/>
                </a:lnTo>
                <a:lnTo>
                  <a:pt x="62508" y="35719"/>
                </a:lnTo>
                <a:lnTo>
                  <a:pt x="53578" y="71438"/>
                </a:lnTo>
                <a:lnTo>
                  <a:pt x="44648" y="133946"/>
                </a:lnTo>
                <a:lnTo>
                  <a:pt x="35718" y="205383"/>
                </a:lnTo>
                <a:lnTo>
                  <a:pt x="26789" y="285750"/>
                </a:lnTo>
                <a:lnTo>
                  <a:pt x="17859" y="357188"/>
                </a:lnTo>
                <a:lnTo>
                  <a:pt x="8929" y="410766"/>
                </a:lnTo>
                <a:lnTo>
                  <a:pt x="0" y="455415"/>
                </a:lnTo>
                <a:lnTo>
                  <a:pt x="8929" y="482204"/>
                </a:lnTo>
                <a:lnTo>
                  <a:pt x="17859" y="491133"/>
                </a:lnTo>
                <a:lnTo>
                  <a:pt x="35718" y="473274"/>
                </a:lnTo>
                <a:lnTo>
                  <a:pt x="53578" y="446485"/>
                </a:lnTo>
                <a:lnTo>
                  <a:pt x="53578" y="4464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599164" y="2241351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178594" y="26789"/>
                </a:moveTo>
                <a:lnTo>
                  <a:pt x="178594" y="2678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42875" y="71438"/>
                </a:lnTo>
                <a:lnTo>
                  <a:pt x="151805" y="89297"/>
                </a:lnTo>
                <a:lnTo>
                  <a:pt x="160734" y="116086"/>
                </a:lnTo>
                <a:lnTo>
                  <a:pt x="169664" y="142875"/>
                </a:lnTo>
                <a:lnTo>
                  <a:pt x="187524" y="160735"/>
                </a:lnTo>
                <a:lnTo>
                  <a:pt x="196453" y="178594"/>
                </a:lnTo>
                <a:lnTo>
                  <a:pt x="196453" y="205383"/>
                </a:lnTo>
                <a:lnTo>
                  <a:pt x="187524" y="223243"/>
                </a:lnTo>
                <a:lnTo>
                  <a:pt x="169664" y="232172"/>
                </a:lnTo>
                <a:lnTo>
                  <a:pt x="133945" y="250032"/>
                </a:lnTo>
                <a:lnTo>
                  <a:pt x="107156" y="250032"/>
                </a:lnTo>
                <a:lnTo>
                  <a:pt x="71438" y="250032"/>
                </a:lnTo>
                <a:lnTo>
                  <a:pt x="44649" y="250032"/>
                </a:lnTo>
                <a:lnTo>
                  <a:pt x="17859" y="232172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804547" y="2250281"/>
            <a:ext cx="214313" cy="258962"/>
          </a:xfrm>
          <a:custGeom>
            <a:avLst/>
            <a:gdLst/>
            <a:ahLst/>
            <a:cxnLst/>
            <a:rect l="0" t="0" r="0" b="0"/>
            <a:pathLst>
              <a:path w="214313" h="258962">
                <a:moveTo>
                  <a:pt x="62508" y="53578"/>
                </a:moveTo>
                <a:lnTo>
                  <a:pt x="53578" y="53578"/>
                </a:lnTo>
                <a:lnTo>
                  <a:pt x="44648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33945"/>
                </a:lnTo>
                <a:lnTo>
                  <a:pt x="71437" y="125016"/>
                </a:lnTo>
                <a:lnTo>
                  <a:pt x="107156" y="107156"/>
                </a:lnTo>
                <a:lnTo>
                  <a:pt x="133945" y="80367"/>
                </a:lnTo>
                <a:lnTo>
                  <a:pt x="169664" y="53578"/>
                </a:lnTo>
                <a:lnTo>
                  <a:pt x="196453" y="26789"/>
                </a:lnTo>
                <a:lnTo>
                  <a:pt x="214312" y="8930"/>
                </a:lnTo>
                <a:lnTo>
                  <a:pt x="214312" y="0"/>
                </a:lnTo>
                <a:lnTo>
                  <a:pt x="196453" y="0"/>
                </a:lnTo>
                <a:lnTo>
                  <a:pt x="169664" y="8930"/>
                </a:lnTo>
                <a:lnTo>
                  <a:pt x="125016" y="44648"/>
                </a:lnTo>
                <a:lnTo>
                  <a:pt x="80367" y="89297"/>
                </a:lnTo>
                <a:lnTo>
                  <a:pt x="44648" y="133945"/>
                </a:lnTo>
                <a:lnTo>
                  <a:pt x="17859" y="187523"/>
                </a:lnTo>
                <a:lnTo>
                  <a:pt x="0" y="223242"/>
                </a:lnTo>
                <a:lnTo>
                  <a:pt x="0" y="241102"/>
                </a:lnTo>
                <a:lnTo>
                  <a:pt x="17859" y="258961"/>
                </a:lnTo>
                <a:lnTo>
                  <a:pt x="53578" y="250032"/>
                </a:lnTo>
                <a:lnTo>
                  <a:pt x="98226" y="232172"/>
                </a:lnTo>
                <a:lnTo>
                  <a:pt x="151805" y="205383"/>
                </a:lnTo>
                <a:lnTo>
                  <a:pt x="151805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536656" y="2062758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8" y="62507"/>
                </a:lnTo>
                <a:lnTo>
                  <a:pt x="89297" y="44648"/>
                </a:lnTo>
                <a:lnTo>
                  <a:pt x="107157" y="26789"/>
                </a:lnTo>
                <a:lnTo>
                  <a:pt x="125016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474148" y="2125265"/>
            <a:ext cx="142876" cy="339330"/>
          </a:xfrm>
          <a:custGeom>
            <a:avLst/>
            <a:gdLst/>
            <a:ahLst/>
            <a:cxnLst/>
            <a:rect l="0" t="0" r="0" b="0"/>
            <a:pathLst>
              <a:path w="142876" h="339330">
                <a:moveTo>
                  <a:pt x="53579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05383"/>
                </a:lnTo>
                <a:lnTo>
                  <a:pt x="17860" y="196454"/>
                </a:lnTo>
                <a:lnTo>
                  <a:pt x="26790" y="187524"/>
                </a:lnTo>
                <a:lnTo>
                  <a:pt x="44649" y="178594"/>
                </a:lnTo>
                <a:lnTo>
                  <a:pt x="62508" y="160735"/>
                </a:lnTo>
                <a:lnTo>
                  <a:pt x="80368" y="151805"/>
                </a:lnTo>
                <a:lnTo>
                  <a:pt x="107157" y="142875"/>
                </a:lnTo>
                <a:lnTo>
                  <a:pt x="125016" y="142875"/>
                </a:lnTo>
                <a:lnTo>
                  <a:pt x="133946" y="160735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33946" y="241102"/>
                </a:lnTo>
                <a:lnTo>
                  <a:pt x="125016" y="267891"/>
                </a:lnTo>
                <a:lnTo>
                  <a:pt x="107157" y="294680"/>
                </a:lnTo>
                <a:lnTo>
                  <a:pt x="80368" y="321469"/>
                </a:lnTo>
                <a:lnTo>
                  <a:pt x="62508" y="339329"/>
                </a:lnTo>
                <a:lnTo>
                  <a:pt x="44649" y="339329"/>
                </a:lnTo>
                <a:lnTo>
                  <a:pt x="26790" y="339329"/>
                </a:lnTo>
                <a:lnTo>
                  <a:pt x="17860" y="339329"/>
                </a:lnTo>
                <a:lnTo>
                  <a:pt x="17860" y="321469"/>
                </a:lnTo>
                <a:lnTo>
                  <a:pt x="1786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875984" y="2277070"/>
            <a:ext cx="366118" cy="223244"/>
          </a:xfrm>
          <a:custGeom>
            <a:avLst/>
            <a:gdLst/>
            <a:ahLst/>
            <a:cxnLst/>
            <a:rect l="0" t="0" r="0" b="0"/>
            <a:pathLst>
              <a:path w="366118" h="223244">
                <a:moveTo>
                  <a:pt x="196454" y="0"/>
                </a:moveTo>
                <a:lnTo>
                  <a:pt x="178594" y="0"/>
                </a:lnTo>
                <a:lnTo>
                  <a:pt x="160735" y="8930"/>
                </a:lnTo>
                <a:lnTo>
                  <a:pt x="125016" y="26789"/>
                </a:lnTo>
                <a:lnTo>
                  <a:pt x="89297" y="53578"/>
                </a:lnTo>
                <a:lnTo>
                  <a:pt x="53579" y="89297"/>
                </a:lnTo>
                <a:lnTo>
                  <a:pt x="26789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3"/>
                </a:lnTo>
                <a:lnTo>
                  <a:pt x="35719" y="223243"/>
                </a:lnTo>
                <a:lnTo>
                  <a:pt x="71438" y="223243"/>
                </a:lnTo>
                <a:lnTo>
                  <a:pt x="116086" y="214313"/>
                </a:lnTo>
                <a:lnTo>
                  <a:pt x="178594" y="187524"/>
                </a:lnTo>
                <a:lnTo>
                  <a:pt x="232172" y="151805"/>
                </a:lnTo>
                <a:lnTo>
                  <a:pt x="285750" y="107156"/>
                </a:lnTo>
                <a:lnTo>
                  <a:pt x="330398" y="53578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126016" y="2009179"/>
            <a:ext cx="214312" cy="508994"/>
          </a:xfrm>
          <a:custGeom>
            <a:avLst/>
            <a:gdLst/>
            <a:ahLst/>
            <a:cxnLst/>
            <a:rect l="0" t="0" r="0" b="0"/>
            <a:pathLst>
              <a:path w="214312" h="508994">
                <a:moveTo>
                  <a:pt x="214311" y="17860"/>
                </a:moveTo>
                <a:lnTo>
                  <a:pt x="214311" y="8930"/>
                </a:lnTo>
                <a:lnTo>
                  <a:pt x="214311" y="8930"/>
                </a:lnTo>
                <a:lnTo>
                  <a:pt x="214311" y="0"/>
                </a:lnTo>
                <a:lnTo>
                  <a:pt x="205382" y="0"/>
                </a:lnTo>
                <a:lnTo>
                  <a:pt x="196452" y="17860"/>
                </a:lnTo>
                <a:lnTo>
                  <a:pt x="178593" y="35719"/>
                </a:lnTo>
                <a:lnTo>
                  <a:pt x="151804" y="80368"/>
                </a:lnTo>
                <a:lnTo>
                  <a:pt x="125014" y="133946"/>
                </a:lnTo>
                <a:lnTo>
                  <a:pt x="98225" y="187524"/>
                </a:lnTo>
                <a:lnTo>
                  <a:pt x="80366" y="258961"/>
                </a:lnTo>
                <a:lnTo>
                  <a:pt x="71436" y="321469"/>
                </a:lnTo>
                <a:lnTo>
                  <a:pt x="62507" y="383977"/>
                </a:lnTo>
                <a:lnTo>
                  <a:pt x="62507" y="437555"/>
                </a:lnTo>
                <a:lnTo>
                  <a:pt x="71436" y="473274"/>
                </a:lnTo>
                <a:lnTo>
                  <a:pt x="80366" y="491134"/>
                </a:lnTo>
                <a:lnTo>
                  <a:pt x="89296" y="508993"/>
                </a:lnTo>
                <a:lnTo>
                  <a:pt x="89296" y="500063"/>
                </a:lnTo>
                <a:lnTo>
                  <a:pt x="80366" y="482204"/>
                </a:lnTo>
                <a:lnTo>
                  <a:pt x="71436" y="446485"/>
                </a:lnTo>
                <a:lnTo>
                  <a:pt x="44648" y="392907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956352" y="2169914"/>
            <a:ext cx="473273" cy="285751"/>
          </a:xfrm>
          <a:custGeom>
            <a:avLst/>
            <a:gdLst/>
            <a:ahLst/>
            <a:cxnLst/>
            <a:rect l="0" t="0" r="0" b="0"/>
            <a:pathLst>
              <a:path w="473273" h="285751">
                <a:moveTo>
                  <a:pt x="8929" y="0"/>
                </a:moveTo>
                <a:lnTo>
                  <a:pt x="8929" y="0"/>
                </a:lnTo>
                <a:lnTo>
                  <a:pt x="0" y="17859"/>
                </a:lnTo>
                <a:lnTo>
                  <a:pt x="0" y="26789"/>
                </a:lnTo>
                <a:lnTo>
                  <a:pt x="17859" y="53578"/>
                </a:lnTo>
                <a:lnTo>
                  <a:pt x="44648" y="71437"/>
                </a:lnTo>
                <a:lnTo>
                  <a:pt x="98226" y="89297"/>
                </a:lnTo>
                <a:lnTo>
                  <a:pt x="160734" y="98226"/>
                </a:lnTo>
                <a:lnTo>
                  <a:pt x="223242" y="98226"/>
                </a:lnTo>
                <a:lnTo>
                  <a:pt x="285749" y="107156"/>
                </a:lnTo>
                <a:lnTo>
                  <a:pt x="330397" y="98226"/>
                </a:lnTo>
                <a:lnTo>
                  <a:pt x="366116" y="98226"/>
                </a:lnTo>
                <a:lnTo>
                  <a:pt x="375046" y="107156"/>
                </a:lnTo>
                <a:lnTo>
                  <a:pt x="383975" y="116086"/>
                </a:lnTo>
                <a:lnTo>
                  <a:pt x="383975" y="142875"/>
                </a:lnTo>
                <a:lnTo>
                  <a:pt x="375046" y="169664"/>
                </a:lnTo>
                <a:lnTo>
                  <a:pt x="357186" y="205383"/>
                </a:lnTo>
                <a:lnTo>
                  <a:pt x="348257" y="232172"/>
                </a:lnTo>
                <a:lnTo>
                  <a:pt x="339327" y="258961"/>
                </a:lnTo>
                <a:lnTo>
                  <a:pt x="330397" y="276820"/>
                </a:lnTo>
                <a:lnTo>
                  <a:pt x="321468" y="285750"/>
                </a:lnTo>
                <a:lnTo>
                  <a:pt x="330397" y="285750"/>
                </a:lnTo>
                <a:lnTo>
                  <a:pt x="339327" y="267890"/>
                </a:lnTo>
                <a:lnTo>
                  <a:pt x="348257" y="250031"/>
                </a:lnTo>
                <a:lnTo>
                  <a:pt x="366116" y="223242"/>
                </a:lnTo>
                <a:lnTo>
                  <a:pt x="383975" y="187523"/>
                </a:lnTo>
                <a:lnTo>
                  <a:pt x="401835" y="160734"/>
                </a:lnTo>
                <a:lnTo>
                  <a:pt x="410764" y="142875"/>
                </a:lnTo>
                <a:lnTo>
                  <a:pt x="419694" y="133945"/>
                </a:lnTo>
                <a:lnTo>
                  <a:pt x="428624" y="142875"/>
                </a:lnTo>
                <a:lnTo>
                  <a:pt x="428624" y="160734"/>
                </a:lnTo>
                <a:lnTo>
                  <a:pt x="419694" y="187523"/>
                </a:lnTo>
                <a:lnTo>
                  <a:pt x="419694" y="214312"/>
                </a:lnTo>
                <a:lnTo>
                  <a:pt x="410764" y="241101"/>
                </a:lnTo>
                <a:lnTo>
                  <a:pt x="401835" y="267890"/>
                </a:lnTo>
                <a:lnTo>
                  <a:pt x="401835" y="276820"/>
                </a:lnTo>
                <a:lnTo>
                  <a:pt x="401835" y="285750"/>
                </a:lnTo>
                <a:lnTo>
                  <a:pt x="401835" y="276820"/>
                </a:lnTo>
                <a:lnTo>
                  <a:pt x="410764" y="267890"/>
                </a:lnTo>
                <a:lnTo>
                  <a:pt x="419694" y="250031"/>
                </a:lnTo>
                <a:lnTo>
                  <a:pt x="428624" y="223242"/>
                </a:lnTo>
                <a:lnTo>
                  <a:pt x="437553" y="196453"/>
                </a:lnTo>
                <a:lnTo>
                  <a:pt x="446483" y="178594"/>
                </a:lnTo>
                <a:lnTo>
                  <a:pt x="455413" y="169664"/>
                </a:lnTo>
                <a:lnTo>
                  <a:pt x="455413" y="178594"/>
                </a:lnTo>
                <a:lnTo>
                  <a:pt x="464343" y="187523"/>
                </a:lnTo>
                <a:lnTo>
                  <a:pt x="464343" y="214312"/>
                </a:lnTo>
                <a:lnTo>
                  <a:pt x="464343" y="232172"/>
                </a:lnTo>
                <a:lnTo>
                  <a:pt x="464343" y="250031"/>
                </a:lnTo>
                <a:lnTo>
                  <a:pt x="473272" y="258961"/>
                </a:lnTo>
                <a:lnTo>
                  <a:pt x="473272" y="258961"/>
                </a:lnTo>
                <a:lnTo>
                  <a:pt x="473272" y="250031"/>
                </a:lnTo>
                <a:lnTo>
                  <a:pt x="473272" y="223242"/>
                </a:lnTo>
                <a:lnTo>
                  <a:pt x="473272" y="187523"/>
                </a:lnTo>
                <a:lnTo>
                  <a:pt x="473272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438554" y="2027039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303859" y="3777257"/>
            <a:ext cx="910830" cy="321470"/>
          </a:xfrm>
          <a:custGeom>
            <a:avLst/>
            <a:gdLst/>
            <a:ahLst/>
            <a:cxnLst/>
            <a:rect l="0" t="0" r="0" b="0"/>
            <a:pathLst>
              <a:path w="910830" h="321470">
                <a:moveTo>
                  <a:pt x="893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78594"/>
                </a:lnTo>
                <a:lnTo>
                  <a:pt x="17860" y="214313"/>
                </a:lnTo>
                <a:lnTo>
                  <a:pt x="17860" y="241102"/>
                </a:lnTo>
                <a:lnTo>
                  <a:pt x="26789" y="267891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285750"/>
                </a:lnTo>
                <a:lnTo>
                  <a:pt x="26789" y="276821"/>
                </a:lnTo>
                <a:lnTo>
                  <a:pt x="35719" y="241102"/>
                </a:lnTo>
                <a:lnTo>
                  <a:pt x="44649" y="205383"/>
                </a:lnTo>
                <a:lnTo>
                  <a:pt x="53579" y="151805"/>
                </a:lnTo>
                <a:lnTo>
                  <a:pt x="71438" y="98227"/>
                </a:lnTo>
                <a:lnTo>
                  <a:pt x="98227" y="53579"/>
                </a:lnTo>
                <a:lnTo>
                  <a:pt x="125016" y="17860"/>
                </a:lnTo>
                <a:lnTo>
                  <a:pt x="142875" y="8930"/>
                </a:lnTo>
                <a:lnTo>
                  <a:pt x="178594" y="26789"/>
                </a:lnTo>
                <a:lnTo>
                  <a:pt x="205383" y="53579"/>
                </a:lnTo>
                <a:lnTo>
                  <a:pt x="223243" y="89297"/>
                </a:lnTo>
                <a:lnTo>
                  <a:pt x="241102" y="133946"/>
                </a:lnTo>
                <a:lnTo>
                  <a:pt x="250032" y="187524"/>
                </a:lnTo>
                <a:lnTo>
                  <a:pt x="258961" y="223243"/>
                </a:lnTo>
                <a:lnTo>
                  <a:pt x="258961" y="250032"/>
                </a:lnTo>
                <a:lnTo>
                  <a:pt x="258961" y="267891"/>
                </a:lnTo>
                <a:lnTo>
                  <a:pt x="258961" y="267891"/>
                </a:lnTo>
                <a:lnTo>
                  <a:pt x="258961" y="250032"/>
                </a:lnTo>
                <a:lnTo>
                  <a:pt x="258961" y="223243"/>
                </a:lnTo>
                <a:lnTo>
                  <a:pt x="267891" y="178594"/>
                </a:lnTo>
                <a:lnTo>
                  <a:pt x="276821" y="133946"/>
                </a:lnTo>
                <a:lnTo>
                  <a:pt x="294680" y="98227"/>
                </a:lnTo>
                <a:lnTo>
                  <a:pt x="312539" y="62508"/>
                </a:lnTo>
                <a:lnTo>
                  <a:pt x="339329" y="53579"/>
                </a:lnTo>
                <a:lnTo>
                  <a:pt x="366118" y="53579"/>
                </a:lnTo>
                <a:lnTo>
                  <a:pt x="392907" y="80368"/>
                </a:lnTo>
                <a:lnTo>
                  <a:pt x="410766" y="107157"/>
                </a:lnTo>
                <a:lnTo>
                  <a:pt x="437555" y="151805"/>
                </a:lnTo>
                <a:lnTo>
                  <a:pt x="455414" y="196454"/>
                </a:lnTo>
                <a:lnTo>
                  <a:pt x="464344" y="241102"/>
                </a:lnTo>
                <a:lnTo>
                  <a:pt x="482204" y="267891"/>
                </a:lnTo>
                <a:lnTo>
                  <a:pt x="491133" y="294680"/>
                </a:lnTo>
                <a:lnTo>
                  <a:pt x="508993" y="303610"/>
                </a:lnTo>
                <a:lnTo>
                  <a:pt x="526852" y="303610"/>
                </a:lnTo>
                <a:lnTo>
                  <a:pt x="544711" y="285750"/>
                </a:lnTo>
                <a:lnTo>
                  <a:pt x="562571" y="258961"/>
                </a:lnTo>
                <a:lnTo>
                  <a:pt x="589360" y="223243"/>
                </a:lnTo>
                <a:lnTo>
                  <a:pt x="607219" y="187524"/>
                </a:lnTo>
                <a:lnTo>
                  <a:pt x="625079" y="142875"/>
                </a:lnTo>
                <a:lnTo>
                  <a:pt x="634008" y="107157"/>
                </a:lnTo>
                <a:lnTo>
                  <a:pt x="634008" y="89297"/>
                </a:lnTo>
                <a:lnTo>
                  <a:pt x="625079" y="80368"/>
                </a:lnTo>
                <a:lnTo>
                  <a:pt x="616149" y="98227"/>
                </a:lnTo>
                <a:lnTo>
                  <a:pt x="607219" y="125016"/>
                </a:lnTo>
                <a:lnTo>
                  <a:pt x="589360" y="160735"/>
                </a:lnTo>
                <a:lnTo>
                  <a:pt x="580430" y="196454"/>
                </a:lnTo>
                <a:lnTo>
                  <a:pt x="571500" y="232172"/>
                </a:lnTo>
                <a:lnTo>
                  <a:pt x="571500" y="258961"/>
                </a:lnTo>
                <a:lnTo>
                  <a:pt x="571500" y="267891"/>
                </a:lnTo>
                <a:lnTo>
                  <a:pt x="580430" y="267891"/>
                </a:lnTo>
                <a:lnTo>
                  <a:pt x="598289" y="258961"/>
                </a:lnTo>
                <a:lnTo>
                  <a:pt x="616149" y="232172"/>
                </a:lnTo>
                <a:lnTo>
                  <a:pt x="642938" y="187524"/>
                </a:lnTo>
                <a:lnTo>
                  <a:pt x="660797" y="142875"/>
                </a:lnTo>
                <a:lnTo>
                  <a:pt x="678657" y="98227"/>
                </a:lnTo>
                <a:lnTo>
                  <a:pt x="687586" y="53579"/>
                </a:lnTo>
                <a:lnTo>
                  <a:pt x="696516" y="26789"/>
                </a:lnTo>
                <a:lnTo>
                  <a:pt x="705446" y="8930"/>
                </a:lnTo>
                <a:lnTo>
                  <a:pt x="705446" y="0"/>
                </a:lnTo>
                <a:lnTo>
                  <a:pt x="714375" y="8930"/>
                </a:lnTo>
                <a:lnTo>
                  <a:pt x="714375" y="17860"/>
                </a:lnTo>
                <a:lnTo>
                  <a:pt x="714375" y="35719"/>
                </a:lnTo>
                <a:lnTo>
                  <a:pt x="714375" y="53579"/>
                </a:lnTo>
                <a:lnTo>
                  <a:pt x="723305" y="80368"/>
                </a:lnTo>
                <a:lnTo>
                  <a:pt x="723305" y="107157"/>
                </a:lnTo>
                <a:lnTo>
                  <a:pt x="732235" y="133946"/>
                </a:lnTo>
                <a:lnTo>
                  <a:pt x="741164" y="160735"/>
                </a:lnTo>
                <a:lnTo>
                  <a:pt x="759024" y="196454"/>
                </a:lnTo>
                <a:lnTo>
                  <a:pt x="767954" y="232172"/>
                </a:lnTo>
                <a:lnTo>
                  <a:pt x="767954" y="267891"/>
                </a:lnTo>
                <a:lnTo>
                  <a:pt x="767954" y="294680"/>
                </a:lnTo>
                <a:lnTo>
                  <a:pt x="767954" y="312539"/>
                </a:lnTo>
                <a:lnTo>
                  <a:pt x="767954" y="321469"/>
                </a:lnTo>
                <a:lnTo>
                  <a:pt x="767954" y="321469"/>
                </a:lnTo>
                <a:lnTo>
                  <a:pt x="759024" y="303610"/>
                </a:lnTo>
                <a:lnTo>
                  <a:pt x="759024" y="267891"/>
                </a:lnTo>
                <a:lnTo>
                  <a:pt x="759024" y="214313"/>
                </a:lnTo>
                <a:lnTo>
                  <a:pt x="767954" y="169664"/>
                </a:lnTo>
                <a:lnTo>
                  <a:pt x="776883" y="116086"/>
                </a:lnTo>
                <a:lnTo>
                  <a:pt x="803672" y="80368"/>
                </a:lnTo>
                <a:lnTo>
                  <a:pt x="821532" y="53579"/>
                </a:lnTo>
                <a:lnTo>
                  <a:pt x="857250" y="35719"/>
                </a:lnTo>
                <a:lnTo>
                  <a:pt x="884039" y="35719"/>
                </a:lnTo>
                <a:lnTo>
                  <a:pt x="910829" y="35719"/>
                </a:lnTo>
                <a:lnTo>
                  <a:pt x="91082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187898" y="3795117"/>
            <a:ext cx="276822" cy="258962"/>
          </a:xfrm>
          <a:custGeom>
            <a:avLst/>
            <a:gdLst/>
            <a:ahLst/>
            <a:cxnLst/>
            <a:rect l="0" t="0" r="0" b="0"/>
            <a:pathLst>
              <a:path w="276822" h="258962">
                <a:moveTo>
                  <a:pt x="0" y="107156"/>
                </a:moveTo>
                <a:lnTo>
                  <a:pt x="0" y="116086"/>
                </a:lnTo>
                <a:lnTo>
                  <a:pt x="0" y="125015"/>
                </a:lnTo>
                <a:lnTo>
                  <a:pt x="8930" y="151804"/>
                </a:lnTo>
                <a:lnTo>
                  <a:pt x="17860" y="169664"/>
                </a:lnTo>
                <a:lnTo>
                  <a:pt x="35719" y="196453"/>
                </a:lnTo>
                <a:lnTo>
                  <a:pt x="53579" y="205383"/>
                </a:lnTo>
                <a:lnTo>
                  <a:pt x="71438" y="205383"/>
                </a:lnTo>
                <a:lnTo>
                  <a:pt x="80368" y="196453"/>
                </a:lnTo>
                <a:lnTo>
                  <a:pt x="98227" y="178594"/>
                </a:lnTo>
                <a:lnTo>
                  <a:pt x="116086" y="151804"/>
                </a:lnTo>
                <a:lnTo>
                  <a:pt x="125016" y="116086"/>
                </a:lnTo>
                <a:lnTo>
                  <a:pt x="125016" y="89297"/>
                </a:lnTo>
                <a:lnTo>
                  <a:pt x="133946" y="53578"/>
                </a:lnTo>
                <a:lnTo>
                  <a:pt x="125016" y="1785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116086" y="53578"/>
                </a:lnTo>
                <a:lnTo>
                  <a:pt x="116086" y="107156"/>
                </a:lnTo>
                <a:lnTo>
                  <a:pt x="125016" y="151804"/>
                </a:lnTo>
                <a:lnTo>
                  <a:pt x="125016" y="196453"/>
                </a:lnTo>
                <a:lnTo>
                  <a:pt x="142875" y="232172"/>
                </a:lnTo>
                <a:lnTo>
                  <a:pt x="160735" y="250031"/>
                </a:lnTo>
                <a:lnTo>
                  <a:pt x="187524" y="258961"/>
                </a:lnTo>
                <a:lnTo>
                  <a:pt x="223243" y="241101"/>
                </a:lnTo>
                <a:lnTo>
                  <a:pt x="250032" y="214312"/>
                </a:lnTo>
                <a:lnTo>
                  <a:pt x="276821" y="169664"/>
                </a:lnTo>
                <a:lnTo>
                  <a:pt x="276821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3723680" y="3696890"/>
            <a:ext cx="151805" cy="303611"/>
          </a:xfrm>
          <a:custGeom>
            <a:avLst/>
            <a:gdLst/>
            <a:ahLst/>
            <a:cxnLst/>
            <a:rect l="0" t="0" r="0" b="0"/>
            <a:pathLst>
              <a:path w="151805" h="303611">
                <a:moveTo>
                  <a:pt x="125015" y="26789"/>
                </a:moveTo>
                <a:lnTo>
                  <a:pt x="125015" y="26789"/>
                </a:lnTo>
                <a:lnTo>
                  <a:pt x="125015" y="1786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26789" y="116086"/>
                </a:lnTo>
                <a:lnTo>
                  <a:pt x="62508" y="133946"/>
                </a:lnTo>
                <a:lnTo>
                  <a:pt x="98226" y="151805"/>
                </a:lnTo>
                <a:lnTo>
                  <a:pt x="125015" y="169664"/>
                </a:lnTo>
                <a:lnTo>
                  <a:pt x="151804" y="187524"/>
                </a:lnTo>
                <a:lnTo>
                  <a:pt x="151804" y="214313"/>
                </a:lnTo>
                <a:lnTo>
                  <a:pt x="142875" y="232172"/>
                </a:lnTo>
                <a:lnTo>
                  <a:pt x="125015" y="267891"/>
                </a:lnTo>
                <a:lnTo>
                  <a:pt x="98226" y="285750"/>
                </a:lnTo>
                <a:lnTo>
                  <a:pt x="62508" y="294680"/>
                </a:lnTo>
                <a:lnTo>
                  <a:pt x="35718" y="303610"/>
                </a:lnTo>
                <a:lnTo>
                  <a:pt x="17859" y="285750"/>
                </a:lnTo>
                <a:lnTo>
                  <a:pt x="0" y="258961"/>
                </a:lnTo>
                <a:lnTo>
                  <a:pt x="0" y="223242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929063" y="3527226"/>
            <a:ext cx="125016" cy="410767"/>
          </a:xfrm>
          <a:custGeom>
            <a:avLst/>
            <a:gdLst/>
            <a:ahLst/>
            <a:cxnLst/>
            <a:rect l="0" t="0" r="0" b="0"/>
            <a:pathLst>
              <a:path w="125016" h="410767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8929" y="142875"/>
                </a:lnTo>
                <a:lnTo>
                  <a:pt x="8929" y="205383"/>
                </a:lnTo>
                <a:lnTo>
                  <a:pt x="17859" y="258961"/>
                </a:lnTo>
                <a:lnTo>
                  <a:pt x="26789" y="321469"/>
                </a:lnTo>
                <a:lnTo>
                  <a:pt x="35718" y="357188"/>
                </a:lnTo>
                <a:lnTo>
                  <a:pt x="53578" y="392906"/>
                </a:lnTo>
                <a:lnTo>
                  <a:pt x="71437" y="410766"/>
                </a:lnTo>
                <a:lnTo>
                  <a:pt x="89296" y="410766"/>
                </a:lnTo>
                <a:lnTo>
                  <a:pt x="98226" y="410766"/>
                </a:lnTo>
                <a:lnTo>
                  <a:pt x="116085" y="392906"/>
                </a:lnTo>
                <a:lnTo>
                  <a:pt x="125015" y="366117"/>
                </a:lnTo>
                <a:lnTo>
                  <a:pt x="125015" y="330399"/>
                </a:lnTo>
                <a:lnTo>
                  <a:pt x="125015" y="285750"/>
                </a:lnTo>
                <a:lnTo>
                  <a:pt x="125015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786188" y="3723679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0" y="71438"/>
                </a:moveTo>
                <a:lnTo>
                  <a:pt x="0" y="71438"/>
                </a:lnTo>
                <a:lnTo>
                  <a:pt x="17859" y="80367"/>
                </a:lnTo>
                <a:lnTo>
                  <a:pt x="35718" y="80367"/>
                </a:lnTo>
                <a:lnTo>
                  <a:pt x="62507" y="80367"/>
                </a:lnTo>
                <a:lnTo>
                  <a:pt x="98226" y="71438"/>
                </a:lnTo>
                <a:lnTo>
                  <a:pt x="133945" y="53578"/>
                </a:lnTo>
                <a:lnTo>
                  <a:pt x="169664" y="35719"/>
                </a:lnTo>
                <a:lnTo>
                  <a:pt x="196453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116586" y="3670101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0" y="26789"/>
                </a:moveTo>
                <a:lnTo>
                  <a:pt x="0" y="4464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35719" y="169664"/>
                </a:lnTo>
                <a:lnTo>
                  <a:pt x="44648" y="205383"/>
                </a:lnTo>
                <a:lnTo>
                  <a:pt x="53578" y="22324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7" y="223242"/>
                </a:lnTo>
                <a:lnTo>
                  <a:pt x="80367" y="196453"/>
                </a:lnTo>
                <a:lnTo>
                  <a:pt x="89297" y="160735"/>
                </a:lnTo>
                <a:lnTo>
                  <a:pt x="98227" y="107156"/>
                </a:lnTo>
                <a:lnTo>
                  <a:pt x="107156" y="62508"/>
                </a:lnTo>
                <a:lnTo>
                  <a:pt x="116086" y="26789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17860"/>
                </a:lnTo>
                <a:lnTo>
                  <a:pt x="151805" y="35719"/>
                </a:lnTo>
                <a:lnTo>
                  <a:pt x="160734" y="71438"/>
                </a:lnTo>
                <a:lnTo>
                  <a:pt x="169664" y="98227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78594" y="142875"/>
                </a:lnTo>
                <a:lnTo>
                  <a:pt x="187523" y="133945"/>
                </a:lnTo>
                <a:lnTo>
                  <a:pt x="187523" y="12501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366617" y="3384351"/>
            <a:ext cx="803673" cy="482204"/>
          </a:xfrm>
          <a:custGeom>
            <a:avLst/>
            <a:gdLst/>
            <a:ahLst/>
            <a:cxnLst/>
            <a:rect l="0" t="0" r="0" b="0"/>
            <a:pathLst>
              <a:path w="803673" h="482204">
                <a:moveTo>
                  <a:pt x="53578" y="267891"/>
                </a:moveTo>
                <a:lnTo>
                  <a:pt x="53578" y="267891"/>
                </a:lnTo>
                <a:lnTo>
                  <a:pt x="44649" y="258961"/>
                </a:lnTo>
                <a:lnTo>
                  <a:pt x="44649" y="258961"/>
                </a:lnTo>
                <a:lnTo>
                  <a:pt x="3571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17860" y="285750"/>
                </a:lnTo>
                <a:lnTo>
                  <a:pt x="8930" y="321469"/>
                </a:lnTo>
                <a:lnTo>
                  <a:pt x="0" y="357188"/>
                </a:lnTo>
                <a:lnTo>
                  <a:pt x="0" y="392906"/>
                </a:lnTo>
                <a:lnTo>
                  <a:pt x="0" y="428625"/>
                </a:lnTo>
                <a:lnTo>
                  <a:pt x="8930" y="455414"/>
                </a:lnTo>
                <a:lnTo>
                  <a:pt x="17860" y="473274"/>
                </a:lnTo>
                <a:lnTo>
                  <a:pt x="26789" y="482203"/>
                </a:lnTo>
                <a:lnTo>
                  <a:pt x="35719" y="473274"/>
                </a:lnTo>
                <a:lnTo>
                  <a:pt x="53578" y="455414"/>
                </a:lnTo>
                <a:lnTo>
                  <a:pt x="62508" y="428625"/>
                </a:lnTo>
                <a:lnTo>
                  <a:pt x="71438" y="392906"/>
                </a:lnTo>
                <a:lnTo>
                  <a:pt x="89297" y="348258"/>
                </a:lnTo>
                <a:lnTo>
                  <a:pt x="98227" y="294680"/>
                </a:lnTo>
                <a:lnTo>
                  <a:pt x="107156" y="232172"/>
                </a:lnTo>
                <a:lnTo>
                  <a:pt x="107156" y="169664"/>
                </a:lnTo>
                <a:lnTo>
                  <a:pt x="116086" y="107156"/>
                </a:lnTo>
                <a:lnTo>
                  <a:pt x="116086" y="53578"/>
                </a:lnTo>
                <a:lnTo>
                  <a:pt x="107156" y="1786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17860"/>
                </a:lnTo>
                <a:lnTo>
                  <a:pt x="98227" y="53578"/>
                </a:lnTo>
                <a:lnTo>
                  <a:pt x="89297" y="116086"/>
                </a:lnTo>
                <a:lnTo>
                  <a:pt x="80367" y="178594"/>
                </a:lnTo>
                <a:lnTo>
                  <a:pt x="80367" y="241102"/>
                </a:lnTo>
                <a:lnTo>
                  <a:pt x="80367" y="303610"/>
                </a:lnTo>
                <a:lnTo>
                  <a:pt x="80367" y="357188"/>
                </a:lnTo>
                <a:lnTo>
                  <a:pt x="98227" y="392906"/>
                </a:lnTo>
                <a:lnTo>
                  <a:pt x="107156" y="428625"/>
                </a:lnTo>
                <a:lnTo>
                  <a:pt x="133946" y="446485"/>
                </a:lnTo>
                <a:lnTo>
                  <a:pt x="151805" y="455414"/>
                </a:lnTo>
                <a:lnTo>
                  <a:pt x="178594" y="455414"/>
                </a:lnTo>
                <a:lnTo>
                  <a:pt x="205383" y="437555"/>
                </a:lnTo>
                <a:lnTo>
                  <a:pt x="232172" y="410766"/>
                </a:lnTo>
                <a:lnTo>
                  <a:pt x="250031" y="375047"/>
                </a:lnTo>
                <a:lnTo>
                  <a:pt x="258961" y="339328"/>
                </a:lnTo>
                <a:lnTo>
                  <a:pt x="258961" y="294680"/>
                </a:lnTo>
                <a:lnTo>
                  <a:pt x="250031" y="258961"/>
                </a:lnTo>
                <a:lnTo>
                  <a:pt x="250031" y="241102"/>
                </a:lnTo>
                <a:lnTo>
                  <a:pt x="241102" y="241102"/>
                </a:lnTo>
                <a:lnTo>
                  <a:pt x="241102" y="258961"/>
                </a:lnTo>
                <a:lnTo>
                  <a:pt x="241102" y="294680"/>
                </a:lnTo>
                <a:lnTo>
                  <a:pt x="241102" y="339328"/>
                </a:lnTo>
                <a:lnTo>
                  <a:pt x="250031" y="383977"/>
                </a:lnTo>
                <a:lnTo>
                  <a:pt x="250031" y="419695"/>
                </a:lnTo>
                <a:lnTo>
                  <a:pt x="258961" y="446485"/>
                </a:lnTo>
                <a:lnTo>
                  <a:pt x="267891" y="473274"/>
                </a:lnTo>
                <a:lnTo>
                  <a:pt x="267891" y="473274"/>
                </a:lnTo>
                <a:lnTo>
                  <a:pt x="276821" y="473274"/>
                </a:lnTo>
                <a:lnTo>
                  <a:pt x="285750" y="464344"/>
                </a:lnTo>
                <a:lnTo>
                  <a:pt x="294680" y="446485"/>
                </a:lnTo>
                <a:lnTo>
                  <a:pt x="303610" y="401836"/>
                </a:lnTo>
                <a:lnTo>
                  <a:pt x="312539" y="366117"/>
                </a:lnTo>
                <a:lnTo>
                  <a:pt x="312539" y="321469"/>
                </a:lnTo>
                <a:lnTo>
                  <a:pt x="321469" y="285750"/>
                </a:lnTo>
                <a:lnTo>
                  <a:pt x="330399" y="267891"/>
                </a:lnTo>
                <a:lnTo>
                  <a:pt x="339328" y="276820"/>
                </a:lnTo>
                <a:lnTo>
                  <a:pt x="339328" y="294680"/>
                </a:lnTo>
                <a:lnTo>
                  <a:pt x="357188" y="330399"/>
                </a:lnTo>
                <a:lnTo>
                  <a:pt x="357188" y="366117"/>
                </a:lnTo>
                <a:lnTo>
                  <a:pt x="366117" y="392906"/>
                </a:lnTo>
                <a:lnTo>
                  <a:pt x="366117" y="419695"/>
                </a:lnTo>
                <a:lnTo>
                  <a:pt x="375047" y="446485"/>
                </a:lnTo>
                <a:lnTo>
                  <a:pt x="375047" y="455414"/>
                </a:lnTo>
                <a:lnTo>
                  <a:pt x="383977" y="455414"/>
                </a:lnTo>
                <a:lnTo>
                  <a:pt x="392906" y="446485"/>
                </a:lnTo>
                <a:lnTo>
                  <a:pt x="392906" y="437555"/>
                </a:lnTo>
                <a:lnTo>
                  <a:pt x="401836" y="410766"/>
                </a:lnTo>
                <a:lnTo>
                  <a:pt x="410766" y="375047"/>
                </a:lnTo>
                <a:lnTo>
                  <a:pt x="410766" y="339328"/>
                </a:lnTo>
                <a:lnTo>
                  <a:pt x="419696" y="321469"/>
                </a:lnTo>
                <a:lnTo>
                  <a:pt x="419696" y="303610"/>
                </a:lnTo>
                <a:lnTo>
                  <a:pt x="437555" y="312539"/>
                </a:lnTo>
                <a:lnTo>
                  <a:pt x="446485" y="330399"/>
                </a:lnTo>
                <a:lnTo>
                  <a:pt x="455414" y="357188"/>
                </a:lnTo>
                <a:lnTo>
                  <a:pt x="464344" y="383977"/>
                </a:lnTo>
                <a:lnTo>
                  <a:pt x="482203" y="410766"/>
                </a:lnTo>
                <a:lnTo>
                  <a:pt x="491133" y="428625"/>
                </a:lnTo>
                <a:lnTo>
                  <a:pt x="500063" y="437555"/>
                </a:lnTo>
                <a:lnTo>
                  <a:pt x="508992" y="437555"/>
                </a:lnTo>
                <a:lnTo>
                  <a:pt x="517922" y="428625"/>
                </a:lnTo>
                <a:lnTo>
                  <a:pt x="526852" y="410766"/>
                </a:lnTo>
                <a:lnTo>
                  <a:pt x="535781" y="375047"/>
                </a:lnTo>
                <a:lnTo>
                  <a:pt x="535781" y="339328"/>
                </a:lnTo>
                <a:lnTo>
                  <a:pt x="544711" y="294680"/>
                </a:lnTo>
                <a:lnTo>
                  <a:pt x="544711" y="241102"/>
                </a:lnTo>
                <a:lnTo>
                  <a:pt x="553641" y="205383"/>
                </a:lnTo>
                <a:lnTo>
                  <a:pt x="553641" y="178594"/>
                </a:lnTo>
                <a:lnTo>
                  <a:pt x="562571" y="187524"/>
                </a:lnTo>
                <a:lnTo>
                  <a:pt x="571500" y="214313"/>
                </a:lnTo>
                <a:lnTo>
                  <a:pt x="580430" y="250031"/>
                </a:lnTo>
                <a:lnTo>
                  <a:pt x="589360" y="294680"/>
                </a:lnTo>
                <a:lnTo>
                  <a:pt x="598289" y="348258"/>
                </a:lnTo>
                <a:lnTo>
                  <a:pt x="607219" y="383977"/>
                </a:lnTo>
                <a:lnTo>
                  <a:pt x="616149" y="410766"/>
                </a:lnTo>
                <a:lnTo>
                  <a:pt x="616149" y="428625"/>
                </a:lnTo>
                <a:lnTo>
                  <a:pt x="625078" y="437555"/>
                </a:lnTo>
                <a:lnTo>
                  <a:pt x="634008" y="428625"/>
                </a:lnTo>
                <a:lnTo>
                  <a:pt x="642938" y="410766"/>
                </a:lnTo>
                <a:lnTo>
                  <a:pt x="651867" y="383977"/>
                </a:lnTo>
                <a:lnTo>
                  <a:pt x="669727" y="339328"/>
                </a:lnTo>
                <a:lnTo>
                  <a:pt x="687586" y="303610"/>
                </a:lnTo>
                <a:lnTo>
                  <a:pt x="705446" y="276820"/>
                </a:lnTo>
                <a:lnTo>
                  <a:pt x="732235" y="267891"/>
                </a:lnTo>
                <a:lnTo>
                  <a:pt x="759024" y="276820"/>
                </a:lnTo>
                <a:lnTo>
                  <a:pt x="776883" y="294680"/>
                </a:lnTo>
                <a:lnTo>
                  <a:pt x="794742" y="321469"/>
                </a:lnTo>
                <a:lnTo>
                  <a:pt x="803672" y="357188"/>
                </a:lnTo>
                <a:lnTo>
                  <a:pt x="803672" y="383977"/>
                </a:lnTo>
                <a:lnTo>
                  <a:pt x="803672" y="401836"/>
                </a:lnTo>
                <a:lnTo>
                  <a:pt x="785813" y="419695"/>
                </a:lnTo>
                <a:lnTo>
                  <a:pt x="767953" y="419695"/>
                </a:lnTo>
                <a:lnTo>
                  <a:pt x="741164" y="419695"/>
                </a:lnTo>
                <a:lnTo>
                  <a:pt x="705446" y="392906"/>
                </a:lnTo>
                <a:lnTo>
                  <a:pt x="651867" y="366117"/>
                </a:lnTo>
                <a:lnTo>
                  <a:pt x="598289" y="330399"/>
                </a:lnTo>
                <a:lnTo>
                  <a:pt x="598289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705945" y="3491507"/>
            <a:ext cx="232173" cy="53580"/>
          </a:xfrm>
          <a:custGeom>
            <a:avLst/>
            <a:gdLst/>
            <a:ahLst/>
            <a:cxnLst/>
            <a:rect l="0" t="0" r="0" b="0"/>
            <a:pathLst>
              <a:path w="232173" h="53580">
                <a:moveTo>
                  <a:pt x="893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17860" y="44649"/>
                </a:lnTo>
                <a:lnTo>
                  <a:pt x="35719" y="53579"/>
                </a:lnTo>
                <a:lnTo>
                  <a:pt x="71438" y="44649"/>
                </a:lnTo>
                <a:lnTo>
                  <a:pt x="125016" y="35719"/>
                </a:lnTo>
                <a:lnTo>
                  <a:pt x="178594" y="2678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375672" y="3509367"/>
            <a:ext cx="71438" cy="267891"/>
          </a:xfrm>
          <a:custGeom>
            <a:avLst/>
            <a:gdLst/>
            <a:ahLst/>
            <a:cxnLst/>
            <a:rect l="0" t="0" r="0" b="0"/>
            <a:pathLst>
              <a:path w="71438" h="267891">
                <a:moveTo>
                  <a:pt x="71437" y="8929"/>
                </a:move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8930" y="125015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41101"/>
                </a:lnTo>
                <a:lnTo>
                  <a:pt x="17859" y="258961"/>
                </a:lnTo>
                <a:lnTo>
                  <a:pt x="26789" y="267890"/>
                </a:lnTo>
                <a:lnTo>
                  <a:pt x="44648" y="267890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572125" y="3536156"/>
            <a:ext cx="535782" cy="232173"/>
          </a:xfrm>
          <a:custGeom>
            <a:avLst/>
            <a:gdLst/>
            <a:ahLst/>
            <a:cxnLst/>
            <a:rect l="0" t="0" r="0" b="0"/>
            <a:pathLst>
              <a:path w="535782" h="232173">
                <a:moveTo>
                  <a:pt x="44648" y="0"/>
                </a:moveTo>
                <a:lnTo>
                  <a:pt x="35719" y="17859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178594"/>
                </a:lnTo>
                <a:lnTo>
                  <a:pt x="44648" y="160734"/>
                </a:lnTo>
                <a:lnTo>
                  <a:pt x="62508" y="125015"/>
                </a:lnTo>
                <a:lnTo>
                  <a:pt x="80367" y="98226"/>
                </a:lnTo>
                <a:lnTo>
                  <a:pt x="98227" y="62508"/>
                </a:lnTo>
                <a:lnTo>
                  <a:pt x="116086" y="44648"/>
                </a:lnTo>
                <a:lnTo>
                  <a:pt x="133945" y="44648"/>
                </a:lnTo>
                <a:lnTo>
                  <a:pt x="151805" y="53578"/>
                </a:lnTo>
                <a:lnTo>
                  <a:pt x="169664" y="80367"/>
                </a:lnTo>
                <a:lnTo>
                  <a:pt x="187523" y="116086"/>
                </a:lnTo>
                <a:lnTo>
                  <a:pt x="196453" y="151805"/>
                </a:lnTo>
                <a:lnTo>
                  <a:pt x="205383" y="187523"/>
                </a:lnTo>
                <a:lnTo>
                  <a:pt x="214313" y="205383"/>
                </a:lnTo>
                <a:lnTo>
                  <a:pt x="214313" y="223242"/>
                </a:lnTo>
                <a:lnTo>
                  <a:pt x="214313" y="232172"/>
                </a:lnTo>
                <a:lnTo>
                  <a:pt x="214313" y="223242"/>
                </a:lnTo>
                <a:lnTo>
                  <a:pt x="223242" y="205383"/>
                </a:lnTo>
                <a:lnTo>
                  <a:pt x="223242" y="178594"/>
                </a:lnTo>
                <a:lnTo>
                  <a:pt x="232172" y="142875"/>
                </a:lnTo>
                <a:lnTo>
                  <a:pt x="232172" y="107156"/>
                </a:lnTo>
                <a:lnTo>
                  <a:pt x="241102" y="71437"/>
                </a:lnTo>
                <a:lnTo>
                  <a:pt x="250031" y="44648"/>
                </a:lnTo>
                <a:lnTo>
                  <a:pt x="258961" y="26789"/>
                </a:lnTo>
                <a:lnTo>
                  <a:pt x="258961" y="35719"/>
                </a:lnTo>
                <a:lnTo>
                  <a:pt x="267891" y="62508"/>
                </a:lnTo>
                <a:lnTo>
                  <a:pt x="276820" y="89297"/>
                </a:lnTo>
                <a:lnTo>
                  <a:pt x="285750" y="125015"/>
                </a:lnTo>
                <a:lnTo>
                  <a:pt x="285750" y="160734"/>
                </a:lnTo>
                <a:lnTo>
                  <a:pt x="294680" y="178594"/>
                </a:lnTo>
                <a:lnTo>
                  <a:pt x="303609" y="196453"/>
                </a:lnTo>
                <a:lnTo>
                  <a:pt x="312539" y="196453"/>
                </a:lnTo>
                <a:lnTo>
                  <a:pt x="330398" y="178594"/>
                </a:lnTo>
                <a:lnTo>
                  <a:pt x="339328" y="160734"/>
                </a:lnTo>
                <a:lnTo>
                  <a:pt x="357188" y="125015"/>
                </a:lnTo>
                <a:lnTo>
                  <a:pt x="375047" y="98226"/>
                </a:lnTo>
                <a:lnTo>
                  <a:pt x="401836" y="71437"/>
                </a:lnTo>
                <a:lnTo>
                  <a:pt x="428625" y="62508"/>
                </a:lnTo>
                <a:lnTo>
                  <a:pt x="455414" y="62508"/>
                </a:lnTo>
                <a:lnTo>
                  <a:pt x="473273" y="71437"/>
                </a:lnTo>
                <a:lnTo>
                  <a:pt x="500063" y="89297"/>
                </a:lnTo>
                <a:lnTo>
                  <a:pt x="517922" y="98226"/>
                </a:lnTo>
                <a:lnTo>
                  <a:pt x="535781" y="107156"/>
                </a:lnTo>
                <a:lnTo>
                  <a:pt x="53578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232922" y="3446859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8930" y="8930"/>
                </a:move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17859" y="116086"/>
                </a:lnTo>
                <a:lnTo>
                  <a:pt x="26789" y="151805"/>
                </a:lnTo>
                <a:lnTo>
                  <a:pt x="35719" y="178594"/>
                </a:lnTo>
                <a:lnTo>
                  <a:pt x="44648" y="205383"/>
                </a:lnTo>
                <a:lnTo>
                  <a:pt x="53578" y="223242"/>
                </a:lnTo>
                <a:lnTo>
                  <a:pt x="62508" y="232172"/>
                </a:lnTo>
                <a:lnTo>
                  <a:pt x="62508" y="232172"/>
                </a:lnTo>
                <a:lnTo>
                  <a:pt x="71437" y="223242"/>
                </a:lnTo>
                <a:lnTo>
                  <a:pt x="71437" y="214312"/>
                </a:lnTo>
                <a:lnTo>
                  <a:pt x="62508" y="196453"/>
                </a:lnTo>
                <a:lnTo>
                  <a:pt x="62508" y="178594"/>
                </a:lnTo>
                <a:lnTo>
                  <a:pt x="62508" y="160734"/>
                </a:lnTo>
                <a:lnTo>
                  <a:pt x="62508" y="142875"/>
                </a:lnTo>
                <a:lnTo>
                  <a:pt x="62508" y="125016"/>
                </a:lnTo>
                <a:lnTo>
                  <a:pt x="71437" y="116086"/>
                </a:lnTo>
                <a:lnTo>
                  <a:pt x="89297" y="98227"/>
                </a:lnTo>
                <a:lnTo>
                  <a:pt x="107156" y="80367"/>
                </a:lnTo>
                <a:lnTo>
                  <a:pt x="125016" y="62508"/>
                </a:lnTo>
                <a:lnTo>
                  <a:pt x="151805" y="44648"/>
                </a:lnTo>
                <a:lnTo>
                  <a:pt x="178594" y="1785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438305" y="3545086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0" y="71437"/>
                </a:move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80367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7" y="53578"/>
                </a:lnTo>
                <a:lnTo>
                  <a:pt x="107156" y="2678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429375" y="3455789"/>
            <a:ext cx="133946" cy="294680"/>
          </a:xfrm>
          <a:custGeom>
            <a:avLst/>
            <a:gdLst/>
            <a:ahLst/>
            <a:cxnLst/>
            <a:rect l="0" t="0" r="0" b="0"/>
            <a:pathLst>
              <a:path w="133946" h="294680">
                <a:moveTo>
                  <a:pt x="89297" y="0"/>
                </a:moveTo>
                <a:lnTo>
                  <a:pt x="80367" y="8929"/>
                </a:lnTo>
                <a:lnTo>
                  <a:pt x="62508" y="26789"/>
                </a:lnTo>
                <a:lnTo>
                  <a:pt x="44648" y="62507"/>
                </a:lnTo>
                <a:lnTo>
                  <a:pt x="26789" y="107156"/>
                </a:lnTo>
                <a:lnTo>
                  <a:pt x="8930" y="151804"/>
                </a:lnTo>
                <a:lnTo>
                  <a:pt x="0" y="205382"/>
                </a:lnTo>
                <a:lnTo>
                  <a:pt x="0" y="241101"/>
                </a:lnTo>
                <a:lnTo>
                  <a:pt x="8930" y="267890"/>
                </a:lnTo>
                <a:lnTo>
                  <a:pt x="17859" y="285750"/>
                </a:lnTo>
                <a:lnTo>
                  <a:pt x="44648" y="294679"/>
                </a:lnTo>
                <a:lnTo>
                  <a:pt x="71438" y="294679"/>
                </a:lnTo>
                <a:lnTo>
                  <a:pt x="98227" y="276820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679406" y="3473648"/>
            <a:ext cx="133947" cy="500064"/>
          </a:xfrm>
          <a:custGeom>
            <a:avLst/>
            <a:gdLst/>
            <a:ahLst/>
            <a:cxnLst/>
            <a:rect l="0" t="0" r="0" b="0"/>
            <a:pathLst>
              <a:path w="133947" h="500064">
                <a:moveTo>
                  <a:pt x="26789" y="71438"/>
                </a:moveTo>
                <a:lnTo>
                  <a:pt x="3571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35719"/>
                </a:lnTo>
                <a:lnTo>
                  <a:pt x="53578" y="62508"/>
                </a:lnTo>
                <a:lnTo>
                  <a:pt x="35719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17860" y="169664"/>
                </a:lnTo>
                <a:lnTo>
                  <a:pt x="26789" y="151805"/>
                </a:lnTo>
                <a:lnTo>
                  <a:pt x="35719" y="14287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0367" y="142875"/>
                </a:lnTo>
                <a:lnTo>
                  <a:pt x="98227" y="160734"/>
                </a:lnTo>
                <a:lnTo>
                  <a:pt x="107157" y="196453"/>
                </a:lnTo>
                <a:lnTo>
                  <a:pt x="116086" y="241102"/>
                </a:lnTo>
                <a:lnTo>
                  <a:pt x="125016" y="294680"/>
                </a:lnTo>
                <a:lnTo>
                  <a:pt x="133946" y="348258"/>
                </a:lnTo>
                <a:lnTo>
                  <a:pt x="133946" y="392906"/>
                </a:lnTo>
                <a:lnTo>
                  <a:pt x="133946" y="437555"/>
                </a:lnTo>
                <a:lnTo>
                  <a:pt x="125016" y="464344"/>
                </a:lnTo>
                <a:lnTo>
                  <a:pt x="116086" y="491133"/>
                </a:lnTo>
                <a:lnTo>
                  <a:pt x="107157" y="500063"/>
                </a:lnTo>
                <a:lnTo>
                  <a:pt x="107157" y="491133"/>
                </a:lnTo>
                <a:lnTo>
                  <a:pt x="89297" y="464344"/>
                </a:lnTo>
                <a:lnTo>
                  <a:pt x="89297" y="464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858000" y="3527226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0" y="0"/>
                </a:moveTo>
                <a:lnTo>
                  <a:pt x="8930" y="8930"/>
                </a:lnTo>
                <a:lnTo>
                  <a:pt x="17859" y="35719"/>
                </a:lnTo>
                <a:lnTo>
                  <a:pt x="35719" y="62508"/>
                </a:lnTo>
                <a:lnTo>
                  <a:pt x="53578" y="89297"/>
                </a:lnTo>
                <a:lnTo>
                  <a:pt x="62508" y="116086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51805"/>
                </a:lnTo>
                <a:lnTo>
                  <a:pt x="53578" y="151805"/>
                </a:lnTo>
                <a:lnTo>
                  <a:pt x="53578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786563" y="3277195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956227" y="3375421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71437" y="0"/>
                </a:moveTo>
                <a:lnTo>
                  <a:pt x="71437" y="8930"/>
                </a:lnTo>
                <a:lnTo>
                  <a:pt x="62507" y="893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35719"/>
                </a:lnTo>
                <a:lnTo>
                  <a:pt x="62507" y="53579"/>
                </a:lnTo>
                <a:lnTo>
                  <a:pt x="80367" y="62508"/>
                </a:lnTo>
                <a:lnTo>
                  <a:pt x="98226" y="71438"/>
                </a:lnTo>
                <a:lnTo>
                  <a:pt x="116086" y="80368"/>
                </a:lnTo>
                <a:lnTo>
                  <a:pt x="133945" y="80368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69664" y="133946"/>
                </a:lnTo>
                <a:lnTo>
                  <a:pt x="160734" y="151805"/>
                </a:lnTo>
                <a:lnTo>
                  <a:pt x="151804" y="178594"/>
                </a:lnTo>
                <a:lnTo>
                  <a:pt x="125015" y="205383"/>
                </a:lnTo>
                <a:lnTo>
                  <a:pt x="98226" y="232172"/>
                </a:lnTo>
                <a:lnTo>
                  <a:pt x="62507" y="250032"/>
                </a:lnTo>
                <a:lnTo>
                  <a:pt x="44648" y="258961"/>
                </a:lnTo>
                <a:lnTo>
                  <a:pt x="17859" y="267891"/>
                </a:lnTo>
                <a:lnTo>
                  <a:pt x="8929" y="258961"/>
                </a:lnTo>
                <a:lnTo>
                  <a:pt x="0" y="25003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233047" y="3259336"/>
            <a:ext cx="116087" cy="383977"/>
          </a:xfrm>
          <a:custGeom>
            <a:avLst/>
            <a:gdLst/>
            <a:ahLst/>
            <a:cxnLst/>
            <a:rect l="0" t="0" r="0" b="0"/>
            <a:pathLst>
              <a:path w="116087" h="383977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17859"/>
                </a:lnTo>
                <a:lnTo>
                  <a:pt x="53578" y="44648"/>
                </a:lnTo>
                <a:lnTo>
                  <a:pt x="71437" y="80367"/>
                </a:lnTo>
                <a:lnTo>
                  <a:pt x="80367" y="125015"/>
                </a:lnTo>
                <a:lnTo>
                  <a:pt x="89297" y="178593"/>
                </a:lnTo>
                <a:lnTo>
                  <a:pt x="89297" y="232171"/>
                </a:lnTo>
                <a:lnTo>
                  <a:pt x="98226" y="285750"/>
                </a:lnTo>
                <a:lnTo>
                  <a:pt x="107156" y="330398"/>
                </a:lnTo>
                <a:lnTo>
                  <a:pt x="107156" y="357187"/>
                </a:lnTo>
                <a:lnTo>
                  <a:pt x="116086" y="375046"/>
                </a:lnTo>
                <a:lnTo>
                  <a:pt x="116086" y="383976"/>
                </a:lnTo>
                <a:lnTo>
                  <a:pt x="116086" y="375046"/>
                </a:lnTo>
                <a:lnTo>
                  <a:pt x="107156" y="357187"/>
                </a:lnTo>
                <a:lnTo>
                  <a:pt x="89297" y="330398"/>
                </a:lnTo>
                <a:lnTo>
                  <a:pt x="89297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143750" y="3339703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107156" y="26789"/>
                </a:lnTo>
                <a:lnTo>
                  <a:pt x="151805" y="17859"/>
                </a:lnTo>
                <a:lnTo>
                  <a:pt x="196453" y="1785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375922" y="3339703"/>
            <a:ext cx="517923" cy="267891"/>
          </a:xfrm>
          <a:custGeom>
            <a:avLst/>
            <a:gdLst/>
            <a:ahLst/>
            <a:cxnLst/>
            <a:rect l="0" t="0" r="0" b="0"/>
            <a:pathLst>
              <a:path w="517923" h="267891">
                <a:moveTo>
                  <a:pt x="0" y="151804"/>
                </a:move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33945"/>
                </a:lnTo>
                <a:lnTo>
                  <a:pt x="44648" y="125015"/>
                </a:lnTo>
                <a:lnTo>
                  <a:pt x="71437" y="116086"/>
                </a:lnTo>
                <a:lnTo>
                  <a:pt x="98226" y="107156"/>
                </a:lnTo>
                <a:lnTo>
                  <a:pt x="125016" y="9822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60734" y="5357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42875" y="26789"/>
                </a:lnTo>
                <a:lnTo>
                  <a:pt x="125016" y="35718"/>
                </a:lnTo>
                <a:lnTo>
                  <a:pt x="107156" y="53578"/>
                </a:lnTo>
                <a:lnTo>
                  <a:pt x="89297" y="80367"/>
                </a:lnTo>
                <a:lnTo>
                  <a:pt x="71437" y="116086"/>
                </a:lnTo>
                <a:lnTo>
                  <a:pt x="62508" y="142875"/>
                </a:lnTo>
                <a:lnTo>
                  <a:pt x="62508" y="178593"/>
                </a:lnTo>
                <a:lnTo>
                  <a:pt x="71437" y="205383"/>
                </a:lnTo>
                <a:lnTo>
                  <a:pt x="89297" y="223242"/>
                </a:lnTo>
                <a:lnTo>
                  <a:pt x="107156" y="223242"/>
                </a:lnTo>
                <a:lnTo>
                  <a:pt x="142875" y="214312"/>
                </a:lnTo>
                <a:lnTo>
                  <a:pt x="169664" y="196453"/>
                </a:lnTo>
                <a:lnTo>
                  <a:pt x="205383" y="169664"/>
                </a:lnTo>
                <a:lnTo>
                  <a:pt x="232172" y="133945"/>
                </a:lnTo>
                <a:lnTo>
                  <a:pt x="258961" y="98226"/>
                </a:lnTo>
                <a:lnTo>
                  <a:pt x="276820" y="62508"/>
                </a:lnTo>
                <a:lnTo>
                  <a:pt x="294680" y="35718"/>
                </a:lnTo>
                <a:lnTo>
                  <a:pt x="312539" y="17859"/>
                </a:lnTo>
                <a:lnTo>
                  <a:pt x="321469" y="8929"/>
                </a:lnTo>
                <a:lnTo>
                  <a:pt x="330398" y="17859"/>
                </a:lnTo>
                <a:lnTo>
                  <a:pt x="330398" y="44648"/>
                </a:lnTo>
                <a:lnTo>
                  <a:pt x="339328" y="80367"/>
                </a:lnTo>
                <a:lnTo>
                  <a:pt x="339328" y="125015"/>
                </a:lnTo>
                <a:lnTo>
                  <a:pt x="339328" y="169664"/>
                </a:lnTo>
                <a:lnTo>
                  <a:pt x="339328" y="214312"/>
                </a:lnTo>
                <a:lnTo>
                  <a:pt x="339328" y="241101"/>
                </a:lnTo>
                <a:lnTo>
                  <a:pt x="339328" y="267890"/>
                </a:lnTo>
                <a:lnTo>
                  <a:pt x="339328" y="267890"/>
                </a:lnTo>
                <a:lnTo>
                  <a:pt x="339328" y="267890"/>
                </a:lnTo>
                <a:lnTo>
                  <a:pt x="339328" y="250031"/>
                </a:lnTo>
                <a:lnTo>
                  <a:pt x="339328" y="223242"/>
                </a:lnTo>
                <a:lnTo>
                  <a:pt x="348258" y="187523"/>
                </a:lnTo>
                <a:lnTo>
                  <a:pt x="357187" y="151804"/>
                </a:lnTo>
                <a:lnTo>
                  <a:pt x="375047" y="107156"/>
                </a:lnTo>
                <a:lnTo>
                  <a:pt x="401836" y="71437"/>
                </a:lnTo>
                <a:lnTo>
                  <a:pt x="419695" y="53578"/>
                </a:lnTo>
                <a:lnTo>
                  <a:pt x="455414" y="35718"/>
                </a:lnTo>
                <a:lnTo>
                  <a:pt x="482203" y="26789"/>
                </a:lnTo>
                <a:lnTo>
                  <a:pt x="500062" y="8929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795617" y="3303984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42875" y="0"/>
                </a:moveTo>
                <a:lnTo>
                  <a:pt x="133946" y="0"/>
                </a:lnTo>
                <a:lnTo>
                  <a:pt x="116086" y="8930"/>
                </a:lnTo>
                <a:lnTo>
                  <a:pt x="98227" y="17859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98227"/>
                </a:lnTo>
                <a:lnTo>
                  <a:pt x="71438" y="107156"/>
                </a:lnTo>
                <a:lnTo>
                  <a:pt x="89297" y="116086"/>
                </a:lnTo>
                <a:lnTo>
                  <a:pt x="107156" y="125016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33946" y="169664"/>
                </a:lnTo>
                <a:lnTo>
                  <a:pt x="125016" y="178594"/>
                </a:lnTo>
                <a:lnTo>
                  <a:pt x="98227" y="196453"/>
                </a:lnTo>
                <a:lnTo>
                  <a:pt x="80367" y="214312"/>
                </a:lnTo>
                <a:lnTo>
                  <a:pt x="53578" y="223242"/>
                </a:lnTo>
                <a:lnTo>
                  <a:pt x="26789" y="232172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8063508" y="3580804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35719" y="26789"/>
                </a:moveTo>
                <a:lnTo>
                  <a:pt x="35719" y="26789"/>
                </a:lnTo>
                <a:lnTo>
                  <a:pt x="44648" y="35719"/>
                </a:lnTo>
                <a:lnTo>
                  <a:pt x="53578" y="44649"/>
                </a:lnTo>
                <a:lnTo>
                  <a:pt x="44648" y="44649"/>
                </a:lnTo>
                <a:lnTo>
                  <a:pt x="35719" y="35719"/>
                </a:lnTo>
                <a:lnTo>
                  <a:pt x="1785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08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3778"/>
            <a:ext cx="7924800" cy="524502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035969" y="2312789"/>
            <a:ext cx="303610" cy="544712"/>
          </a:xfrm>
          <a:custGeom>
            <a:avLst/>
            <a:gdLst/>
            <a:ahLst/>
            <a:cxnLst/>
            <a:rect l="0" t="0" r="0" b="0"/>
            <a:pathLst>
              <a:path w="303610" h="544712">
                <a:moveTo>
                  <a:pt x="303609" y="8930"/>
                </a:moveTo>
                <a:lnTo>
                  <a:pt x="303609" y="8930"/>
                </a:lnTo>
                <a:lnTo>
                  <a:pt x="303609" y="8930"/>
                </a:lnTo>
                <a:lnTo>
                  <a:pt x="294679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0" y="8930"/>
                </a:lnTo>
                <a:lnTo>
                  <a:pt x="258961" y="26789"/>
                </a:lnTo>
                <a:lnTo>
                  <a:pt x="241101" y="44648"/>
                </a:lnTo>
                <a:lnTo>
                  <a:pt x="223242" y="62508"/>
                </a:lnTo>
                <a:lnTo>
                  <a:pt x="196453" y="89297"/>
                </a:lnTo>
                <a:lnTo>
                  <a:pt x="169664" y="116086"/>
                </a:lnTo>
                <a:lnTo>
                  <a:pt x="142875" y="142875"/>
                </a:lnTo>
                <a:lnTo>
                  <a:pt x="107156" y="169664"/>
                </a:lnTo>
                <a:lnTo>
                  <a:pt x="80367" y="196453"/>
                </a:lnTo>
                <a:lnTo>
                  <a:pt x="62508" y="223242"/>
                </a:lnTo>
                <a:lnTo>
                  <a:pt x="35719" y="250031"/>
                </a:lnTo>
                <a:lnTo>
                  <a:pt x="26789" y="276820"/>
                </a:lnTo>
                <a:lnTo>
                  <a:pt x="8929" y="303609"/>
                </a:lnTo>
                <a:lnTo>
                  <a:pt x="8929" y="330399"/>
                </a:lnTo>
                <a:lnTo>
                  <a:pt x="0" y="357188"/>
                </a:lnTo>
                <a:lnTo>
                  <a:pt x="8929" y="383977"/>
                </a:lnTo>
                <a:lnTo>
                  <a:pt x="8929" y="419695"/>
                </a:lnTo>
                <a:lnTo>
                  <a:pt x="17859" y="446484"/>
                </a:lnTo>
                <a:lnTo>
                  <a:pt x="26789" y="473274"/>
                </a:lnTo>
                <a:lnTo>
                  <a:pt x="35719" y="500062"/>
                </a:lnTo>
                <a:lnTo>
                  <a:pt x="35719" y="526851"/>
                </a:lnTo>
                <a:lnTo>
                  <a:pt x="35719" y="544711"/>
                </a:lnTo>
                <a:lnTo>
                  <a:pt x="35719" y="5447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946922" y="233064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955852" y="2348508"/>
            <a:ext cx="276821" cy="660797"/>
          </a:xfrm>
          <a:custGeom>
            <a:avLst/>
            <a:gdLst/>
            <a:ahLst/>
            <a:cxnLst/>
            <a:rect l="0" t="0" r="0" b="0"/>
            <a:pathLst>
              <a:path w="276821" h="660797">
                <a:moveTo>
                  <a:pt x="0" y="0"/>
                </a:moveTo>
                <a:lnTo>
                  <a:pt x="17859" y="8929"/>
                </a:lnTo>
                <a:lnTo>
                  <a:pt x="35718" y="17859"/>
                </a:lnTo>
                <a:lnTo>
                  <a:pt x="53578" y="35718"/>
                </a:lnTo>
                <a:lnTo>
                  <a:pt x="80367" y="53578"/>
                </a:lnTo>
                <a:lnTo>
                  <a:pt x="116086" y="71437"/>
                </a:lnTo>
                <a:lnTo>
                  <a:pt x="151804" y="89296"/>
                </a:lnTo>
                <a:lnTo>
                  <a:pt x="187523" y="98226"/>
                </a:lnTo>
                <a:lnTo>
                  <a:pt x="214312" y="107156"/>
                </a:lnTo>
                <a:lnTo>
                  <a:pt x="241101" y="125015"/>
                </a:lnTo>
                <a:lnTo>
                  <a:pt x="258961" y="133945"/>
                </a:lnTo>
                <a:lnTo>
                  <a:pt x="267890" y="151805"/>
                </a:lnTo>
                <a:lnTo>
                  <a:pt x="276820" y="187523"/>
                </a:lnTo>
                <a:lnTo>
                  <a:pt x="267890" y="232172"/>
                </a:lnTo>
                <a:lnTo>
                  <a:pt x="250031" y="294680"/>
                </a:lnTo>
                <a:lnTo>
                  <a:pt x="214312" y="366117"/>
                </a:lnTo>
                <a:lnTo>
                  <a:pt x="178593" y="437555"/>
                </a:lnTo>
                <a:lnTo>
                  <a:pt x="142875" y="517921"/>
                </a:lnTo>
                <a:lnTo>
                  <a:pt x="107156" y="580429"/>
                </a:lnTo>
                <a:lnTo>
                  <a:pt x="80367" y="625078"/>
                </a:lnTo>
                <a:lnTo>
                  <a:pt x="62507" y="660796"/>
                </a:lnTo>
                <a:lnTo>
                  <a:pt x="62507" y="6607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205508" y="29646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241227" y="2902148"/>
            <a:ext cx="580430" cy="53579"/>
          </a:xfrm>
          <a:custGeom>
            <a:avLst/>
            <a:gdLst/>
            <a:ahLst/>
            <a:cxnLst/>
            <a:rect l="0" t="0" r="0" b="0"/>
            <a:pathLst>
              <a:path w="580430" h="53579">
                <a:moveTo>
                  <a:pt x="0" y="53578"/>
                </a:moveTo>
                <a:lnTo>
                  <a:pt x="35718" y="44648"/>
                </a:lnTo>
                <a:lnTo>
                  <a:pt x="98226" y="35719"/>
                </a:lnTo>
                <a:lnTo>
                  <a:pt x="160734" y="26789"/>
                </a:lnTo>
                <a:lnTo>
                  <a:pt x="241101" y="17859"/>
                </a:lnTo>
                <a:lnTo>
                  <a:pt x="312539" y="8930"/>
                </a:lnTo>
                <a:lnTo>
                  <a:pt x="392906" y="0"/>
                </a:lnTo>
                <a:lnTo>
                  <a:pt x="473273" y="0"/>
                </a:lnTo>
                <a:lnTo>
                  <a:pt x="535781" y="0"/>
                </a:lnTo>
                <a:lnTo>
                  <a:pt x="580429" y="8930"/>
                </a:lnTo>
                <a:lnTo>
                  <a:pt x="58042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04109" y="2937867"/>
            <a:ext cx="1544837" cy="44649"/>
          </a:xfrm>
          <a:custGeom>
            <a:avLst/>
            <a:gdLst/>
            <a:ahLst/>
            <a:cxnLst/>
            <a:rect l="0" t="0" r="0" b="0"/>
            <a:pathLst>
              <a:path w="1544837" h="44649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35719"/>
                </a:lnTo>
                <a:lnTo>
                  <a:pt x="107157" y="35719"/>
                </a:lnTo>
                <a:lnTo>
                  <a:pt x="151805" y="35719"/>
                </a:lnTo>
                <a:lnTo>
                  <a:pt x="196454" y="26789"/>
                </a:lnTo>
                <a:lnTo>
                  <a:pt x="258961" y="26789"/>
                </a:lnTo>
                <a:lnTo>
                  <a:pt x="312539" y="26789"/>
                </a:lnTo>
                <a:lnTo>
                  <a:pt x="375047" y="26789"/>
                </a:lnTo>
                <a:lnTo>
                  <a:pt x="446485" y="26789"/>
                </a:lnTo>
                <a:lnTo>
                  <a:pt x="508993" y="26789"/>
                </a:lnTo>
                <a:lnTo>
                  <a:pt x="580430" y="17859"/>
                </a:lnTo>
                <a:lnTo>
                  <a:pt x="642938" y="8929"/>
                </a:lnTo>
                <a:lnTo>
                  <a:pt x="723305" y="8929"/>
                </a:lnTo>
                <a:lnTo>
                  <a:pt x="794743" y="0"/>
                </a:lnTo>
                <a:lnTo>
                  <a:pt x="866180" y="0"/>
                </a:lnTo>
                <a:lnTo>
                  <a:pt x="928688" y="0"/>
                </a:lnTo>
                <a:lnTo>
                  <a:pt x="991196" y="0"/>
                </a:lnTo>
                <a:lnTo>
                  <a:pt x="1035844" y="8929"/>
                </a:lnTo>
                <a:lnTo>
                  <a:pt x="1089422" y="8929"/>
                </a:lnTo>
                <a:lnTo>
                  <a:pt x="1125141" y="17859"/>
                </a:lnTo>
                <a:lnTo>
                  <a:pt x="1169789" y="17859"/>
                </a:lnTo>
                <a:lnTo>
                  <a:pt x="1205508" y="26789"/>
                </a:lnTo>
                <a:lnTo>
                  <a:pt x="1250157" y="35719"/>
                </a:lnTo>
                <a:lnTo>
                  <a:pt x="1294805" y="44648"/>
                </a:lnTo>
                <a:lnTo>
                  <a:pt x="1348383" y="44648"/>
                </a:lnTo>
                <a:lnTo>
                  <a:pt x="1401961" y="44648"/>
                </a:lnTo>
                <a:lnTo>
                  <a:pt x="1446610" y="35719"/>
                </a:lnTo>
                <a:lnTo>
                  <a:pt x="1491258" y="26789"/>
                </a:lnTo>
                <a:lnTo>
                  <a:pt x="1518047" y="17859"/>
                </a:lnTo>
                <a:lnTo>
                  <a:pt x="1544836" y="8929"/>
                </a:lnTo>
                <a:lnTo>
                  <a:pt x="154483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56102" y="2384226"/>
            <a:ext cx="223243" cy="642939"/>
          </a:xfrm>
          <a:custGeom>
            <a:avLst/>
            <a:gdLst/>
            <a:ahLst/>
            <a:cxnLst/>
            <a:rect l="0" t="0" r="0" b="0"/>
            <a:pathLst>
              <a:path w="223243" h="642939">
                <a:moveTo>
                  <a:pt x="178593" y="17860"/>
                </a:moveTo>
                <a:lnTo>
                  <a:pt x="178593" y="1786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0734" y="17860"/>
                </a:lnTo>
                <a:lnTo>
                  <a:pt x="160734" y="26789"/>
                </a:lnTo>
                <a:lnTo>
                  <a:pt x="151804" y="26789"/>
                </a:lnTo>
                <a:lnTo>
                  <a:pt x="142875" y="35719"/>
                </a:lnTo>
                <a:lnTo>
                  <a:pt x="125015" y="53578"/>
                </a:lnTo>
                <a:lnTo>
                  <a:pt x="107156" y="71438"/>
                </a:lnTo>
                <a:lnTo>
                  <a:pt x="80367" y="107157"/>
                </a:lnTo>
                <a:lnTo>
                  <a:pt x="62507" y="142876"/>
                </a:lnTo>
                <a:lnTo>
                  <a:pt x="35718" y="196454"/>
                </a:lnTo>
                <a:lnTo>
                  <a:pt x="8929" y="241102"/>
                </a:lnTo>
                <a:lnTo>
                  <a:pt x="0" y="294680"/>
                </a:lnTo>
                <a:lnTo>
                  <a:pt x="0" y="330399"/>
                </a:lnTo>
                <a:lnTo>
                  <a:pt x="17859" y="348258"/>
                </a:lnTo>
                <a:lnTo>
                  <a:pt x="53578" y="366118"/>
                </a:lnTo>
                <a:lnTo>
                  <a:pt x="98226" y="375047"/>
                </a:lnTo>
                <a:lnTo>
                  <a:pt x="142875" y="375047"/>
                </a:lnTo>
                <a:lnTo>
                  <a:pt x="178593" y="383977"/>
                </a:lnTo>
                <a:lnTo>
                  <a:pt x="205382" y="401837"/>
                </a:lnTo>
                <a:lnTo>
                  <a:pt x="223242" y="446485"/>
                </a:lnTo>
                <a:lnTo>
                  <a:pt x="223242" y="508992"/>
                </a:lnTo>
                <a:lnTo>
                  <a:pt x="223242" y="580430"/>
                </a:lnTo>
                <a:lnTo>
                  <a:pt x="223242" y="642938"/>
                </a:lnTo>
                <a:lnTo>
                  <a:pt x="223242" y="6429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018859" y="3178968"/>
            <a:ext cx="383977" cy="419697"/>
          </a:xfrm>
          <a:custGeom>
            <a:avLst/>
            <a:gdLst/>
            <a:ahLst/>
            <a:cxnLst/>
            <a:rect l="0" t="0" r="0" b="0"/>
            <a:pathLst>
              <a:path w="383977" h="41969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26789"/>
                </a:lnTo>
                <a:lnTo>
                  <a:pt x="98227" y="35719"/>
                </a:lnTo>
                <a:lnTo>
                  <a:pt x="142875" y="44649"/>
                </a:lnTo>
                <a:lnTo>
                  <a:pt x="187523" y="62508"/>
                </a:lnTo>
                <a:lnTo>
                  <a:pt x="223242" y="71438"/>
                </a:lnTo>
                <a:lnTo>
                  <a:pt x="258961" y="89297"/>
                </a:lnTo>
                <a:lnTo>
                  <a:pt x="294679" y="98227"/>
                </a:lnTo>
                <a:lnTo>
                  <a:pt x="321468" y="116086"/>
                </a:lnTo>
                <a:lnTo>
                  <a:pt x="348257" y="133946"/>
                </a:lnTo>
                <a:lnTo>
                  <a:pt x="366117" y="151805"/>
                </a:lnTo>
                <a:lnTo>
                  <a:pt x="375046" y="169664"/>
                </a:lnTo>
                <a:lnTo>
                  <a:pt x="375046" y="196453"/>
                </a:lnTo>
                <a:lnTo>
                  <a:pt x="383976" y="214313"/>
                </a:lnTo>
                <a:lnTo>
                  <a:pt x="375046" y="232172"/>
                </a:lnTo>
                <a:lnTo>
                  <a:pt x="375046" y="258961"/>
                </a:lnTo>
                <a:lnTo>
                  <a:pt x="366117" y="285750"/>
                </a:lnTo>
                <a:lnTo>
                  <a:pt x="348257" y="303610"/>
                </a:lnTo>
                <a:lnTo>
                  <a:pt x="330398" y="330399"/>
                </a:lnTo>
                <a:lnTo>
                  <a:pt x="312539" y="357188"/>
                </a:lnTo>
                <a:lnTo>
                  <a:pt x="285750" y="392907"/>
                </a:lnTo>
                <a:lnTo>
                  <a:pt x="267890" y="419696"/>
                </a:lnTo>
                <a:lnTo>
                  <a:pt x="267890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125141" y="4277320"/>
            <a:ext cx="1223368" cy="53579"/>
          </a:xfrm>
          <a:custGeom>
            <a:avLst/>
            <a:gdLst/>
            <a:ahLst/>
            <a:cxnLst/>
            <a:rect l="0" t="0" r="0" b="0"/>
            <a:pathLst>
              <a:path w="1223368" h="53579">
                <a:moveTo>
                  <a:pt x="17859" y="53578"/>
                </a:moveTo>
                <a:lnTo>
                  <a:pt x="17859" y="44648"/>
                </a:lnTo>
                <a:lnTo>
                  <a:pt x="17859" y="35719"/>
                </a:lnTo>
                <a:lnTo>
                  <a:pt x="8929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96453" y="26789"/>
                </a:lnTo>
                <a:lnTo>
                  <a:pt x="250031" y="26789"/>
                </a:lnTo>
                <a:lnTo>
                  <a:pt x="303609" y="17859"/>
                </a:lnTo>
                <a:lnTo>
                  <a:pt x="366117" y="17859"/>
                </a:lnTo>
                <a:lnTo>
                  <a:pt x="428625" y="17859"/>
                </a:lnTo>
                <a:lnTo>
                  <a:pt x="500062" y="8930"/>
                </a:lnTo>
                <a:lnTo>
                  <a:pt x="571500" y="8930"/>
                </a:lnTo>
                <a:lnTo>
                  <a:pt x="651867" y="8930"/>
                </a:lnTo>
                <a:lnTo>
                  <a:pt x="723304" y="8930"/>
                </a:lnTo>
                <a:lnTo>
                  <a:pt x="803672" y="8930"/>
                </a:lnTo>
                <a:lnTo>
                  <a:pt x="875109" y="0"/>
                </a:lnTo>
                <a:lnTo>
                  <a:pt x="946547" y="0"/>
                </a:lnTo>
                <a:lnTo>
                  <a:pt x="1009054" y="0"/>
                </a:lnTo>
                <a:lnTo>
                  <a:pt x="1071562" y="0"/>
                </a:lnTo>
                <a:lnTo>
                  <a:pt x="1116211" y="8930"/>
                </a:lnTo>
                <a:lnTo>
                  <a:pt x="1160859" y="8930"/>
                </a:lnTo>
                <a:lnTo>
                  <a:pt x="1187648" y="17859"/>
                </a:lnTo>
                <a:lnTo>
                  <a:pt x="1205507" y="17859"/>
                </a:lnTo>
                <a:lnTo>
                  <a:pt x="1223367" y="17859"/>
                </a:lnTo>
                <a:lnTo>
                  <a:pt x="1223367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393156" y="3759398"/>
            <a:ext cx="348259" cy="625079"/>
          </a:xfrm>
          <a:custGeom>
            <a:avLst/>
            <a:gdLst/>
            <a:ahLst/>
            <a:cxnLst/>
            <a:rect l="0" t="0" r="0" b="0"/>
            <a:pathLst>
              <a:path w="348259" h="625079">
                <a:moveTo>
                  <a:pt x="98227" y="8930"/>
                </a:move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107157" y="53578"/>
                </a:lnTo>
                <a:lnTo>
                  <a:pt x="107157" y="89297"/>
                </a:lnTo>
                <a:lnTo>
                  <a:pt x="98227" y="133945"/>
                </a:lnTo>
                <a:lnTo>
                  <a:pt x="80367" y="178594"/>
                </a:lnTo>
                <a:lnTo>
                  <a:pt x="62508" y="223242"/>
                </a:lnTo>
                <a:lnTo>
                  <a:pt x="44649" y="267891"/>
                </a:lnTo>
                <a:lnTo>
                  <a:pt x="26789" y="294680"/>
                </a:lnTo>
                <a:lnTo>
                  <a:pt x="8930" y="312539"/>
                </a:lnTo>
                <a:lnTo>
                  <a:pt x="0" y="321469"/>
                </a:lnTo>
                <a:lnTo>
                  <a:pt x="8930" y="330398"/>
                </a:lnTo>
                <a:lnTo>
                  <a:pt x="26789" y="348258"/>
                </a:lnTo>
                <a:lnTo>
                  <a:pt x="62508" y="366117"/>
                </a:lnTo>
                <a:lnTo>
                  <a:pt x="125016" y="401836"/>
                </a:lnTo>
                <a:lnTo>
                  <a:pt x="187524" y="446484"/>
                </a:lnTo>
                <a:lnTo>
                  <a:pt x="258961" y="508992"/>
                </a:lnTo>
                <a:lnTo>
                  <a:pt x="312539" y="580430"/>
                </a:lnTo>
                <a:lnTo>
                  <a:pt x="348258" y="625078"/>
                </a:lnTo>
                <a:lnTo>
                  <a:pt x="348258" y="6250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384227" y="4464843"/>
            <a:ext cx="357188" cy="517924"/>
          </a:xfrm>
          <a:custGeom>
            <a:avLst/>
            <a:gdLst/>
            <a:ahLst/>
            <a:cxnLst/>
            <a:rect l="0" t="0" r="0" b="0"/>
            <a:pathLst>
              <a:path w="357188" h="517924">
                <a:moveTo>
                  <a:pt x="8929" y="1786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71438"/>
                </a:lnTo>
                <a:lnTo>
                  <a:pt x="26789" y="98227"/>
                </a:lnTo>
                <a:lnTo>
                  <a:pt x="44648" y="125016"/>
                </a:lnTo>
                <a:lnTo>
                  <a:pt x="71437" y="142875"/>
                </a:lnTo>
                <a:lnTo>
                  <a:pt x="98226" y="169664"/>
                </a:lnTo>
                <a:lnTo>
                  <a:pt x="125015" y="178594"/>
                </a:lnTo>
                <a:lnTo>
                  <a:pt x="160734" y="196453"/>
                </a:lnTo>
                <a:lnTo>
                  <a:pt x="205382" y="205383"/>
                </a:lnTo>
                <a:lnTo>
                  <a:pt x="241101" y="223243"/>
                </a:lnTo>
                <a:lnTo>
                  <a:pt x="276820" y="241102"/>
                </a:lnTo>
                <a:lnTo>
                  <a:pt x="303609" y="250032"/>
                </a:lnTo>
                <a:lnTo>
                  <a:pt x="330398" y="276821"/>
                </a:lnTo>
                <a:lnTo>
                  <a:pt x="348257" y="294680"/>
                </a:lnTo>
                <a:lnTo>
                  <a:pt x="357187" y="312539"/>
                </a:lnTo>
                <a:lnTo>
                  <a:pt x="357187" y="330399"/>
                </a:lnTo>
                <a:lnTo>
                  <a:pt x="348257" y="357188"/>
                </a:lnTo>
                <a:lnTo>
                  <a:pt x="321468" y="383977"/>
                </a:lnTo>
                <a:lnTo>
                  <a:pt x="267890" y="428626"/>
                </a:lnTo>
                <a:lnTo>
                  <a:pt x="214312" y="464345"/>
                </a:lnTo>
                <a:lnTo>
                  <a:pt x="169664" y="500063"/>
                </a:lnTo>
                <a:lnTo>
                  <a:pt x="133945" y="517923"/>
                </a:lnTo>
                <a:lnTo>
                  <a:pt x="133945" y="5179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670352" y="875109"/>
            <a:ext cx="1848446" cy="660798"/>
          </a:xfrm>
          <a:custGeom>
            <a:avLst/>
            <a:gdLst/>
            <a:ahLst/>
            <a:cxnLst/>
            <a:rect l="0" t="0" r="0" b="0"/>
            <a:pathLst>
              <a:path w="1848446" h="660798">
                <a:moveTo>
                  <a:pt x="1839515" y="660797"/>
                </a:moveTo>
                <a:lnTo>
                  <a:pt x="1839515" y="651867"/>
                </a:lnTo>
                <a:lnTo>
                  <a:pt x="1848445" y="642938"/>
                </a:lnTo>
                <a:lnTo>
                  <a:pt x="1848445" y="625078"/>
                </a:lnTo>
                <a:lnTo>
                  <a:pt x="1839515" y="607219"/>
                </a:lnTo>
                <a:lnTo>
                  <a:pt x="1830586" y="589360"/>
                </a:lnTo>
                <a:lnTo>
                  <a:pt x="1821656" y="571500"/>
                </a:lnTo>
                <a:lnTo>
                  <a:pt x="1794867" y="544711"/>
                </a:lnTo>
                <a:lnTo>
                  <a:pt x="1768078" y="517922"/>
                </a:lnTo>
                <a:lnTo>
                  <a:pt x="1723429" y="482204"/>
                </a:lnTo>
                <a:lnTo>
                  <a:pt x="1669851" y="455414"/>
                </a:lnTo>
                <a:lnTo>
                  <a:pt x="1607343" y="419696"/>
                </a:lnTo>
                <a:lnTo>
                  <a:pt x="1526976" y="383977"/>
                </a:lnTo>
                <a:lnTo>
                  <a:pt x="1437679" y="348258"/>
                </a:lnTo>
                <a:lnTo>
                  <a:pt x="1330523" y="312539"/>
                </a:lnTo>
                <a:lnTo>
                  <a:pt x="1223367" y="276821"/>
                </a:lnTo>
                <a:lnTo>
                  <a:pt x="1098351" y="241102"/>
                </a:lnTo>
                <a:lnTo>
                  <a:pt x="964406" y="205383"/>
                </a:lnTo>
                <a:lnTo>
                  <a:pt x="812601" y="169664"/>
                </a:lnTo>
                <a:lnTo>
                  <a:pt x="660796" y="133946"/>
                </a:lnTo>
                <a:lnTo>
                  <a:pt x="500062" y="98227"/>
                </a:lnTo>
                <a:lnTo>
                  <a:pt x="339328" y="62508"/>
                </a:lnTo>
                <a:lnTo>
                  <a:pt x="169664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071688" y="741164"/>
            <a:ext cx="5741790" cy="1571626"/>
          </a:xfrm>
          <a:custGeom>
            <a:avLst/>
            <a:gdLst/>
            <a:ahLst/>
            <a:cxnLst/>
            <a:rect l="0" t="0" r="0" b="0"/>
            <a:pathLst>
              <a:path w="5741790" h="1571626">
                <a:moveTo>
                  <a:pt x="3241476" y="71437"/>
                </a:moveTo>
                <a:lnTo>
                  <a:pt x="3045023" y="44648"/>
                </a:lnTo>
                <a:lnTo>
                  <a:pt x="2857500" y="26789"/>
                </a:lnTo>
                <a:lnTo>
                  <a:pt x="2669976" y="8930"/>
                </a:lnTo>
                <a:lnTo>
                  <a:pt x="2473523" y="0"/>
                </a:lnTo>
                <a:lnTo>
                  <a:pt x="2286000" y="0"/>
                </a:lnTo>
                <a:lnTo>
                  <a:pt x="2098476" y="8930"/>
                </a:lnTo>
                <a:lnTo>
                  <a:pt x="1910953" y="26789"/>
                </a:lnTo>
                <a:lnTo>
                  <a:pt x="1723429" y="44648"/>
                </a:lnTo>
                <a:lnTo>
                  <a:pt x="1544835" y="62508"/>
                </a:lnTo>
                <a:lnTo>
                  <a:pt x="1375171" y="98227"/>
                </a:lnTo>
                <a:lnTo>
                  <a:pt x="1205507" y="133945"/>
                </a:lnTo>
                <a:lnTo>
                  <a:pt x="1035843" y="178594"/>
                </a:lnTo>
                <a:lnTo>
                  <a:pt x="884039" y="223242"/>
                </a:lnTo>
                <a:lnTo>
                  <a:pt x="741164" y="276820"/>
                </a:lnTo>
                <a:lnTo>
                  <a:pt x="598289" y="339328"/>
                </a:lnTo>
                <a:lnTo>
                  <a:pt x="473273" y="401836"/>
                </a:lnTo>
                <a:lnTo>
                  <a:pt x="366117" y="464344"/>
                </a:lnTo>
                <a:lnTo>
                  <a:pt x="276820" y="526852"/>
                </a:lnTo>
                <a:lnTo>
                  <a:pt x="196453" y="598289"/>
                </a:lnTo>
                <a:lnTo>
                  <a:pt x="125015" y="660797"/>
                </a:lnTo>
                <a:lnTo>
                  <a:pt x="80367" y="732234"/>
                </a:lnTo>
                <a:lnTo>
                  <a:pt x="35718" y="803672"/>
                </a:lnTo>
                <a:lnTo>
                  <a:pt x="8929" y="875109"/>
                </a:lnTo>
                <a:lnTo>
                  <a:pt x="0" y="946547"/>
                </a:lnTo>
                <a:lnTo>
                  <a:pt x="8929" y="1017984"/>
                </a:lnTo>
                <a:lnTo>
                  <a:pt x="35718" y="1080492"/>
                </a:lnTo>
                <a:lnTo>
                  <a:pt x="71437" y="1143000"/>
                </a:lnTo>
                <a:lnTo>
                  <a:pt x="125015" y="1196578"/>
                </a:lnTo>
                <a:lnTo>
                  <a:pt x="196453" y="1250156"/>
                </a:lnTo>
                <a:lnTo>
                  <a:pt x="285750" y="1294805"/>
                </a:lnTo>
                <a:lnTo>
                  <a:pt x="392906" y="1339453"/>
                </a:lnTo>
                <a:lnTo>
                  <a:pt x="517921" y="1375172"/>
                </a:lnTo>
                <a:lnTo>
                  <a:pt x="651867" y="1410890"/>
                </a:lnTo>
                <a:lnTo>
                  <a:pt x="803671" y="1437680"/>
                </a:lnTo>
                <a:lnTo>
                  <a:pt x="955476" y="1464469"/>
                </a:lnTo>
                <a:lnTo>
                  <a:pt x="1116210" y="1491258"/>
                </a:lnTo>
                <a:lnTo>
                  <a:pt x="1285875" y="1509117"/>
                </a:lnTo>
                <a:lnTo>
                  <a:pt x="1455539" y="1535906"/>
                </a:lnTo>
                <a:lnTo>
                  <a:pt x="1634132" y="1544836"/>
                </a:lnTo>
                <a:lnTo>
                  <a:pt x="1821656" y="1562695"/>
                </a:lnTo>
                <a:lnTo>
                  <a:pt x="2009179" y="1571625"/>
                </a:lnTo>
                <a:lnTo>
                  <a:pt x="2214562" y="1571625"/>
                </a:lnTo>
                <a:lnTo>
                  <a:pt x="2419945" y="1571625"/>
                </a:lnTo>
                <a:lnTo>
                  <a:pt x="2634257" y="1562695"/>
                </a:lnTo>
                <a:lnTo>
                  <a:pt x="2857500" y="1544836"/>
                </a:lnTo>
                <a:lnTo>
                  <a:pt x="3080742" y="1535906"/>
                </a:lnTo>
                <a:lnTo>
                  <a:pt x="3303984" y="1509117"/>
                </a:lnTo>
                <a:lnTo>
                  <a:pt x="3527226" y="1491258"/>
                </a:lnTo>
                <a:lnTo>
                  <a:pt x="3741539" y="1473398"/>
                </a:lnTo>
                <a:lnTo>
                  <a:pt x="3955851" y="1455539"/>
                </a:lnTo>
                <a:lnTo>
                  <a:pt x="4161234" y="1446609"/>
                </a:lnTo>
                <a:lnTo>
                  <a:pt x="4366617" y="1428750"/>
                </a:lnTo>
                <a:lnTo>
                  <a:pt x="4554140" y="1419820"/>
                </a:lnTo>
                <a:lnTo>
                  <a:pt x="4741664" y="1410890"/>
                </a:lnTo>
                <a:lnTo>
                  <a:pt x="4911328" y="1393031"/>
                </a:lnTo>
                <a:lnTo>
                  <a:pt x="5080992" y="1375172"/>
                </a:lnTo>
                <a:lnTo>
                  <a:pt x="5223867" y="1357312"/>
                </a:lnTo>
                <a:lnTo>
                  <a:pt x="5357812" y="1330523"/>
                </a:lnTo>
                <a:lnTo>
                  <a:pt x="5464968" y="1294805"/>
                </a:lnTo>
                <a:lnTo>
                  <a:pt x="5563195" y="1268015"/>
                </a:lnTo>
                <a:lnTo>
                  <a:pt x="5625703" y="1223367"/>
                </a:lnTo>
                <a:lnTo>
                  <a:pt x="5679281" y="1178719"/>
                </a:lnTo>
                <a:lnTo>
                  <a:pt x="5715000" y="1134070"/>
                </a:lnTo>
                <a:lnTo>
                  <a:pt x="5741789" y="1080492"/>
                </a:lnTo>
                <a:lnTo>
                  <a:pt x="5741789" y="1017984"/>
                </a:lnTo>
                <a:lnTo>
                  <a:pt x="5723929" y="955476"/>
                </a:lnTo>
                <a:lnTo>
                  <a:pt x="5688210" y="892969"/>
                </a:lnTo>
                <a:lnTo>
                  <a:pt x="5634632" y="830461"/>
                </a:lnTo>
                <a:lnTo>
                  <a:pt x="5563195" y="759023"/>
                </a:lnTo>
                <a:lnTo>
                  <a:pt x="5464968" y="687586"/>
                </a:lnTo>
                <a:lnTo>
                  <a:pt x="5331023" y="625078"/>
                </a:lnTo>
                <a:lnTo>
                  <a:pt x="5179218" y="553641"/>
                </a:lnTo>
                <a:lnTo>
                  <a:pt x="4991695" y="491133"/>
                </a:lnTo>
                <a:lnTo>
                  <a:pt x="4786312" y="419695"/>
                </a:lnTo>
                <a:lnTo>
                  <a:pt x="4545210" y="366117"/>
                </a:lnTo>
                <a:lnTo>
                  <a:pt x="4268390" y="321469"/>
                </a:lnTo>
                <a:lnTo>
                  <a:pt x="3973710" y="294680"/>
                </a:lnTo>
                <a:lnTo>
                  <a:pt x="3652242" y="276820"/>
                </a:lnTo>
                <a:lnTo>
                  <a:pt x="3321843" y="285750"/>
                </a:lnTo>
                <a:lnTo>
                  <a:pt x="3000375" y="303609"/>
                </a:lnTo>
                <a:lnTo>
                  <a:pt x="3000375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89797" y="1080492"/>
            <a:ext cx="62509" cy="312540"/>
          </a:xfrm>
          <a:custGeom>
            <a:avLst/>
            <a:gdLst/>
            <a:ahLst/>
            <a:cxnLst/>
            <a:rect l="0" t="0" r="0" b="0"/>
            <a:pathLst>
              <a:path w="62509" h="312540">
                <a:moveTo>
                  <a:pt x="62508" y="0"/>
                </a:moveTo>
                <a:lnTo>
                  <a:pt x="53578" y="17859"/>
                </a:lnTo>
                <a:lnTo>
                  <a:pt x="53578" y="35719"/>
                </a:lnTo>
                <a:lnTo>
                  <a:pt x="44648" y="71438"/>
                </a:lnTo>
                <a:lnTo>
                  <a:pt x="35719" y="107156"/>
                </a:lnTo>
                <a:lnTo>
                  <a:pt x="35719" y="151805"/>
                </a:lnTo>
                <a:lnTo>
                  <a:pt x="35719" y="187524"/>
                </a:lnTo>
                <a:lnTo>
                  <a:pt x="35719" y="232172"/>
                </a:lnTo>
                <a:lnTo>
                  <a:pt x="44648" y="258961"/>
                </a:lnTo>
                <a:lnTo>
                  <a:pt x="44648" y="285750"/>
                </a:lnTo>
                <a:lnTo>
                  <a:pt x="44648" y="303610"/>
                </a:lnTo>
                <a:lnTo>
                  <a:pt x="44648" y="312539"/>
                </a:lnTo>
                <a:lnTo>
                  <a:pt x="26789" y="312539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527227" y="901898"/>
            <a:ext cx="982266" cy="258962"/>
          </a:xfrm>
          <a:custGeom>
            <a:avLst/>
            <a:gdLst/>
            <a:ahLst/>
            <a:cxnLst/>
            <a:rect l="0" t="0" r="0" b="0"/>
            <a:pathLst>
              <a:path w="982266" h="258962">
                <a:moveTo>
                  <a:pt x="17859" y="258961"/>
                </a:moveTo>
                <a:lnTo>
                  <a:pt x="8929" y="250032"/>
                </a:lnTo>
                <a:lnTo>
                  <a:pt x="0" y="232172"/>
                </a:lnTo>
                <a:lnTo>
                  <a:pt x="0" y="205383"/>
                </a:lnTo>
                <a:lnTo>
                  <a:pt x="8929" y="187524"/>
                </a:lnTo>
                <a:lnTo>
                  <a:pt x="26789" y="160735"/>
                </a:lnTo>
                <a:lnTo>
                  <a:pt x="80367" y="133946"/>
                </a:lnTo>
                <a:lnTo>
                  <a:pt x="151804" y="107157"/>
                </a:lnTo>
                <a:lnTo>
                  <a:pt x="258961" y="71438"/>
                </a:lnTo>
                <a:lnTo>
                  <a:pt x="375046" y="44649"/>
                </a:lnTo>
                <a:lnTo>
                  <a:pt x="491132" y="26789"/>
                </a:lnTo>
                <a:lnTo>
                  <a:pt x="589359" y="8930"/>
                </a:lnTo>
                <a:lnTo>
                  <a:pt x="687586" y="0"/>
                </a:lnTo>
                <a:lnTo>
                  <a:pt x="759023" y="0"/>
                </a:lnTo>
                <a:lnTo>
                  <a:pt x="830461" y="0"/>
                </a:lnTo>
                <a:lnTo>
                  <a:pt x="892968" y="8930"/>
                </a:lnTo>
                <a:lnTo>
                  <a:pt x="946546" y="8930"/>
                </a:lnTo>
                <a:lnTo>
                  <a:pt x="982265" y="17860"/>
                </a:lnTo>
                <a:lnTo>
                  <a:pt x="982265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357688" y="1143000"/>
            <a:ext cx="44649" cy="169665"/>
          </a:xfrm>
          <a:custGeom>
            <a:avLst/>
            <a:gdLst/>
            <a:ahLst/>
            <a:cxnLst/>
            <a:rect l="0" t="0" r="0" b="0"/>
            <a:pathLst>
              <a:path w="44649" h="16966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8" y="169664"/>
                </a:lnTo>
                <a:lnTo>
                  <a:pt x="44648" y="160734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464844" y="77688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80367"/>
                </a:moveTo>
                <a:lnTo>
                  <a:pt x="0" y="71437"/>
                </a:lnTo>
                <a:lnTo>
                  <a:pt x="8929" y="71437"/>
                </a:lnTo>
                <a:lnTo>
                  <a:pt x="26789" y="53578"/>
                </a:lnTo>
                <a:lnTo>
                  <a:pt x="35719" y="35718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670227" y="857250"/>
            <a:ext cx="44649" cy="508993"/>
          </a:xfrm>
          <a:custGeom>
            <a:avLst/>
            <a:gdLst/>
            <a:ahLst/>
            <a:cxnLst/>
            <a:rect l="0" t="0" r="0" b="0"/>
            <a:pathLst>
              <a:path w="44649" h="50899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62508"/>
                </a:lnTo>
                <a:lnTo>
                  <a:pt x="17859" y="107156"/>
                </a:lnTo>
                <a:lnTo>
                  <a:pt x="17859" y="160734"/>
                </a:lnTo>
                <a:lnTo>
                  <a:pt x="8929" y="214312"/>
                </a:lnTo>
                <a:lnTo>
                  <a:pt x="8929" y="276820"/>
                </a:lnTo>
                <a:lnTo>
                  <a:pt x="0" y="330398"/>
                </a:lnTo>
                <a:lnTo>
                  <a:pt x="0" y="383977"/>
                </a:lnTo>
                <a:lnTo>
                  <a:pt x="0" y="428625"/>
                </a:lnTo>
                <a:lnTo>
                  <a:pt x="8929" y="455414"/>
                </a:lnTo>
                <a:lnTo>
                  <a:pt x="8929" y="482203"/>
                </a:lnTo>
                <a:lnTo>
                  <a:pt x="17859" y="500063"/>
                </a:lnTo>
                <a:lnTo>
                  <a:pt x="17859" y="508992"/>
                </a:lnTo>
                <a:lnTo>
                  <a:pt x="26789" y="508992"/>
                </a:lnTo>
                <a:lnTo>
                  <a:pt x="35718" y="500063"/>
                </a:lnTo>
                <a:lnTo>
                  <a:pt x="44648" y="473273"/>
                </a:lnTo>
                <a:lnTo>
                  <a:pt x="44648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955977" y="83046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893469" y="839391"/>
            <a:ext cx="53579" cy="482204"/>
          </a:xfrm>
          <a:custGeom>
            <a:avLst/>
            <a:gdLst/>
            <a:ahLst/>
            <a:cxnLst/>
            <a:rect l="0" t="0" r="0" b="0"/>
            <a:pathLst>
              <a:path w="53579" h="482204">
                <a:moveTo>
                  <a:pt x="53578" y="0"/>
                </a:moveTo>
                <a:lnTo>
                  <a:pt x="44648" y="26789"/>
                </a:lnTo>
                <a:lnTo>
                  <a:pt x="35719" y="71437"/>
                </a:lnTo>
                <a:lnTo>
                  <a:pt x="26789" y="125015"/>
                </a:lnTo>
                <a:lnTo>
                  <a:pt x="17859" y="178593"/>
                </a:lnTo>
                <a:lnTo>
                  <a:pt x="0" y="241101"/>
                </a:lnTo>
                <a:lnTo>
                  <a:pt x="0" y="303609"/>
                </a:lnTo>
                <a:lnTo>
                  <a:pt x="0" y="357187"/>
                </a:lnTo>
                <a:lnTo>
                  <a:pt x="0" y="401836"/>
                </a:lnTo>
                <a:lnTo>
                  <a:pt x="0" y="437554"/>
                </a:lnTo>
                <a:lnTo>
                  <a:pt x="8929" y="464343"/>
                </a:lnTo>
                <a:lnTo>
                  <a:pt x="8929" y="473273"/>
                </a:lnTo>
                <a:lnTo>
                  <a:pt x="17859" y="482203"/>
                </a:lnTo>
                <a:lnTo>
                  <a:pt x="17859" y="473273"/>
                </a:lnTo>
                <a:lnTo>
                  <a:pt x="17859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438055" y="1026914"/>
            <a:ext cx="366118" cy="53579"/>
          </a:xfrm>
          <a:custGeom>
            <a:avLst/>
            <a:gdLst/>
            <a:ahLst/>
            <a:cxnLst/>
            <a:rect l="0" t="0" r="0" b="0"/>
            <a:pathLst>
              <a:path w="366118" h="53579">
                <a:moveTo>
                  <a:pt x="8929" y="53578"/>
                </a:moveTo>
                <a:lnTo>
                  <a:pt x="8929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26789" y="17859"/>
                </a:lnTo>
                <a:lnTo>
                  <a:pt x="62508" y="8930"/>
                </a:lnTo>
                <a:lnTo>
                  <a:pt x="116086" y="0"/>
                </a:lnTo>
                <a:lnTo>
                  <a:pt x="160734" y="0"/>
                </a:lnTo>
                <a:lnTo>
                  <a:pt x="223242" y="0"/>
                </a:lnTo>
                <a:lnTo>
                  <a:pt x="267890" y="0"/>
                </a:lnTo>
                <a:lnTo>
                  <a:pt x="312539" y="8930"/>
                </a:lnTo>
                <a:lnTo>
                  <a:pt x="339328" y="17859"/>
                </a:lnTo>
                <a:lnTo>
                  <a:pt x="357187" y="17859"/>
                </a:lnTo>
                <a:lnTo>
                  <a:pt x="366117" y="17859"/>
                </a:lnTo>
                <a:lnTo>
                  <a:pt x="366117" y="17859"/>
                </a:lnTo>
                <a:lnTo>
                  <a:pt x="366117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09555" y="1026914"/>
            <a:ext cx="366118" cy="241103"/>
          </a:xfrm>
          <a:custGeom>
            <a:avLst/>
            <a:gdLst/>
            <a:ahLst/>
            <a:cxnLst/>
            <a:rect l="0" t="0" r="0" b="0"/>
            <a:pathLst>
              <a:path w="366118" h="241103">
                <a:moveTo>
                  <a:pt x="8929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26789" y="116086"/>
                </a:lnTo>
                <a:lnTo>
                  <a:pt x="53578" y="107156"/>
                </a:lnTo>
                <a:lnTo>
                  <a:pt x="89297" y="98227"/>
                </a:lnTo>
                <a:lnTo>
                  <a:pt x="116086" y="89297"/>
                </a:lnTo>
                <a:lnTo>
                  <a:pt x="151804" y="80367"/>
                </a:lnTo>
                <a:lnTo>
                  <a:pt x="178593" y="71437"/>
                </a:lnTo>
                <a:lnTo>
                  <a:pt x="205383" y="53578"/>
                </a:lnTo>
                <a:lnTo>
                  <a:pt x="214312" y="44648"/>
                </a:lnTo>
                <a:lnTo>
                  <a:pt x="223242" y="26789"/>
                </a:lnTo>
                <a:lnTo>
                  <a:pt x="223242" y="17859"/>
                </a:lnTo>
                <a:lnTo>
                  <a:pt x="214312" y="0"/>
                </a:lnTo>
                <a:lnTo>
                  <a:pt x="196453" y="0"/>
                </a:lnTo>
                <a:lnTo>
                  <a:pt x="160734" y="8930"/>
                </a:lnTo>
                <a:lnTo>
                  <a:pt x="125015" y="26789"/>
                </a:lnTo>
                <a:lnTo>
                  <a:pt x="80367" y="62508"/>
                </a:lnTo>
                <a:lnTo>
                  <a:pt x="44648" y="98227"/>
                </a:lnTo>
                <a:lnTo>
                  <a:pt x="17859" y="142875"/>
                </a:lnTo>
                <a:lnTo>
                  <a:pt x="17859" y="178594"/>
                </a:lnTo>
                <a:lnTo>
                  <a:pt x="44648" y="205383"/>
                </a:lnTo>
                <a:lnTo>
                  <a:pt x="98226" y="232172"/>
                </a:lnTo>
                <a:lnTo>
                  <a:pt x="169664" y="241102"/>
                </a:lnTo>
                <a:lnTo>
                  <a:pt x="241101" y="232172"/>
                </a:lnTo>
                <a:lnTo>
                  <a:pt x="312539" y="214313"/>
                </a:lnTo>
                <a:lnTo>
                  <a:pt x="366117" y="160734"/>
                </a:lnTo>
                <a:lnTo>
                  <a:pt x="366117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61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Conversations among product owner (customer), developers and stake holders</a:t>
            </a:r>
          </a:p>
          <a:p>
            <a:r>
              <a:rPr lang="en-US" dirty="0" smtClean="0"/>
              <a:t>Conversations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written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revised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prioritized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estimated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During sprint planning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During design, implementation,  and testing</a:t>
            </a:r>
          </a:p>
          <a:p>
            <a:pPr marL="0" indent="0"/>
            <a:r>
              <a:rPr lang="en-US" dirty="0" smtClean="0"/>
              <a:t>Frequent conversations “enable a richer exchange of information”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2920008" y="2598539"/>
            <a:ext cx="17860" cy="71439"/>
          </a:xfrm>
          <a:custGeom>
            <a:avLst/>
            <a:gdLst/>
            <a:ahLst/>
            <a:cxnLst/>
            <a:rect l="0" t="0" r="0" b="0"/>
            <a:pathLst>
              <a:path w="17860" h="7143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973586" y="2411015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205383"/>
                </a:moveTo>
                <a:lnTo>
                  <a:pt x="44648" y="160735"/>
                </a:lnTo>
                <a:lnTo>
                  <a:pt x="107156" y="8929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30773" y="2384226"/>
            <a:ext cx="383978" cy="348259"/>
          </a:xfrm>
          <a:custGeom>
            <a:avLst/>
            <a:gdLst/>
            <a:ahLst/>
            <a:cxnLst/>
            <a:rect l="0" t="0" r="0" b="0"/>
            <a:pathLst>
              <a:path w="383978" h="348259">
                <a:moveTo>
                  <a:pt x="53579" y="107157"/>
                </a:moveTo>
                <a:lnTo>
                  <a:pt x="53579" y="107157"/>
                </a:lnTo>
                <a:lnTo>
                  <a:pt x="53579" y="107157"/>
                </a:lnTo>
                <a:lnTo>
                  <a:pt x="62508" y="107157"/>
                </a:lnTo>
                <a:lnTo>
                  <a:pt x="62508" y="116087"/>
                </a:lnTo>
                <a:lnTo>
                  <a:pt x="62508" y="125016"/>
                </a:lnTo>
                <a:lnTo>
                  <a:pt x="62508" y="151805"/>
                </a:lnTo>
                <a:lnTo>
                  <a:pt x="71438" y="178594"/>
                </a:lnTo>
                <a:lnTo>
                  <a:pt x="71438" y="205383"/>
                </a:lnTo>
                <a:lnTo>
                  <a:pt x="80368" y="232172"/>
                </a:lnTo>
                <a:lnTo>
                  <a:pt x="80368" y="258962"/>
                </a:lnTo>
                <a:lnTo>
                  <a:pt x="89297" y="276821"/>
                </a:lnTo>
                <a:lnTo>
                  <a:pt x="89297" y="294680"/>
                </a:lnTo>
                <a:lnTo>
                  <a:pt x="98227" y="303610"/>
                </a:lnTo>
                <a:lnTo>
                  <a:pt x="98227" y="312540"/>
                </a:lnTo>
                <a:lnTo>
                  <a:pt x="98227" y="312540"/>
                </a:lnTo>
                <a:lnTo>
                  <a:pt x="89297" y="303610"/>
                </a:lnTo>
                <a:lnTo>
                  <a:pt x="80368" y="285751"/>
                </a:lnTo>
                <a:lnTo>
                  <a:pt x="62508" y="258962"/>
                </a:lnTo>
                <a:lnTo>
                  <a:pt x="44649" y="223243"/>
                </a:lnTo>
                <a:lnTo>
                  <a:pt x="35719" y="187524"/>
                </a:lnTo>
                <a:lnTo>
                  <a:pt x="17860" y="151805"/>
                </a:lnTo>
                <a:lnTo>
                  <a:pt x="8930" y="125016"/>
                </a:lnTo>
                <a:lnTo>
                  <a:pt x="0" y="98227"/>
                </a:lnTo>
                <a:lnTo>
                  <a:pt x="8930" y="80368"/>
                </a:lnTo>
                <a:lnTo>
                  <a:pt x="17860" y="62508"/>
                </a:lnTo>
                <a:lnTo>
                  <a:pt x="35719" y="53578"/>
                </a:lnTo>
                <a:lnTo>
                  <a:pt x="71438" y="35719"/>
                </a:lnTo>
                <a:lnTo>
                  <a:pt x="107157" y="26789"/>
                </a:lnTo>
                <a:lnTo>
                  <a:pt x="151805" y="8930"/>
                </a:lnTo>
                <a:lnTo>
                  <a:pt x="205383" y="0"/>
                </a:lnTo>
                <a:lnTo>
                  <a:pt x="241102" y="0"/>
                </a:lnTo>
                <a:lnTo>
                  <a:pt x="267891" y="0"/>
                </a:lnTo>
                <a:lnTo>
                  <a:pt x="285750" y="8930"/>
                </a:lnTo>
                <a:lnTo>
                  <a:pt x="276821" y="35719"/>
                </a:lnTo>
                <a:lnTo>
                  <a:pt x="250032" y="62508"/>
                </a:lnTo>
                <a:lnTo>
                  <a:pt x="214313" y="98227"/>
                </a:lnTo>
                <a:lnTo>
                  <a:pt x="178594" y="133946"/>
                </a:lnTo>
                <a:lnTo>
                  <a:pt x="142875" y="160735"/>
                </a:lnTo>
                <a:lnTo>
                  <a:pt x="107157" y="178594"/>
                </a:lnTo>
                <a:lnTo>
                  <a:pt x="89297" y="187524"/>
                </a:lnTo>
                <a:lnTo>
                  <a:pt x="89297" y="178594"/>
                </a:lnTo>
                <a:lnTo>
                  <a:pt x="107157" y="160735"/>
                </a:lnTo>
                <a:lnTo>
                  <a:pt x="133946" y="142876"/>
                </a:lnTo>
                <a:lnTo>
                  <a:pt x="178594" y="125016"/>
                </a:lnTo>
                <a:lnTo>
                  <a:pt x="223243" y="116087"/>
                </a:lnTo>
                <a:lnTo>
                  <a:pt x="276821" y="107157"/>
                </a:lnTo>
                <a:lnTo>
                  <a:pt x="321469" y="107157"/>
                </a:lnTo>
                <a:lnTo>
                  <a:pt x="357188" y="116087"/>
                </a:lnTo>
                <a:lnTo>
                  <a:pt x="383977" y="133946"/>
                </a:lnTo>
                <a:lnTo>
                  <a:pt x="383977" y="160735"/>
                </a:lnTo>
                <a:lnTo>
                  <a:pt x="366118" y="196454"/>
                </a:lnTo>
                <a:lnTo>
                  <a:pt x="330399" y="232172"/>
                </a:lnTo>
                <a:lnTo>
                  <a:pt x="285750" y="267891"/>
                </a:lnTo>
                <a:lnTo>
                  <a:pt x="241102" y="303610"/>
                </a:lnTo>
                <a:lnTo>
                  <a:pt x="196454" y="330399"/>
                </a:lnTo>
                <a:lnTo>
                  <a:pt x="160735" y="348258"/>
                </a:lnTo>
                <a:lnTo>
                  <a:pt x="125016" y="339329"/>
                </a:lnTo>
                <a:lnTo>
                  <a:pt x="98227" y="330399"/>
                </a:lnTo>
                <a:lnTo>
                  <a:pt x="89297" y="303610"/>
                </a:lnTo>
                <a:lnTo>
                  <a:pt x="98227" y="285751"/>
                </a:lnTo>
                <a:lnTo>
                  <a:pt x="116086" y="258962"/>
                </a:lnTo>
                <a:lnTo>
                  <a:pt x="151805" y="232172"/>
                </a:lnTo>
                <a:lnTo>
                  <a:pt x="196454" y="205383"/>
                </a:lnTo>
                <a:lnTo>
                  <a:pt x="196454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30836" y="2428875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26789" y="0"/>
                </a:moveTo>
                <a:lnTo>
                  <a:pt x="17859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187523"/>
                </a:lnTo>
                <a:lnTo>
                  <a:pt x="35719" y="160734"/>
                </a:lnTo>
                <a:lnTo>
                  <a:pt x="35719" y="125016"/>
                </a:lnTo>
                <a:lnTo>
                  <a:pt x="35719" y="89297"/>
                </a:lnTo>
                <a:lnTo>
                  <a:pt x="53578" y="53578"/>
                </a:lnTo>
                <a:lnTo>
                  <a:pt x="62508" y="26789"/>
                </a:lnTo>
                <a:lnTo>
                  <a:pt x="80367" y="8929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892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09430" y="2375297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53578" y="0"/>
                </a:moveTo>
                <a:lnTo>
                  <a:pt x="53578" y="8929"/>
                </a:lnTo>
                <a:lnTo>
                  <a:pt x="53578" y="8929"/>
                </a:lnTo>
                <a:lnTo>
                  <a:pt x="44648" y="35718"/>
                </a:lnTo>
                <a:lnTo>
                  <a:pt x="35718" y="62507"/>
                </a:lnTo>
                <a:lnTo>
                  <a:pt x="17859" y="9822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8929" y="267891"/>
                </a:lnTo>
                <a:lnTo>
                  <a:pt x="17859" y="267891"/>
                </a:lnTo>
                <a:lnTo>
                  <a:pt x="35718" y="250031"/>
                </a:lnTo>
                <a:lnTo>
                  <a:pt x="53578" y="223242"/>
                </a:lnTo>
                <a:lnTo>
                  <a:pt x="71437" y="187523"/>
                </a:lnTo>
                <a:lnTo>
                  <a:pt x="98226" y="142875"/>
                </a:lnTo>
                <a:lnTo>
                  <a:pt x="116086" y="98226"/>
                </a:lnTo>
                <a:lnTo>
                  <a:pt x="133945" y="62507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33945" y="116086"/>
                </a:lnTo>
                <a:lnTo>
                  <a:pt x="133945" y="160734"/>
                </a:lnTo>
                <a:lnTo>
                  <a:pt x="125015" y="196453"/>
                </a:lnTo>
                <a:lnTo>
                  <a:pt x="125015" y="241101"/>
                </a:lnTo>
                <a:lnTo>
                  <a:pt x="125015" y="267891"/>
                </a:lnTo>
                <a:lnTo>
                  <a:pt x="133945" y="276820"/>
                </a:lnTo>
                <a:lnTo>
                  <a:pt x="151804" y="276820"/>
                </a:lnTo>
                <a:lnTo>
                  <a:pt x="160734" y="267891"/>
                </a:lnTo>
                <a:lnTo>
                  <a:pt x="178593" y="232172"/>
                </a:lnTo>
                <a:lnTo>
                  <a:pt x="196453" y="187523"/>
                </a:lnTo>
                <a:lnTo>
                  <a:pt x="223242" y="125016"/>
                </a:lnTo>
                <a:lnTo>
                  <a:pt x="223242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232672" y="2384226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62508" y="0"/>
                </a:moveTo>
                <a:lnTo>
                  <a:pt x="53578" y="8930"/>
                </a:lnTo>
                <a:lnTo>
                  <a:pt x="44648" y="35719"/>
                </a:lnTo>
                <a:lnTo>
                  <a:pt x="26789" y="71438"/>
                </a:lnTo>
                <a:lnTo>
                  <a:pt x="17859" y="107157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59" y="160735"/>
                </a:lnTo>
                <a:lnTo>
                  <a:pt x="35719" y="133946"/>
                </a:lnTo>
                <a:lnTo>
                  <a:pt x="44648" y="9822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188023" y="2205633"/>
            <a:ext cx="44650" cy="35719"/>
          </a:xfrm>
          <a:custGeom>
            <a:avLst/>
            <a:gdLst/>
            <a:ahLst/>
            <a:cxnLst/>
            <a:rect l="0" t="0" r="0" b="0"/>
            <a:pathLst>
              <a:path w="44650" h="35719">
                <a:moveTo>
                  <a:pt x="35719" y="35718"/>
                </a:moveTo>
                <a:lnTo>
                  <a:pt x="2679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57688" y="2384226"/>
            <a:ext cx="169665" cy="223244"/>
          </a:xfrm>
          <a:custGeom>
            <a:avLst/>
            <a:gdLst/>
            <a:ahLst/>
            <a:cxnLst/>
            <a:rect l="0" t="0" r="0" b="0"/>
            <a:pathLst>
              <a:path w="169665" h="223244">
                <a:moveTo>
                  <a:pt x="107156" y="0"/>
                </a:moveTo>
                <a:lnTo>
                  <a:pt x="107156" y="8930"/>
                </a:lnTo>
                <a:lnTo>
                  <a:pt x="89296" y="8930"/>
                </a:lnTo>
                <a:lnTo>
                  <a:pt x="80367" y="26789"/>
                </a:lnTo>
                <a:lnTo>
                  <a:pt x="62507" y="53578"/>
                </a:lnTo>
                <a:lnTo>
                  <a:pt x="35718" y="80368"/>
                </a:lnTo>
                <a:lnTo>
                  <a:pt x="17859" y="10715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29" y="196454"/>
                </a:lnTo>
                <a:lnTo>
                  <a:pt x="17859" y="196454"/>
                </a:lnTo>
                <a:lnTo>
                  <a:pt x="35718" y="178594"/>
                </a:lnTo>
                <a:lnTo>
                  <a:pt x="53578" y="151805"/>
                </a:lnTo>
                <a:lnTo>
                  <a:pt x="71437" y="116087"/>
                </a:lnTo>
                <a:lnTo>
                  <a:pt x="89296" y="80368"/>
                </a:lnTo>
                <a:lnTo>
                  <a:pt x="107156" y="44649"/>
                </a:lnTo>
                <a:lnTo>
                  <a:pt x="125015" y="17860"/>
                </a:lnTo>
                <a:lnTo>
                  <a:pt x="142875" y="8930"/>
                </a:lnTo>
                <a:lnTo>
                  <a:pt x="151804" y="26789"/>
                </a:lnTo>
                <a:lnTo>
                  <a:pt x="151804" y="53578"/>
                </a:lnTo>
                <a:lnTo>
                  <a:pt x="160734" y="98227"/>
                </a:lnTo>
                <a:lnTo>
                  <a:pt x="160734" y="133946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9664" y="223243"/>
                </a:lnTo>
                <a:lnTo>
                  <a:pt x="169664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61297" y="2268140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160734" y="26789"/>
                </a:moveTo>
                <a:lnTo>
                  <a:pt x="160734" y="17860"/>
                </a:lnTo>
                <a:lnTo>
                  <a:pt x="151805" y="1786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62508" y="44649"/>
                </a:lnTo>
                <a:lnTo>
                  <a:pt x="44648" y="62508"/>
                </a:lnTo>
                <a:lnTo>
                  <a:pt x="44648" y="98227"/>
                </a:lnTo>
                <a:lnTo>
                  <a:pt x="44648" y="125016"/>
                </a:lnTo>
                <a:lnTo>
                  <a:pt x="62508" y="142875"/>
                </a:lnTo>
                <a:lnTo>
                  <a:pt x="80367" y="169664"/>
                </a:lnTo>
                <a:lnTo>
                  <a:pt x="98226" y="187524"/>
                </a:lnTo>
                <a:lnTo>
                  <a:pt x="125016" y="196454"/>
                </a:lnTo>
                <a:lnTo>
                  <a:pt x="142875" y="214313"/>
                </a:lnTo>
                <a:lnTo>
                  <a:pt x="151805" y="232173"/>
                </a:lnTo>
                <a:lnTo>
                  <a:pt x="142875" y="250032"/>
                </a:lnTo>
                <a:lnTo>
                  <a:pt x="125016" y="267891"/>
                </a:lnTo>
                <a:lnTo>
                  <a:pt x="98226" y="294680"/>
                </a:lnTo>
                <a:lnTo>
                  <a:pt x="71437" y="312540"/>
                </a:lnTo>
                <a:lnTo>
                  <a:pt x="35719" y="321469"/>
                </a:lnTo>
                <a:lnTo>
                  <a:pt x="8930" y="321469"/>
                </a:lnTo>
                <a:lnTo>
                  <a:pt x="0" y="312540"/>
                </a:lnTo>
                <a:lnTo>
                  <a:pt x="0" y="285751"/>
                </a:lnTo>
                <a:lnTo>
                  <a:pt x="8930" y="258962"/>
                </a:lnTo>
                <a:lnTo>
                  <a:pt x="8930" y="2589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20258" y="2044898"/>
            <a:ext cx="151806" cy="562572"/>
          </a:xfrm>
          <a:custGeom>
            <a:avLst/>
            <a:gdLst/>
            <a:ahLst/>
            <a:cxnLst/>
            <a:rect l="0" t="0" r="0" b="0"/>
            <a:pathLst>
              <a:path w="151806" h="562572">
                <a:moveTo>
                  <a:pt x="151805" y="0"/>
                </a:moveTo>
                <a:lnTo>
                  <a:pt x="142875" y="8930"/>
                </a:lnTo>
                <a:lnTo>
                  <a:pt x="133945" y="26789"/>
                </a:lnTo>
                <a:lnTo>
                  <a:pt x="116086" y="53578"/>
                </a:lnTo>
                <a:lnTo>
                  <a:pt x="98226" y="98227"/>
                </a:lnTo>
                <a:lnTo>
                  <a:pt x="80367" y="160735"/>
                </a:lnTo>
                <a:lnTo>
                  <a:pt x="62508" y="232172"/>
                </a:lnTo>
                <a:lnTo>
                  <a:pt x="44648" y="303610"/>
                </a:lnTo>
                <a:lnTo>
                  <a:pt x="35719" y="366117"/>
                </a:lnTo>
                <a:lnTo>
                  <a:pt x="35719" y="428625"/>
                </a:lnTo>
                <a:lnTo>
                  <a:pt x="26789" y="482204"/>
                </a:lnTo>
                <a:lnTo>
                  <a:pt x="26789" y="517922"/>
                </a:lnTo>
                <a:lnTo>
                  <a:pt x="26789" y="544711"/>
                </a:lnTo>
                <a:lnTo>
                  <a:pt x="26789" y="562571"/>
                </a:lnTo>
                <a:lnTo>
                  <a:pt x="26789" y="562571"/>
                </a:lnTo>
                <a:lnTo>
                  <a:pt x="26789" y="544711"/>
                </a:lnTo>
                <a:lnTo>
                  <a:pt x="17859" y="508993"/>
                </a:lnTo>
                <a:lnTo>
                  <a:pt x="0" y="455415"/>
                </a:lnTo>
                <a:lnTo>
                  <a:pt x="0" y="4554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822031" y="2303859"/>
            <a:ext cx="392908" cy="214314"/>
          </a:xfrm>
          <a:custGeom>
            <a:avLst/>
            <a:gdLst/>
            <a:ahLst/>
            <a:cxnLst/>
            <a:rect l="0" t="0" r="0" b="0"/>
            <a:pathLst>
              <a:path w="392908" h="214314">
                <a:moveTo>
                  <a:pt x="0" y="26789"/>
                </a:moveTo>
                <a:lnTo>
                  <a:pt x="8930" y="35719"/>
                </a:lnTo>
                <a:lnTo>
                  <a:pt x="17860" y="53578"/>
                </a:lnTo>
                <a:lnTo>
                  <a:pt x="35719" y="71438"/>
                </a:lnTo>
                <a:lnTo>
                  <a:pt x="71438" y="89297"/>
                </a:lnTo>
                <a:lnTo>
                  <a:pt x="107157" y="98227"/>
                </a:lnTo>
                <a:lnTo>
                  <a:pt x="160735" y="98227"/>
                </a:lnTo>
                <a:lnTo>
                  <a:pt x="205383" y="89297"/>
                </a:lnTo>
                <a:lnTo>
                  <a:pt x="250032" y="80367"/>
                </a:lnTo>
                <a:lnTo>
                  <a:pt x="294680" y="62508"/>
                </a:lnTo>
                <a:lnTo>
                  <a:pt x="321469" y="44649"/>
                </a:lnTo>
                <a:lnTo>
                  <a:pt x="348258" y="26789"/>
                </a:lnTo>
                <a:lnTo>
                  <a:pt x="366117" y="8930"/>
                </a:lnTo>
                <a:lnTo>
                  <a:pt x="366117" y="0"/>
                </a:lnTo>
                <a:lnTo>
                  <a:pt x="357188" y="17860"/>
                </a:lnTo>
                <a:lnTo>
                  <a:pt x="348258" y="44649"/>
                </a:lnTo>
                <a:lnTo>
                  <a:pt x="330399" y="80367"/>
                </a:lnTo>
                <a:lnTo>
                  <a:pt x="303610" y="116086"/>
                </a:lnTo>
                <a:lnTo>
                  <a:pt x="294680" y="151805"/>
                </a:lnTo>
                <a:lnTo>
                  <a:pt x="285750" y="178594"/>
                </a:lnTo>
                <a:lnTo>
                  <a:pt x="285750" y="205383"/>
                </a:lnTo>
                <a:lnTo>
                  <a:pt x="294680" y="214313"/>
                </a:lnTo>
                <a:lnTo>
                  <a:pt x="303610" y="214313"/>
                </a:lnTo>
                <a:lnTo>
                  <a:pt x="330399" y="205383"/>
                </a:lnTo>
                <a:lnTo>
                  <a:pt x="348258" y="187524"/>
                </a:lnTo>
                <a:lnTo>
                  <a:pt x="366117" y="160735"/>
                </a:lnTo>
                <a:lnTo>
                  <a:pt x="383977" y="125016"/>
                </a:lnTo>
                <a:lnTo>
                  <a:pt x="392907" y="80367"/>
                </a:lnTo>
                <a:lnTo>
                  <a:pt x="392907" y="44649"/>
                </a:lnTo>
                <a:lnTo>
                  <a:pt x="383977" y="17860"/>
                </a:lnTo>
                <a:lnTo>
                  <a:pt x="357188" y="8930"/>
                </a:lnTo>
                <a:lnTo>
                  <a:pt x="339328" y="26789"/>
                </a:lnTo>
                <a:lnTo>
                  <a:pt x="312539" y="53578"/>
                </a:lnTo>
                <a:lnTo>
                  <a:pt x="294680" y="80367"/>
                </a:lnTo>
                <a:lnTo>
                  <a:pt x="276821" y="107156"/>
                </a:lnTo>
                <a:lnTo>
                  <a:pt x="276821" y="133945"/>
                </a:lnTo>
                <a:lnTo>
                  <a:pt x="276821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286375" y="2259211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62508" y="8929"/>
                </a:moveTo>
                <a:lnTo>
                  <a:pt x="62508" y="17859"/>
                </a:lnTo>
                <a:lnTo>
                  <a:pt x="53578" y="26789"/>
                </a:lnTo>
                <a:lnTo>
                  <a:pt x="53578" y="53578"/>
                </a:lnTo>
                <a:lnTo>
                  <a:pt x="53578" y="80367"/>
                </a:lnTo>
                <a:lnTo>
                  <a:pt x="44648" y="116086"/>
                </a:lnTo>
                <a:lnTo>
                  <a:pt x="35719" y="142875"/>
                </a:lnTo>
                <a:lnTo>
                  <a:pt x="26789" y="178593"/>
                </a:lnTo>
                <a:lnTo>
                  <a:pt x="17859" y="205383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14312"/>
                </a:lnTo>
                <a:lnTo>
                  <a:pt x="8930" y="187523"/>
                </a:lnTo>
                <a:lnTo>
                  <a:pt x="35719" y="142875"/>
                </a:lnTo>
                <a:lnTo>
                  <a:pt x="62508" y="98226"/>
                </a:lnTo>
                <a:lnTo>
                  <a:pt x="89297" y="53578"/>
                </a:lnTo>
                <a:lnTo>
                  <a:pt x="125016" y="17859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8752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438180" y="2232422"/>
            <a:ext cx="383977" cy="267892"/>
          </a:xfrm>
          <a:custGeom>
            <a:avLst/>
            <a:gdLst/>
            <a:ahLst/>
            <a:cxnLst/>
            <a:rect l="0" t="0" r="0" b="0"/>
            <a:pathLst>
              <a:path w="383977" h="267892">
                <a:moveTo>
                  <a:pt x="89297" y="44648"/>
                </a:moveTo>
                <a:lnTo>
                  <a:pt x="80367" y="53578"/>
                </a:lnTo>
                <a:lnTo>
                  <a:pt x="71437" y="71437"/>
                </a:lnTo>
                <a:lnTo>
                  <a:pt x="62508" y="107156"/>
                </a:lnTo>
                <a:lnTo>
                  <a:pt x="44648" y="142875"/>
                </a:lnTo>
                <a:lnTo>
                  <a:pt x="35718" y="178593"/>
                </a:lnTo>
                <a:lnTo>
                  <a:pt x="17859" y="214312"/>
                </a:lnTo>
                <a:lnTo>
                  <a:pt x="8929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67891"/>
                </a:lnTo>
                <a:lnTo>
                  <a:pt x="17859" y="258961"/>
                </a:lnTo>
                <a:lnTo>
                  <a:pt x="35718" y="223242"/>
                </a:lnTo>
                <a:lnTo>
                  <a:pt x="53578" y="178593"/>
                </a:lnTo>
                <a:lnTo>
                  <a:pt x="71437" y="125015"/>
                </a:lnTo>
                <a:lnTo>
                  <a:pt x="89297" y="71437"/>
                </a:lnTo>
                <a:lnTo>
                  <a:pt x="116086" y="26789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17859"/>
                </a:lnTo>
                <a:lnTo>
                  <a:pt x="169664" y="53578"/>
                </a:lnTo>
                <a:lnTo>
                  <a:pt x="178593" y="98226"/>
                </a:lnTo>
                <a:lnTo>
                  <a:pt x="169664" y="142875"/>
                </a:lnTo>
                <a:lnTo>
                  <a:pt x="169664" y="187523"/>
                </a:lnTo>
                <a:lnTo>
                  <a:pt x="160734" y="223242"/>
                </a:lnTo>
                <a:lnTo>
                  <a:pt x="160734" y="250031"/>
                </a:lnTo>
                <a:lnTo>
                  <a:pt x="160734" y="267891"/>
                </a:lnTo>
                <a:lnTo>
                  <a:pt x="169664" y="267891"/>
                </a:lnTo>
                <a:lnTo>
                  <a:pt x="187523" y="250031"/>
                </a:lnTo>
                <a:lnTo>
                  <a:pt x="205383" y="223242"/>
                </a:lnTo>
                <a:lnTo>
                  <a:pt x="232172" y="178593"/>
                </a:lnTo>
                <a:lnTo>
                  <a:pt x="258961" y="133945"/>
                </a:lnTo>
                <a:lnTo>
                  <a:pt x="285750" y="80367"/>
                </a:lnTo>
                <a:lnTo>
                  <a:pt x="321468" y="44648"/>
                </a:lnTo>
                <a:lnTo>
                  <a:pt x="348258" y="17859"/>
                </a:lnTo>
                <a:lnTo>
                  <a:pt x="366117" y="26789"/>
                </a:lnTo>
                <a:lnTo>
                  <a:pt x="383976" y="53578"/>
                </a:lnTo>
                <a:lnTo>
                  <a:pt x="383976" y="98226"/>
                </a:lnTo>
                <a:lnTo>
                  <a:pt x="383976" y="142875"/>
                </a:lnTo>
                <a:lnTo>
                  <a:pt x="375047" y="196453"/>
                </a:lnTo>
                <a:lnTo>
                  <a:pt x="366117" y="232172"/>
                </a:lnTo>
                <a:lnTo>
                  <a:pt x="357187" y="258961"/>
                </a:lnTo>
                <a:lnTo>
                  <a:pt x="348258" y="267891"/>
                </a:lnTo>
                <a:lnTo>
                  <a:pt x="348258" y="267891"/>
                </a:lnTo>
                <a:lnTo>
                  <a:pt x="348258" y="258961"/>
                </a:lnTo>
                <a:lnTo>
                  <a:pt x="366117" y="223242"/>
                </a:lnTo>
                <a:lnTo>
                  <a:pt x="366117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973961" y="2277070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80367" y="0"/>
                </a:moveTo>
                <a:lnTo>
                  <a:pt x="80367" y="8930"/>
                </a:lnTo>
                <a:lnTo>
                  <a:pt x="71437" y="26789"/>
                </a:lnTo>
                <a:lnTo>
                  <a:pt x="62508" y="62508"/>
                </a:lnTo>
                <a:lnTo>
                  <a:pt x="44648" y="98227"/>
                </a:lnTo>
                <a:lnTo>
                  <a:pt x="26789" y="133945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17859" y="232172"/>
                </a:lnTo>
                <a:lnTo>
                  <a:pt x="26789" y="205383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18609" y="2044898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223992" y="2205633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53578" y="0"/>
                </a:moveTo>
                <a:lnTo>
                  <a:pt x="53578" y="8929"/>
                </a:lnTo>
                <a:lnTo>
                  <a:pt x="53578" y="26789"/>
                </a:lnTo>
                <a:lnTo>
                  <a:pt x="62508" y="62507"/>
                </a:lnTo>
                <a:lnTo>
                  <a:pt x="53578" y="107156"/>
                </a:lnTo>
                <a:lnTo>
                  <a:pt x="44649" y="151804"/>
                </a:lnTo>
                <a:lnTo>
                  <a:pt x="35719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41101"/>
                </a:lnTo>
                <a:lnTo>
                  <a:pt x="26789" y="205382"/>
                </a:lnTo>
                <a:lnTo>
                  <a:pt x="53578" y="160734"/>
                </a:lnTo>
                <a:lnTo>
                  <a:pt x="89297" y="116086"/>
                </a:lnTo>
                <a:lnTo>
                  <a:pt x="116086" y="80367"/>
                </a:lnTo>
                <a:lnTo>
                  <a:pt x="151805" y="62507"/>
                </a:lnTo>
                <a:lnTo>
                  <a:pt x="178594" y="71437"/>
                </a:lnTo>
                <a:lnTo>
                  <a:pt x="187524" y="98226"/>
                </a:lnTo>
                <a:lnTo>
                  <a:pt x="196453" y="142875"/>
                </a:lnTo>
                <a:lnTo>
                  <a:pt x="196453" y="196453"/>
                </a:lnTo>
                <a:lnTo>
                  <a:pt x="187524" y="241101"/>
                </a:lnTo>
                <a:lnTo>
                  <a:pt x="187524" y="285750"/>
                </a:lnTo>
                <a:lnTo>
                  <a:pt x="178594" y="312539"/>
                </a:lnTo>
                <a:lnTo>
                  <a:pt x="169664" y="321469"/>
                </a:lnTo>
                <a:lnTo>
                  <a:pt x="169664" y="321469"/>
                </a:lnTo>
                <a:lnTo>
                  <a:pt x="187524" y="303609"/>
                </a:lnTo>
                <a:lnTo>
                  <a:pt x="196453" y="267890"/>
                </a:lnTo>
                <a:lnTo>
                  <a:pt x="223242" y="223242"/>
                </a:lnTo>
                <a:lnTo>
                  <a:pt x="250031" y="160734"/>
                </a:lnTo>
                <a:lnTo>
                  <a:pt x="250031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18672" y="2223492"/>
            <a:ext cx="169665" cy="473275"/>
          </a:xfrm>
          <a:custGeom>
            <a:avLst/>
            <a:gdLst/>
            <a:ahLst/>
            <a:cxnLst/>
            <a:rect l="0" t="0" r="0" b="0"/>
            <a:pathLst>
              <a:path w="169665" h="473275">
                <a:moveTo>
                  <a:pt x="169664" y="0"/>
                </a:moveTo>
                <a:lnTo>
                  <a:pt x="160734" y="8930"/>
                </a:lnTo>
                <a:lnTo>
                  <a:pt x="142875" y="17859"/>
                </a:lnTo>
                <a:lnTo>
                  <a:pt x="107156" y="44648"/>
                </a:lnTo>
                <a:lnTo>
                  <a:pt x="80367" y="71437"/>
                </a:lnTo>
                <a:lnTo>
                  <a:pt x="53578" y="107156"/>
                </a:lnTo>
                <a:lnTo>
                  <a:pt x="26789" y="125016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26789" y="160734"/>
                </a:lnTo>
                <a:lnTo>
                  <a:pt x="44648" y="142875"/>
                </a:lnTo>
                <a:lnTo>
                  <a:pt x="71437" y="116086"/>
                </a:lnTo>
                <a:lnTo>
                  <a:pt x="98226" y="9822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42875" y="160734"/>
                </a:lnTo>
                <a:lnTo>
                  <a:pt x="151805" y="214312"/>
                </a:lnTo>
                <a:lnTo>
                  <a:pt x="151805" y="267891"/>
                </a:lnTo>
                <a:lnTo>
                  <a:pt x="151805" y="312539"/>
                </a:lnTo>
                <a:lnTo>
                  <a:pt x="151805" y="357188"/>
                </a:lnTo>
                <a:lnTo>
                  <a:pt x="142875" y="392906"/>
                </a:lnTo>
                <a:lnTo>
                  <a:pt x="125016" y="428625"/>
                </a:lnTo>
                <a:lnTo>
                  <a:pt x="107156" y="446485"/>
                </a:lnTo>
                <a:lnTo>
                  <a:pt x="80367" y="464344"/>
                </a:lnTo>
                <a:lnTo>
                  <a:pt x="44648" y="473274"/>
                </a:lnTo>
                <a:lnTo>
                  <a:pt x="8930" y="473274"/>
                </a:lnTo>
                <a:lnTo>
                  <a:pt x="8930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643438" y="2741414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87523" y="8930"/>
                </a:moveTo>
                <a:lnTo>
                  <a:pt x="187523" y="893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8930"/>
                </a:lnTo>
                <a:lnTo>
                  <a:pt x="62507" y="8930"/>
                </a:lnTo>
                <a:lnTo>
                  <a:pt x="44648" y="8930"/>
                </a:lnTo>
                <a:lnTo>
                  <a:pt x="2678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26789" y="71437"/>
                </a:lnTo>
                <a:lnTo>
                  <a:pt x="53578" y="98226"/>
                </a:lnTo>
                <a:lnTo>
                  <a:pt x="80367" y="125015"/>
                </a:lnTo>
                <a:lnTo>
                  <a:pt x="98226" y="160734"/>
                </a:lnTo>
                <a:lnTo>
                  <a:pt x="116085" y="187523"/>
                </a:lnTo>
                <a:lnTo>
                  <a:pt x="116085" y="205382"/>
                </a:lnTo>
                <a:lnTo>
                  <a:pt x="116085" y="223242"/>
                </a:lnTo>
                <a:lnTo>
                  <a:pt x="89296" y="232172"/>
                </a:lnTo>
                <a:lnTo>
                  <a:pt x="62507" y="232172"/>
                </a:lnTo>
                <a:lnTo>
                  <a:pt x="44648" y="223242"/>
                </a:lnTo>
                <a:lnTo>
                  <a:pt x="17859" y="214312"/>
                </a:lnTo>
                <a:lnTo>
                  <a:pt x="8929" y="19645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848820" y="2732484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0" y="125016"/>
                </a:move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33945"/>
                </a:lnTo>
                <a:lnTo>
                  <a:pt x="71438" y="125016"/>
                </a:lnTo>
                <a:lnTo>
                  <a:pt x="107157" y="116086"/>
                </a:lnTo>
                <a:lnTo>
                  <a:pt x="142875" y="98227"/>
                </a:lnTo>
                <a:lnTo>
                  <a:pt x="178594" y="71437"/>
                </a:lnTo>
                <a:lnTo>
                  <a:pt x="205383" y="53579"/>
                </a:lnTo>
                <a:lnTo>
                  <a:pt x="223243" y="35719"/>
                </a:lnTo>
                <a:lnTo>
                  <a:pt x="232172" y="17860"/>
                </a:lnTo>
                <a:lnTo>
                  <a:pt x="223243" y="0"/>
                </a:lnTo>
                <a:lnTo>
                  <a:pt x="205383" y="0"/>
                </a:lnTo>
                <a:lnTo>
                  <a:pt x="178594" y="0"/>
                </a:lnTo>
                <a:lnTo>
                  <a:pt x="151805" y="17860"/>
                </a:lnTo>
                <a:lnTo>
                  <a:pt x="116086" y="53579"/>
                </a:lnTo>
                <a:lnTo>
                  <a:pt x="80368" y="98227"/>
                </a:lnTo>
                <a:lnTo>
                  <a:pt x="53578" y="142875"/>
                </a:lnTo>
                <a:lnTo>
                  <a:pt x="35719" y="187523"/>
                </a:lnTo>
                <a:lnTo>
                  <a:pt x="26789" y="223242"/>
                </a:lnTo>
                <a:lnTo>
                  <a:pt x="35719" y="250031"/>
                </a:lnTo>
                <a:lnTo>
                  <a:pt x="62508" y="258961"/>
                </a:lnTo>
                <a:lnTo>
                  <a:pt x="107157" y="258961"/>
                </a:lnTo>
                <a:lnTo>
                  <a:pt x="160735" y="241102"/>
                </a:lnTo>
                <a:lnTo>
                  <a:pt x="214313" y="223242"/>
                </a:lnTo>
                <a:lnTo>
                  <a:pt x="267891" y="196453"/>
                </a:lnTo>
                <a:lnTo>
                  <a:pt x="267891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098852" y="2741414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26789"/>
                </a:lnTo>
                <a:lnTo>
                  <a:pt x="71437" y="44649"/>
                </a:lnTo>
                <a:lnTo>
                  <a:pt x="98226" y="53578"/>
                </a:lnTo>
                <a:lnTo>
                  <a:pt x="116086" y="62507"/>
                </a:lnTo>
                <a:lnTo>
                  <a:pt x="142875" y="80367"/>
                </a:lnTo>
                <a:lnTo>
                  <a:pt x="169664" y="89297"/>
                </a:lnTo>
                <a:lnTo>
                  <a:pt x="187523" y="10715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78593" y="151804"/>
                </a:lnTo>
                <a:lnTo>
                  <a:pt x="151804" y="160734"/>
                </a:lnTo>
                <a:lnTo>
                  <a:pt x="116086" y="178593"/>
                </a:lnTo>
                <a:lnTo>
                  <a:pt x="80367" y="187523"/>
                </a:lnTo>
                <a:lnTo>
                  <a:pt x="44648" y="196453"/>
                </a:lnTo>
                <a:lnTo>
                  <a:pt x="17859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331023" y="2705695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125016" y="17860"/>
                </a:moveTo>
                <a:lnTo>
                  <a:pt x="116086" y="17860"/>
                </a:lnTo>
                <a:lnTo>
                  <a:pt x="107157" y="8930"/>
                </a:lnTo>
                <a:lnTo>
                  <a:pt x="89297" y="8930"/>
                </a:lnTo>
                <a:lnTo>
                  <a:pt x="7143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53578"/>
                </a:lnTo>
                <a:lnTo>
                  <a:pt x="17860" y="71438"/>
                </a:lnTo>
                <a:lnTo>
                  <a:pt x="35719" y="98226"/>
                </a:lnTo>
                <a:lnTo>
                  <a:pt x="53579" y="116086"/>
                </a:lnTo>
                <a:lnTo>
                  <a:pt x="89297" y="133945"/>
                </a:lnTo>
                <a:lnTo>
                  <a:pt x="125016" y="151805"/>
                </a:lnTo>
                <a:lnTo>
                  <a:pt x="160735" y="169664"/>
                </a:lnTo>
                <a:lnTo>
                  <a:pt x="178594" y="178594"/>
                </a:lnTo>
                <a:lnTo>
                  <a:pt x="187524" y="196453"/>
                </a:lnTo>
                <a:lnTo>
                  <a:pt x="178594" y="214312"/>
                </a:lnTo>
                <a:lnTo>
                  <a:pt x="151805" y="223242"/>
                </a:lnTo>
                <a:lnTo>
                  <a:pt x="125016" y="223242"/>
                </a:lnTo>
                <a:lnTo>
                  <a:pt x="80368" y="232172"/>
                </a:lnTo>
                <a:lnTo>
                  <a:pt x="44649" y="223242"/>
                </a:lnTo>
                <a:lnTo>
                  <a:pt x="17860" y="21431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554266" y="2794992"/>
            <a:ext cx="35719" cy="125016"/>
          </a:xfrm>
          <a:custGeom>
            <a:avLst/>
            <a:gdLst/>
            <a:ahLst/>
            <a:cxnLst/>
            <a:rect l="0" t="0" r="0" b="0"/>
            <a:pathLst>
              <a:path w="35719" h="125016">
                <a:moveTo>
                  <a:pt x="35718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598914" y="2598539"/>
            <a:ext cx="26790" cy="71439"/>
          </a:xfrm>
          <a:custGeom>
            <a:avLst/>
            <a:gdLst/>
            <a:ahLst/>
            <a:cxnLst/>
            <a:rect l="0" t="0" r="0" b="0"/>
            <a:pathLst>
              <a:path w="26790" h="71439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723930" y="2759273"/>
            <a:ext cx="419696" cy="196454"/>
          </a:xfrm>
          <a:custGeom>
            <a:avLst/>
            <a:gdLst/>
            <a:ahLst/>
            <a:cxnLst/>
            <a:rect l="0" t="0" r="0" b="0"/>
            <a:pathLst>
              <a:path w="419696" h="196454">
                <a:moveTo>
                  <a:pt x="0" y="53578"/>
                </a:move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44648" y="125016"/>
                </a:lnTo>
                <a:lnTo>
                  <a:pt x="53578" y="98227"/>
                </a:lnTo>
                <a:lnTo>
                  <a:pt x="62508" y="62508"/>
                </a:lnTo>
                <a:lnTo>
                  <a:pt x="80367" y="35719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35719"/>
                </a:lnTo>
                <a:lnTo>
                  <a:pt x="125015" y="71438"/>
                </a:lnTo>
                <a:lnTo>
                  <a:pt x="125015" y="107156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51804" y="196453"/>
                </a:lnTo>
                <a:lnTo>
                  <a:pt x="169664" y="187523"/>
                </a:lnTo>
                <a:lnTo>
                  <a:pt x="196453" y="160734"/>
                </a:lnTo>
                <a:lnTo>
                  <a:pt x="223242" y="133945"/>
                </a:lnTo>
                <a:lnTo>
                  <a:pt x="250031" y="98227"/>
                </a:lnTo>
                <a:lnTo>
                  <a:pt x="285750" y="71438"/>
                </a:lnTo>
                <a:lnTo>
                  <a:pt x="312539" y="62508"/>
                </a:lnTo>
                <a:lnTo>
                  <a:pt x="339328" y="53578"/>
                </a:lnTo>
                <a:lnTo>
                  <a:pt x="366117" y="71438"/>
                </a:lnTo>
                <a:lnTo>
                  <a:pt x="383976" y="89297"/>
                </a:lnTo>
                <a:lnTo>
                  <a:pt x="392906" y="107156"/>
                </a:lnTo>
                <a:lnTo>
                  <a:pt x="410765" y="125016"/>
                </a:lnTo>
                <a:lnTo>
                  <a:pt x="419695" y="142875"/>
                </a:lnTo>
                <a:lnTo>
                  <a:pt x="41969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250781" y="2553891"/>
            <a:ext cx="312540" cy="607219"/>
          </a:xfrm>
          <a:custGeom>
            <a:avLst/>
            <a:gdLst/>
            <a:ahLst/>
            <a:cxnLst/>
            <a:rect l="0" t="0" r="0" b="0"/>
            <a:pathLst>
              <a:path w="312540" h="607219">
                <a:moveTo>
                  <a:pt x="0" y="232172"/>
                </a:moveTo>
                <a:lnTo>
                  <a:pt x="8930" y="232172"/>
                </a:lnTo>
                <a:lnTo>
                  <a:pt x="26789" y="223242"/>
                </a:lnTo>
                <a:lnTo>
                  <a:pt x="53578" y="214312"/>
                </a:lnTo>
                <a:lnTo>
                  <a:pt x="89297" y="196453"/>
                </a:lnTo>
                <a:lnTo>
                  <a:pt x="116086" y="169664"/>
                </a:lnTo>
                <a:lnTo>
                  <a:pt x="142875" y="151804"/>
                </a:lnTo>
                <a:lnTo>
                  <a:pt x="169664" y="116086"/>
                </a:lnTo>
                <a:lnTo>
                  <a:pt x="178594" y="89297"/>
                </a:lnTo>
                <a:lnTo>
                  <a:pt x="187524" y="53578"/>
                </a:lnTo>
                <a:lnTo>
                  <a:pt x="196453" y="35718"/>
                </a:lnTo>
                <a:lnTo>
                  <a:pt x="196453" y="8929"/>
                </a:lnTo>
                <a:lnTo>
                  <a:pt x="196453" y="0"/>
                </a:lnTo>
                <a:lnTo>
                  <a:pt x="196453" y="8929"/>
                </a:lnTo>
                <a:lnTo>
                  <a:pt x="196453" y="26789"/>
                </a:lnTo>
                <a:lnTo>
                  <a:pt x="187524" y="71437"/>
                </a:lnTo>
                <a:lnTo>
                  <a:pt x="169664" y="133945"/>
                </a:lnTo>
                <a:lnTo>
                  <a:pt x="160735" y="214312"/>
                </a:lnTo>
                <a:lnTo>
                  <a:pt x="151805" y="294679"/>
                </a:lnTo>
                <a:lnTo>
                  <a:pt x="142875" y="383976"/>
                </a:lnTo>
                <a:lnTo>
                  <a:pt x="142875" y="455413"/>
                </a:lnTo>
                <a:lnTo>
                  <a:pt x="142875" y="517921"/>
                </a:lnTo>
                <a:lnTo>
                  <a:pt x="160735" y="562570"/>
                </a:lnTo>
                <a:lnTo>
                  <a:pt x="178594" y="598288"/>
                </a:lnTo>
                <a:lnTo>
                  <a:pt x="196453" y="607218"/>
                </a:lnTo>
                <a:lnTo>
                  <a:pt x="223242" y="607218"/>
                </a:lnTo>
                <a:lnTo>
                  <a:pt x="250032" y="589359"/>
                </a:lnTo>
                <a:lnTo>
                  <a:pt x="276821" y="553640"/>
                </a:lnTo>
                <a:lnTo>
                  <a:pt x="294680" y="500062"/>
                </a:lnTo>
                <a:lnTo>
                  <a:pt x="312539" y="428624"/>
                </a:lnTo>
                <a:lnTo>
                  <a:pt x="312539" y="357187"/>
                </a:lnTo>
                <a:lnTo>
                  <a:pt x="294680" y="294679"/>
                </a:lnTo>
                <a:lnTo>
                  <a:pt x="258961" y="250030"/>
                </a:lnTo>
                <a:lnTo>
                  <a:pt x="205383" y="214312"/>
                </a:lnTo>
                <a:lnTo>
                  <a:pt x="160735" y="205382"/>
                </a:lnTo>
                <a:lnTo>
                  <a:pt x="116086" y="205382"/>
                </a:lnTo>
                <a:lnTo>
                  <a:pt x="71438" y="214312"/>
                </a:lnTo>
                <a:lnTo>
                  <a:pt x="44649" y="223242"/>
                </a:lnTo>
                <a:lnTo>
                  <a:pt x="26789" y="223242"/>
                </a:lnTo>
                <a:lnTo>
                  <a:pt x="17860" y="223242"/>
                </a:lnTo>
                <a:lnTo>
                  <a:pt x="1786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81180" y="2616398"/>
            <a:ext cx="294680" cy="205384"/>
          </a:xfrm>
          <a:custGeom>
            <a:avLst/>
            <a:gdLst/>
            <a:ahLst/>
            <a:cxnLst/>
            <a:rect l="0" t="0" r="0" b="0"/>
            <a:pathLst>
              <a:path w="294680" h="205384">
                <a:moveTo>
                  <a:pt x="17859" y="71438"/>
                </a:moveTo>
                <a:lnTo>
                  <a:pt x="2678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42875"/>
                </a:lnTo>
                <a:lnTo>
                  <a:pt x="17859" y="142875"/>
                </a:lnTo>
                <a:lnTo>
                  <a:pt x="35718" y="133946"/>
                </a:lnTo>
                <a:lnTo>
                  <a:pt x="44648" y="116086"/>
                </a:lnTo>
                <a:lnTo>
                  <a:pt x="53578" y="98227"/>
                </a:lnTo>
                <a:lnTo>
                  <a:pt x="71437" y="71438"/>
                </a:lnTo>
                <a:lnTo>
                  <a:pt x="71437" y="44649"/>
                </a:lnTo>
                <a:lnTo>
                  <a:pt x="80367" y="2679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26790"/>
                </a:lnTo>
                <a:lnTo>
                  <a:pt x="98226" y="62508"/>
                </a:lnTo>
                <a:lnTo>
                  <a:pt x="98226" y="98227"/>
                </a:lnTo>
                <a:lnTo>
                  <a:pt x="107156" y="133946"/>
                </a:lnTo>
                <a:lnTo>
                  <a:pt x="107156" y="160735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25015" y="205383"/>
                </a:lnTo>
                <a:lnTo>
                  <a:pt x="133945" y="196453"/>
                </a:lnTo>
                <a:lnTo>
                  <a:pt x="151804" y="169665"/>
                </a:lnTo>
                <a:lnTo>
                  <a:pt x="160734" y="142875"/>
                </a:lnTo>
                <a:lnTo>
                  <a:pt x="178593" y="98227"/>
                </a:lnTo>
                <a:lnTo>
                  <a:pt x="196453" y="62508"/>
                </a:lnTo>
                <a:lnTo>
                  <a:pt x="214312" y="35719"/>
                </a:lnTo>
                <a:lnTo>
                  <a:pt x="232172" y="17860"/>
                </a:lnTo>
                <a:lnTo>
                  <a:pt x="250031" y="8930"/>
                </a:lnTo>
                <a:lnTo>
                  <a:pt x="267890" y="8930"/>
                </a:lnTo>
                <a:lnTo>
                  <a:pt x="285750" y="8930"/>
                </a:lnTo>
                <a:lnTo>
                  <a:pt x="294679" y="8930"/>
                </a:lnTo>
                <a:lnTo>
                  <a:pt x="29467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045523" y="2411015"/>
            <a:ext cx="303611" cy="321470"/>
          </a:xfrm>
          <a:custGeom>
            <a:avLst/>
            <a:gdLst/>
            <a:ahLst/>
            <a:cxnLst/>
            <a:rect l="0" t="0" r="0" b="0"/>
            <a:pathLst>
              <a:path w="303611" h="321470">
                <a:moveTo>
                  <a:pt x="62508" y="17860"/>
                </a:moveTo>
                <a:lnTo>
                  <a:pt x="62508" y="26789"/>
                </a:lnTo>
                <a:lnTo>
                  <a:pt x="53579" y="35719"/>
                </a:lnTo>
                <a:lnTo>
                  <a:pt x="44649" y="62508"/>
                </a:lnTo>
                <a:lnTo>
                  <a:pt x="26790" y="98227"/>
                </a:lnTo>
                <a:lnTo>
                  <a:pt x="17860" y="151805"/>
                </a:lnTo>
                <a:lnTo>
                  <a:pt x="0" y="205383"/>
                </a:lnTo>
                <a:lnTo>
                  <a:pt x="0" y="250032"/>
                </a:lnTo>
                <a:lnTo>
                  <a:pt x="0" y="294680"/>
                </a:lnTo>
                <a:lnTo>
                  <a:pt x="8930" y="312540"/>
                </a:lnTo>
                <a:lnTo>
                  <a:pt x="26790" y="321469"/>
                </a:lnTo>
                <a:lnTo>
                  <a:pt x="53579" y="312540"/>
                </a:lnTo>
                <a:lnTo>
                  <a:pt x="71438" y="285751"/>
                </a:lnTo>
                <a:lnTo>
                  <a:pt x="107157" y="250032"/>
                </a:lnTo>
                <a:lnTo>
                  <a:pt x="133946" y="196454"/>
                </a:lnTo>
                <a:lnTo>
                  <a:pt x="160735" y="142876"/>
                </a:lnTo>
                <a:lnTo>
                  <a:pt x="187524" y="89298"/>
                </a:lnTo>
                <a:lnTo>
                  <a:pt x="214313" y="44649"/>
                </a:lnTo>
                <a:lnTo>
                  <a:pt x="232172" y="8930"/>
                </a:lnTo>
                <a:lnTo>
                  <a:pt x="250032" y="0"/>
                </a:lnTo>
                <a:lnTo>
                  <a:pt x="250032" y="17860"/>
                </a:lnTo>
                <a:lnTo>
                  <a:pt x="241102" y="53579"/>
                </a:lnTo>
                <a:lnTo>
                  <a:pt x="223243" y="98227"/>
                </a:lnTo>
                <a:lnTo>
                  <a:pt x="196454" y="160735"/>
                </a:lnTo>
                <a:lnTo>
                  <a:pt x="187524" y="214313"/>
                </a:lnTo>
                <a:lnTo>
                  <a:pt x="178594" y="258962"/>
                </a:lnTo>
                <a:lnTo>
                  <a:pt x="178594" y="294680"/>
                </a:lnTo>
                <a:lnTo>
                  <a:pt x="187524" y="303610"/>
                </a:lnTo>
                <a:lnTo>
                  <a:pt x="205383" y="303610"/>
                </a:lnTo>
                <a:lnTo>
                  <a:pt x="232172" y="294680"/>
                </a:lnTo>
                <a:lnTo>
                  <a:pt x="258961" y="267891"/>
                </a:lnTo>
                <a:lnTo>
                  <a:pt x="303610" y="232173"/>
                </a:lnTo>
                <a:lnTo>
                  <a:pt x="303610" y="2321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277695" y="2446734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205383" y="0"/>
                </a:moveTo>
                <a:lnTo>
                  <a:pt x="187524" y="0"/>
                </a:lnTo>
                <a:lnTo>
                  <a:pt x="160735" y="8930"/>
                </a:lnTo>
                <a:lnTo>
                  <a:pt x="116086" y="17860"/>
                </a:lnTo>
                <a:lnTo>
                  <a:pt x="71438" y="26789"/>
                </a:lnTo>
                <a:lnTo>
                  <a:pt x="35719" y="44649"/>
                </a:lnTo>
                <a:lnTo>
                  <a:pt x="17860" y="44649"/>
                </a:lnTo>
                <a:lnTo>
                  <a:pt x="17860" y="53579"/>
                </a:lnTo>
                <a:lnTo>
                  <a:pt x="17860" y="71438"/>
                </a:lnTo>
                <a:lnTo>
                  <a:pt x="35719" y="80368"/>
                </a:lnTo>
                <a:lnTo>
                  <a:pt x="53578" y="98227"/>
                </a:lnTo>
                <a:lnTo>
                  <a:pt x="80368" y="125016"/>
                </a:lnTo>
                <a:lnTo>
                  <a:pt x="98227" y="151805"/>
                </a:lnTo>
                <a:lnTo>
                  <a:pt x="107157" y="178594"/>
                </a:lnTo>
                <a:lnTo>
                  <a:pt x="107157" y="214313"/>
                </a:lnTo>
                <a:lnTo>
                  <a:pt x="107157" y="232172"/>
                </a:lnTo>
                <a:lnTo>
                  <a:pt x="89297" y="258961"/>
                </a:lnTo>
                <a:lnTo>
                  <a:pt x="62508" y="267891"/>
                </a:lnTo>
                <a:lnTo>
                  <a:pt x="44649" y="267891"/>
                </a:lnTo>
                <a:lnTo>
                  <a:pt x="26789" y="258961"/>
                </a:lnTo>
                <a:lnTo>
                  <a:pt x="8930" y="232172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402711" y="2464594"/>
            <a:ext cx="339329" cy="214313"/>
          </a:xfrm>
          <a:custGeom>
            <a:avLst/>
            <a:gdLst/>
            <a:ahLst/>
            <a:cxnLst/>
            <a:rect l="0" t="0" r="0" b="0"/>
            <a:pathLst>
              <a:path w="339329" h="214313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53578" y="107156"/>
                </a:lnTo>
                <a:lnTo>
                  <a:pt x="80367" y="107156"/>
                </a:lnTo>
                <a:lnTo>
                  <a:pt x="98227" y="89297"/>
                </a:lnTo>
                <a:lnTo>
                  <a:pt x="125016" y="7143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60734" y="1785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07156" y="26789"/>
                </a:lnTo>
                <a:lnTo>
                  <a:pt x="71437" y="62508"/>
                </a:lnTo>
                <a:lnTo>
                  <a:pt x="44648" y="98226"/>
                </a:lnTo>
                <a:lnTo>
                  <a:pt x="1785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205383"/>
                </a:lnTo>
                <a:lnTo>
                  <a:pt x="35719" y="196453"/>
                </a:lnTo>
                <a:lnTo>
                  <a:pt x="62508" y="187523"/>
                </a:lnTo>
                <a:lnTo>
                  <a:pt x="89297" y="169664"/>
                </a:lnTo>
                <a:lnTo>
                  <a:pt x="116086" y="151804"/>
                </a:lnTo>
                <a:lnTo>
                  <a:pt x="142875" y="133945"/>
                </a:lnTo>
                <a:lnTo>
                  <a:pt x="178594" y="107156"/>
                </a:lnTo>
                <a:lnTo>
                  <a:pt x="196453" y="89297"/>
                </a:lnTo>
                <a:lnTo>
                  <a:pt x="214312" y="80367"/>
                </a:lnTo>
                <a:lnTo>
                  <a:pt x="223242" y="80367"/>
                </a:lnTo>
                <a:lnTo>
                  <a:pt x="232172" y="89297"/>
                </a:lnTo>
                <a:lnTo>
                  <a:pt x="232172" y="116086"/>
                </a:lnTo>
                <a:lnTo>
                  <a:pt x="232172" y="142875"/>
                </a:lnTo>
                <a:lnTo>
                  <a:pt x="223242" y="169664"/>
                </a:lnTo>
                <a:lnTo>
                  <a:pt x="214312" y="187523"/>
                </a:lnTo>
                <a:lnTo>
                  <a:pt x="205383" y="205383"/>
                </a:lnTo>
                <a:lnTo>
                  <a:pt x="196453" y="214312"/>
                </a:lnTo>
                <a:lnTo>
                  <a:pt x="196453" y="214312"/>
                </a:lnTo>
                <a:lnTo>
                  <a:pt x="196453" y="205383"/>
                </a:lnTo>
                <a:lnTo>
                  <a:pt x="214312" y="187523"/>
                </a:lnTo>
                <a:lnTo>
                  <a:pt x="232172" y="160734"/>
                </a:lnTo>
                <a:lnTo>
                  <a:pt x="250031" y="125015"/>
                </a:lnTo>
                <a:lnTo>
                  <a:pt x="276820" y="98226"/>
                </a:lnTo>
                <a:lnTo>
                  <a:pt x="303609" y="62508"/>
                </a:lnTo>
                <a:lnTo>
                  <a:pt x="321469" y="44648"/>
                </a:lnTo>
                <a:lnTo>
                  <a:pt x="330398" y="26789"/>
                </a:lnTo>
                <a:lnTo>
                  <a:pt x="339328" y="17859"/>
                </a:lnTo>
                <a:lnTo>
                  <a:pt x="339328" y="17859"/>
                </a:lnTo>
                <a:lnTo>
                  <a:pt x="33932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742039" y="2411015"/>
            <a:ext cx="285751" cy="276822"/>
          </a:xfrm>
          <a:custGeom>
            <a:avLst/>
            <a:gdLst/>
            <a:ahLst/>
            <a:cxnLst/>
            <a:rect l="0" t="0" r="0" b="0"/>
            <a:pathLst>
              <a:path w="285751" h="276822">
                <a:moveTo>
                  <a:pt x="285750" y="17860"/>
                </a:moveTo>
                <a:lnTo>
                  <a:pt x="285750" y="8930"/>
                </a:lnTo>
                <a:lnTo>
                  <a:pt x="276820" y="8930"/>
                </a:lnTo>
                <a:lnTo>
                  <a:pt x="267891" y="0"/>
                </a:lnTo>
                <a:lnTo>
                  <a:pt x="250031" y="0"/>
                </a:lnTo>
                <a:lnTo>
                  <a:pt x="232172" y="8930"/>
                </a:lnTo>
                <a:lnTo>
                  <a:pt x="214313" y="8930"/>
                </a:lnTo>
                <a:lnTo>
                  <a:pt x="196453" y="17860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53579"/>
                </a:lnTo>
                <a:lnTo>
                  <a:pt x="196453" y="80368"/>
                </a:lnTo>
                <a:lnTo>
                  <a:pt x="205383" y="107157"/>
                </a:lnTo>
                <a:lnTo>
                  <a:pt x="214313" y="133946"/>
                </a:lnTo>
                <a:lnTo>
                  <a:pt x="205383" y="178594"/>
                </a:lnTo>
                <a:lnTo>
                  <a:pt x="187524" y="214313"/>
                </a:lnTo>
                <a:lnTo>
                  <a:pt x="160734" y="241102"/>
                </a:lnTo>
                <a:lnTo>
                  <a:pt x="125016" y="267891"/>
                </a:lnTo>
                <a:lnTo>
                  <a:pt x="89297" y="276821"/>
                </a:lnTo>
                <a:lnTo>
                  <a:pt x="53578" y="267891"/>
                </a:lnTo>
                <a:lnTo>
                  <a:pt x="26789" y="250032"/>
                </a:lnTo>
                <a:lnTo>
                  <a:pt x="8930" y="223243"/>
                </a:lnTo>
                <a:lnTo>
                  <a:pt x="8930" y="178594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009930" y="2241351"/>
            <a:ext cx="205383" cy="437556"/>
          </a:xfrm>
          <a:custGeom>
            <a:avLst/>
            <a:gdLst/>
            <a:ahLst/>
            <a:cxnLst/>
            <a:rect l="0" t="0" r="0" b="0"/>
            <a:pathLst>
              <a:path w="205383" h="437556">
                <a:moveTo>
                  <a:pt x="187522" y="0"/>
                </a:moveTo>
                <a:lnTo>
                  <a:pt x="196452" y="0"/>
                </a:lnTo>
                <a:lnTo>
                  <a:pt x="196452" y="8930"/>
                </a:lnTo>
                <a:lnTo>
                  <a:pt x="205382" y="17860"/>
                </a:lnTo>
                <a:lnTo>
                  <a:pt x="205382" y="35719"/>
                </a:lnTo>
                <a:lnTo>
                  <a:pt x="196452" y="80368"/>
                </a:lnTo>
                <a:lnTo>
                  <a:pt x="178593" y="125016"/>
                </a:lnTo>
                <a:lnTo>
                  <a:pt x="151804" y="187524"/>
                </a:lnTo>
                <a:lnTo>
                  <a:pt x="107156" y="258962"/>
                </a:lnTo>
                <a:lnTo>
                  <a:pt x="62508" y="330399"/>
                </a:lnTo>
                <a:lnTo>
                  <a:pt x="26789" y="383977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983141" y="2678906"/>
            <a:ext cx="8930" cy="62509"/>
          </a:xfrm>
          <a:custGeom>
            <a:avLst/>
            <a:gdLst/>
            <a:ahLst/>
            <a:cxnLst/>
            <a:rect l="0" t="0" r="0" b="0"/>
            <a:pathLst>
              <a:path w="8930" h="62509">
                <a:moveTo>
                  <a:pt x="0" y="62508"/>
                </a:moveTo>
                <a:lnTo>
                  <a:pt x="0" y="53578"/>
                </a:lnTo>
                <a:lnTo>
                  <a:pt x="8929" y="3571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875984" y="2455664"/>
            <a:ext cx="482204" cy="223243"/>
          </a:xfrm>
          <a:custGeom>
            <a:avLst/>
            <a:gdLst/>
            <a:ahLst/>
            <a:cxnLst/>
            <a:rect l="0" t="0" r="0" b="0"/>
            <a:pathLst>
              <a:path w="482204" h="223243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26789" y="35719"/>
                </a:lnTo>
                <a:lnTo>
                  <a:pt x="62508" y="44649"/>
                </a:lnTo>
                <a:lnTo>
                  <a:pt x="107157" y="53578"/>
                </a:lnTo>
                <a:lnTo>
                  <a:pt x="151805" y="53578"/>
                </a:lnTo>
                <a:lnTo>
                  <a:pt x="196454" y="62508"/>
                </a:lnTo>
                <a:lnTo>
                  <a:pt x="241102" y="62508"/>
                </a:lnTo>
                <a:lnTo>
                  <a:pt x="285750" y="62508"/>
                </a:lnTo>
                <a:lnTo>
                  <a:pt x="312539" y="53578"/>
                </a:lnTo>
                <a:lnTo>
                  <a:pt x="330398" y="53578"/>
                </a:lnTo>
                <a:lnTo>
                  <a:pt x="339328" y="53578"/>
                </a:lnTo>
                <a:lnTo>
                  <a:pt x="330398" y="62508"/>
                </a:lnTo>
                <a:lnTo>
                  <a:pt x="312539" y="80367"/>
                </a:lnTo>
                <a:lnTo>
                  <a:pt x="294680" y="107156"/>
                </a:lnTo>
                <a:lnTo>
                  <a:pt x="267891" y="133945"/>
                </a:lnTo>
                <a:lnTo>
                  <a:pt x="250032" y="169664"/>
                </a:lnTo>
                <a:lnTo>
                  <a:pt x="250032" y="196453"/>
                </a:lnTo>
                <a:lnTo>
                  <a:pt x="250032" y="214313"/>
                </a:lnTo>
                <a:lnTo>
                  <a:pt x="258961" y="223242"/>
                </a:lnTo>
                <a:lnTo>
                  <a:pt x="267891" y="214313"/>
                </a:lnTo>
                <a:lnTo>
                  <a:pt x="294680" y="205383"/>
                </a:lnTo>
                <a:lnTo>
                  <a:pt x="312539" y="187524"/>
                </a:lnTo>
                <a:lnTo>
                  <a:pt x="321468" y="160734"/>
                </a:lnTo>
                <a:lnTo>
                  <a:pt x="330398" y="133945"/>
                </a:lnTo>
                <a:lnTo>
                  <a:pt x="339328" y="98227"/>
                </a:lnTo>
                <a:lnTo>
                  <a:pt x="339328" y="71438"/>
                </a:lnTo>
                <a:lnTo>
                  <a:pt x="339328" y="44649"/>
                </a:lnTo>
                <a:lnTo>
                  <a:pt x="330398" y="35719"/>
                </a:lnTo>
                <a:lnTo>
                  <a:pt x="321468" y="26789"/>
                </a:lnTo>
                <a:lnTo>
                  <a:pt x="303610" y="35719"/>
                </a:lnTo>
                <a:lnTo>
                  <a:pt x="294680" y="35719"/>
                </a:lnTo>
                <a:lnTo>
                  <a:pt x="294680" y="53578"/>
                </a:lnTo>
                <a:lnTo>
                  <a:pt x="294680" y="62508"/>
                </a:lnTo>
                <a:lnTo>
                  <a:pt x="303610" y="71438"/>
                </a:lnTo>
                <a:lnTo>
                  <a:pt x="321468" y="71438"/>
                </a:lnTo>
                <a:lnTo>
                  <a:pt x="348257" y="80367"/>
                </a:lnTo>
                <a:lnTo>
                  <a:pt x="366117" y="89297"/>
                </a:lnTo>
                <a:lnTo>
                  <a:pt x="392906" y="98227"/>
                </a:lnTo>
                <a:lnTo>
                  <a:pt x="401836" y="116086"/>
                </a:lnTo>
                <a:lnTo>
                  <a:pt x="419695" y="133945"/>
                </a:lnTo>
                <a:lnTo>
                  <a:pt x="419695" y="151805"/>
                </a:lnTo>
                <a:lnTo>
                  <a:pt x="410765" y="178594"/>
                </a:lnTo>
                <a:lnTo>
                  <a:pt x="410765" y="196453"/>
                </a:lnTo>
                <a:lnTo>
                  <a:pt x="401836" y="196453"/>
                </a:lnTo>
                <a:lnTo>
                  <a:pt x="401836" y="196453"/>
                </a:lnTo>
                <a:lnTo>
                  <a:pt x="401836" y="178594"/>
                </a:lnTo>
                <a:lnTo>
                  <a:pt x="410765" y="151805"/>
                </a:lnTo>
                <a:lnTo>
                  <a:pt x="419695" y="125016"/>
                </a:lnTo>
                <a:lnTo>
                  <a:pt x="437554" y="89297"/>
                </a:lnTo>
                <a:lnTo>
                  <a:pt x="446484" y="62508"/>
                </a:lnTo>
                <a:lnTo>
                  <a:pt x="455414" y="35719"/>
                </a:lnTo>
                <a:lnTo>
                  <a:pt x="464343" y="17859"/>
                </a:lnTo>
                <a:lnTo>
                  <a:pt x="464343" y="8930"/>
                </a:lnTo>
                <a:lnTo>
                  <a:pt x="473273" y="0"/>
                </a:lnTo>
                <a:lnTo>
                  <a:pt x="482203" y="8930"/>
                </a:lnTo>
                <a:lnTo>
                  <a:pt x="482203" y="8930"/>
                </a:lnTo>
                <a:lnTo>
                  <a:pt x="482203" y="17859"/>
                </a:lnTo>
                <a:lnTo>
                  <a:pt x="473273" y="17859"/>
                </a:lnTo>
                <a:lnTo>
                  <a:pt x="473273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8340327" y="2589609"/>
            <a:ext cx="17861" cy="53580"/>
          </a:xfrm>
          <a:custGeom>
            <a:avLst/>
            <a:gdLst/>
            <a:ahLst/>
            <a:cxnLst/>
            <a:rect l="0" t="0" r="0" b="0"/>
            <a:pathLst>
              <a:path w="17861" h="53580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17860" y="44649"/>
                </a:lnTo>
                <a:lnTo>
                  <a:pt x="17860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8367116" y="2259211"/>
            <a:ext cx="17861" cy="35719"/>
          </a:xfrm>
          <a:custGeom>
            <a:avLst/>
            <a:gdLst/>
            <a:ahLst/>
            <a:cxnLst/>
            <a:rect l="0" t="0" r="0" b="0"/>
            <a:pathLst>
              <a:path w="17861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8358187" y="2527102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8929" y="6250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71437"/>
                </a:lnTo>
                <a:lnTo>
                  <a:pt x="26789" y="62507"/>
                </a:lnTo>
                <a:lnTo>
                  <a:pt x="35718" y="53578"/>
                </a:lnTo>
                <a:lnTo>
                  <a:pt x="53578" y="2678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8358187" y="2437804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8036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53578" y="35719"/>
                </a:lnTo>
                <a:lnTo>
                  <a:pt x="44648" y="62509"/>
                </a:lnTo>
                <a:lnTo>
                  <a:pt x="26789" y="98227"/>
                </a:lnTo>
                <a:lnTo>
                  <a:pt x="8929" y="142876"/>
                </a:lnTo>
                <a:lnTo>
                  <a:pt x="0" y="178594"/>
                </a:lnTo>
                <a:lnTo>
                  <a:pt x="0" y="214313"/>
                </a:lnTo>
                <a:lnTo>
                  <a:pt x="0" y="232173"/>
                </a:lnTo>
                <a:lnTo>
                  <a:pt x="0" y="241102"/>
                </a:lnTo>
                <a:lnTo>
                  <a:pt x="8929" y="232173"/>
                </a:lnTo>
                <a:lnTo>
                  <a:pt x="8929" y="2321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8295679" y="2473523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196453" y="0"/>
                </a:moveTo>
                <a:lnTo>
                  <a:pt x="187523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26790"/>
                </a:lnTo>
                <a:lnTo>
                  <a:pt x="151805" y="35719"/>
                </a:lnTo>
                <a:lnTo>
                  <a:pt x="160734" y="53579"/>
                </a:lnTo>
                <a:lnTo>
                  <a:pt x="160734" y="80368"/>
                </a:lnTo>
                <a:lnTo>
                  <a:pt x="160734" y="98227"/>
                </a:lnTo>
                <a:lnTo>
                  <a:pt x="160734" y="125016"/>
                </a:lnTo>
                <a:lnTo>
                  <a:pt x="142875" y="142875"/>
                </a:lnTo>
                <a:lnTo>
                  <a:pt x="125016" y="151805"/>
                </a:lnTo>
                <a:lnTo>
                  <a:pt x="98226" y="160735"/>
                </a:lnTo>
                <a:lnTo>
                  <a:pt x="62508" y="160735"/>
                </a:lnTo>
                <a:lnTo>
                  <a:pt x="35719" y="160735"/>
                </a:lnTo>
                <a:lnTo>
                  <a:pt x="17859" y="15180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000375" y="3045023"/>
            <a:ext cx="294681" cy="26790"/>
          </a:xfrm>
          <a:custGeom>
            <a:avLst/>
            <a:gdLst/>
            <a:ahLst/>
            <a:cxnLst/>
            <a:rect l="0" t="0" r="0" b="0"/>
            <a:pathLst>
              <a:path w="294681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16086" y="0"/>
                </a:lnTo>
                <a:lnTo>
                  <a:pt x="151805" y="8930"/>
                </a:lnTo>
                <a:lnTo>
                  <a:pt x="205383" y="17859"/>
                </a:lnTo>
                <a:lnTo>
                  <a:pt x="250031" y="2678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366492" y="3473648"/>
            <a:ext cx="223243" cy="8931"/>
          </a:xfrm>
          <a:custGeom>
            <a:avLst/>
            <a:gdLst/>
            <a:ahLst/>
            <a:cxnLst/>
            <a:rect l="0" t="0" r="0" b="0"/>
            <a:pathLst>
              <a:path w="223243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80367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929063" y="3303984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241101" y="71437"/>
                </a:moveTo>
                <a:lnTo>
                  <a:pt x="241101" y="71437"/>
                </a:lnTo>
                <a:lnTo>
                  <a:pt x="232171" y="62508"/>
                </a:lnTo>
                <a:lnTo>
                  <a:pt x="232171" y="62508"/>
                </a:lnTo>
                <a:lnTo>
                  <a:pt x="232171" y="53578"/>
                </a:lnTo>
                <a:lnTo>
                  <a:pt x="232171" y="53578"/>
                </a:lnTo>
                <a:lnTo>
                  <a:pt x="223242" y="44648"/>
                </a:lnTo>
                <a:lnTo>
                  <a:pt x="214312" y="35719"/>
                </a:lnTo>
                <a:lnTo>
                  <a:pt x="205382" y="17859"/>
                </a:lnTo>
                <a:lnTo>
                  <a:pt x="196453" y="8930"/>
                </a:lnTo>
                <a:lnTo>
                  <a:pt x="178593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98226" y="17859"/>
                </a:lnTo>
                <a:lnTo>
                  <a:pt x="71437" y="35719"/>
                </a:lnTo>
                <a:lnTo>
                  <a:pt x="44648" y="62508"/>
                </a:lnTo>
                <a:lnTo>
                  <a:pt x="26789" y="98227"/>
                </a:lnTo>
                <a:lnTo>
                  <a:pt x="8929" y="125016"/>
                </a:lnTo>
                <a:lnTo>
                  <a:pt x="0" y="160734"/>
                </a:lnTo>
                <a:lnTo>
                  <a:pt x="8929" y="178594"/>
                </a:lnTo>
                <a:lnTo>
                  <a:pt x="17859" y="196453"/>
                </a:lnTo>
                <a:lnTo>
                  <a:pt x="35718" y="205383"/>
                </a:lnTo>
                <a:lnTo>
                  <a:pt x="62507" y="214312"/>
                </a:lnTo>
                <a:lnTo>
                  <a:pt x="98226" y="223242"/>
                </a:lnTo>
                <a:lnTo>
                  <a:pt x="125015" y="223242"/>
                </a:lnTo>
                <a:lnTo>
                  <a:pt x="160734" y="223242"/>
                </a:lnTo>
                <a:lnTo>
                  <a:pt x="187523" y="223242"/>
                </a:lnTo>
                <a:lnTo>
                  <a:pt x="187523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4277320" y="3393281"/>
            <a:ext cx="312540" cy="205384"/>
          </a:xfrm>
          <a:custGeom>
            <a:avLst/>
            <a:gdLst/>
            <a:ahLst/>
            <a:cxnLst/>
            <a:rect l="0" t="0" r="0" b="0"/>
            <a:pathLst>
              <a:path w="312540" h="205384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33945"/>
                </a:lnTo>
                <a:lnTo>
                  <a:pt x="26789" y="142875"/>
                </a:lnTo>
                <a:lnTo>
                  <a:pt x="44649" y="142875"/>
                </a:lnTo>
                <a:lnTo>
                  <a:pt x="71438" y="142875"/>
                </a:lnTo>
                <a:lnTo>
                  <a:pt x="89297" y="125015"/>
                </a:lnTo>
                <a:lnTo>
                  <a:pt x="116086" y="107156"/>
                </a:lnTo>
                <a:lnTo>
                  <a:pt x="142875" y="80367"/>
                </a:lnTo>
                <a:lnTo>
                  <a:pt x="160735" y="62508"/>
                </a:lnTo>
                <a:lnTo>
                  <a:pt x="169664" y="35719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35719"/>
                </a:lnTo>
                <a:lnTo>
                  <a:pt x="187524" y="71437"/>
                </a:lnTo>
                <a:lnTo>
                  <a:pt x="187524" y="107156"/>
                </a:lnTo>
                <a:lnTo>
                  <a:pt x="196453" y="151805"/>
                </a:lnTo>
                <a:lnTo>
                  <a:pt x="214313" y="187523"/>
                </a:lnTo>
                <a:lnTo>
                  <a:pt x="241102" y="205383"/>
                </a:lnTo>
                <a:lnTo>
                  <a:pt x="276821" y="205383"/>
                </a:lnTo>
                <a:lnTo>
                  <a:pt x="312539" y="196453"/>
                </a:lnTo>
                <a:lnTo>
                  <a:pt x="31253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625578" y="3339703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178594" y="0"/>
                </a:moveTo>
                <a:lnTo>
                  <a:pt x="178594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42875" y="17859"/>
                </a:lnTo>
                <a:lnTo>
                  <a:pt x="133945" y="3571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33945" y="89297"/>
                </a:lnTo>
                <a:lnTo>
                  <a:pt x="151805" y="116086"/>
                </a:lnTo>
                <a:lnTo>
                  <a:pt x="169664" y="125015"/>
                </a:lnTo>
                <a:lnTo>
                  <a:pt x="196453" y="142875"/>
                </a:lnTo>
                <a:lnTo>
                  <a:pt x="223242" y="160734"/>
                </a:lnTo>
                <a:lnTo>
                  <a:pt x="241102" y="178593"/>
                </a:lnTo>
                <a:lnTo>
                  <a:pt x="258961" y="196453"/>
                </a:lnTo>
                <a:lnTo>
                  <a:pt x="258961" y="214312"/>
                </a:lnTo>
                <a:lnTo>
                  <a:pt x="250031" y="232172"/>
                </a:lnTo>
                <a:lnTo>
                  <a:pt x="223242" y="241101"/>
                </a:lnTo>
                <a:lnTo>
                  <a:pt x="178594" y="250031"/>
                </a:lnTo>
                <a:lnTo>
                  <a:pt x="125016" y="258961"/>
                </a:lnTo>
                <a:lnTo>
                  <a:pt x="71438" y="258961"/>
                </a:lnTo>
                <a:lnTo>
                  <a:pt x="26789" y="250031"/>
                </a:lnTo>
                <a:lnTo>
                  <a:pt x="8930" y="250031"/>
                </a:lnTo>
                <a:lnTo>
                  <a:pt x="0" y="232172"/>
                </a:lnTo>
                <a:lnTo>
                  <a:pt x="8930" y="223242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089922" y="3152179"/>
            <a:ext cx="53579" cy="517923"/>
          </a:xfrm>
          <a:custGeom>
            <a:avLst/>
            <a:gdLst/>
            <a:ahLst/>
            <a:cxnLst/>
            <a:rect l="0" t="0" r="0" b="0"/>
            <a:pathLst>
              <a:path w="53579" h="517923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9" y="71438"/>
                </a:lnTo>
                <a:lnTo>
                  <a:pt x="26789" y="125016"/>
                </a:lnTo>
                <a:lnTo>
                  <a:pt x="17859" y="187524"/>
                </a:lnTo>
                <a:lnTo>
                  <a:pt x="8930" y="258961"/>
                </a:lnTo>
                <a:lnTo>
                  <a:pt x="0" y="330399"/>
                </a:lnTo>
                <a:lnTo>
                  <a:pt x="0" y="401836"/>
                </a:lnTo>
                <a:lnTo>
                  <a:pt x="0" y="455414"/>
                </a:lnTo>
                <a:lnTo>
                  <a:pt x="8930" y="491133"/>
                </a:lnTo>
                <a:lnTo>
                  <a:pt x="17859" y="517922"/>
                </a:lnTo>
                <a:lnTo>
                  <a:pt x="26789" y="517922"/>
                </a:lnTo>
                <a:lnTo>
                  <a:pt x="26789" y="517922"/>
                </a:lnTo>
                <a:lnTo>
                  <a:pt x="17859" y="491133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902398" y="3393281"/>
            <a:ext cx="437556" cy="151806"/>
          </a:xfrm>
          <a:custGeom>
            <a:avLst/>
            <a:gdLst/>
            <a:ahLst/>
            <a:cxnLst/>
            <a:rect l="0" t="0" r="0" b="0"/>
            <a:pathLst>
              <a:path w="437556" h="15180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26790" y="44648"/>
                </a:lnTo>
                <a:lnTo>
                  <a:pt x="62508" y="53578"/>
                </a:lnTo>
                <a:lnTo>
                  <a:pt x="98227" y="53578"/>
                </a:lnTo>
                <a:lnTo>
                  <a:pt x="142875" y="62508"/>
                </a:lnTo>
                <a:lnTo>
                  <a:pt x="187524" y="62508"/>
                </a:lnTo>
                <a:lnTo>
                  <a:pt x="232172" y="71437"/>
                </a:lnTo>
                <a:lnTo>
                  <a:pt x="267891" y="62508"/>
                </a:lnTo>
                <a:lnTo>
                  <a:pt x="303610" y="62508"/>
                </a:lnTo>
                <a:lnTo>
                  <a:pt x="321469" y="62508"/>
                </a:lnTo>
                <a:lnTo>
                  <a:pt x="330399" y="62508"/>
                </a:lnTo>
                <a:lnTo>
                  <a:pt x="330399" y="62508"/>
                </a:lnTo>
                <a:lnTo>
                  <a:pt x="330399" y="80367"/>
                </a:lnTo>
                <a:lnTo>
                  <a:pt x="330399" y="98226"/>
                </a:lnTo>
                <a:lnTo>
                  <a:pt x="330399" y="116086"/>
                </a:lnTo>
                <a:lnTo>
                  <a:pt x="339329" y="133945"/>
                </a:lnTo>
                <a:lnTo>
                  <a:pt x="357188" y="142875"/>
                </a:lnTo>
                <a:lnTo>
                  <a:pt x="375047" y="151805"/>
                </a:lnTo>
                <a:lnTo>
                  <a:pt x="401836" y="151805"/>
                </a:lnTo>
                <a:lnTo>
                  <a:pt x="419696" y="142875"/>
                </a:lnTo>
                <a:lnTo>
                  <a:pt x="437555" y="133945"/>
                </a:lnTo>
                <a:lnTo>
                  <a:pt x="437555" y="116086"/>
                </a:lnTo>
                <a:lnTo>
                  <a:pt x="437555" y="89297"/>
                </a:lnTo>
                <a:lnTo>
                  <a:pt x="419696" y="62508"/>
                </a:lnTo>
                <a:lnTo>
                  <a:pt x="401836" y="35719"/>
                </a:lnTo>
                <a:lnTo>
                  <a:pt x="383977" y="17859"/>
                </a:lnTo>
                <a:lnTo>
                  <a:pt x="366118" y="0"/>
                </a:lnTo>
                <a:lnTo>
                  <a:pt x="348258" y="0"/>
                </a:lnTo>
                <a:lnTo>
                  <a:pt x="339329" y="0"/>
                </a:lnTo>
                <a:lnTo>
                  <a:pt x="339329" y="8930"/>
                </a:lnTo>
                <a:lnTo>
                  <a:pt x="339329" y="17859"/>
                </a:lnTo>
                <a:lnTo>
                  <a:pt x="357188" y="26789"/>
                </a:lnTo>
                <a:lnTo>
                  <a:pt x="375047" y="35719"/>
                </a:lnTo>
                <a:lnTo>
                  <a:pt x="37504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509617" y="3375421"/>
            <a:ext cx="285751" cy="250033"/>
          </a:xfrm>
          <a:custGeom>
            <a:avLst/>
            <a:gdLst/>
            <a:ahLst/>
            <a:cxnLst/>
            <a:rect l="0" t="0" r="0" b="0"/>
            <a:pathLst>
              <a:path w="285751" h="250033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107157"/>
                </a:lnTo>
                <a:lnTo>
                  <a:pt x="8930" y="151805"/>
                </a:lnTo>
                <a:lnTo>
                  <a:pt x="8930" y="196454"/>
                </a:lnTo>
                <a:lnTo>
                  <a:pt x="8930" y="223243"/>
                </a:lnTo>
                <a:lnTo>
                  <a:pt x="17860" y="241102"/>
                </a:lnTo>
                <a:lnTo>
                  <a:pt x="17860" y="250032"/>
                </a:lnTo>
                <a:lnTo>
                  <a:pt x="26789" y="250032"/>
                </a:lnTo>
                <a:lnTo>
                  <a:pt x="26789" y="232172"/>
                </a:lnTo>
                <a:lnTo>
                  <a:pt x="35719" y="214313"/>
                </a:lnTo>
                <a:lnTo>
                  <a:pt x="35719" y="178594"/>
                </a:lnTo>
                <a:lnTo>
                  <a:pt x="35719" y="142875"/>
                </a:lnTo>
                <a:lnTo>
                  <a:pt x="44649" y="107157"/>
                </a:lnTo>
                <a:lnTo>
                  <a:pt x="44649" y="80368"/>
                </a:lnTo>
                <a:lnTo>
                  <a:pt x="53578" y="53579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8" y="44649"/>
                </a:lnTo>
                <a:lnTo>
                  <a:pt x="71438" y="53579"/>
                </a:lnTo>
                <a:lnTo>
                  <a:pt x="71438" y="80368"/>
                </a:lnTo>
                <a:lnTo>
                  <a:pt x="80367" y="107157"/>
                </a:lnTo>
                <a:lnTo>
                  <a:pt x="89297" y="133946"/>
                </a:lnTo>
                <a:lnTo>
                  <a:pt x="89297" y="151805"/>
                </a:lnTo>
                <a:lnTo>
                  <a:pt x="98227" y="169665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25016" y="133946"/>
                </a:lnTo>
                <a:lnTo>
                  <a:pt x="133946" y="107157"/>
                </a:lnTo>
                <a:lnTo>
                  <a:pt x="151805" y="80368"/>
                </a:lnTo>
                <a:lnTo>
                  <a:pt x="169664" y="53579"/>
                </a:lnTo>
                <a:lnTo>
                  <a:pt x="178594" y="35719"/>
                </a:lnTo>
                <a:lnTo>
                  <a:pt x="187524" y="26790"/>
                </a:lnTo>
                <a:lnTo>
                  <a:pt x="205383" y="35719"/>
                </a:lnTo>
                <a:lnTo>
                  <a:pt x="214313" y="53579"/>
                </a:lnTo>
                <a:lnTo>
                  <a:pt x="214313" y="80368"/>
                </a:lnTo>
                <a:lnTo>
                  <a:pt x="223242" y="125016"/>
                </a:lnTo>
                <a:lnTo>
                  <a:pt x="223242" y="160735"/>
                </a:lnTo>
                <a:lnTo>
                  <a:pt x="232172" y="196454"/>
                </a:lnTo>
                <a:lnTo>
                  <a:pt x="241102" y="214313"/>
                </a:lnTo>
                <a:lnTo>
                  <a:pt x="250031" y="232172"/>
                </a:lnTo>
                <a:lnTo>
                  <a:pt x="258961" y="232172"/>
                </a:lnTo>
                <a:lnTo>
                  <a:pt x="267891" y="223243"/>
                </a:lnTo>
                <a:lnTo>
                  <a:pt x="276821" y="196454"/>
                </a:lnTo>
                <a:lnTo>
                  <a:pt x="285750" y="169665"/>
                </a:lnTo>
                <a:lnTo>
                  <a:pt x="285750" y="1696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831086" y="3420070"/>
            <a:ext cx="446485" cy="258962"/>
          </a:xfrm>
          <a:custGeom>
            <a:avLst/>
            <a:gdLst/>
            <a:ahLst/>
            <a:cxnLst/>
            <a:rect l="0" t="0" r="0" b="0"/>
            <a:pathLst>
              <a:path w="446485" h="258962">
                <a:moveTo>
                  <a:pt x="26789" y="107156"/>
                </a:move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98226"/>
                </a:lnTo>
                <a:lnTo>
                  <a:pt x="98227" y="9822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53578"/>
                </a:lnTo>
                <a:lnTo>
                  <a:pt x="125016" y="35719"/>
                </a:lnTo>
                <a:lnTo>
                  <a:pt x="116086" y="17859"/>
                </a:lnTo>
                <a:lnTo>
                  <a:pt x="107156" y="893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26789" y="53578"/>
                </a:lnTo>
                <a:lnTo>
                  <a:pt x="8930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35719" y="223242"/>
                </a:lnTo>
                <a:lnTo>
                  <a:pt x="62508" y="223242"/>
                </a:lnTo>
                <a:lnTo>
                  <a:pt x="98227" y="214312"/>
                </a:lnTo>
                <a:lnTo>
                  <a:pt x="133945" y="205383"/>
                </a:lnTo>
                <a:lnTo>
                  <a:pt x="160734" y="178594"/>
                </a:lnTo>
                <a:lnTo>
                  <a:pt x="187523" y="151805"/>
                </a:lnTo>
                <a:lnTo>
                  <a:pt x="205383" y="116086"/>
                </a:lnTo>
                <a:lnTo>
                  <a:pt x="223242" y="71437"/>
                </a:lnTo>
                <a:lnTo>
                  <a:pt x="241102" y="44648"/>
                </a:lnTo>
                <a:lnTo>
                  <a:pt x="250031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26789"/>
                </a:lnTo>
                <a:lnTo>
                  <a:pt x="258961" y="62508"/>
                </a:lnTo>
                <a:lnTo>
                  <a:pt x="250031" y="107156"/>
                </a:lnTo>
                <a:lnTo>
                  <a:pt x="250031" y="151805"/>
                </a:lnTo>
                <a:lnTo>
                  <a:pt x="258961" y="187523"/>
                </a:lnTo>
                <a:lnTo>
                  <a:pt x="267891" y="223242"/>
                </a:lnTo>
                <a:lnTo>
                  <a:pt x="285750" y="250031"/>
                </a:lnTo>
                <a:lnTo>
                  <a:pt x="303609" y="258961"/>
                </a:lnTo>
                <a:lnTo>
                  <a:pt x="321469" y="258961"/>
                </a:lnTo>
                <a:lnTo>
                  <a:pt x="339328" y="250031"/>
                </a:lnTo>
                <a:lnTo>
                  <a:pt x="348258" y="223242"/>
                </a:lnTo>
                <a:lnTo>
                  <a:pt x="366117" y="187523"/>
                </a:lnTo>
                <a:lnTo>
                  <a:pt x="375047" y="142875"/>
                </a:lnTo>
                <a:lnTo>
                  <a:pt x="383977" y="98226"/>
                </a:lnTo>
                <a:lnTo>
                  <a:pt x="392906" y="62508"/>
                </a:lnTo>
                <a:lnTo>
                  <a:pt x="410766" y="35719"/>
                </a:lnTo>
                <a:lnTo>
                  <a:pt x="419695" y="8930"/>
                </a:lnTo>
                <a:lnTo>
                  <a:pt x="437555" y="8930"/>
                </a:lnTo>
                <a:lnTo>
                  <a:pt x="446484" y="8930"/>
                </a:lnTo>
                <a:lnTo>
                  <a:pt x="446484" y="26789"/>
                </a:lnTo>
                <a:lnTo>
                  <a:pt x="446484" y="26789"/>
                </a:lnTo>
                <a:lnTo>
                  <a:pt x="446484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089797" y="3634382"/>
            <a:ext cx="2053829" cy="98228"/>
          </a:xfrm>
          <a:custGeom>
            <a:avLst/>
            <a:gdLst/>
            <a:ahLst/>
            <a:cxnLst/>
            <a:rect l="0" t="0" r="0" b="0"/>
            <a:pathLst>
              <a:path w="2053829" h="98228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8930"/>
                </a:lnTo>
                <a:lnTo>
                  <a:pt x="98226" y="8930"/>
                </a:lnTo>
                <a:lnTo>
                  <a:pt x="133945" y="8930"/>
                </a:lnTo>
                <a:lnTo>
                  <a:pt x="187523" y="17860"/>
                </a:lnTo>
                <a:lnTo>
                  <a:pt x="241101" y="26789"/>
                </a:lnTo>
                <a:lnTo>
                  <a:pt x="303609" y="26789"/>
                </a:lnTo>
                <a:lnTo>
                  <a:pt x="375047" y="35719"/>
                </a:lnTo>
                <a:lnTo>
                  <a:pt x="455414" y="44649"/>
                </a:lnTo>
                <a:lnTo>
                  <a:pt x="535781" y="53579"/>
                </a:lnTo>
                <a:lnTo>
                  <a:pt x="625078" y="62508"/>
                </a:lnTo>
                <a:lnTo>
                  <a:pt x="714375" y="62508"/>
                </a:lnTo>
                <a:lnTo>
                  <a:pt x="812601" y="62508"/>
                </a:lnTo>
                <a:lnTo>
                  <a:pt x="919758" y="62508"/>
                </a:lnTo>
                <a:lnTo>
                  <a:pt x="1026914" y="62508"/>
                </a:lnTo>
                <a:lnTo>
                  <a:pt x="1143000" y="62508"/>
                </a:lnTo>
                <a:lnTo>
                  <a:pt x="1259086" y="53579"/>
                </a:lnTo>
                <a:lnTo>
                  <a:pt x="1375172" y="62508"/>
                </a:lnTo>
                <a:lnTo>
                  <a:pt x="1491258" y="62508"/>
                </a:lnTo>
                <a:lnTo>
                  <a:pt x="1607344" y="62508"/>
                </a:lnTo>
                <a:lnTo>
                  <a:pt x="1705570" y="71438"/>
                </a:lnTo>
                <a:lnTo>
                  <a:pt x="1803797" y="80368"/>
                </a:lnTo>
                <a:lnTo>
                  <a:pt x="1893094" y="89297"/>
                </a:lnTo>
                <a:lnTo>
                  <a:pt x="1982391" y="98227"/>
                </a:lnTo>
                <a:lnTo>
                  <a:pt x="2053828" y="98227"/>
                </a:lnTo>
                <a:lnTo>
                  <a:pt x="2053828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3393281" y="3795117"/>
            <a:ext cx="303611" cy="53579"/>
          </a:xfrm>
          <a:custGeom>
            <a:avLst/>
            <a:gdLst/>
            <a:ahLst/>
            <a:cxnLst/>
            <a:rect l="0" t="0" r="0" b="0"/>
            <a:pathLst>
              <a:path w="303611" h="53579">
                <a:moveTo>
                  <a:pt x="0" y="53578"/>
                </a:moveTo>
                <a:lnTo>
                  <a:pt x="0" y="53578"/>
                </a:lnTo>
                <a:lnTo>
                  <a:pt x="8930" y="44648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7" y="26789"/>
                </a:lnTo>
                <a:lnTo>
                  <a:pt x="151805" y="17859"/>
                </a:lnTo>
                <a:lnTo>
                  <a:pt x="214313" y="17859"/>
                </a:lnTo>
                <a:lnTo>
                  <a:pt x="267891" y="8929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071938" y="3804046"/>
            <a:ext cx="196454" cy="276822"/>
          </a:xfrm>
          <a:custGeom>
            <a:avLst/>
            <a:gdLst/>
            <a:ahLst/>
            <a:cxnLst/>
            <a:rect l="0" t="0" r="0" b="0"/>
            <a:pathLst>
              <a:path w="196454" h="276822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8" y="35719"/>
                </a:lnTo>
                <a:lnTo>
                  <a:pt x="35718" y="53579"/>
                </a:lnTo>
                <a:lnTo>
                  <a:pt x="44648" y="89297"/>
                </a:lnTo>
                <a:lnTo>
                  <a:pt x="53578" y="125016"/>
                </a:lnTo>
                <a:lnTo>
                  <a:pt x="53578" y="160735"/>
                </a:lnTo>
                <a:lnTo>
                  <a:pt x="62507" y="196454"/>
                </a:lnTo>
                <a:lnTo>
                  <a:pt x="62507" y="232172"/>
                </a:lnTo>
                <a:lnTo>
                  <a:pt x="53578" y="250032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58961"/>
                </a:lnTo>
                <a:lnTo>
                  <a:pt x="53578" y="232172"/>
                </a:lnTo>
                <a:lnTo>
                  <a:pt x="53578" y="196454"/>
                </a:lnTo>
                <a:lnTo>
                  <a:pt x="53578" y="151805"/>
                </a:lnTo>
                <a:lnTo>
                  <a:pt x="53578" y="107157"/>
                </a:lnTo>
                <a:lnTo>
                  <a:pt x="62507" y="71438"/>
                </a:lnTo>
                <a:lnTo>
                  <a:pt x="71437" y="44649"/>
                </a:lnTo>
                <a:lnTo>
                  <a:pt x="80367" y="17860"/>
                </a:lnTo>
                <a:lnTo>
                  <a:pt x="98226" y="8930"/>
                </a:lnTo>
                <a:lnTo>
                  <a:pt x="116085" y="0"/>
                </a:lnTo>
                <a:lnTo>
                  <a:pt x="133945" y="0"/>
                </a:lnTo>
                <a:lnTo>
                  <a:pt x="142875" y="0"/>
                </a:lnTo>
                <a:lnTo>
                  <a:pt x="169664" y="0"/>
                </a:lnTo>
                <a:lnTo>
                  <a:pt x="178593" y="8930"/>
                </a:lnTo>
                <a:lnTo>
                  <a:pt x="187523" y="17860"/>
                </a:lnTo>
                <a:lnTo>
                  <a:pt x="196453" y="35719"/>
                </a:lnTo>
                <a:lnTo>
                  <a:pt x="187523" y="44649"/>
                </a:lnTo>
                <a:lnTo>
                  <a:pt x="169664" y="62508"/>
                </a:lnTo>
                <a:lnTo>
                  <a:pt x="142875" y="71438"/>
                </a:lnTo>
                <a:lnTo>
                  <a:pt x="125015" y="89297"/>
                </a:lnTo>
                <a:lnTo>
                  <a:pt x="107156" y="98227"/>
                </a:lnTo>
                <a:lnTo>
                  <a:pt x="98226" y="107157"/>
                </a:lnTo>
                <a:lnTo>
                  <a:pt x="89296" y="107157"/>
                </a:lnTo>
                <a:lnTo>
                  <a:pt x="89296" y="107157"/>
                </a:lnTo>
                <a:lnTo>
                  <a:pt x="89296" y="107157"/>
                </a:lnTo>
                <a:lnTo>
                  <a:pt x="98226" y="107157"/>
                </a:lnTo>
                <a:lnTo>
                  <a:pt x="116085" y="107157"/>
                </a:lnTo>
                <a:lnTo>
                  <a:pt x="116085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4286250" y="3848695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26789" y="35719"/>
                </a:move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33945"/>
                </a:lnTo>
                <a:lnTo>
                  <a:pt x="62508" y="125016"/>
                </a:lnTo>
                <a:lnTo>
                  <a:pt x="80367" y="107156"/>
                </a:lnTo>
                <a:lnTo>
                  <a:pt x="98227" y="80367"/>
                </a:lnTo>
                <a:lnTo>
                  <a:pt x="107156" y="53578"/>
                </a:lnTo>
                <a:lnTo>
                  <a:pt x="107156" y="26789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59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500563" y="3875484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89297"/>
                </a:lnTo>
                <a:lnTo>
                  <a:pt x="8929" y="71437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554141" y="3732609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8929" y="44648"/>
                </a:moveTo>
                <a:lnTo>
                  <a:pt x="8929" y="44648"/>
                </a:lnTo>
                <a:lnTo>
                  <a:pt x="8929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4652367" y="3714750"/>
            <a:ext cx="321470" cy="303610"/>
          </a:xfrm>
          <a:custGeom>
            <a:avLst/>
            <a:gdLst/>
            <a:ahLst/>
            <a:cxnLst/>
            <a:rect l="0" t="0" r="0" b="0"/>
            <a:pathLst>
              <a:path w="321470" h="303610">
                <a:moveTo>
                  <a:pt x="0" y="187523"/>
                </a:move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96453"/>
                </a:lnTo>
                <a:lnTo>
                  <a:pt x="8930" y="205382"/>
                </a:lnTo>
                <a:lnTo>
                  <a:pt x="17860" y="223242"/>
                </a:lnTo>
                <a:lnTo>
                  <a:pt x="17860" y="232171"/>
                </a:lnTo>
                <a:lnTo>
                  <a:pt x="17860" y="241101"/>
                </a:lnTo>
                <a:lnTo>
                  <a:pt x="17860" y="250031"/>
                </a:lnTo>
                <a:lnTo>
                  <a:pt x="17860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9" y="241101"/>
                </a:lnTo>
                <a:lnTo>
                  <a:pt x="53578" y="223242"/>
                </a:lnTo>
                <a:lnTo>
                  <a:pt x="62508" y="214312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07156" y="205382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33946" y="223242"/>
                </a:lnTo>
                <a:lnTo>
                  <a:pt x="142875" y="214312"/>
                </a:lnTo>
                <a:lnTo>
                  <a:pt x="160735" y="205382"/>
                </a:lnTo>
                <a:lnTo>
                  <a:pt x="169664" y="187523"/>
                </a:lnTo>
                <a:lnTo>
                  <a:pt x="187524" y="169664"/>
                </a:lnTo>
                <a:lnTo>
                  <a:pt x="196453" y="142875"/>
                </a:lnTo>
                <a:lnTo>
                  <a:pt x="214313" y="116086"/>
                </a:lnTo>
                <a:lnTo>
                  <a:pt x="232172" y="80367"/>
                </a:lnTo>
                <a:lnTo>
                  <a:pt x="241102" y="53578"/>
                </a:lnTo>
                <a:lnTo>
                  <a:pt x="250031" y="26789"/>
                </a:lnTo>
                <a:lnTo>
                  <a:pt x="250031" y="8929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8929"/>
                </a:lnTo>
                <a:lnTo>
                  <a:pt x="250031" y="26789"/>
                </a:lnTo>
                <a:lnTo>
                  <a:pt x="241102" y="53578"/>
                </a:lnTo>
                <a:lnTo>
                  <a:pt x="232172" y="89296"/>
                </a:lnTo>
                <a:lnTo>
                  <a:pt x="232172" y="125015"/>
                </a:lnTo>
                <a:lnTo>
                  <a:pt x="232172" y="169664"/>
                </a:lnTo>
                <a:lnTo>
                  <a:pt x="232172" y="205382"/>
                </a:lnTo>
                <a:lnTo>
                  <a:pt x="241102" y="250031"/>
                </a:lnTo>
                <a:lnTo>
                  <a:pt x="258961" y="276820"/>
                </a:lnTo>
                <a:lnTo>
                  <a:pt x="276821" y="294679"/>
                </a:lnTo>
                <a:lnTo>
                  <a:pt x="294680" y="303609"/>
                </a:lnTo>
                <a:lnTo>
                  <a:pt x="312539" y="303609"/>
                </a:lnTo>
                <a:lnTo>
                  <a:pt x="321469" y="294679"/>
                </a:lnTo>
                <a:lnTo>
                  <a:pt x="321469" y="267890"/>
                </a:lnTo>
                <a:lnTo>
                  <a:pt x="321469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4741664" y="3795117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26789" y="53578"/>
                </a:lnTo>
                <a:lnTo>
                  <a:pt x="62508" y="53578"/>
                </a:lnTo>
                <a:lnTo>
                  <a:pt x="116086" y="44648"/>
                </a:lnTo>
                <a:lnTo>
                  <a:pt x="160734" y="35719"/>
                </a:lnTo>
                <a:lnTo>
                  <a:pt x="205383" y="8929"/>
                </a:lnTo>
                <a:lnTo>
                  <a:pt x="20538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5045273" y="3857625"/>
            <a:ext cx="107158" cy="125016"/>
          </a:xfrm>
          <a:custGeom>
            <a:avLst/>
            <a:gdLst/>
            <a:ahLst/>
            <a:cxnLst/>
            <a:rect l="0" t="0" r="0" b="0"/>
            <a:pathLst>
              <a:path w="107158" h="125016">
                <a:moveTo>
                  <a:pt x="107157" y="8929"/>
                </a:move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9" y="35718"/>
                </a:lnTo>
                <a:lnTo>
                  <a:pt x="62508" y="44648"/>
                </a:lnTo>
                <a:lnTo>
                  <a:pt x="71438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98227" y="80367"/>
                </a:lnTo>
                <a:lnTo>
                  <a:pt x="89297" y="98226"/>
                </a:lnTo>
                <a:lnTo>
                  <a:pt x="71438" y="107156"/>
                </a:lnTo>
                <a:lnTo>
                  <a:pt x="53579" y="116086"/>
                </a:lnTo>
                <a:lnTo>
                  <a:pt x="2679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134445" y="4063007"/>
            <a:ext cx="1276947" cy="35720"/>
          </a:xfrm>
          <a:custGeom>
            <a:avLst/>
            <a:gdLst/>
            <a:ahLst/>
            <a:cxnLst/>
            <a:rect l="0" t="0" r="0" b="0"/>
            <a:pathLst>
              <a:path w="1276947" h="35720">
                <a:moveTo>
                  <a:pt x="893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71438" y="0"/>
                </a:lnTo>
                <a:lnTo>
                  <a:pt x="125016" y="0"/>
                </a:lnTo>
                <a:lnTo>
                  <a:pt x="187524" y="8930"/>
                </a:lnTo>
                <a:lnTo>
                  <a:pt x="258961" y="8930"/>
                </a:lnTo>
                <a:lnTo>
                  <a:pt x="339328" y="17860"/>
                </a:lnTo>
                <a:lnTo>
                  <a:pt x="437555" y="26789"/>
                </a:lnTo>
                <a:lnTo>
                  <a:pt x="544711" y="35719"/>
                </a:lnTo>
                <a:lnTo>
                  <a:pt x="660797" y="35719"/>
                </a:lnTo>
                <a:lnTo>
                  <a:pt x="785813" y="35719"/>
                </a:lnTo>
                <a:lnTo>
                  <a:pt x="910828" y="35719"/>
                </a:lnTo>
                <a:lnTo>
                  <a:pt x="1035844" y="26789"/>
                </a:lnTo>
                <a:lnTo>
                  <a:pt x="1125141" y="8930"/>
                </a:lnTo>
                <a:lnTo>
                  <a:pt x="1205508" y="8930"/>
                </a:lnTo>
                <a:lnTo>
                  <a:pt x="1250157" y="0"/>
                </a:lnTo>
                <a:lnTo>
                  <a:pt x="1276946" y="0"/>
                </a:lnTo>
                <a:lnTo>
                  <a:pt x="1268016" y="0"/>
                </a:lnTo>
                <a:lnTo>
                  <a:pt x="1241227" y="0"/>
                </a:lnTo>
                <a:lnTo>
                  <a:pt x="1241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5822156" y="3339703"/>
            <a:ext cx="1223368" cy="607219"/>
          </a:xfrm>
          <a:custGeom>
            <a:avLst/>
            <a:gdLst/>
            <a:ahLst/>
            <a:cxnLst/>
            <a:rect l="0" t="0" r="0" b="0"/>
            <a:pathLst>
              <a:path w="1223368" h="607219">
                <a:moveTo>
                  <a:pt x="0" y="553640"/>
                </a:moveTo>
                <a:lnTo>
                  <a:pt x="0" y="553640"/>
                </a:lnTo>
                <a:lnTo>
                  <a:pt x="0" y="553640"/>
                </a:lnTo>
                <a:lnTo>
                  <a:pt x="0" y="562570"/>
                </a:lnTo>
                <a:lnTo>
                  <a:pt x="0" y="562570"/>
                </a:lnTo>
                <a:lnTo>
                  <a:pt x="8930" y="571500"/>
                </a:lnTo>
                <a:lnTo>
                  <a:pt x="26789" y="589359"/>
                </a:lnTo>
                <a:lnTo>
                  <a:pt x="44649" y="598289"/>
                </a:lnTo>
                <a:lnTo>
                  <a:pt x="71438" y="598289"/>
                </a:lnTo>
                <a:lnTo>
                  <a:pt x="107157" y="607218"/>
                </a:lnTo>
                <a:lnTo>
                  <a:pt x="142875" y="598289"/>
                </a:lnTo>
                <a:lnTo>
                  <a:pt x="196453" y="598289"/>
                </a:lnTo>
                <a:lnTo>
                  <a:pt x="250032" y="589359"/>
                </a:lnTo>
                <a:lnTo>
                  <a:pt x="303610" y="571500"/>
                </a:lnTo>
                <a:lnTo>
                  <a:pt x="357188" y="562570"/>
                </a:lnTo>
                <a:lnTo>
                  <a:pt x="419696" y="544711"/>
                </a:lnTo>
                <a:lnTo>
                  <a:pt x="482203" y="526851"/>
                </a:lnTo>
                <a:lnTo>
                  <a:pt x="544711" y="500062"/>
                </a:lnTo>
                <a:lnTo>
                  <a:pt x="616149" y="473273"/>
                </a:lnTo>
                <a:lnTo>
                  <a:pt x="687586" y="437554"/>
                </a:lnTo>
                <a:lnTo>
                  <a:pt x="759024" y="392906"/>
                </a:lnTo>
                <a:lnTo>
                  <a:pt x="821532" y="348258"/>
                </a:lnTo>
                <a:lnTo>
                  <a:pt x="884039" y="294679"/>
                </a:lnTo>
                <a:lnTo>
                  <a:pt x="937617" y="241101"/>
                </a:lnTo>
                <a:lnTo>
                  <a:pt x="991196" y="187523"/>
                </a:lnTo>
                <a:lnTo>
                  <a:pt x="1044774" y="142875"/>
                </a:lnTo>
                <a:lnTo>
                  <a:pt x="1089422" y="98226"/>
                </a:lnTo>
                <a:lnTo>
                  <a:pt x="1125141" y="71437"/>
                </a:lnTo>
                <a:lnTo>
                  <a:pt x="1160860" y="44648"/>
                </a:lnTo>
                <a:lnTo>
                  <a:pt x="1187649" y="26789"/>
                </a:lnTo>
                <a:lnTo>
                  <a:pt x="1205508" y="17859"/>
                </a:lnTo>
                <a:lnTo>
                  <a:pt x="1223367" y="8929"/>
                </a:lnTo>
                <a:lnTo>
                  <a:pt x="1223367" y="0"/>
                </a:lnTo>
                <a:lnTo>
                  <a:pt x="1223367" y="0"/>
                </a:lnTo>
                <a:lnTo>
                  <a:pt x="12233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6000750" y="3920132"/>
            <a:ext cx="767954" cy="562572"/>
          </a:xfrm>
          <a:custGeom>
            <a:avLst/>
            <a:gdLst/>
            <a:ahLst/>
            <a:cxnLst/>
            <a:rect l="0" t="0" r="0" b="0"/>
            <a:pathLst>
              <a:path w="767954" h="562572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53578" y="8930"/>
                </a:lnTo>
                <a:lnTo>
                  <a:pt x="80367" y="0"/>
                </a:lnTo>
                <a:lnTo>
                  <a:pt x="116086" y="0"/>
                </a:lnTo>
                <a:lnTo>
                  <a:pt x="160734" y="0"/>
                </a:lnTo>
                <a:lnTo>
                  <a:pt x="196453" y="17860"/>
                </a:lnTo>
                <a:lnTo>
                  <a:pt x="241102" y="35719"/>
                </a:lnTo>
                <a:lnTo>
                  <a:pt x="285750" y="62508"/>
                </a:lnTo>
                <a:lnTo>
                  <a:pt x="330398" y="98227"/>
                </a:lnTo>
                <a:lnTo>
                  <a:pt x="383977" y="151805"/>
                </a:lnTo>
                <a:lnTo>
                  <a:pt x="428625" y="214313"/>
                </a:lnTo>
                <a:lnTo>
                  <a:pt x="482203" y="285750"/>
                </a:lnTo>
                <a:lnTo>
                  <a:pt x="535781" y="357188"/>
                </a:lnTo>
                <a:lnTo>
                  <a:pt x="589359" y="419696"/>
                </a:lnTo>
                <a:lnTo>
                  <a:pt x="634008" y="473274"/>
                </a:lnTo>
                <a:lnTo>
                  <a:pt x="669727" y="517922"/>
                </a:lnTo>
                <a:lnTo>
                  <a:pt x="696516" y="544711"/>
                </a:lnTo>
                <a:lnTo>
                  <a:pt x="723305" y="562571"/>
                </a:lnTo>
                <a:lnTo>
                  <a:pt x="750094" y="562571"/>
                </a:lnTo>
                <a:lnTo>
                  <a:pt x="767953" y="544711"/>
                </a:lnTo>
                <a:lnTo>
                  <a:pt x="767953" y="5447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7063383" y="2973586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205383" y="44648"/>
                </a:moveTo>
                <a:lnTo>
                  <a:pt x="205383" y="44648"/>
                </a:lnTo>
                <a:lnTo>
                  <a:pt x="205383" y="35718"/>
                </a:lnTo>
                <a:lnTo>
                  <a:pt x="205383" y="26789"/>
                </a:lnTo>
                <a:lnTo>
                  <a:pt x="205383" y="26789"/>
                </a:lnTo>
                <a:lnTo>
                  <a:pt x="196453" y="17859"/>
                </a:lnTo>
                <a:lnTo>
                  <a:pt x="196453" y="8929"/>
                </a:lnTo>
                <a:lnTo>
                  <a:pt x="187523" y="8929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8929"/>
                </a:lnTo>
                <a:lnTo>
                  <a:pt x="53578" y="17859"/>
                </a:lnTo>
                <a:lnTo>
                  <a:pt x="26789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7"/>
                </a:lnTo>
                <a:lnTo>
                  <a:pt x="62508" y="71437"/>
                </a:lnTo>
                <a:lnTo>
                  <a:pt x="89297" y="89296"/>
                </a:lnTo>
                <a:lnTo>
                  <a:pt x="125015" y="107156"/>
                </a:lnTo>
                <a:lnTo>
                  <a:pt x="142875" y="125015"/>
                </a:lnTo>
                <a:lnTo>
                  <a:pt x="160734" y="151804"/>
                </a:lnTo>
                <a:lnTo>
                  <a:pt x="160734" y="187523"/>
                </a:lnTo>
                <a:lnTo>
                  <a:pt x="142875" y="214312"/>
                </a:lnTo>
                <a:lnTo>
                  <a:pt x="116086" y="241101"/>
                </a:lnTo>
                <a:lnTo>
                  <a:pt x="89297" y="258960"/>
                </a:lnTo>
                <a:lnTo>
                  <a:pt x="53578" y="267890"/>
                </a:lnTo>
                <a:lnTo>
                  <a:pt x="26789" y="267890"/>
                </a:lnTo>
                <a:lnTo>
                  <a:pt x="17859" y="258960"/>
                </a:lnTo>
                <a:lnTo>
                  <a:pt x="8930" y="241101"/>
                </a:lnTo>
                <a:lnTo>
                  <a:pt x="26789" y="214312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7259836" y="3071812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0" y="893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80367"/>
                </a:lnTo>
                <a:lnTo>
                  <a:pt x="80367" y="8929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51805" y="71438"/>
                </a:lnTo>
                <a:lnTo>
                  <a:pt x="169664" y="62508"/>
                </a:lnTo>
                <a:lnTo>
                  <a:pt x="178594" y="4464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26789"/>
                </a:lnTo>
                <a:lnTo>
                  <a:pt x="142875" y="53578"/>
                </a:lnTo>
                <a:lnTo>
                  <a:pt x="133945" y="80367"/>
                </a:lnTo>
                <a:lnTo>
                  <a:pt x="142875" y="107156"/>
                </a:lnTo>
                <a:lnTo>
                  <a:pt x="151805" y="142875"/>
                </a:lnTo>
                <a:lnTo>
                  <a:pt x="160734" y="169664"/>
                </a:lnTo>
                <a:lnTo>
                  <a:pt x="160734" y="205383"/>
                </a:lnTo>
                <a:lnTo>
                  <a:pt x="169664" y="223242"/>
                </a:lnTo>
                <a:lnTo>
                  <a:pt x="169664" y="250031"/>
                </a:lnTo>
                <a:lnTo>
                  <a:pt x="169664" y="267891"/>
                </a:lnTo>
                <a:lnTo>
                  <a:pt x="151805" y="276820"/>
                </a:lnTo>
                <a:lnTo>
                  <a:pt x="133945" y="285750"/>
                </a:lnTo>
                <a:lnTo>
                  <a:pt x="98227" y="285750"/>
                </a:lnTo>
                <a:lnTo>
                  <a:pt x="71437" y="285750"/>
                </a:lnTo>
                <a:lnTo>
                  <a:pt x="35719" y="267891"/>
                </a:lnTo>
                <a:lnTo>
                  <a:pt x="17859" y="250031"/>
                </a:lnTo>
                <a:lnTo>
                  <a:pt x="8930" y="232172"/>
                </a:lnTo>
                <a:lnTo>
                  <a:pt x="8930" y="196453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7500938" y="307181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5" y="17859"/>
                </a:lnTo>
                <a:lnTo>
                  <a:pt x="98226" y="26789"/>
                </a:lnTo>
                <a:lnTo>
                  <a:pt x="80367" y="35719"/>
                </a:lnTo>
                <a:lnTo>
                  <a:pt x="7143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6" y="62508"/>
                </a:lnTo>
                <a:lnTo>
                  <a:pt x="98226" y="71438"/>
                </a:lnTo>
                <a:lnTo>
                  <a:pt x="107156" y="80367"/>
                </a:lnTo>
                <a:lnTo>
                  <a:pt x="107156" y="89297"/>
                </a:lnTo>
                <a:lnTo>
                  <a:pt x="98226" y="107156"/>
                </a:lnTo>
                <a:lnTo>
                  <a:pt x="80367" y="116086"/>
                </a:lnTo>
                <a:lnTo>
                  <a:pt x="53578" y="125016"/>
                </a:lnTo>
                <a:lnTo>
                  <a:pt x="35718" y="125016"/>
                </a:lnTo>
                <a:lnTo>
                  <a:pt x="8929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7500938" y="3116461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7786688" y="2928937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8929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3217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7617023" y="3000375"/>
            <a:ext cx="196455" cy="8930"/>
          </a:xfrm>
          <a:custGeom>
            <a:avLst/>
            <a:gdLst/>
            <a:ahLst/>
            <a:cxnLst/>
            <a:rect l="0" t="0" r="0" b="0"/>
            <a:pathLst>
              <a:path w="196455" h="8930">
                <a:moveTo>
                  <a:pt x="0" y="8929"/>
                </a:moveTo>
                <a:lnTo>
                  <a:pt x="17860" y="0"/>
                </a:lnTo>
                <a:lnTo>
                  <a:pt x="35719" y="0"/>
                </a:lnTo>
                <a:lnTo>
                  <a:pt x="71438" y="0"/>
                </a:lnTo>
                <a:lnTo>
                  <a:pt x="107157" y="0"/>
                </a:lnTo>
                <a:lnTo>
                  <a:pt x="142875" y="0"/>
                </a:lnTo>
                <a:lnTo>
                  <a:pt x="169665" y="8929"/>
                </a:lnTo>
                <a:lnTo>
                  <a:pt x="196454" y="8929"/>
                </a:lnTo>
                <a:lnTo>
                  <a:pt x="196454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7849195" y="3036093"/>
            <a:ext cx="553641" cy="133947"/>
          </a:xfrm>
          <a:custGeom>
            <a:avLst/>
            <a:gdLst/>
            <a:ahLst/>
            <a:cxnLst/>
            <a:rect l="0" t="0" r="0" b="0"/>
            <a:pathLst>
              <a:path w="553641" h="133947">
                <a:moveTo>
                  <a:pt x="0" y="44649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7" y="5357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16086" y="17860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17860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07157"/>
                </a:lnTo>
                <a:lnTo>
                  <a:pt x="62508" y="116086"/>
                </a:lnTo>
                <a:lnTo>
                  <a:pt x="80368" y="125016"/>
                </a:lnTo>
                <a:lnTo>
                  <a:pt x="107157" y="116086"/>
                </a:lnTo>
                <a:lnTo>
                  <a:pt x="125016" y="116086"/>
                </a:lnTo>
                <a:lnTo>
                  <a:pt x="151805" y="98227"/>
                </a:lnTo>
                <a:lnTo>
                  <a:pt x="169664" y="80368"/>
                </a:lnTo>
                <a:lnTo>
                  <a:pt x="178594" y="62508"/>
                </a:lnTo>
                <a:lnTo>
                  <a:pt x="187524" y="44649"/>
                </a:lnTo>
                <a:lnTo>
                  <a:pt x="196453" y="26789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17860"/>
                </a:lnTo>
                <a:lnTo>
                  <a:pt x="196453" y="35719"/>
                </a:lnTo>
                <a:lnTo>
                  <a:pt x="187524" y="53578"/>
                </a:lnTo>
                <a:lnTo>
                  <a:pt x="178594" y="7143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87524" y="125016"/>
                </a:lnTo>
                <a:lnTo>
                  <a:pt x="196453" y="125016"/>
                </a:lnTo>
                <a:lnTo>
                  <a:pt x="214313" y="116086"/>
                </a:lnTo>
                <a:lnTo>
                  <a:pt x="232172" y="98227"/>
                </a:lnTo>
                <a:lnTo>
                  <a:pt x="250032" y="80368"/>
                </a:lnTo>
                <a:lnTo>
                  <a:pt x="258961" y="53578"/>
                </a:lnTo>
                <a:lnTo>
                  <a:pt x="267891" y="44649"/>
                </a:lnTo>
                <a:lnTo>
                  <a:pt x="285750" y="35719"/>
                </a:lnTo>
                <a:lnTo>
                  <a:pt x="285750" y="26789"/>
                </a:lnTo>
                <a:lnTo>
                  <a:pt x="285750" y="35719"/>
                </a:lnTo>
                <a:lnTo>
                  <a:pt x="276821" y="44649"/>
                </a:lnTo>
                <a:lnTo>
                  <a:pt x="267891" y="62508"/>
                </a:lnTo>
                <a:lnTo>
                  <a:pt x="267891" y="89297"/>
                </a:lnTo>
                <a:lnTo>
                  <a:pt x="267891" y="107157"/>
                </a:lnTo>
                <a:lnTo>
                  <a:pt x="276821" y="116086"/>
                </a:lnTo>
                <a:lnTo>
                  <a:pt x="294680" y="125016"/>
                </a:lnTo>
                <a:lnTo>
                  <a:pt x="321469" y="125016"/>
                </a:lnTo>
                <a:lnTo>
                  <a:pt x="357187" y="125016"/>
                </a:lnTo>
                <a:lnTo>
                  <a:pt x="392906" y="116086"/>
                </a:lnTo>
                <a:lnTo>
                  <a:pt x="419695" y="98227"/>
                </a:lnTo>
                <a:lnTo>
                  <a:pt x="446484" y="80368"/>
                </a:lnTo>
                <a:lnTo>
                  <a:pt x="464343" y="62508"/>
                </a:lnTo>
                <a:lnTo>
                  <a:pt x="473273" y="44649"/>
                </a:lnTo>
                <a:lnTo>
                  <a:pt x="491132" y="35719"/>
                </a:lnTo>
                <a:lnTo>
                  <a:pt x="491132" y="26789"/>
                </a:lnTo>
                <a:lnTo>
                  <a:pt x="491132" y="26789"/>
                </a:lnTo>
                <a:lnTo>
                  <a:pt x="491132" y="44649"/>
                </a:lnTo>
                <a:lnTo>
                  <a:pt x="491132" y="53578"/>
                </a:lnTo>
                <a:lnTo>
                  <a:pt x="482203" y="71438"/>
                </a:lnTo>
                <a:lnTo>
                  <a:pt x="482203" y="89297"/>
                </a:lnTo>
                <a:lnTo>
                  <a:pt x="491132" y="98227"/>
                </a:lnTo>
                <a:lnTo>
                  <a:pt x="500062" y="107157"/>
                </a:lnTo>
                <a:lnTo>
                  <a:pt x="508992" y="107157"/>
                </a:lnTo>
                <a:lnTo>
                  <a:pt x="526851" y="98227"/>
                </a:lnTo>
                <a:lnTo>
                  <a:pt x="535781" y="89297"/>
                </a:lnTo>
                <a:lnTo>
                  <a:pt x="544710" y="80368"/>
                </a:lnTo>
                <a:lnTo>
                  <a:pt x="553640" y="62508"/>
                </a:lnTo>
                <a:lnTo>
                  <a:pt x="544710" y="62508"/>
                </a:lnTo>
                <a:lnTo>
                  <a:pt x="544710" y="62508"/>
                </a:lnTo>
                <a:lnTo>
                  <a:pt x="526851" y="71438"/>
                </a:lnTo>
                <a:lnTo>
                  <a:pt x="500062" y="89297"/>
                </a:lnTo>
                <a:lnTo>
                  <a:pt x="464343" y="116086"/>
                </a:lnTo>
                <a:lnTo>
                  <a:pt x="428625" y="133946"/>
                </a:lnTo>
                <a:lnTo>
                  <a:pt x="392906" y="133946"/>
                </a:lnTo>
                <a:lnTo>
                  <a:pt x="392906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7188398" y="3312914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7152680" y="3554015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8929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8" y="62508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98227"/>
                </a:lnTo>
                <a:lnTo>
                  <a:pt x="62508" y="98227"/>
                </a:lnTo>
                <a:lnTo>
                  <a:pt x="89297" y="89297"/>
                </a:lnTo>
                <a:lnTo>
                  <a:pt x="116086" y="80367"/>
                </a:lnTo>
                <a:lnTo>
                  <a:pt x="142875" y="71438"/>
                </a:lnTo>
                <a:lnTo>
                  <a:pt x="142875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7134820" y="3786187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17859"/>
                </a:lnTo>
                <a:lnTo>
                  <a:pt x="80368" y="17859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17859"/>
                </a:lnTo>
                <a:lnTo>
                  <a:pt x="133946" y="26789"/>
                </a:lnTo>
                <a:lnTo>
                  <a:pt x="116086" y="44649"/>
                </a:lnTo>
                <a:lnTo>
                  <a:pt x="98227" y="53578"/>
                </a:lnTo>
                <a:lnTo>
                  <a:pt x="80368" y="71438"/>
                </a:lnTo>
                <a:lnTo>
                  <a:pt x="71438" y="80367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8" y="80367"/>
                </a:lnTo>
                <a:lnTo>
                  <a:pt x="98227" y="8036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6" y="98227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89297" y="160734"/>
                </a:lnTo>
                <a:lnTo>
                  <a:pt x="62508" y="178594"/>
                </a:lnTo>
                <a:lnTo>
                  <a:pt x="35719" y="187524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7384852" y="3268265"/>
            <a:ext cx="133946" cy="89298"/>
          </a:xfrm>
          <a:custGeom>
            <a:avLst/>
            <a:gdLst/>
            <a:ahLst/>
            <a:cxnLst/>
            <a:rect l="0" t="0" r="0" b="0"/>
            <a:pathLst>
              <a:path w="133946" h="89298">
                <a:moveTo>
                  <a:pt x="0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26789" y="53578"/>
                </a:lnTo>
                <a:lnTo>
                  <a:pt x="35718" y="53578"/>
                </a:lnTo>
                <a:lnTo>
                  <a:pt x="62507" y="44649"/>
                </a:lnTo>
                <a:lnTo>
                  <a:pt x="80367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62507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62507" y="80367"/>
                </a:lnTo>
                <a:lnTo>
                  <a:pt x="80367" y="8036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7545586" y="325040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116086" y="0"/>
                </a:move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44648" y="142875"/>
                </a:lnTo>
                <a:lnTo>
                  <a:pt x="71437" y="133945"/>
                </a:lnTo>
                <a:lnTo>
                  <a:pt x="98227" y="125015"/>
                </a:lnTo>
                <a:lnTo>
                  <a:pt x="125016" y="10715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60734" y="44648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51805" y="53578"/>
                </a:lnTo>
                <a:lnTo>
                  <a:pt x="142875" y="80367"/>
                </a:lnTo>
                <a:lnTo>
                  <a:pt x="142875" y="98226"/>
                </a:lnTo>
                <a:lnTo>
                  <a:pt x="151805" y="116086"/>
                </a:lnTo>
                <a:lnTo>
                  <a:pt x="160734" y="133945"/>
                </a:lnTo>
                <a:lnTo>
                  <a:pt x="178594" y="133945"/>
                </a:lnTo>
                <a:lnTo>
                  <a:pt x="178594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7759898" y="3259336"/>
            <a:ext cx="107158" cy="98227"/>
          </a:xfrm>
          <a:custGeom>
            <a:avLst/>
            <a:gdLst/>
            <a:ahLst/>
            <a:cxnLst/>
            <a:rect l="0" t="0" r="0" b="0"/>
            <a:pathLst>
              <a:path w="107158" h="98227">
                <a:moveTo>
                  <a:pt x="10715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29"/>
                </a:lnTo>
                <a:lnTo>
                  <a:pt x="53579" y="17859"/>
                </a:lnTo>
                <a:lnTo>
                  <a:pt x="44649" y="26789"/>
                </a:lnTo>
                <a:lnTo>
                  <a:pt x="44649" y="35718"/>
                </a:lnTo>
                <a:lnTo>
                  <a:pt x="53579" y="44648"/>
                </a:lnTo>
                <a:lnTo>
                  <a:pt x="62508" y="53578"/>
                </a:lnTo>
                <a:lnTo>
                  <a:pt x="71438" y="62507"/>
                </a:lnTo>
                <a:lnTo>
                  <a:pt x="71438" y="71437"/>
                </a:lnTo>
                <a:lnTo>
                  <a:pt x="80368" y="71437"/>
                </a:lnTo>
                <a:lnTo>
                  <a:pt x="80368" y="80367"/>
                </a:lnTo>
                <a:lnTo>
                  <a:pt x="71438" y="80367"/>
                </a:lnTo>
                <a:lnTo>
                  <a:pt x="62508" y="89296"/>
                </a:lnTo>
                <a:lnTo>
                  <a:pt x="44649" y="89296"/>
                </a:lnTo>
                <a:lnTo>
                  <a:pt x="1786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7715250" y="334863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7965281" y="3286125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26789" y="53578"/>
                </a:lnTo>
                <a:lnTo>
                  <a:pt x="44649" y="4464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8027789" y="3286125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8036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35718"/>
                </a:lnTo>
                <a:lnTo>
                  <a:pt x="53578" y="53578"/>
                </a:lnTo>
                <a:lnTo>
                  <a:pt x="44649" y="71437"/>
                </a:lnTo>
                <a:lnTo>
                  <a:pt x="35719" y="98226"/>
                </a:lnTo>
                <a:lnTo>
                  <a:pt x="35719" y="116086"/>
                </a:lnTo>
                <a:lnTo>
                  <a:pt x="17859" y="14287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509867" y="3473648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98227"/>
                </a:lnTo>
                <a:lnTo>
                  <a:pt x="35719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89297" y="89297"/>
                </a:lnTo>
                <a:lnTo>
                  <a:pt x="80367" y="116086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7" y="133945"/>
                </a:lnTo>
                <a:lnTo>
                  <a:pt x="89297" y="125016"/>
                </a:lnTo>
                <a:lnTo>
                  <a:pt x="98227" y="107156"/>
                </a:lnTo>
                <a:lnTo>
                  <a:pt x="116086" y="80367"/>
                </a:lnTo>
                <a:lnTo>
                  <a:pt x="125016" y="53578"/>
                </a:lnTo>
                <a:lnTo>
                  <a:pt x="142875" y="35719"/>
                </a:lnTo>
                <a:lnTo>
                  <a:pt x="151805" y="17859"/>
                </a:lnTo>
                <a:lnTo>
                  <a:pt x="160735" y="893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60735" y="44648"/>
                </a:lnTo>
                <a:lnTo>
                  <a:pt x="160735" y="62508"/>
                </a:lnTo>
                <a:lnTo>
                  <a:pt x="160735" y="89297"/>
                </a:lnTo>
                <a:lnTo>
                  <a:pt x="160735" y="98227"/>
                </a:lnTo>
                <a:lnTo>
                  <a:pt x="169664" y="107156"/>
                </a:lnTo>
                <a:lnTo>
                  <a:pt x="178594" y="116086"/>
                </a:lnTo>
                <a:lnTo>
                  <a:pt x="178594" y="116086"/>
                </a:lnTo>
                <a:lnTo>
                  <a:pt x="187524" y="107156"/>
                </a:lnTo>
                <a:lnTo>
                  <a:pt x="187524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7697391" y="3473648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0" y="71438"/>
                </a:move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62507" y="53578"/>
                </a:lnTo>
                <a:lnTo>
                  <a:pt x="71437" y="44648"/>
                </a:lnTo>
                <a:lnTo>
                  <a:pt x="89297" y="35719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59"/>
                </a:lnTo>
                <a:lnTo>
                  <a:pt x="71437" y="35719"/>
                </a:lnTo>
                <a:lnTo>
                  <a:pt x="62507" y="53578"/>
                </a:lnTo>
                <a:lnTo>
                  <a:pt x="53578" y="71438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7849195" y="3375421"/>
            <a:ext cx="580430" cy="241103"/>
          </a:xfrm>
          <a:custGeom>
            <a:avLst/>
            <a:gdLst/>
            <a:ahLst/>
            <a:cxnLst/>
            <a:rect l="0" t="0" r="0" b="0"/>
            <a:pathLst>
              <a:path w="580430" h="241103">
                <a:moveTo>
                  <a:pt x="133946" y="98227"/>
                </a:moveTo>
                <a:lnTo>
                  <a:pt x="125016" y="98227"/>
                </a:lnTo>
                <a:lnTo>
                  <a:pt x="116086" y="98227"/>
                </a:lnTo>
                <a:lnTo>
                  <a:pt x="98227" y="107157"/>
                </a:lnTo>
                <a:lnTo>
                  <a:pt x="80368" y="125016"/>
                </a:lnTo>
                <a:lnTo>
                  <a:pt x="53578" y="151805"/>
                </a:lnTo>
                <a:lnTo>
                  <a:pt x="26789" y="178594"/>
                </a:lnTo>
                <a:lnTo>
                  <a:pt x="893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44649" y="232172"/>
                </a:lnTo>
                <a:lnTo>
                  <a:pt x="71438" y="214313"/>
                </a:lnTo>
                <a:lnTo>
                  <a:pt x="89297" y="187524"/>
                </a:lnTo>
                <a:lnTo>
                  <a:pt x="116086" y="160735"/>
                </a:lnTo>
                <a:lnTo>
                  <a:pt x="133946" y="13394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60735" y="44649"/>
                </a:lnTo>
                <a:lnTo>
                  <a:pt x="160735" y="26790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8930"/>
                </a:lnTo>
                <a:lnTo>
                  <a:pt x="133946" y="17860"/>
                </a:lnTo>
                <a:lnTo>
                  <a:pt x="116086" y="35719"/>
                </a:lnTo>
                <a:lnTo>
                  <a:pt x="98227" y="62508"/>
                </a:lnTo>
                <a:lnTo>
                  <a:pt x="80368" y="89297"/>
                </a:lnTo>
                <a:lnTo>
                  <a:pt x="80368" y="116086"/>
                </a:lnTo>
                <a:lnTo>
                  <a:pt x="80368" y="142875"/>
                </a:lnTo>
                <a:lnTo>
                  <a:pt x="80368" y="160735"/>
                </a:lnTo>
                <a:lnTo>
                  <a:pt x="98227" y="169665"/>
                </a:lnTo>
                <a:lnTo>
                  <a:pt x="116086" y="178594"/>
                </a:lnTo>
                <a:lnTo>
                  <a:pt x="133946" y="187524"/>
                </a:lnTo>
                <a:lnTo>
                  <a:pt x="151805" y="178594"/>
                </a:lnTo>
                <a:lnTo>
                  <a:pt x="169664" y="169665"/>
                </a:lnTo>
                <a:lnTo>
                  <a:pt x="187524" y="160735"/>
                </a:lnTo>
                <a:lnTo>
                  <a:pt x="205383" y="151805"/>
                </a:lnTo>
                <a:lnTo>
                  <a:pt x="214313" y="142875"/>
                </a:lnTo>
                <a:lnTo>
                  <a:pt x="223243" y="13394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32172" y="133946"/>
                </a:lnTo>
                <a:lnTo>
                  <a:pt x="232172" y="142875"/>
                </a:lnTo>
                <a:lnTo>
                  <a:pt x="232172" y="160735"/>
                </a:lnTo>
                <a:lnTo>
                  <a:pt x="232172" y="169665"/>
                </a:lnTo>
                <a:lnTo>
                  <a:pt x="241102" y="178594"/>
                </a:lnTo>
                <a:lnTo>
                  <a:pt x="250032" y="187524"/>
                </a:lnTo>
                <a:lnTo>
                  <a:pt x="267891" y="187524"/>
                </a:lnTo>
                <a:lnTo>
                  <a:pt x="285750" y="178594"/>
                </a:lnTo>
                <a:lnTo>
                  <a:pt x="303610" y="169665"/>
                </a:lnTo>
                <a:lnTo>
                  <a:pt x="312539" y="160735"/>
                </a:lnTo>
                <a:lnTo>
                  <a:pt x="330399" y="151805"/>
                </a:lnTo>
                <a:lnTo>
                  <a:pt x="348257" y="133946"/>
                </a:lnTo>
                <a:lnTo>
                  <a:pt x="357187" y="116086"/>
                </a:lnTo>
                <a:lnTo>
                  <a:pt x="366117" y="107157"/>
                </a:lnTo>
                <a:lnTo>
                  <a:pt x="366117" y="107157"/>
                </a:lnTo>
                <a:lnTo>
                  <a:pt x="366117" y="107157"/>
                </a:lnTo>
                <a:lnTo>
                  <a:pt x="366117" y="116086"/>
                </a:lnTo>
                <a:lnTo>
                  <a:pt x="357187" y="133946"/>
                </a:lnTo>
                <a:lnTo>
                  <a:pt x="348257" y="151805"/>
                </a:lnTo>
                <a:lnTo>
                  <a:pt x="348257" y="160735"/>
                </a:lnTo>
                <a:lnTo>
                  <a:pt x="348257" y="169665"/>
                </a:lnTo>
                <a:lnTo>
                  <a:pt x="357187" y="178594"/>
                </a:lnTo>
                <a:lnTo>
                  <a:pt x="366117" y="178594"/>
                </a:lnTo>
                <a:lnTo>
                  <a:pt x="383976" y="169665"/>
                </a:lnTo>
                <a:lnTo>
                  <a:pt x="401835" y="160735"/>
                </a:lnTo>
                <a:lnTo>
                  <a:pt x="419695" y="142875"/>
                </a:lnTo>
                <a:lnTo>
                  <a:pt x="428625" y="133946"/>
                </a:lnTo>
                <a:lnTo>
                  <a:pt x="446484" y="116086"/>
                </a:lnTo>
                <a:lnTo>
                  <a:pt x="455414" y="107157"/>
                </a:lnTo>
                <a:lnTo>
                  <a:pt x="464343" y="98227"/>
                </a:lnTo>
                <a:lnTo>
                  <a:pt x="464343" y="107157"/>
                </a:lnTo>
                <a:lnTo>
                  <a:pt x="473273" y="116086"/>
                </a:lnTo>
                <a:lnTo>
                  <a:pt x="473273" y="125016"/>
                </a:lnTo>
                <a:lnTo>
                  <a:pt x="473273" y="142875"/>
                </a:lnTo>
                <a:lnTo>
                  <a:pt x="482203" y="160735"/>
                </a:lnTo>
                <a:lnTo>
                  <a:pt x="491132" y="169665"/>
                </a:lnTo>
                <a:lnTo>
                  <a:pt x="500062" y="178594"/>
                </a:lnTo>
                <a:lnTo>
                  <a:pt x="517921" y="169665"/>
                </a:lnTo>
                <a:lnTo>
                  <a:pt x="535781" y="160735"/>
                </a:lnTo>
                <a:lnTo>
                  <a:pt x="553640" y="142875"/>
                </a:lnTo>
                <a:lnTo>
                  <a:pt x="571500" y="116086"/>
                </a:lnTo>
                <a:lnTo>
                  <a:pt x="571500" y="89297"/>
                </a:lnTo>
                <a:lnTo>
                  <a:pt x="580429" y="62508"/>
                </a:lnTo>
                <a:lnTo>
                  <a:pt x="58042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8295679" y="3286125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26789" y="35718"/>
                </a:move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7509867" y="3687961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51804"/>
                </a:lnTo>
                <a:lnTo>
                  <a:pt x="53578" y="133945"/>
                </a:lnTo>
                <a:lnTo>
                  <a:pt x="62508" y="116085"/>
                </a:lnTo>
                <a:lnTo>
                  <a:pt x="71438" y="89296"/>
                </a:lnTo>
                <a:lnTo>
                  <a:pt x="80367" y="71437"/>
                </a:lnTo>
                <a:lnTo>
                  <a:pt x="89297" y="62507"/>
                </a:lnTo>
                <a:lnTo>
                  <a:pt x="98227" y="62507"/>
                </a:lnTo>
                <a:lnTo>
                  <a:pt x="98227" y="71437"/>
                </a:lnTo>
                <a:lnTo>
                  <a:pt x="89297" y="98226"/>
                </a:lnTo>
                <a:lnTo>
                  <a:pt x="89297" y="125015"/>
                </a:lnTo>
                <a:lnTo>
                  <a:pt x="80367" y="151804"/>
                </a:lnTo>
                <a:lnTo>
                  <a:pt x="71438" y="178593"/>
                </a:lnTo>
                <a:lnTo>
                  <a:pt x="71438" y="196453"/>
                </a:lnTo>
                <a:lnTo>
                  <a:pt x="80367" y="214312"/>
                </a:lnTo>
                <a:lnTo>
                  <a:pt x="89297" y="205382"/>
                </a:lnTo>
                <a:lnTo>
                  <a:pt x="98227" y="196453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608094" y="3696890"/>
            <a:ext cx="366118" cy="223243"/>
          </a:xfrm>
          <a:custGeom>
            <a:avLst/>
            <a:gdLst/>
            <a:ahLst/>
            <a:cxnLst/>
            <a:rect l="0" t="0" r="0" b="0"/>
            <a:pathLst>
              <a:path w="366118" h="223243">
                <a:moveTo>
                  <a:pt x="142875" y="26789"/>
                </a:moveTo>
                <a:lnTo>
                  <a:pt x="14287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17860"/>
                </a:lnTo>
                <a:lnTo>
                  <a:pt x="71437" y="44649"/>
                </a:lnTo>
                <a:lnTo>
                  <a:pt x="53578" y="71438"/>
                </a:lnTo>
                <a:lnTo>
                  <a:pt x="26789" y="107156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69664"/>
                </a:lnTo>
                <a:lnTo>
                  <a:pt x="35719" y="160735"/>
                </a:lnTo>
                <a:lnTo>
                  <a:pt x="53578" y="142875"/>
                </a:lnTo>
                <a:lnTo>
                  <a:pt x="71437" y="116086"/>
                </a:lnTo>
                <a:lnTo>
                  <a:pt x="89297" y="89297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33945" y="160735"/>
                </a:lnTo>
                <a:lnTo>
                  <a:pt x="151804" y="160735"/>
                </a:lnTo>
                <a:lnTo>
                  <a:pt x="169664" y="142875"/>
                </a:lnTo>
                <a:lnTo>
                  <a:pt x="187523" y="133946"/>
                </a:lnTo>
                <a:lnTo>
                  <a:pt x="196453" y="107156"/>
                </a:lnTo>
                <a:lnTo>
                  <a:pt x="214312" y="89297"/>
                </a:lnTo>
                <a:lnTo>
                  <a:pt x="223242" y="62508"/>
                </a:lnTo>
                <a:lnTo>
                  <a:pt x="232172" y="53578"/>
                </a:lnTo>
                <a:lnTo>
                  <a:pt x="232172" y="44649"/>
                </a:lnTo>
                <a:lnTo>
                  <a:pt x="232172" y="53578"/>
                </a:lnTo>
                <a:lnTo>
                  <a:pt x="223242" y="62508"/>
                </a:lnTo>
                <a:lnTo>
                  <a:pt x="223242" y="89297"/>
                </a:lnTo>
                <a:lnTo>
                  <a:pt x="214312" y="125016"/>
                </a:lnTo>
                <a:lnTo>
                  <a:pt x="205383" y="160735"/>
                </a:lnTo>
                <a:lnTo>
                  <a:pt x="196453" y="187524"/>
                </a:lnTo>
                <a:lnTo>
                  <a:pt x="196453" y="205383"/>
                </a:lnTo>
                <a:lnTo>
                  <a:pt x="196453" y="214313"/>
                </a:lnTo>
                <a:lnTo>
                  <a:pt x="205383" y="223242"/>
                </a:lnTo>
                <a:lnTo>
                  <a:pt x="223242" y="214313"/>
                </a:lnTo>
                <a:lnTo>
                  <a:pt x="241101" y="187524"/>
                </a:lnTo>
                <a:lnTo>
                  <a:pt x="258961" y="160735"/>
                </a:lnTo>
                <a:lnTo>
                  <a:pt x="276820" y="133946"/>
                </a:lnTo>
                <a:lnTo>
                  <a:pt x="285750" y="98227"/>
                </a:lnTo>
                <a:lnTo>
                  <a:pt x="303609" y="71438"/>
                </a:lnTo>
                <a:lnTo>
                  <a:pt x="312539" y="53578"/>
                </a:lnTo>
                <a:lnTo>
                  <a:pt x="330398" y="53578"/>
                </a:lnTo>
                <a:lnTo>
                  <a:pt x="339328" y="53578"/>
                </a:lnTo>
                <a:lnTo>
                  <a:pt x="339328" y="53578"/>
                </a:lnTo>
                <a:lnTo>
                  <a:pt x="348258" y="71438"/>
                </a:lnTo>
                <a:lnTo>
                  <a:pt x="357187" y="80367"/>
                </a:lnTo>
                <a:lnTo>
                  <a:pt x="366117" y="89297"/>
                </a:lnTo>
                <a:lnTo>
                  <a:pt x="366117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7947422" y="3616523"/>
            <a:ext cx="223243" cy="294681"/>
          </a:xfrm>
          <a:custGeom>
            <a:avLst/>
            <a:gdLst/>
            <a:ahLst/>
            <a:cxnLst/>
            <a:rect l="0" t="0" r="0" b="0"/>
            <a:pathLst>
              <a:path w="223243" h="294681">
                <a:moveTo>
                  <a:pt x="133945" y="125016"/>
                </a:moveTo>
                <a:lnTo>
                  <a:pt x="125016" y="125016"/>
                </a:lnTo>
                <a:lnTo>
                  <a:pt x="116086" y="125016"/>
                </a:lnTo>
                <a:lnTo>
                  <a:pt x="98226" y="133945"/>
                </a:lnTo>
                <a:lnTo>
                  <a:pt x="71437" y="151805"/>
                </a:lnTo>
                <a:lnTo>
                  <a:pt x="44648" y="187523"/>
                </a:lnTo>
                <a:lnTo>
                  <a:pt x="26789" y="214313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85750"/>
                </a:lnTo>
                <a:lnTo>
                  <a:pt x="26789" y="294680"/>
                </a:lnTo>
                <a:lnTo>
                  <a:pt x="53578" y="285750"/>
                </a:lnTo>
                <a:lnTo>
                  <a:pt x="89297" y="276820"/>
                </a:lnTo>
                <a:lnTo>
                  <a:pt x="116086" y="250031"/>
                </a:lnTo>
                <a:lnTo>
                  <a:pt x="142875" y="223242"/>
                </a:lnTo>
                <a:lnTo>
                  <a:pt x="169664" y="187523"/>
                </a:lnTo>
                <a:lnTo>
                  <a:pt x="187523" y="151805"/>
                </a:lnTo>
                <a:lnTo>
                  <a:pt x="205383" y="107156"/>
                </a:lnTo>
                <a:lnTo>
                  <a:pt x="223242" y="71438"/>
                </a:lnTo>
                <a:lnTo>
                  <a:pt x="223242" y="35719"/>
                </a:lnTo>
                <a:lnTo>
                  <a:pt x="223242" y="8930"/>
                </a:lnTo>
                <a:lnTo>
                  <a:pt x="214312" y="0"/>
                </a:lnTo>
                <a:lnTo>
                  <a:pt x="196453" y="0"/>
                </a:lnTo>
                <a:lnTo>
                  <a:pt x="160734" y="26789"/>
                </a:lnTo>
                <a:lnTo>
                  <a:pt x="125016" y="71438"/>
                </a:lnTo>
                <a:lnTo>
                  <a:pt x="89297" y="133945"/>
                </a:lnTo>
                <a:lnTo>
                  <a:pt x="71437" y="214313"/>
                </a:lnTo>
                <a:lnTo>
                  <a:pt x="80367" y="276820"/>
                </a:lnTo>
                <a:lnTo>
                  <a:pt x="80367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768703" y="4063007"/>
            <a:ext cx="187525" cy="330400"/>
          </a:xfrm>
          <a:custGeom>
            <a:avLst/>
            <a:gdLst/>
            <a:ahLst/>
            <a:cxnLst/>
            <a:rect l="0" t="0" r="0" b="0"/>
            <a:pathLst>
              <a:path w="187525" h="330400">
                <a:moveTo>
                  <a:pt x="8930" y="98227"/>
                </a:move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8930" y="232172"/>
                </a:lnTo>
                <a:lnTo>
                  <a:pt x="8930" y="267891"/>
                </a:lnTo>
                <a:lnTo>
                  <a:pt x="8930" y="294680"/>
                </a:lnTo>
                <a:lnTo>
                  <a:pt x="17860" y="312539"/>
                </a:lnTo>
                <a:lnTo>
                  <a:pt x="17860" y="321469"/>
                </a:lnTo>
                <a:lnTo>
                  <a:pt x="17860" y="330399"/>
                </a:lnTo>
                <a:lnTo>
                  <a:pt x="17860" y="330399"/>
                </a:lnTo>
                <a:lnTo>
                  <a:pt x="17860" y="321469"/>
                </a:lnTo>
                <a:lnTo>
                  <a:pt x="17860" y="303610"/>
                </a:lnTo>
                <a:lnTo>
                  <a:pt x="17860" y="276821"/>
                </a:lnTo>
                <a:lnTo>
                  <a:pt x="17860" y="250032"/>
                </a:lnTo>
                <a:lnTo>
                  <a:pt x="17860" y="214313"/>
                </a:lnTo>
                <a:lnTo>
                  <a:pt x="8930" y="178594"/>
                </a:lnTo>
                <a:lnTo>
                  <a:pt x="8930" y="151805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8"/>
                </a:lnTo>
                <a:lnTo>
                  <a:pt x="17860" y="62508"/>
                </a:lnTo>
                <a:lnTo>
                  <a:pt x="26789" y="53579"/>
                </a:lnTo>
                <a:lnTo>
                  <a:pt x="44649" y="35719"/>
                </a:lnTo>
                <a:lnTo>
                  <a:pt x="71438" y="26789"/>
                </a:lnTo>
                <a:lnTo>
                  <a:pt x="98227" y="17860"/>
                </a:lnTo>
                <a:lnTo>
                  <a:pt x="12501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768703" y="4232671"/>
            <a:ext cx="160736" cy="35720"/>
          </a:xfrm>
          <a:custGeom>
            <a:avLst/>
            <a:gdLst/>
            <a:ahLst/>
            <a:cxnLst/>
            <a:rect l="0" t="0" r="0" b="0"/>
            <a:pathLst>
              <a:path w="160736" h="35720">
                <a:moveTo>
                  <a:pt x="0" y="35719"/>
                </a:moveTo>
                <a:lnTo>
                  <a:pt x="8930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80367" y="35719"/>
                </a:lnTo>
                <a:lnTo>
                  <a:pt x="107156" y="35719"/>
                </a:lnTo>
                <a:lnTo>
                  <a:pt x="125016" y="35719"/>
                </a:lnTo>
                <a:lnTo>
                  <a:pt x="142875" y="26790"/>
                </a:lnTo>
                <a:lnTo>
                  <a:pt x="151805" y="1786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991945" y="4268390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7152680" y="3964781"/>
            <a:ext cx="8930" cy="62509"/>
          </a:xfrm>
          <a:custGeom>
            <a:avLst/>
            <a:gdLst/>
            <a:ahLst/>
            <a:cxnLst/>
            <a:rect l="0" t="0" r="0" b="0"/>
            <a:pathLst>
              <a:path w="8930" h="62509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7143750" y="4107656"/>
            <a:ext cx="205384" cy="339329"/>
          </a:xfrm>
          <a:custGeom>
            <a:avLst/>
            <a:gdLst/>
            <a:ahLst/>
            <a:cxnLst/>
            <a:rect l="0" t="0" r="0" b="0"/>
            <a:pathLst>
              <a:path w="205384" h="339329">
                <a:moveTo>
                  <a:pt x="4464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35719" y="53578"/>
                </a:lnTo>
                <a:lnTo>
                  <a:pt x="26789" y="89297"/>
                </a:lnTo>
                <a:lnTo>
                  <a:pt x="17859" y="142875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67890"/>
                </a:lnTo>
                <a:lnTo>
                  <a:pt x="8930" y="285750"/>
                </a:lnTo>
                <a:lnTo>
                  <a:pt x="26789" y="285750"/>
                </a:lnTo>
                <a:lnTo>
                  <a:pt x="35719" y="276820"/>
                </a:lnTo>
                <a:lnTo>
                  <a:pt x="53578" y="258961"/>
                </a:lnTo>
                <a:lnTo>
                  <a:pt x="71438" y="232172"/>
                </a:lnTo>
                <a:lnTo>
                  <a:pt x="89297" y="196453"/>
                </a:lnTo>
                <a:lnTo>
                  <a:pt x="107156" y="169664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9664" y="169664"/>
                </a:lnTo>
                <a:lnTo>
                  <a:pt x="187523" y="196453"/>
                </a:lnTo>
                <a:lnTo>
                  <a:pt x="205383" y="232172"/>
                </a:lnTo>
                <a:lnTo>
                  <a:pt x="205383" y="267890"/>
                </a:lnTo>
                <a:lnTo>
                  <a:pt x="205383" y="303609"/>
                </a:lnTo>
                <a:lnTo>
                  <a:pt x="187523" y="330398"/>
                </a:lnTo>
                <a:lnTo>
                  <a:pt x="160734" y="339328"/>
                </a:lnTo>
                <a:lnTo>
                  <a:pt x="133945" y="339328"/>
                </a:lnTo>
                <a:lnTo>
                  <a:pt x="116086" y="321469"/>
                </a:lnTo>
                <a:lnTo>
                  <a:pt x="98227" y="303609"/>
                </a:lnTo>
                <a:lnTo>
                  <a:pt x="89297" y="285750"/>
                </a:lnTo>
                <a:lnTo>
                  <a:pt x="89297" y="267890"/>
                </a:lnTo>
                <a:lnTo>
                  <a:pt x="98227" y="258961"/>
                </a:lnTo>
                <a:lnTo>
                  <a:pt x="107156" y="250031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7420570" y="4268390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62508" y="17860"/>
                </a:moveTo>
                <a:lnTo>
                  <a:pt x="62508" y="26789"/>
                </a:lnTo>
                <a:lnTo>
                  <a:pt x="53578" y="44649"/>
                </a:lnTo>
                <a:lnTo>
                  <a:pt x="4464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53578" y="125016"/>
                </a:lnTo>
                <a:lnTo>
                  <a:pt x="62508" y="133946"/>
                </a:lnTo>
                <a:lnTo>
                  <a:pt x="80368" y="125016"/>
                </a:lnTo>
                <a:lnTo>
                  <a:pt x="98227" y="107156"/>
                </a:lnTo>
                <a:lnTo>
                  <a:pt x="107157" y="98227"/>
                </a:lnTo>
                <a:lnTo>
                  <a:pt x="116086" y="71438"/>
                </a:lnTo>
                <a:lnTo>
                  <a:pt x="107157" y="44649"/>
                </a:lnTo>
                <a:lnTo>
                  <a:pt x="98227" y="26789"/>
                </a:lnTo>
                <a:lnTo>
                  <a:pt x="80368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590234" y="4161234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17860" y="71437"/>
                </a:lnTo>
                <a:lnTo>
                  <a:pt x="8930" y="125016"/>
                </a:lnTo>
                <a:lnTo>
                  <a:pt x="8930" y="187523"/>
                </a:lnTo>
                <a:lnTo>
                  <a:pt x="0" y="241102"/>
                </a:lnTo>
                <a:lnTo>
                  <a:pt x="8930" y="285750"/>
                </a:lnTo>
                <a:lnTo>
                  <a:pt x="17860" y="312539"/>
                </a:lnTo>
                <a:lnTo>
                  <a:pt x="26789" y="321469"/>
                </a:lnTo>
                <a:lnTo>
                  <a:pt x="35719" y="312539"/>
                </a:lnTo>
                <a:lnTo>
                  <a:pt x="44649" y="294680"/>
                </a:lnTo>
                <a:lnTo>
                  <a:pt x="53579" y="258961"/>
                </a:lnTo>
                <a:lnTo>
                  <a:pt x="62508" y="223242"/>
                </a:lnTo>
                <a:lnTo>
                  <a:pt x="62508" y="187523"/>
                </a:lnTo>
                <a:lnTo>
                  <a:pt x="62508" y="151805"/>
                </a:lnTo>
                <a:lnTo>
                  <a:pt x="71438" y="116086"/>
                </a:lnTo>
                <a:lnTo>
                  <a:pt x="71438" y="80367"/>
                </a:lnTo>
                <a:lnTo>
                  <a:pt x="80368" y="62508"/>
                </a:lnTo>
                <a:lnTo>
                  <a:pt x="89297" y="44648"/>
                </a:lnTo>
                <a:lnTo>
                  <a:pt x="98227" y="44648"/>
                </a:lnTo>
                <a:lnTo>
                  <a:pt x="107157" y="4464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98227"/>
                </a:lnTo>
                <a:lnTo>
                  <a:pt x="133946" y="133945"/>
                </a:lnTo>
                <a:lnTo>
                  <a:pt x="133946" y="16966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42875" y="250031"/>
                </a:lnTo>
                <a:lnTo>
                  <a:pt x="151805" y="258961"/>
                </a:lnTo>
                <a:lnTo>
                  <a:pt x="151805" y="250031"/>
                </a:lnTo>
                <a:lnTo>
                  <a:pt x="160735" y="232172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7867055" y="4125515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116086" y="26789"/>
                </a:moveTo>
                <a:lnTo>
                  <a:pt x="11608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53578" y="53578"/>
                </a:lnTo>
                <a:lnTo>
                  <a:pt x="35718" y="8036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17859" y="196453"/>
                </a:lnTo>
                <a:lnTo>
                  <a:pt x="26789" y="187524"/>
                </a:lnTo>
                <a:lnTo>
                  <a:pt x="53578" y="178594"/>
                </a:lnTo>
                <a:lnTo>
                  <a:pt x="71437" y="160735"/>
                </a:lnTo>
                <a:lnTo>
                  <a:pt x="89297" y="142875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16086" y="196453"/>
                </a:lnTo>
                <a:lnTo>
                  <a:pt x="116086" y="232172"/>
                </a:lnTo>
                <a:lnTo>
                  <a:pt x="133945" y="258961"/>
                </a:lnTo>
                <a:lnTo>
                  <a:pt x="142875" y="267891"/>
                </a:lnTo>
                <a:lnTo>
                  <a:pt x="142875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8152805" y="4143375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107155" y="0"/>
                </a:moveTo>
                <a:lnTo>
                  <a:pt x="107155" y="0"/>
                </a:lnTo>
                <a:lnTo>
                  <a:pt x="98225" y="0"/>
                </a:lnTo>
                <a:lnTo>
                  <a:pt x="89296" y="8929"/>
                </a:lnTo>
                <a:lnTo>
                  <a:pt x="71436" y="26789"/>
                </a:lnTo>
                <a:lnTo>
                  <a:pt x="44647" y="5357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17859" y="160734"/>
                </a:lnTo>
                <a:lnTo>
                  <a:pt x="44647" y="160734"/>
                </a:lnTo>
                <a:lnTo>
                  <a:pt x="71436" y="151804"/>
                </a:lnTo>
                <a:lnTo>
                  <a:pt x="98225" y="142875"/>
                </a:lnTo>
                <a:lnTo>
                  <a:pt x="116085" y="125015"/>
                </a:lnTo>
                <a:lnTo>
                  <a:pt x="125015" y="98226"/>
                </a:lnTo>
                <a:lnTo>
                  <a:pt x="125015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8322468" y="4152304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71437" y="0"/>
                </a:move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7143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17859" y="187524"/>
                </a:lnTo>
                <a:lnTo>
                  <a:pt x="44648" y="187524"/>
                </a:lnTo>
                <a:lnTo>
                  <a:pt x="62508" y="169664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8420695" y="4196953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26789" y="0"/>
                </a:moveTo>
                <a:lnTo>
                  <a:pt x="26789" y="8929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8447484" y="3902273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17859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6625828" y="4661296"/>
            <a:ext cx="53579" cy="348260"/>
          </a:xfrm>
          <a:custGeom>
            <a:avLst/>
            <a:gdLst/>
            <a:ahLst/>
            <a:cxnLst/>
            <a:rect l="0" t="0" r="0" b="0"/>
            <a:pathLst>
              <a:path w="53579" h="348260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17860"/>
                </a:lnTo>
                <a:lnTo>
                  <a:pt x="44649" y="44649"/>
                </a:lnTo>
                <a:lnTo>
                  <a:pt x="35719" y="80368"/>
                </a:lnTo>
                <a:lnTo>
                  <a:pt x="26789" y="133946"/>
                </a:lnTo>
                <a:lnTo>
                  <a:pt x="17860" y="196454"/>
                </a:lnTo>
                <a:lnTo>
                  <a:pt x="17860" y="258962"/>
                </a:lnTo>
                <a:lnTo>
                  <a:pt x="8930" y="303610"/>
                </a:lnTo>
                <a:lnTo>
                  <a:pt x="8930" y="330399"/>
                </a:lnTo>
                <a:lnTo>
                  <a:pt x="8930" y="348259"/>
                </a:lnTo>
                <a:lnTo>
                  <a:pt x="8930" y="339329"/>
                </a:lnTo>
                <a:lnTo>
                  <a:pt x="8930" y="330399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6732984" y="4947047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89297"/>
                </a:lnTo>
                <a:lnTo>
                  <a:pt x="17860" y="13394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402835" y="4161234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17860" y="0"/>
                </a:move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438554" y="395585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6849070" y="4679156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17860" y="62508"/>
                </a:move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26789"/>
                </a:lnTo>
                <a:lnTo>
                  <a:pt x="151805" y="3571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33946" y="9822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107157" y="151805"/>
                </a:lnTo>
                <a:lnTo>
                  <a:pt x="98227" y="160734"/>
                </a:lnTo>
                <a:lnTo>
                  <a:pt x="89297" y="178594"/>
                </a:lnTo>
                <a:lnTo>
                  <a:pt x="80368" y="187523"/>
                </a:lnTo>
                <a:lnTo>
                  <a:pt x="71438" y="196453"/>
                </a:lnTo>
                <a:lnTo>
                  <a:pt x="62508" y="196453"/>
                </a:lnTo>
                <a:lnTo>
                  <a:pt x="53578" y="205383"/>
                </a:lnTo>
                <a:lnTo>
                  <a:pt x="44649" y="214313"/>
                </a:lnTo>
                <a:lnTo>
                  <a:pt x="35719" y="214313"/>
                </a:lnTo>
                <a:lnTo>
                  <a:pt x="17860" y="223242"/>
                </a:lnTo>
                <a:lnTo>
                  <a:pt x="17860" y="232172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50032"/>
                </a:lnTo>
                <a:lnTo>
                  <a:pt x="17860" y="250032"/>
                </a:lnTo>
                <a:lnTo>
                  <a:pt x="17860" y="250032"/>
                </a:lnTo>
                <a:lnTo>
                  <a:pt x="26789" y="250032"/>
                </a:lnTo>
                <a:lnTo>
                  <a:pt x="26789" y="250032"/>
                </a:lnTo>
                <a:lnTo>
                  <a:pt x="35719" y="250032"/>
                </a:lnTo>
                <a:lnTo>
                  <a:pt x="35719" y="258961"/>
                </a:lnTo>
                <a:lnTo>
                  <a:pt x="44649" y="258961"/>
                </a:lnTo>
                <a:lnTo>
                  <a:pt x="53578" y="258961"/>
                </a:lnTo>
                <a:lnTo>
                  <a:pt x="62508" y="258961"/>
                </a:lnTo>
                <a:lnTo>
                  <a:pt x="80368" y="258961"/>
                </a:lnTo>
                <a:lnTo>
                  <a:pt x="98227" y="258961"/>
                </a:lnTo>
                <a:lnTo>
                  <a:pt x="107157" y="250032"/>
                </a:lnTo>
                <a:lnTo>
                  <a:pt x="107157" y="241102"/>
                </a:lnTo>
                <a:lnTo>
                  <a:pt x="107157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7045523" y="4938117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71438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0368" y="71438"/>
                </a:lnTo>
                <a:lnTo>
                  <a:pt x="80368" y="89297"/>
                </a:lnTo>
                <a:lnTo>
                  <a:pt x="62508" y="116086"/>
                </a:lnTo>
                <a:lnTo>
                  <a:pt x="44649" y="142875"/>
                </a:lnTo>
                <a:lnTo>
                  <a:pt x="1786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7224117" y="4679156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87524" y="8930"/>
                </a:lnTo>
                <a:lnTo>
                  <a:pt x="205383" y="17859"/>
                </a:lnTo>
                <a:lnTo>
                  <a:pt x="223242" y="26789"/>
                </a:lnTo>
                <a:lnTo>
                  <a:pt x="232172" y="35719"/>
                </a:lnTo>
                <a:lnTo>
                  <a:pt x="232172" y="53578"/>
                </a:lnTo>
                <a:lnTo>
                  <a:pt x="223242" y="62508"/>
                </a:lnTo>
                <a:lnTo>
                  <a:pt x="205383" y="80367"/>
                </a:lnTo>
                <a:lnTo>
                  <a:pt x="187524" y="98226"/>
                </a:lnTo>
                <a:lnTo>
                  <a:pt x="169664" y="107156"/>
                </a:lnTo>
                <a:lnTo>
                  <a:pt x="151805" y="125015"/>
                </a:lnTo>
                <a:lnTo>
                  <a:pt x="133946" y="13394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33945"/>
                </a:lnTo>
                <a:lnTo>
                  <a:pt x="98227" y="133945"/>
                </a:lnTo>
                <a:lnTo>
                  <a:pt x="98227" y="125015"/>
                </a:lnTo>
                <a:lnTo>
                  <a:pt x="107156" y="12501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6" y="151805"/>
                </a:lnTo>
                <a:lnTo>
                  <a:pt x="142875" y="178594"/>
                </a:lnTo>
                <a:lnTo>
                  <a:pt x="151805" y="196453"/>
                </a:lnTo>
                <a:lnTo>
                  <a:pt x="151805" y="223242"/>
                </a:lnTo>
                <a:lnTo>
                  <a:pt x="151805" y="250032"/>
                </a:lnTo>
                <a:lnTo>
                  <a:pt x="151805" y="276821"/>
                </a:lnTo>
                <a:lnTo>
                  <a:pt x="142875" y="303610"/>
                </a:lnTo>
                <a:lnTo>
                  <a:pt x="142875" y="321469"/>
                </a:lnTo>
                <a:lnTo>
                  <a:pt x="133946" y="330399"/>
                </a:lnTo>
                <a:lnTo>
                  <a:pt x="125016" y="330399"/>
                </a:lnTo>
                <a:lnTo>
                  <a:pt x="107156" y="330399"/>
                </a:lnTo>
                <a:lnTo>
                  <a:pt x="98227" y="321469"/>
                </a:lnTo>
                <a:lnTo>
                  <a:pt x="80367" y="30361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7322344" y="4991695"/>
            <a:ext cx="187524" cy="214314"/>
          </a:xfrm>
          <a:custGeom>
            <a:avLst/>
            <a:gdLst/>
            <a:ahLst/>
            <a:cxnLst/>
            <a:rect l="0" t="0" r="0" b="0"/>
            <a:pathLst>
              <a:path w="187524" h="214314">
                <a:moveTo>
                  <a:pt x="187523" y="0"/>
                </a:moveTo>
                <a:lnTo>
                  <a:pt x="18752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78594" y="17860"/>
                </a:lnTo>
                <a:lnTo>
                  <a:pt x="169664" y="35719"/>
                </a:lnTo>
                <a:lnTo>
                  <a:pt x="160734" y="62508"/>
                </a:lnTo>
                <a:lnTo>
                  <a:pt x="142875" y="98227"/>
                </a:lnTo>
                <a:lnTo>
                  <a:pt x="125015" y="133946"/>
                </a:lnTo>
                <a:lnTo>
                  <a:pt x="89297" y="169664"/>
                </a:lnTo>
                <a:lnTo>
                  <a:pt x="44648" y="19645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7670602" y="4705945"/>
            <a:ext cx="142876" cy="62509"/>
          </a:xfrm>
          <a:custGeom>
            <a:avLst/>
            <a:gdLst/>
            <a:ahLst/>
            <a:cxnLst/>
            <a:rect l="0" t="0" r="0" b="0"/>
            <a:pathLst>
              <a:path w="142876" h="62509">
                <a:moveTo>
                  <a:pt x="0" y="62508"/>
                </a:moveTo>
                <a:lnTo>
                  <a:pt x="0" y="53578"/>
                </a:lnTo>
                <a:lnTo>
                  <a:pt x="892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7572375" y="4750593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8" y="80368"/>
                </a:lnTo>
                <a:lnTo>
                  <a:pt x="89297" y="71438"/>
                </a:lnTo>
                <a:lnTo>
                  <a:pt x="98227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33945" y="71438"/>
                </a:lnTo>
                <a:lnTo>
                  <a:pt x="142875" y="89297"/>
                </a:lnTo>
                <a:lnTo>
                  <a:pt x="151805" y="107157"/>
                </a:lnTo>
                <a:lnTo>
                  <a:pt x="151805" y="125016"/>
                </a:lnTo>
                <a:lnTo>
                  <a:pt x="151805" y="151805"/>
                </a:lnTo>
                <a:lnTo>
                  <a:pt x="151805" y="178595"/>
                </a:lnTo>
                <a:lnTo>
                  <a:pt x="151805" y="196454"/>
                </a:lnTo>
                <a:lnTo>
                  <a:pt x="142875" y="214313"/>
                </a:lnTo>
                <a:lnTo>
                  <a:pt x="133945" y="223243"/>
                </a:lnTo>
                <a:lnTo>
                  <a:pt x="116086" y="232173"/>
                </a:lnTo>
                <a:lnTo>
                  <a:pt x="107156" y="241102"/>
                </a:lnTo>
                <a:lnTo>
                  <a:pt x="98227" y="241102"/>
                </a:lnTo>
                <a:lnTo>
                  <a:pt x="80367" y="232173"/>
                </a:lnTo>
                <a:lnTo>
                  <a:pt x="80367" y="2321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7679531" y="5009555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7" y="17859"/>
                </a:lnTo>
                <a:lnTo>
                  <a:pt x="98227" y="35718"/>
                </a:lnTo>
                <a:lnTo>
                  <a:pt x="80367" y="53578"/>
                </a:lnTo>
                <a:lnTo>
                  <a:pt x="62508" y="80367"/>
                </a:lnTo>
                <a:lnTo>
                  <a:pt x="44649" y="98226"/>
                </a:lnTo>
                <a:lnTo>
                  <a:pt x="17860" y="11608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7920633" y="4697015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51805"/>
                </a:lnTo>
                <a:lnTo>
                  <a:pt x="26789" y="178594"/>
                </a:lnTo>
                <a:lnTo>
                  <a:pt x="44648" y="205383"/>
                </a:lnTo>
                <a:lnTo>
                  <a:pt x="53578" y="223243"/>
                </a:lnTo>
                <a:lnTo>
                  <a:pt x="71437" y="241102"/>
                </a:lnTo>
                <a:lnTo>
                  <a:pt x="71437" y="258962"/>
                </a:lnTo>
                <a:lnTo>
                  <a:pt x="80367" y="276821"/>
                </a:lnTo>
                <a:lnTo>
                  <a:pt x="80367" y="285751"/>
                </a:lnTo>
                <a:lnTo>
                  <a:pt x="71437" y="294680"/>
                </a:lnTo>
                <a:lnTo>
                  <a:pt x="62508" y="294680"/>
                </a:lnTo>
                <a:lnTo>
                  <a:pt x="53578" y="294680"/>
                </a:lnTo>
                <a:lnTo>
                  <a:pt x="44648" y="294680"/>
                </a:lnTo>
                <a:lnTo>
                  <a:pt x="35719" y="285751"/>
                </a:lnTo>
                <a:lnTo>
                  <a:pt x="35719" y="285751"/>
                </a:lnTo>
                <a:lnTo>
                  <a:pt x="35719" y="267891"/>
                </a:lnTo>
                <a:lnTo>
                  <a:pt x="44648" y="258962"/>
                </a:lnTo>
                <a:lnTo>
                  <a:pt x="44648" y="241102"/>
                </a:lnTo>
                <a:lnTo>
                  <a:pt x="53578" y="223243"/>
                </a:lnTo>
                <a:lnTo>
                  <a:pt x="53578" y="205383"/>
                </a:lnTo>
                <a:lnTo>
                  <a:pt x="62508" y="205383"/>
                </a:lnTo>
                <a:lnTo>
                  <a:pt x="62508" y="187524"/>
                </a:lnTo>
                <a:lnTo>
                  <a:pt x="71437" y="178594"/>
                </a:lnTo>
                <a:lnTo>
                  <a:pt x="80367" y="169664"/>
                </a:lnTo>
                <a:lnTo>
                  <a:pt x="98226" y="151805"/>
                </a:lnTo>
                <a:lnTo>
                  <a:pt x="116086" y="133946"/>
                </a:lnTo>
                <a:lnTo>
                  <a:pt x="133945" y="116086"/>
                </a:lnTo>
                <a:lnTo>
                  <a:pt x="151805" y="89297"/>
                </a:lnTo>
                <a:lnTo>
                  <a:pt x="169664" y="71438"/>
                </a:lnTo>
                <a:lnTo>
                  <a:pt x="178594" y="44649"/>
                </a:lnTo>
                <a:lnTo>
                  <a:pt x="178594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6750844" y="2723555"/>
            <a:ext cx="1946672" cy="1348383"/>
          </a:xfrm>
          <a:custGeom>
            <a:avLst/>
            <a:gdLst/>
            <a:ahLst/>
            <a:cxnLst/>
            <a:rect l="0" t="0" r="0" b="0"/>
            <a:pathLst>
              <a:path w="1946672" h="1348383">
                <a:moveTo>
                  <a:pt x="1794866" y="196452"/>
                </a:moveTo>
                <a:lnTo>
                  <a:pt x="1794866" y="196452"/>
                </a:lnTo>
                <a:lnTo>
                  <a:pt x="1794866" y="187523"/>
                </a:lnTo>
                <a:lnTo>
                  <a:pt x="1785936" y="187523"/>
                </a:lnTo>
                <a:lnTo>
                  <a:pt x="1785936" y="178593"/>
                </a:lnTo>
                <a:lnTo>
                  <a:pt x="1777007" y="178593"/>
                </a:lnTo>
                <a:lnTo>
                  <a:pt x="1768077" y="169663"/>
                </a:lnTo>
                <a:lnTo>
                  <a:pt x="1768077" y="169663"/>
                </a:lnTo>
                <a:lnTo>
                  <a:pt x="1759147" y="160734"/>
                </a:lnTo>
                <a:lnTo>
                  <a:pt x="1750218" y="160734"/>
                </a:lnTo>
                <a:lnTo>
                  <a:pt x="1741288" y="151804"/>
                </a:lnTo>
                <a:lnTo>
                  <a:pt x="1732358" y="142874"/>
                </a:lnTo>
                <a:lnTo>
                  <a:pt x="1723429" y="142874"/>
                </a:lnTo>
                <a:lnTo>
                  <a:pt x="1705569" y="133945"/>
                </a:lnTo>
                <a:lnTo>
                  <a:pt x="1687710" y="125015"/>
                </a:lnTo>
                <a:lnTo>
                  <a:pt x="1678780" y="116085"/>
                </a:lnTo>
                <a:lnTo>
                  <a:pt x="1660921" y="116085"/>
                </a:lnTo>
                <a:lnTo>
                  <a:pt x="1643061" y="107156"/>
                </a:lnTo>
                <a:lnTo>
                  <a:pt x="1625202" y="98226"/>
                </a:lnTo>
                <a:lnTo>
                  <a:pt x="1598413" y="89296"/>
                </a:lnTo>
                <a:lnTo>
                  <a:pt x="1571624" y="80366"/>
                </a:lnTo>
                <a:lnTo>
                  <a:pt x="1535905" y="80366"/>
                </a:lnTo>
                <a:lnTo>
                  <a:pt x="1491257" y="71437"/>
                </a:lnTo>
                <a:lnTo>
                  <a:pt x="1437679" y="62508"/>
                </a:lnTo>
                <a:lnTo>
                  <a:pt x="1393031" y="53578"/>
                </a:lnTo>
                <a:lnTo>
                  <a:pt x="1339453" y="44648"/>
                </a:lnTo>
                <a:lnTo>
                  <a:pt x="1285875" y="35718"/>
                </a:lnTo>
                <a:lnTo>
                  <a:pt x="1241226" y="26789"/>
                </a:lnTo>
                <a:lnTo>
                  <a:pt x="1187648" y="17859"/>
                </a:lnTo>
                <a:lnTo>
                  <a:pt x="1143000" y="8929"/>
                </a:lnTo>
                <a:lnTo>
                  <a:pt x="1098351" y="8929"/>
                </a:lnTo>
                <a:lnTo>
                  <a:pt x="1053703" y="8929"/>
                </a:lnTo>
                <a:lnTo>
                  <a:pt x="1009054" y="8929"/>
                </a:lnTo>
                <a:lnTo>
                  <a:pt x="964406" y="0"/>
                </a:lnTo>
                <a:lnTo>
                  <a:pt x="928687" y="0"/>
                </a:lnTo>
                <a:lnTo>
                  <a:pt x="884039" y="0"/>
                </a:lnTo>
                <a:lnTo>
                  <a:pt x="830461" y="8929"/>
                </a:lnTo>
                <a:lnTo>
                  <a:pt x="785812" y="8929"/>
                </a:lnTo>
                <a:lnTo>
                  <a:pt x="741164" y="17859"/>
                </a:lnTo>
                <a:lnTo>
                  <a:pt x="696515" y="26789"/>
                </a:lnTo>
                <a:lnTo>
                  <a:pt x="642937" y="35718"/>
                </a:lnTo>
                <a:lnTo>
                  <a:pt x="598289" y="44648"/>
                </a:lnTo>
                <a:lnTo>
                  <a:pt x="553640" y="62508"/>
                </a:lnTo>
                <a:lnTo>
                  <a:pt x="517922" y="80366"/>
                </a:lnTo>
                <a:lnTo>
                  <a:pt x="482203" y="89296"/>
                </a:lnTo>
                <a:lnTo>
                  <a:pt x="437554" y="116085"/>
                </a:lnTo>
                <a:lnTo>
                  <a:pt x="410765" y="133945"/>
                </a:lnTo>
                <a:lnTo>
                  <a:pt x="375047" y="151804"/>
                </a:lnTo>
                <a:lnTo>
                  <a:pt x="339328" y="169663"/>
                </a:lnTo>
                <a:lnTo>
                  <a:pt x="312539" y="196452"/>
                </a:lnTo>
                <a:lnTo>
                  <a:pt x="285750" y="223241"/>
                </a:lnTo>
                <a:lnTo>
                  <a:pt x="250031" y="250031"/>
                </a:lnTo>
                <a:lnTo>
                  <a:pt x="223242" y="276820"/>
                </a:lnTo>
                <a:lnTo>
                  <a:pt x="187523" y="303609"/>
                </a:lnTo>
                <a:lnTo>
                  <a:pt x="160734" y="330398"/>
                </a:lnTo>
                <a:lnTo>
                  <a:pt x="125015" y="366116"/>
                </a:lnTo>
                <a:lnTo>
                  <a:pt x="98226" y="401835"/>
                </a:lnTo>
                <a:lnTo>
                  <a:pt x="71437" y="437554"/>
                </a:lnTo>
                <a:lnTo>
                  <a:pt x="53578" y="473273"/>
                </a:lnTo>
                <a:lnTo>
                  <a:pt x="44648" y="508991"/>
                </a:lnTo>
                <a:lnTo>
                  <a:pt x="35719" y="553640"/>
                </a:lnTo>
                <a:lnTo>
                  <a:pt x="26789" y="589359"/>
                </a:lnTo>
                <a:lnTo>
                  <a:pt x="26789" y="625077"/>
                </a:lnTo>
                <a:lnTo>
                  <a:pt x="17859" y="660796"/>
                </a:lnTo>
                <a:lnTo>
                  <a:pt x="17859" y="696515"/>
                </a:lnTo>
                <a:lnTo>
                  <a:pt x="8929" y="741163"/>
                </a:lnTo>
                <a:lnTo>
                  <a:pt x="8929" y="785812"/>
                </a:lnTo>
                <a:lnTo>
                  <a:pt x="0" y="821531"/>
                </a:lnTo>
                <a:lnTo>
                  <a:pt x="0" y="866179"/>
                </a:lnTo>
                <a:lnTo>
                  <a:pt x="0" y="901898"/>
                </a:lnTo>
                <a:lnTo>
                  <a:pt x="8929" y="937616"/>
                </a:lnTo>
                <a:lnTo>
                  <a:pt x="8929" y="973335"/>
                </a:lnTo>
                <a:lnTo>
                  <a:pt x="17859" y="1009054"/>
                </a:lnTo>
                <a:lnTo>
                  <a:pt x="35719" y="1035843"/>
                </a:lnTo>
                <a:lnTo>
                  <a:pt x="53578" y="1062632"/>
                </a:lnTo>
                <a:lnTo>
                  <a:pt x="71437" y="1080491"/>
                </a:lnTo>
                <a:lnTo>
                  <a:pt x="89297" y="1107281"/>
                </a:lnTo>
                <a:lnTo>
                  <a:pt x="107156" y="1134070"/>
                </a:lnTo>
                <a:lnTo>
                  <a:pt x="125015" y="1151929"/>
                </a:lnTo>
                <a:lnTo>
                  <a:pt x="151804" y="1169788"/>
                </a:lnTo>
                <a:lnTo>
                  <a:pt x="178594" y="1196577"/>
                </a:lnTo>
                <a:lnTo>
                  <a:pt x="205383" y="1214437"/>
                </a:lnTo>
                <a:lnTo>
                  <a:pt x="241101" y="1232296"/>
                </a:lnTo>
                <a:lnTo>
                  <a:pt x="267890" y="1241226"/>
                </a:lnTo>
                <a:lnTo>
                  <a:pt x="303609" y="1250156"/>
                </a:lnTo>
                <a:lnTo>
                  <a:pt x="339328" y="1259085"/>
                </a:lnTo>
                <a:lnTo>
                  <a:pt x="375047" y="1268015"/>
                </a:lnTo>
                <a:lnTo>
                  <a:pt x="401836" y="1276945"/>
                </a:lnTo>
                <a:lnTo>
                  <a:pt x="437554" y="1285874"/>
                </a:lnTo>
                <a:lnTo>
                  <a:pt x="464344" y="1294804"/>
                </a:lnTo>
                <a:lnTo>
                  <a:pt x="491133" y="1303734"/>
                </a:lnTo>
                <a:lnTo>
                  <a:pt x="517922" y="1312663"/>
                </a:lnTo>
                <a:lnTo>
                  <a:pt x="544711" y="1321593"/>
                </a:lnTo>
                <a:lnTo>
                  <a:pt x="571500" y="1330523"/>
                </a:lnTo>
                <a:lnTo>
                  <a:pt x="607219" y="1330523"/>
                </a:lnTo>
                <a:lnTo>
                  <a:pt x="642937" y="1339452"/>
                </a:lnTo>
                <a:lnTo>
                  <a:pt x="678656" y="1339452"/>
                </a:lnTo>
                <a:lnTo>
                  <a:pt x="714375" y="1339452"/>
                </a:lnTo>
                <a:lnTo>
                  <a:pt x="759023" y="1348382"/>
                </a:lnTo>
                <a:lnTo>
                  <a:pt x="785812" y="1348382"/>
                </a:lnTo>
                <a:lnTo>
                  <a:pt x="821531" y="1348382"/>
                </a:lnTo>
                <a:lnTo>
                  <a:pt x="857250" y="1348382"/>
                </a:lnTo>
                <a:lnTo>
                  <a:pt x="892969" y="1348382"/>
                </a:lnTo>
                <a:lnTo>
                  <a:pt x="928687" y="1348382"/>
                </a:lnTo>
                <a:lnTo>
                  <a:pt x="964406" y="1348382"/>
                </a:lnTo>
                <a:lnTo>
                  <a:pt x="1000125" y="1348382"/>
                </a:lnTo>
                <a:lnTo>
                  <a:pt x="1044773" y="1348382"/>
                </a:lnTo>
                <a:lnTo>
                  <a:pt x="1089422" y="1339452"/>
                </a:lnTo>
                <a:lnTo>
                  <a:pt x="1143000" y="1339452"/>
                </a:lnTo>
                <a:lnTo>
                  <a:pt x="1196578" y="1330523"/>
                </a:lnTo>
                <a:lnTo>
                  <a:pt x="1250156" y="1321593"/>
                </a:lnTo>
                <a:lnTo>
                  <a:pt x="1303734" y="1312663"/>
                </a:lnTo>
                <a:lnTo>
                  <a:pt x="1366242" y="1303734"/>
                </a:lnTo>
                <a:lnTo>
                  <a:pt x="1419820" y="1294804"/>
                </a:lnTo>
                <a:lnTo>
                  <a:pt x="1473397" y="1285874"/>
                </a:lnTo>
                <a:lnTo>
                  <a:pt x="1518046" y="1276945"/>
                </a:lnTo>
                <a:lnTo>
                  <a:pt x="1553765" y="1268015"/>
                </a:lnTo>
                <a:lnTo>
                  <a:pt x="1589483" y="1250156"/>
                </a:lnTo>
                <a:lnTo>
                  <a:pt x="1616272" y="1241226"/>
                </a:lnTo>
                <a:lnTo>
                  <a:pt x="1643061" y="1223366"/>
                </a:lnTo>
                <a:lnTo>
                  <a:pt x="1669851" y="1205507"/>
                </a:lnTo>
                <a:lnTo>
                  <a:pt x="1696640" y="1187648"/>
                </a:lnTo>
                <a:lnTo>
                  <a:pt x="1714499" y="1169788"/>
                </a:lnTo>
                <a:lnTo>
                  <a:pt x="1741288" y="1151929"/>
                </a:lnTo>
                <a:lnTo>
                  <a:pt x="1759147" y="1134070"/>
                </a:lnTo>
                <a:lnTo>
                  <a:pt x="1785936" y="1107281"/>
                </a:lnTo>
                <a:lnTo>
                  <a:pt x="1812726" y="1089421"/>
                </a:lnTo>
                <a:lnTo>
                  <a:pt x="1839515" y="1071562"/>
                </a:lnTo>
                <a:lnTo>
                  <a:pt x="1857374" y="1044773"/>
                </a:lnTo>
                <a:lnTo>
                  <a:pt x="1875233" y="1026913"/>
                </a:lnTo>
                <a:lnTo>
                  <a:pt x="1893093" y="1000124"/>
                </a:lnTo>
                <a:lnTo>
                  <a:pt x="1902022" y="973335"/>
                </a:lnTo>
                <a:lnTo>
                  <a:pt x="1910952" y="946546"/>
                </a:lnTo>
                <a:lnTo>
                  <a:pt x="1919882" y="910827"/>
                </a:lnTo>
                <a:lnTo>
                  <a:pt x="1928811" y="884038"/>
                </a:lnTo>
                <a:lnTo>
                  <a:pt x="1937741" y="839390"/>
                </a:lnTo>
                <a:lnTo>
                  <a:pt x="1937741" y="803671"/>
                </a:lnTo>
                <a:lnTo>
                  <a:pt x="1946671" y="767952"/>
                </a:lnTo>
                <a:lnTo>
                  <a:pt x="1946671" y="723304"/>
                </a:lnTo>
                <a:lnTo>
                  <a:pt x="1937741" y="687585"/>
                </a:lnTo>
                <a:lnTo>
                  <a:pt x="1937741" y="651866"/>
                </a:lnTo>
                <a:lnTo>
                  <a:pt x="1928811" y="607218"/>
                </a:lnTo>
                <a:lnTo>
                  <a:pt x="1919882" y="571499"/>
                </a:lnTo>
                <a:lnTo>
                  <a:pt x="1910952" y="526851"/>
                </a:lnTo>
                <a:lnTo>
                  <a:pt x="1902022" y="482202"/>
                </a:lnTo>
                <a:lnTo>
                  <a:pt x="1893093" y="446484"/>
                </a:lnTo>
                <a:lnTo>
                  <a:pt x="1884163" y="392906"/>
                </a:lnTo>
                <a:lnTo>
                  <a:pt x="1866304" y="357187"/>
                </a:lnTo>
                <a:lnTo>
                  <a:pt x="1848444" y="312538"/>
                </a:lnTo>
                <a:lnTo>
                  <a:pt x="1830585" y="267890"/>
                </a:lnTo>
                <a:lnTo>
                  <a:pt x="1812726" y="232171"/>
                </a:lnTo>
                <a:lnTo>
                  <a:pt x="1785936" y="196452"/>
                </a:lnTo>
                <a:lnTo>
                  <a:pt x="1759147" y="160734"/>
                </a:lnTo>
                <a:lnTo>
                  <a:pt x="1732358" y="133945"/>
                </a:lnTo>
                <a:lnTo>
                  <a:pt x="1705569" y="107156"/>
                </a:lnTo>
                <a:lnTo>
                  <a:pt x="1669851" y="80366"/>
                </a:lnTo>
                <a:lnTo>
                  <a:pt x="1625202" y="62508"/>
                </a:lnTo>
                <a:lnTo>
                  <a:pt x="1571624" y="53578"/>
                </a:lnTo>
                <a:lnTo>
                  <a:pt x="1571624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9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 with extra reference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51" y="1752600"/>
            <a:ext cx="6974149" cy="434327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500188" y="1651992"/>
            <a:ext cx="6134696" cy="1169790"/>
          </a:xfrm>
          <a:custGeom>
            <a:avLst/>
            <a:gdLst/>
            <a:ahLst/>
            <a:cxnLst/>
            <a:rect l="0" t="0" r="0" b="0"/>
            <a:pathLst>
              <a:path w="6134696" h="1169790">
                <a:moveTo>
                  <a:pt x="5902523" y="535781"/>
                </a:moveTo>
                <a:lnTo>
                  <a:pt x="5902523" y="535781"/>
                </a:lnTo>
                <a:lnTo>
                  <a:pt x="5893593" y="526852"/>
                </a:lnTo>
                <a:lnTo>
                  <a:pt x="5884664" y="517922"/>
                </a:lnTo>
                <a:lnTo>
                  <a:pt x="5866804" y="508992"/>
                </a:lnTo>
                <a:lnTo>
                  <a:pt x="5840015" y="491133"/>
                </a:lnTo>
                <a:lnTo>
                  <a:pt x="5813226" y="473273"/>
                </a:lnTo>
                <a:lnTo>
                  <a:pt x="5777507" y="464344"/>
                </a:lnTo>
                <a:lnTo>
                  <a:pt x="5741789" y="446484"/>
                </a:lnTo>
                <a:lnTo>
                  <a:pt x="5697140" y="437555"/>
                </a:lnTo>
                <a:lnTo>
                  <a:pt x="5652492" y="419695"/>
                </a:lnTo>
                <a:lnTo>
                  <a:pt x="5598914" y="401836"/>
                </a:lnTo>
                <a:lnTo>
                  <a:pt x="5536406" y="392906"/>
                </a:lnTo>
                <a:lnTo>
                  <a:pt x="5473898" y="383977"/>
                </a:lnTo>
                <a:lnTo>
                  <a:pt x="5402460" y="366117"/>
                </a:lnTo>
                <a:lnTo>
                  <a:pt x="5331023" y="357187"/>
                </a:lnTo>
                <a:lnTo>
                  <a:pt x="5250656" y="357187"/>
                </a:lnTo>
                <a:lnTo>
                  <a:pt x="5152429" y="348258"/>
                </a:lnTo>
                <a:lnTo>
                  <a:pt x="5054203" y="339328"/>
                </a:lnTo>
                <a:lnTo>
                  <a:pt x="4947046" y="330398"/>
                </a:lnTo>
                <a:lnTo>
                  <a:pt x="4830960" y="321469"/>
                </a:lnTo>
                <a:lnTo>
                  <a:pt x="4714875" y="312539"/>
                </a:lnTo>
                <a:lnTo>
                  <a:pt x="4589859" y="303609"/>
                </a:lnTo>
                <a:lnTo>
                  <a:pt x="4464843" y="276820"/>
                </a:lnTo>
                <a:lnTo>
                  <a:pt x="4330898" y="258961"/>
                </a:lnTo>
                <a:lnTo>
                  <a:pt x="4196953" y="241102"/>
                </a:lnTo>
                <a:lnTo>
                  <a:pt x="4063007" y="223242"/>
                </a:lnTo>
                <a:lnTo>
                  <a:pt x="3929062" y="196453"/>
                </a:lnTo>
                <a:lnTo>
                  <a:pt x="3786187" y="178594"/>
                </a:lnTo>
                <a:lnTo>
                  <a:pt x="3652242" y="151805"/>
                </a:lnTo>
                <a:lnTo>
                  <a:pt x="3509367" y="133945"/>
                </a:lnTo>
                <a:lnTo>
                  <a:pt x="3366492" y="107156"/>
                </a:lnTo>
                <a:lnTo>
                  <a:pt x="3223617" y="89297"/>
                </a:lnTo>
                <a:lnTo>
                  <a:pt x="3080742" y="71437"/>
                </a:lnTo>
                <a:lnTo>
                  <a:pt x="2928937" y="53578"/>
                </a:lnTo>
                <a:lnTo>
                  <a:pt x="2777132" y="35719"/>
                </a:lnTo>
                <a:lnTo>
                  <a:pt x="2625328" y="17859"/>
                </a:lnTo>
                <a:lnTo>
                  <a:pt x="2473523" y="8930"/>
                </a:lnTo>
                <a:lnTo>
                  <a:pt x="2321718" y="0"/>
                </a:lnTo>
                <a:lnTo>
                  <a:pt x="2169914" y="0"/>
                </a:lnTo>
                <a:lnTo>
                  <a:pt x="2009179" y="0"/>
                </a:lnTo>
                <a:lnTo>
                  <a:pt x="1857375" y="0"/>
                </a:lnTo>
                <a:lnTo>
                  <a:pt x="1696640" y="8930"/>
                </a:lnTo>
                <a:lnTo>
                  <a:pt x="1544835" y="17859"/>
                </a:lnTo>
                <a:lnTo>
                  <a:pt x="1393031" y="35719"/>
                </a:lnTo>
                <a:lnTo>
                  <a:pt x="1241226" y="53578"/>
                </a:lnTo>
                <a:lnTo>
                  <a:pt x="1107281" y="71437"/>
                </a:lnTo>
                <a:lnTo>
                  <a:pt x="973335" y="98227"/>
                </a:lnTo>
                <a:lnTo>
                  <a:pt x="848320" y="125016"/>
                </a:lnTo>
                <a:lnTo>
                  <a:pt x="723304" y="151805"/>
                </a:lnTo>
                <a:lnTo>
                  <a:pt x="616148" y="187523"/>
                </a:lnTo>
                <a:lnTo>
                  <a:pt x="508992" y="223242"/>
                </a:lnTo>
                <a:lnTo>
                  <a:pt x="410765" y="258961"/>
                </a:lnTo>
                <a:lnTo>
                  <a:pt x="321468" y="294680"/>
                </a:lnTo>
                <a:lnTo>
                  <a:pt x="241101" y="330398"/>
                </a:lnTo>
                <a:lnTo>
                  <a:pt x="178593" y="383977"/>
                </a:lnTo>
                <a:lnTo>
                  <a:pt x="116085" y="428625"/>
                </a:lnTo>
                <a:lnTo>
                  <a:pt x="71437" y="473273"/>
                </a:lnTo>
                <a:lnTo>
                  <a:pt x="44648" y="517922"/>
                </a:lnTo>
                <a:lnTo>
                  <a:pt x="17859" y="571500"/>
                </a:lnTo>
                <a:lnTo>
                  <a:pt x="0" y="616148"/>
                </a:lnTo>
                <a:lnTo>
                  <a:pt x="0" y="660797"/>
                </a:lnTo>
                <a:lnTo>
                  <a:pt x="0" y="696516"/>
                </a:lnTo>
                <a:lnTo>
                  <a:pt x="8929" y="741164"/>
                </a:lnTo>
                <a:lnTo>
                  <a:pt x="35718" y="776883"/>
                </a:lnTo>
                <a:lnTo>
                  <a:pt x="62507" y="812602"/>
                </a:lnTo>
                <a:lnTo>
                  <a:pt x="107156" y="848321"/>
                </a:lnTo>
                <a:lnTo>
                  <a:pt x="151804" y="875110"/>
                </a:lnTo>
                <a:lnTo>
                  <a:pt x="205382" y="910828"/>
                </a:lnTo>
                <a:lnTo>
                  <a:pt x="276820" y="937617"/>
                </a:lnTo>
                <a:lnTo>
                  <a:pt x="366117" y="964406"/>
                </a:lnTo>
                <a:lnTo>
                  <a:pt x="455414" y="991196"/>
                </a:lnTo>
                <a:lnTo>
                  <a:pt x="553640" y="1009055"/>
                </a:lnTo>
                <a:lnTo>
                  <a:pt x="660796" y="1026914"/>
                </a:lnTo>
                <a:lnTo>
                  <a:pt x="776882" y="1035844"/>
                </a:lnTo>
                <a:lnTo>
                  <a:pt x="892968" y="1044774"/>
                </a:lnTo>
                <a:lnTo>
                  <a:pt x="1017984" y="1053703"/>
                </a:lnTo>
                <a:lnTo>
                  <a:pt x="1151929" y="1062633"/>
                </a:lnTo>
                <a:lnTo>
                  <a:pt x="1294804" y="1071563"/>
                </a:lnTo>
                <a:lnTo>
                  <a:pt x="1437679" y="1071563"/>
                </a:lnTo>
                <a:lnTo>
                  <a:pt x="1589484" y="1071563"/>
                </a:lnTo>
                <a:lnTo>
                  <a:pt x="1741289" y="1071563"/>
                </a:lnTo>
                <a:lnTo>
                  <a:pt x="1893093" y="1071563"/>
                </a:lnTo>
                <a:lnTo>
                  <a:pt x="2053828" y="1071563"/>
                </a:lnTo>
                <a:lnTo>
                  <a:pt x="2214562" y="1071563"/>
                </a:lnTo>
                <a:lnTo>
                  <a:pt x="2375296" y="1071563"/>
                </a:lnTo>
                <a:lnTo>
                  <a:pt x="2536031" y="1071563"/>
                </a:lnTo>
                <a:lnTo>
                  <a:pt x="2705695" y="1071563"/>
                </a:lnTo>
                <a:lnTo>
                  <a:pt x="2875359" y="1080492"/>
                </a:lnTo>
                <a:lnTo>
                  <a:pt x="3045023" y="1080492"/>
                </a:lnTo>
                <a:lnTo>
                  <a:pt x="3214687" y="1080492"/>
                </a:lnTo>
                <a:lnTo>
                  <a:pt x="3375421" y="1089422"/>
                </a:lnTo>
                <a:lnTo>
                  <a:pt x="3545085" y="1098352"/>
                </a:lnTo>
                <a:lnTo>
                  <a:pt x="3705820" y="1107281"/>
                </a:lnTo>
                <a:lnTo>
                  <a:pt x="3875484" y="1116211"/>
                </a:lnTo>
                <a:lnTo>
                  <a:pt x="4036218" y="1125141"/>
                </a:lnTo>
                <a:lnTo>
                  <a:pt x="4205882" y="1134071"/>
                </a:lnTo>
                <a:lnTo>
                  <a:pt x="4366617" y="1134071"/>
                </a:lnTo>
                <a:lnTo>
                  <a:pt x="4527351" y="1143000"/>
                </a:lnTo>
                <a:lnTo>
                  <a:pt x="4688085" y="1151929"/>
                </a:lnTo>
                <a:lnTo>
                  <a:pt x="4839890" y="1160859"/>
                </a:lnTo>
                <a:lnTo>
                  <a:pt x="4991695" y="1160859"/>
                </a:lnTo>
                <a:lnTo>
                  <a:pt x="5134570" y="1169789"/>
                </a:lnTo>
                <a:lnTo>
                  <a:pt x="5268515" y="1160859"/>
                </a:lnTo>
                <a:lnTo>
                  <a:pt x="5393531" y="1151929"/>
                </a:lnTo>
                <a:lnTo>
                  <a:pt x="5500687" y="1143000"/>
                </a:lnTo>
                <a:lnTo>
                  <a:pt x="5607843" y="1125141"/>
                </a:lnTo>
                <a:lnTo>
                  <a:pt x="5706070" y="1107281"/>
                </a:lnTo>
                <a:lnTo>
                  <a:pt x="5795367" y="1080492"/>
                </a:lnTo>
                <a:lnTo>
                  <a:pt x="5875734" y="1053703"/>
                </a:lnTo>
                <a:lnTo>
                  <a:pt x="5947171" y="1026914"/>
                </a:lnTo>
                <a:lnTo>
                  <a:pt x="6000750" y="1000125"/>
                </a:lnTo>
                <a:lnTo>
                  <a:pt x="6054328" y="973336"/>
                </a:lnTo>
                <a:lnTo>
                  <a:pt x="6090046" y="946547"/>
                </a:lnTo>
                <a:lnTo>
                  <a:pt x="6116835" y="910828"/>
                </a:lnTo>
                <a:lnTo>
                  <a:pt x="6134695" y="884039"/>
                </a:lnTo>
                <a:lnTo>
                  <a:pt x="6134695" y="848321"/>
                </a:lnTo>
                <a:lnTo>
                  <a:pt x="6116835" y="812602"/>
                </a:lnTo>
                <a:lnTo>
                  <a:pt x="6081117" y="767953"/>
                </a:lnTo>
                <a:lnTo>
                  <a:pt x="6027539" y="723305"/>
                </a:lnTo>
                <a:lnTo>
                  <a:pt x="5947171" y="678656"/>
                </a:lnTo>
                <a:lnTo>
                  <a:pt x="5840015" y="616148"/>
                </a:lnTo>
                <a:lnTo>
                  <a:pt x="5697140" y="553641"/>
                </a:lnTo>
                <a:lnTo>
                  <a:pt x="5697140" y="55364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07906" y="1857375"/>
            <a:ext cx="723306" cy="214313"/>
          </a:xfrm>
          <a:custGeom>
            <a:avLst/>
            <a:gdLst/>
            <a:ahLst/>
            <a:cxnLst/>
            <a:rect l="0" t="0" r="0" b="0"/>
            <a:pathLst>
              <a:path w="723306" h="214313">
                <a:moveTo>
                  <a:pt x="723305" y="214312"/>
                </a:moveTo>
                <a:lnTo>
                  <a:pt x="491133" y="142875"/>
                </a:lnTo>
                <a:lnTo>
                  <a:pt x="250032" y="714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973711" y="1160859"/>
            <a:ext cx="35720" cy="508993"/>
          </a:xfrm>
          <a:custGeom>
            <a:avLst/>
            <a:gdLst/>
            <a:ahLst/>
            <a:cxnLst/>
            <a:rect l="0" t="0" r="0" b="0"/>
            <a:pathLst>
              <a:path w="35720" h="50899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62508"/>
                </a:lnTo>
                <a:lnTo>
                  <a:pt x="8930" y="98227"/>
                </a:lnTo>
                <a:lnTo>
                  <a:pt x="8930" y="151805"/>
                </a:lnTo>
                <a:lnTo>
                  <a:pt x="8930" y="205383"/>
                </a:lnTo>
                <a:lnTo>
                  <a:pt x="0" y="276820"/>
                </a:lnTo>
                <a:lnTo>
                  <a:pt x="0" y="339328"/>
                </a:lnTo>
                <a:lnTo>
                  <a:pt x="0" y="401836"/>
                </a:lnTo>
                <a:lnTo>
                  <a:pt x="8930" y="446485"/>
                </a:lnTo>
                <a:lnTo>
                  <a:pt x="17859" y="491133"/>
                </a:lnTo>
                <a:lnTo>
                  <a:pt x="35719" y="508992"/>
                </a:lnTo>
                <a:lnTo>
                  <a:pt x="35719" y="50899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268266" y="1098351"/>
            <a:ext cx="1285876" cy="133947"/>
          </a:xfrm>
          <a:custGeom>
            <a:avLst/>
            <a:gdLst/>
            <a:ahLst/>
            <a:cxnLst/>
            <a:rect l="0" t="0" r="0" b="0"/>
            <a:pathLst>
              <a:path w="1285876" h="133947">
                <a:moveTo>
                  <a:pt x="8929" y="133946"/>
                </a:moveTo>
                <a:lnTo>
                  <a:pt x="8929" y="125016"/>
                </a:lnTo>
                <a:lnTo>
                  <a:pt x="0" y="107157"/>
                </a:lnTo>
                <a:lnTo>
                  <a:pt x="8929" y="89297"/>
                </a:lnTo>
                <a:lnTo>
                  <a:pt x="17859" y="71438"/>
                </a:lnTo>
                <a:lnTo>
                  <a:pt x="53578" y="53579"/>
                </a:lnTo>
                <a:lnTo>
                  <a:pt x="107156" y="44649"/>
                </a:lnTo>
                <a:lnTo>
                  <a:pt x="187523" y="35719"/>
                </a:lnTo>
                <a:lnTo>
                  <a:pt x="285750" y="35719"/>
                </a:lnTo>
                <a:lnTo>
                  <a:pt x="401836" y="35719"/>
                </a:lnTo>
                <a:lnTo>
                  <a:pt x="526851" y="35719"/>
                </a:lnTo>
                <a:lnTo>
                  <a:pt x="651867" y="35719"/>
                </a:lnTo>
                <a:lnTo>
                  <a:pt x="776882" y="35719"/>
                </a:lnTo>
                <a:lnTo>
                  <a:pt x="892968" y="35719"/>
                </a:lnTo>
                <a:lnTo>
                  <a:pt x="1000125" y="26790"/>
                </a:lnTo>
                <a:lnTo>
                  <a:pt x="1089422" y="17860"/>
                </a:lnTo>
                <a:lnTo>
                  <a:pt x="1160859" y="8930"/>
                </a:lnTo>
                <a:lnTo>
                  <a:pt x="1214437" y="0"/>
                </a:lnTo>
                <a:lnTo>
                  <a:pt x="1259086" y="0"/>
                </a:lnTo>
                <a:lnTo>
                  <a:pt x="1285875" y="0"/>
                </a:lnTo>
                <a:lnTo>
                  <a:pt x="1285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259461" y="1473398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1785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8930" y="160735"/>
                </a:lnTo>
                <a:lnTo>
                  <a:pt x="17859" y="178594"/>
                </a:lnTo>
                <a:lnTo>
                  <a:pt x="35719" y="187524"/>
                </a:lnTo>
                <a:lnTo>
                  <a:pt x="53578" y="178594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59461" y="115193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116086"/>
                </a:moveTo>
                <a:lnTo>
                  <a:pt x="0" y="107156"/>
                </a:lnTo>
                <a:lnTo>
                  <a:pt x="0" y="89297"/>
                </a:lnTo>
                <a:lnTo>
                  <a:pt x="8930" y="71437"/>
                </a:lnTo>
                <a:lnTo>
                  <a:pt x="17859" y="53578"/>
                </a:lnTo>
                <a:lnTo>
                  <a:pt x="35719" y="35718"/>
                </a:lnTo>
                <a:lnTo>
                  <a:pt x="62508" y="2678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607719" y="1205508"/>
            <a:ext cx="80368" cy="455415"/>
          </a:xfrm>
          <a:custGeom>
            <a:avLst/>
            <a:gdLst/>
            <a:ahLst/>
            <a:cxnLst/>
            <a:rect l="0" t="0" r="0" b="0"/>
            <a:pathLst>
              <a:path w="80368" h="455415">
                <a:moveTo>
                  <a:pt x="80367" y="0"/>
                </a:moveTo>
                <a:lnTo>
                  <a:pt x="71437" y="8929"/>
                </a:lnTo>
                <a:lnTo>
                  <a:pt x="62508" y="26789"/>
                </a:lnTo>
                <a:lnTo>
                  <a:pt x="44648" y="62508"/>
                </a:lnTo>
                <a:lnTo>
                  <a:pt x="35719" y="107156"/>
                </a:lnTo>
                <a:lnTo>
                  <a:pt x="17859" y="151805"/>
                </a:lnTo>
                <a:lnTo>
                  <a:pt x="8929" y="205382"/>
                </a:lnTo>
                <a:lnTo>
                  <a:pt x="8929" y="258961"/>
                </a:lnTo>
                <a:lnTo>
                  <a:pt x="0" y="312539"/>
                </a:lnTo>
                <a:lnTo>
                  <a:pt x="0" y="357187"/>
                </a:lnTo>
                <a:lnTo>
                  <a:pt x="8929" y="401836"/>
                </a:lnTo>
                <a:lnTo>
                  <a:pt x="8929" y="437554"/>
                </a:lnTo>
                <a:lnTo>
                  <a:pt x="26789" y="455414"/>
                </a:lnTo>
                <a:lnTo>
                  <a:pt x="44648" y="455414"/>
                </a:lnTo>
                <a:lnTo>
                  <a:pt x="44648" y="4554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464844" y="1375172"/>
            <a:ext cx="383977" cy="53579"/>
          </a:xfrm>
          <a:custGeom>
            <a:avLst/>
            <a:gdLst/>
            <a:ahLst/>
            <a:cxnLst/>
            <a:rect l="0" t="0" r="0" b="0"/>
            <a:pathLst>
              <a:path w="383977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7" y="8930"/>
                </a:lnTo>
                <a:lnTo>
                  <a:pt x="125015" y="0"/>
                </a:lnTo>
                <a:lnTo>
                  <a:pt x="169664" y="0"/>
                </a:lnTo>
                <a:lnTo>
                  <a:pt x="214312" y="0"/>
                </a:lnTo>
                <a:lnTo>
                  <a:pt x="258961" y="8930"/>
                </a:lnTo>
                <a:lnTo>
                  <a:pt x="303609" y="17859"/>
                </a:lnTo>
                <a:lnTo>
                  <a:pt x="348258" y="26789"/>
                </a:lnTo>
                <a:lnTo>
                  <a:pt x="383976" y="26789"/>
                </a:lnTo>
                <a:lnTo>
                  <a:pt x="38397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11328" y="1098351"/>
            <a:ext cx="53579" cy="482204"/>
          </a:xfrm>
          <a:custGeom>
            <a:avLst/>
            <a:gdLst/>
            <a:ahLst/>
            <a:cxnLst/>
            <a:rect l="0" t="0" r="0" b="0"/>
            <a:pathLst>
              <a:path w="53579" h="482204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80368"/>
                </a:lnTo>
                <a:lnTo>
                  <a:pt x="17860" y="125016"/>
                </a:lnTo>
                <a:lnTo>
                  <a:pt x="8930" y="187524"/>
                </a:lnTo>
                <a:lnTo>
                  <a:pt x="0" y="250032"/>
                </a:lnTo>
                <a:lnTo>
                  <a:pt x="0" y="321469"/>
                </a:lnTo>
                <a:lnTo>
                  <a:pt x="0" y="375047"/>
                </a:lnTo>
                <a:lnTo>
                  <a:pt x="0" y="419696"/>
                </a:lnTo>
                <a:lnTo>
                  <a:pt x="0" y="455414"/>
                </a:lnTo>
                <a:lnTo>
                  <a:pt x="0" y="473274"/>
                </a:lnTo>
                <a:lnTo>
                  <a:pt x="8930" y="482203"/>
                </a:lnTo>
                <a:lnTo>
                  <a:pt x="8930" y="482203"/>
                </a:lnTo>
                <a:lnTo>
                  <a:pt x="26789" y="455414"/>
                </a:lnTo>
                <a:lnTo>
                  <a:pt x="26789" y="4554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982766" y="1393031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125016"/>
                </a:moveTo>
                <a:lnTo>
                  <a:pt x="0" y="116086"/>
                </a:lnTo>
                <a:lnTo>
                  <a:pt x="8929" y="116086"/>
                </a:lnTo>
                <a:lnTo>
                  <a:pt x="17859" y="107156"/>
                </a:lnTo>
                <a:lnTo>
                  <a:pt x="35718" y="98227"/>
                </a:lnTo>
                <a:lnTo>
                  <a:pt x="62507" y="80367"/>
                </a:lnTo>
                <a:lnTo>
                  <a:pt x="89297" y="71438"/>
                </a:lnTo>
                <a:lnTo>
                  <a:pt x="107156" y="62508"/>
                </a:lnTo>
                <a:lnTo>
                  <a:pt x="133945" y="53578"/>
                </a:lnTo>
                <a:lnTo>
                  <a:pt x="151804" y="44648"/>
                </a:lnTo>
                <a:lnTo>
                  <a:pt x="160734" y="26789"/>
                </a:lnTo>
                <a:lnTo>
                  <a:pt x="16966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35719"/>
                </a:lnTo>
                <a:lnTo>
                  <a:pt x="71437" y="62508"/>
                </a:lnTo>
                <a:lnTo>
                  <a:pt x="53578" y="107156"/>
                </a:lnTo>
                <a:lnTo>
                  <a:pt x="62507" y="142875"/>
                </a:lnTo>
                <a:lnTo>
                  <a:pt x="89297" y="178594"/>
                </a:lnTo>
                <a:lnTo>
                  <a:pt x="133945" y="205383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294805" y="3375421"/>
            <a:ext cx="589360" cy="44650"/>
          </a:xfrm>
          <a:custGeom>
            <a:avLst/>
            <a:gdLst/>
            <a:ahLst/>
            <a:cxnLst/>
            <a:rect l="0" t="0" r="0" b="0"/>
            <a:pathLst>
              <a:path w="589360" h="44650">
                <a:moveTo>
                  <a:pt x="0" y="44649"/>
                </a:moveTo>
                <a:lnTo>
                  <a:pt x="8929" y="35719"/>
                </a:lnTo>
                <a:lnTo>
                  <a:pt x="17859" y="26790"/>
                </a:lnTo>
                <a:lnTo>
                  <a:pt x="44648" y="26790"/>
                </a:lnTo>
                <a:lnTo>
                  <a:pt x="71437" y="17860"/>
                </a:lnTo>
                <a:lnTo>
                  <a:pt x="107156" y="17860"/>
                </a:lnTo>
                <a:lnTo>
                  <a:pt x="151804" y="8930"/>
                </a:lnTo>
                <a:lnTo>
                  <a:pt x="196453" y="8930"/>
                </a:lnTo>
                <a:lnTo>
                  <a:pt x="250031" y="0"/>
                </a:lnTo>
                <a:lnTo>
                  <a:pt x="303609" y="8930"/>
                </a:lnTo>
                <a:lnTo>
                  <a:pt x="366117" y="8930"/>
                </a:lnTo>
                <a:lnTo>
                  <a:pt x="419695" y="8930"/>
                </a:lnTo>
                <a:lnTo>
                  <a:pt x="482203" y="17860"/>
                </a:lnTo>
                <a:lnTo>
                  <a:pt x="535781" y="26790"/>
                </a:lnTo>
                <a:lnTo>
                  <a:pt x="571500" y="35719"/>
                </a:lnTo>
                <a:lnTo>
                  <a:pt x="589359" y="35719"/>
                </a:lnTo>
                <a:lnTo>
                  <a:pt x="58935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893344" y="3357562"/>
            <a:ext cx="571501" cy="26790"/>
          </a:xfrm>
          <a:custGeom>
            <a:avLst/>
            <a:gdLst/>
            <a:ahLst/>
            <a:cxnLst/>
            <a:rect l="0" t="0" r="0" b="0"/>
            <a:pathLst>
              <a:path w="571501" h="26790">
                <a:moveTo>
                  <a:pt x="892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4" y="0"/>
                </a:lnTo>
                <a:lnTo>
                  <a:pt x="205383" y="8930"/>
                </a:lnTo>
                <a:lnTo>
                  <a:pt x="258961" y="8930"/>
                </a:lnTo>
                <a:lnTo>
                  <a:pt x="321469" y="17859"/>
                </a:lnTo>
                <a:lnTo>
                  <a:pt x="392906" y="17859"/>
                </a:lnTo>
                <a:lnTo>
                  <a:pt x="473273" y="26789"/>
                </a:lnTo>
                <a:lnTo>
                  <a:pt x="571500" y="26789"/>
                </a:lnTo>
                <a:lnTo>
                  <a:pt x="57150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670227" y="3393281"/>
            <a:ext cx="401837" cy="1"/>
          </a:xfrm>
          <a:custGeom>
            <a:avLst/>
            <a:gdLst/>
            <a:ahLst/>
            <a:cxnLst/>
            <a:rect l="0" t="0" r="0" b="0"/>
            <a:pathLst>
              <a:path w="401837" h="1">
                <a:moveTo>
                  <a:pt x="0" y="0"/>
                </a:moveTo>
                <a:lnTo>
                  <a:pt x="98226" y="0"/>
                </a:lnTo>
                <a:lnTo>
                  <a:pt x="196453" y="0"/>
                </a:lnTo>
                <a:lnTo>
                  <a:pt x="276820" y="0"/>
                </a:lnTo>
                <a:lnTo>
                  <a:pt x="348257" y="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375922" y="3509367"/>
            <a:ext cx="187524" cy="375048"/>
          </a:xfrm>
          <a:custGeom>
            <a:avLst/>
            <a:gdLst/>
            <a:ahLst/>
            <a:cxnLst/>
            <a:rect l="0" t="0" r="0" b="0"/>
            <a:pathLst>
              <a:path w="187524" h="375048">
                <a:moveTo>
                  <a:pt x="151805" y="53578"/>
                </a:moveTo>
                <a:lnTo>
                  <a:pt x="151805" y="44648"/>
                </a:lnTo>
                <a:lnTo>
                  <a:pt x="160734" y="44648"/>
                </a:lnTo>
                <a:lnTo>
                  <a:pt x="16073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17859"/>
                </a:lnTo>
                <a:lnTo>
                  <a:pt x="89297" y="26789"/>
                </a:lnTo>
                <a:lnTo>
                  <a:pt x="62508" y="5357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33945"/>
                </a:lnTo>
                <a:lnTo>
                  <a:pt x="71437" y="160734"/>
                </a:lnTo>
                <a:lnTo>
                  <a:pt x="98226" y="178594"/>
                </a:lnTo>
                <a:lnTo>
                  <a:pt x="133945" y="205383"/>
                </a:lnTo>
                <a:lnTo>
                  <a:pt x="151805" y="232172"/>
                </a:lnTo>
                <a:lnTo>
                  <a:pt x="178594" y="267890"/>
                </a:lnTo>
                <a:lnTo>
                  <a:pt x="187523" y="303609"/>
                </a:lnTo>
                <a:lnTo>
                  <a:pt x="187523" y="330398"/>
                </a:lnTo>
                <a:lnTo>
                  <a:pt x="178594" y="357187"/>
                </a:lnTo>
                <a:lnTo>
                  <a:pt x="160734" y="375047"/>
                </a:lnTo>
                <a:lnTo>
                  <a:pt x="133945" y="375047"/>
                </a:lnTo>
                <a:lnTo>
                  <a:pt x="107156" y="375047"/>
                </a:lnTo>
                <a:lnTo>
                  <a:pt x="71437" y="375047"/>
                </a:lnTo>
                <a:lnTo>
                  <a:pt x="35719" y="366117"/>
                </a:lnTo>
                <a:lnTo>
                  <a:pt x="17859" y="357187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56289" y="3830836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62508" y="80367"/>
                </a:moveTo>
                <a:lnTo>
                  <a:pt x="62508" y="80367"/>
                </a:lnTo>
                <a:lnTo>
                  <a:pt x="62508" y="89296"/>
                </a:lnTo>
                <a:lnTo>
                  <a:pt x="62508" y="98226"/>
                </a:lnTo>
                <a:lnTo>
                  <a:pt x="80367" y="98226"/>
                </a:lnTo>
                <a:lnTo>
                  <a:pt x="98227" y="107156"/>
                </a:lnTo>
                <a:lnTo>
                  <a:pt x="133945" y="107156"/>
                </a:lnTo>
                <a:lnTo>
                  <a:pt x="160734" y="98226"/>
                </a:lnTo>
                <a:lnTo>
                  <a:pt x="196453" y="89296"/>
                </a:lnTo>
                <a:lnTo>
                  <a:pt x="223242" y="80367"/>
                </a:lnTo>
                <a:lnTo>
                  <a:pt x="250031" y="62507"/>
                </a:lnTo>
                <a:lnTo>
                  <a:pt x="258961" y="44648"/>
                </a:lnTo>
                <a:lnTo>
                  <a:pt x="258961" y="26789"/>
                </a:lnTo>
                <a:lnTo>
                  <a:pt x="250031" y="8929"/>
                </a:lnTo>
                <a:lnTo>
                  <a:pt x="214313" y="0"/>
                </a:lnTo>
                <a:lnTo>
                  <a:pt x="169664" y="0"/>
                </a:lnTo>
                <a:lnTo>
                  <a:pt x="116086" y="0"/>
                </a:lnTo>
                <a:lnTo>
                  <a:pt x="62508" y="8929"/>
                </a:lnTo>
                <a:lnTo>
                  <a:pt x="26789" y="26789"/>
                </a:lnTo>
                <a:lnTo>
                  <a:pt x="0" y="35718"/>
                </a:lnTo>
                <a:lnTo>
                  <a:pt x="0" y="35718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858125" y="3509367"/>
            <a:ext cx="71439" cy="428626"/>
          </a:xfrm>
          <a:custGeom>
            <a:avLst/>
            <a:gdLst/>
            <a:ahLst/>
            <a:cxnLst/>
            <a:rect l="0" t="0" r="0" b="0"/>
            <a:pathLst>
              <a:path w="71439" h="42862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89297"/>
                </a:lnTo>
                <a:lnTo>
                  <a:pt x="35719" y="142875"/>
                </a:lnTo>
                <a:lnTo>
                  <a:pt x="26789" y="196453"/>
                </a:lnTo>
                <a:lnTo>
                  <a:pt x="8930" y="258961"/>
                </a:lnTo>
                <a:lnTo>
                  <a:pt x="0" y="312539"/>
                </a:lnTo>
                <a:lnTo>
                  <a:pt x="0" y="366117"/>
                </a:lnTo>
                <a:lnTo>
                  <a:pt x="8930" y="401836"/>
                </a:lnTo>
                <a:lnTo>
                  <a:pt x="17859" y="419695"/>
                </a:lnTo>
                <a:lnTo>
                  <a:pt x="35719" y="428625"/>
                </a:lnTo>
                <a:lnTo>
                  <a:pt x="44648" y="428625"/>
                </a:lnTo>
                <a:lnTo>
                  <a:pt x="35719" y="419695"/>
                </a:lnTo>
                <a:lnTo>
                  <a:pt x="26789" y="401836"/>
                </a:lnTo>
                <a:lnTo>
                  <a:pt x="26789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61672" y="3714750"/>
            <a:ext cx="428626" cy="62508"/>
          </a:xfrm>
          <a:custGeom>
            <a:avLst/>
            <a:gdLst/>
            <a:ahLst/>
            <a:cxnLst/>
            <a:rect l="0" t="0" r="0" b="0"/>
            <a:pathLst>
              <a:path w="428626" h="62508">
                <a:moveTo>
                  <a:pt x="0" y="62507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35718"/>
                </a:lnTo>
                <a:lnTo>
                  <a:pt x="53578" y="35718"/>
                </a:lnTo>
                <a:lnTo>
                  <a:pt x="89297" y="2678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32172" y="26789"/>
                </a:lnTo>
                <a:lnTo>
                  <a:pt x="285750" y="26789"/>
                </a:lnTo>
                <a:lnTo>
                  <a:pt x="330398" y="17859"/>
                </a:lnTo>
                <a:lnTo>
                  <a:pt x="383976" y="1785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83141" y="3643312"/>
            <a:ext cx="241101" cy="294681"/>
          </a:xfrm>
          <a:custGeom>
            <a:avLst/>
            <a:gdLst/>
            <a:ahLst/>
            <a:cxnLst/>
            <a:rect l="0" t="0" r="0" b="0"/>
            <a:pathLst>
              <a:path w="241101" h="294681">
                <a:moveTo>
                  <a:pt x="142875" y="0"/>
                </a:moveTo>
                <a:lnTo>
                  <a:pt x="133945" y="0"/>
                </a:lnTo>
                <a:lnTo>
                  <a:pt x="116086" y="17859"/>
                </a:lnTo>
                <a:lnTo>
                  <a:pt x="89297" y="44649"/>
                </a:lnTo>
                <a:lnTo>
                  <a:pt x="62507" y="80367"/>
                </a:lnTo>
                <a:lnTo>
                  <a:pt x="44648" y="116086"/>
                </a:lnTo>
                <a:lnTo>
                  <a:pt x="1785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41102"/>
                </a:lnTo>
                <a:lnTo>
                  <a:pt x="26789" y="232172"/>
                </a:lnTo>
                <a:lnTo>
                  <a:pt x="53578" y="214313"/>
                </a:lnTo>
                <a:lnTo>
                  <a:pt x="89297" y="196453"/>
                </a:lnTo>
                <a:lnTo>
                  <a:pt x="133945" y="169664"/>
                </a:lnTo>
                <a:lnTo>
                  <a:pt x="169664" y="151805"/>
                </a:lnTo>
                <a:lnTo>
                  <a:pt x="196453" y="133945"/>
                </a:lnTo>
                <a:lnTo>
                  <a:pt x="223241" y="133945"/>
                </a:lnTo>
                <a:lnTo>
                  <a:pt x="232171" y="142875"/>
                </a:lnTo>
                <a:lnTo>
                  <a:pt x="241100" y="160734"/>
                </a:lnTo>
                <a:lnTo>
                  <a:pt x="232171" y="187524"/>
                </a:lnTo>
                <a:lnTo>
                  <a:pt x="232171" y="223242"/>
                </a:lnTo>
                <a:lnTo>
                  <a:pt x="232171" y="258961"/>
                </a:lnTo>
                <a:lnTo>
                  <a:pt x="232171" y="285750"/>
                </a:lnTo>
                <a:lnTo>
                  <a:pt x="241100" y="294680"/>
                </a:lnTo>
                <a:lnTo>
                  <a:pt x="241100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215312" y="3723679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62508" y="26789"/>
                </a:lnTo>
                <a:lnTo>
                  <a:pt x="44648" y="53578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51030" y="3884414"/>
            <a:ext cx="26791" cy="1"/>
          </a:xfrm>
          <a:custGeom>
            <a:avLst/>
            <a:gdLst/>
            <a:ahLst/>
            <a:cxnLst/>
            <a:rect l="0" t="0" r="0" b="0"/>
            <a:pathLst>
              <a:path w="26791" h="1">
                <a:moveTo>
                  <a:pt x="0" y="0"/>
                </a:move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340327" y="3500437"/>
            <a:ext cx="187525" cy="535782"/>
          </a:xfrm>
          <a:custGeom>
            <a:avLst/>
            <a:gdLst/>
            <a:ahLst/>
            <a:cxnLst/>
            <a:rect l="0" t="0" r="0" b="0"/>
            <a:pathLst>
              <a:path w="187525" h="535782">
                <a:moveTo>
                  <a:pt x="44649" y="285750"/>
                </a:moveTo>
                <a:lnTo>
                  <a:pt x="44649" y="276820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76820"/>
                </a:lnTo>
                <a:lnTo>
                  <a:pt x="35719" y="303609"/>
                </a:lnTo>
                <a:lnTo>
                  <a:pt x="26789" y="339328"/>
                </a:lnTo>
                <a:lnTo>
                  <a:pt x="8930" y="383977"/>
                </a:lnTo>
                <a:lnTo>
                  <a:pt x="0" y="437555"/>
                </a:lnTo>
                <a:lnTo>
                  <a:pt x="8930" y="491133"/>
                </a:lnTo>
                <a:lnTo>
                  <a:pt x="17860" y="517922"/>
                </a:lnTo>
                <a:lnTo>
                  <a:pt x="35719" y="535781"/>
                </a:lnTo>
                <a:lnTo>
                  <a:pt x="53578" y="535781"/>
                </a:lnTo>
                <a:lnTo>
                  <a:pt x="80368" y="517922"/>
                </a:lnTo>
                <a:lnTo>
                  <a:pt x="98227" y="482203"/>
                </a:lnTo>
                <a:lnTo>
                  <a:pt x="116086" y="437555"/>
                </a:lnTo>
                <a:lnTo>
                  <a:pt x="125016" y="383977"/>
                </a:lnTo>
                <a:lnTo>
                  <a:pt x="142875" y="321469"/>
                </a:lnTo>
                <a:lnTo>
                  <a:pt x="160735" y="250031"/>
                </a:lnTo>
                <a:lnTo>
                  <a:pt x="160735" y="187524"/>
                </a:lnTo>
                <a:lnTo>
                  <a:pt x="169664" y="133945"/>
                </a:lnTo>
                <a:lnTo>
                  <a:pt x="178594" y="80367"/>
                </a:lnTo>
                <a:lnTo>
                  <a:pt x="187524" y="35719"/>
                </a:lnTo>
                <a:lnTo>
                  <a:pt x="18752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26789"/>
                </a:lnTo>
                <a:lnTo>
                  <a:pt x="142875" y="53578"/>
                </a:lnTo>
                <a:lnTo>
                  <a:pt x="133946" y="107156"/>
                </a:lnTo>
                <a:lnTo>
                  <a:pt x="107157" y="169664"/>
                </a:lnTo>
                <a:lnTo>
                  <a:pt x="98227" y="241102"/>
                </a:lnTo>
                <a:lnTo>
                  <a:pt x="89297" y="303609"/>
                </a:lnTo>
                <a:lnTo>
                  <a:pt x="98227" y="366117"/>
                </a:lnTo>
                <a:lnTo>
                  <a:pt x="98227" y="419695"/>
                </a:lnTo>
                <a:lnTo>
                  <a:pt x="107157" y="464344"/>
                </a:lnTo>
                <a:lnTo>
                  <a:pt x="116086" y="491133"/>
                </a:lnTo>
                <a:lnTo>
                  <a:pt x="116086" y="508992"/>
                </a:lnTo>
                <a:lnTo>
                  <a:pt x="125016" y="517922"/>
                </a:lnTo>
                <a:lnTo>
                  <a:pt x="125016" y="500063"/>
                </a:lnTo>
                <a:lnTo>
                  <a:pt x="125016" y="473274"/>
                </a:lnTo>
                <a:lnTo>
                  <a:pt x="125016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367116" y="3554015"/>
            <a:ext cx="214314" cy="53579"/>
          </a:xfrm>
          <a:custGeom>
            <a:avLst/>
            <a:gdLst/>
            <a:ahLst/>
            <a:cxnLst/>
            <a:rect l="0" t="0" r="0" b="0"/>
            <a:pathLst>
              <a:path w="214314" h="53579">
                <a:moveTo>
                  <a:pt x="0" y="8930"/>
                </a:moveTo>
                <a:lnTo>
                  <a:pt x="8930" y="8930"/>
                </a:lnTo>
                <a:lnTo>
                  <a:pt x="35719" y="0"/>
                </a:lnTo>
                <a:lnTo>
                  <a:pt x="71438" y="0"/>
                </a:lnTo>
                <a:lnTo>
                  <a:pt x="107157" y="0"/>
                </a:lnTo>
                <a:lnTo>
                  <a:pt x="151805" y="17860"/>
                </a:lnTo>
                <a:lnTo>
                  <a:pt x="187524" y="35719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402711" y="4054078"/>
            <a:ext cx="1053703" cy="71438"/>
          </a:xfrm>
          <a:custGeom>
            <a:avLst/>
            <a:gdLst/>
            <a:ahLst/>
            <a:cxnLst/>
            <a:rect l="0" t="0" r="0" b="0"/>
            <a:pathLst>
              <a:path w="1053703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71437" y="8929"/>
                </a:lnTo>
                <a:lnTo>
                  <a:pt x="125016" y="8929"/>
                </a:lnTo>
                <a:lnTo>
                  <a:pt x="178594" y="17859"/>
                </a:lnTo>
                <a:lnTo>
                  <a:pt x="250031" y="17859"/>
                </a:lnTo>
                <a:lnTo>
                  <a:pt x="321469" y="17859"/>
                </a:lnTo>
                <a:lnTo>
                  <a:pt x="410766" y="26789"/>
                </a:lnTo>
                <a:lnTo>
                  <a:pt x="508992" y="26789"/>
                </a:lnTo>
                <a:lnTo>
                  <a:pt x="607219" y="35718"/>
                </a:lnTo>
                <a:lnTo>
                  <a:pt x="705445" y="35718"/>
                </a:lnTo>
                <a:lnTo>
                  <a:pt x="794741" y="44648"/>
                </a:lnTo>
                <a:lnTo>
                  <a:pt x="866179" y="53578"/>
                </a:lnTo>
                <a:lnTo>
                  <a:pt x="928687" y="53578"/>
                </a:lnTo>
                <a:lnTo>
                  <a:pt x="973335" y="62508"/>
                </a:lnTo>
                <a:lnTo>
                  <a:pt x="1009054" y="71437"/>
                </a:lnTo>
                <a:lnTo>
                  <a:pt x="1035843" y="71437"/>
                </a:lnTo>
                <a:lnTo>
                  <a:pt x="1053702" y="71437"/>
                </a:lnTo>
                <a:lnTo>
                  <a:pt x="1053702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456413" y="3643312"/>
            <a:ext cx="125017" cy="294681"/>
          </a:xfrm>
          <a:custGeom>
            <a:avLst/>
            <a:gdLst/>
            <a:ahLst/>
            <a:cxnLst/>
            <a:rect l="0" t="0" r="0" b="0"/>
            <a:pathLst>
              <a:path w="125017" h="294681">
                <a:moveTo>
                  <a:pt x="9822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8" y="26789"/>
                </a:lnTo>
                <a:lnTo>
                  <a:pt x="53578" y="44649"/>
                </a:lnTo>
                <a:lnTo>
                  <a:pt x="44649" y="71438"/>
                </a:lnTo>
                <a:lnTo>
                  <a:pt x="26789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05383"/>
                </a:lnTo>
                <a:lnTo>
                  <a:pt x="26789" y="214313"/>
                </a:lnTo>
                <a:lnTo>
                  <a:pt x="44649" y="223242"/>
                </a:lnTo>
                <a:lnTo>
                  <a:pt x="53578" y="232172"/>
                </a:lnTo>
                <a:lnTo>
                  <a:pt x="71438" y="250031"/>
                </a:lnTo>
                <a:lnTo>
                  <a:pt x="80367" y="258961"/>
                </a:lnTo>
                <a:lnTo>
                  <a:pt x="89297" y="276820"/>
                </a:lnTo>
                <a:lnTo>
                  <a:pt x="107157" y="285750"/>
                </a:lnTo>
                <a:lnTo>
                  <a:pt x="125016" y="294680"/>
                </a:lnTo>
                <a:lnTo>
                  <a:pt x="125016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928688" y="4009429"/>
            <a:ext cx="508993" cy="2035970"/>
          </a:xfrm>
          <a:custGeom>
            <a:avLst/>
            <a:gdLst/>
            <a:ahLst/>
            <a:cxnLst/>
            <a:rect l="0" t="0" r="0" b="0"/>
            <a:pathLst>
              <a:path w="508993" h="2035970">
                <a:moveTo>
                  <a:pt x="500062" y="62508"/>
                </a:moveTo>
                <a:lnTo>
                  <a:pt x="500062" y="62508"/>
                </a:lnTo>
                <a:lnTo>
                  <a:pt x="508992" y="53578"/>
                </a:lnTo>
                <a:lnTo>
                  <a:pt x="508992" y="44649"/>
                </a:lnTo>
                <a:lnTo>
                  <a:pt x="500062" y="35719"/>
                </a:lnTo>
                <a:lnTo>
                  <a:pt x="500062" y="26789"/>
                </a:lnTo>
                <a:lnTo>
                  <a:pt x="491132" y="17860"/>
                </a:lnTo>
                <a:lnTo>
                  <a:pt x="491132" y="17860"/>
                </a:lnTo>
                <a:lnTo>
                  <a:pt x="482203" y="8930"/>
                </a:lnTo>
                <a:lnTo>
                  <a:pt x="482203" y="8930"/>
                </a:lnTo>
                <a:lnTo>
                  <a:pt x="473273" y="0"/>
                </a:lnTo>
                <a:lnTo>
                  <a:pt x="455414" y="0"/>
                </a:lnTo>
                <a:lnTo>
                  <a:pt x="446484" y="8930"/>
                </a:lnTo>
                <a:lnTo>
                  <a:pt x="428625" y="8930"/>
                </a:lnTo>
                <a:lnTo>
                  <a:pt x="401835" y="17860"/>
                </a:lnTo>
                <a:lnTo>
                  <a:pt x="375046" y="26789"/>
                </a:lnTo>
                <a:lnTo>
                  <a:pt x="339328" y="44649"/>
                </a:lnTo>
                <a:lnTo>
                  <a:pt x="303609" y="62508"/>
                </a:lnTo>
                <a:lnTo>
                  <a:pt x="267890" y="80367"/>
                </a:lnTo>
                <a:lnTo>
                  <a:pt x="232171" y="107157"/>
                </a:lnTo>
                <a:lnTo>
                  <a:pt x="205382" y="125016"/>
                </a:lnTo>
                <a:lnTo>
                  <a:pt x="178593" y="142875"/>
                </a:lnTo>
                <a:lnTo>
                  <a:pt x="160734" y="160735"/>
                </a:lnTo>
                <a:lnTo>
                  <a:pt x="142875" y="169664"/>
                </a:lnTo>
                <a:lnTo>
                  <a:pt x="133945" y="187524"/>
                </a:lnTo>
                <a:lnTo>
                  <a:pt x="125015" y="214313"/>
                </a:lnTo>
                <a:lnTo>
                  <a:pt x="116086" y="232172"/>
                </a:lnTo>
                <a:lnTo>
                  <a:pt x="116086" y="258961"/>
                </a:lnTo>
                <a:lnTo>
                  <a:pt x="116086" y="303610"/>
                </a:lnTo>
                <a:lnTo>
                  <a:pt x="125015" y="357188"/>
                </a:lnTo>
                <a:lnTo>
                  <a:pt x="125015" y="419696"/>
                </a:lnTo>
                <a:lnTo>
                  <a:pt x="133945" y="500063"/>
                </a:lnTo>
                <a:lnTo>
                  <a:pt x="133945" y="589360"/>
                </a:lnTo>
                <a:lnTo>
                  <a:pt x="133945" y="678657"/>
                </a:lnTo>
                <a:lnTo>
                  <a:pt x="125015" y="776883"/>
                </a:lnTo>
                <a:lnTo>
                  <a:pt x="116086" y="884040"/>
                </a:lnTo>
                <a:lnTo>
                  <a:pt x="98226" y="982266"/>
                </a:lnTo>
                <a:lnTo>
                  <a:pt x="80367" y="1080493"/>
                </a:lnTo>
                <a:lnTo>
                  <a:pt x="62507" y="1169790"/>
                </a:lnTo>
                <a:lnTo>
                  <a:pt x="44648" y="1259087"/>
                </a:lnTo>
                <a:lnTo>
                  <a:pt x="26789" y="1348384"/>
                </a:lnTo>
                <a:lnTo>
                  <a:pt x="17859" y="1428751"/>
                </a:lnTo>
                <a:lnTo>
                  <a:pt x="8929" y="1509118"/>
                </a:lnTo>
                <a:lnTo>
                  <a:pt x="0" y="1589484"/>
                </a:lnTo>
                <a:lnTo>
                  <a:pt x="0" y="1660922"/>
                </a:lnTo>
                <a:lnTo>
                  <a:pt x="0" y="1723430"/>
                </a:lnTo>
                <a:lnTo>
                  <a:pt x="8929" y="1794867"/>
                </a:lnTo>
                <a:lnTo>
                  <a:pt x="8929" y="1848445"/>
                </a:lnTo>
                <a:lnTo>
                  <a:pt x="17859" y="1893094"/>
                </a:lnTo>
                <a:lnTo>
                  <a:pt x="26789" y="1928812"/>
                </a:lnTo>
                <a:lnTo>
                  <a:pt x="35718" y="1946672"/>
                </a:lnTo>
                <a:lnTo>
                  <a:pt x="53578" y="1973461"/>
                </a:lnTo>
                <a:lnTo>
                  <a:pt x="80367" y="1991320"/>
                </a:lnTo>
                <a:lnTo>
                  <a:pt x="116086" y="2009180"/>
                </a:lnTo>
                <a:lnTo>
                  <a:pt x="160734" y="2018109"/>
                </a:lnTo>
                <a:lnTo>
                  <a:pt x="205382" y="2027039"/>
                </a:lnTo>
                <a:lnTo>
                  <a:pt x="258961" y="2035969"/>
                </a:lnTo>
                <a:lnTo>
                  <a:pt x="321468" y="2027039"/>
                </a:lnTo>
                <a:lnTo>
                  <a:pt x="375046" y="2018109"/>
                </a:lnTo>
                <a:lnTo>
                  <a:pt x="428625" y="2000250"/>
                </a:lnTo>
                <a:lnTo>
                  <a:pt x="428625" y="20002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51867" y="4857750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62508" y="187523"/>
                </a:lnTo>
                <a:lnTo>
                  <a:pt x="62508" y="178594"/>
                </a:lnTo>
                <a:lnTo>
                  <a:pt x="53578" y="169664"/>
                </a:lnTo>
                <a:lnTo>
                  <a:pt x="53578" y="151805"/>
                </a:lnTo>
                <a:lnTo>
                  <a:pt x="44649" y="133945"/>
                </a:lnTo>
                <a:lnTo>
                  <a:pt x="44649" y="116086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44648"/>
                </a:lnTo>
                <a:lnTo>
                  <a:pt x="53578" y="44648"/>
                </a:lnTo>
                <a:lnTo>
                  <a:pt x="71438" y="35719"/>
                </a:lnTo>
                <a:lnTo>
                  <a:pt x="89297" y="26789"/>
                </a:lnTo>
                <a:lnTo>
                  <a:pt x="107157" y="17859"/>
                </a:lnTo>
                <a:lnTo>
                  <a:pt x="133946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59024" y="4848820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0" y="116086"/>
                </a:move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8929" y="89297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25016"/>
                </a:lnTo>
                <a:lnTo>
                  <a:pt x="62507" y="107157"/>
                </a:lnTo>
                <a:lnTo>
                  <a:pt x="80367" y="89297"/>
                </a:lnTo>
                <a:lnTo>
                  <a:pt x="98226" y="7143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66180" y="4607718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44648" y="1786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8929" y="187524"/>
                </a:lnTo>
                <a:lnTo>
                  <a:pt x="17859" y="223243"/>
                </a:lnTo>
                <a:lnTo>
                  <a:pt x="26789" y="250032"/>
                </a:lnTo>
                <a:lnTo>
                  <a:pt x="44648" y="285751"/>
                </a:lnTo>
                <a:lnTo>
                  <a:pt x="62508" y="303610"/>
                </a:lnTo>
                <a:lnTo>
                  <a:pt x="71437" y="330399"/>
                </a:lnTo>
                <a:lnTo>
                  <a:pt x="89297" y="348259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41164" y="4750593"/>
            <a:ext cx="160736" cy="133947"/>
          </a:xfrm>
          <a:custGeom>
            <a:avLst/>
            <a:gdLst/>
            <a:ahLst/>
            <a:cxnLst/>
            <a:rect l="0" t="0" r="0" b="0"/>
            <a:pathLst>
              <a:path w="160736" h="133947">
                <a:moveTo>
                  <a:pt x="0" y="133946"/>
                </a:move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98227"/>
                </a:lnTo>
                <a:lnTo>
                  <a:pt x="44649" y="80368"/>
                </a:lnTo>
                <a:lnTo>
                  <a:pt x="71438" y="62508"/>
                </a:lnTo>
                <a:lnTo>
                  <a:pt x="107156" y="35719"/>
                </a:lnTo>
                <a:lnTo>
                  <a:pt x="133945" y="1786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973336" y="4875609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893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9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47650"/>
            <a:ext cx="3246437" cy="1733550"/>
          </a:xfrm>
        </p:spPr>
        <p:txBody>
          <a:bodyPr/>
          <a:lstStyle/>
          <a:p>
            <a:r>
              <a:rPr lang="en-US" dirty="0" smtClean="0"/>
              <a:t>Conditions of satisfaction of a user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7" y="152400"/>
            <a:ext cx="5668963" cy="356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35" y="2841560"/>
            <a:ext cx="5583739" cy="371164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5286375" y="267891"/>
            <a:ext cx="2473524" cy="1026915"/>
          </a:xfrm>
          <a:custGeom>
            <a:avLst/>
            <a:gdLst/>
            <a:ahLst/>
            <a:cxnLst/>
            <a:rect l="0" t="0" r="0" b="0"/>
            <a:pathLst>
              <a:path w="2473524" h="1026915">
                <a:moveTo>
                  <a:pt x="1919883" y="178593"/>
                </a:moveTo>
                <a:lnTo>
                  <a:pt x="1910953" y="169664"/>
                </a:lnTo>
                <a:lnTo>
                  <a:pt x="1884164" y="160734"/>
                </a:lnTo>
                <a:lnTo>
                  <a:pt x="1848445" y="151804"/>
                </a:lnTo>
                <a:lnTo>
                  <a:pt x="1821656" y="133945"/>
                </a:lnTo>
                <a:lnTo>
                  <a:pt x="1794867" y="133945"/>
                </a:lnTo>
                <a:lnTo>
                  <a:pt x="1768078" y="125015"/>
                </a:lnTo>
                <a:lnTo>
                  <a:pt x="1741289" y="116086"/>
                </a:lnTo>
                <a:lnTo>
                  <a:pt x="1696641" y="107156"/>
                </a:lnTo>
                <a:lnTo>
                  <a:pt x="1651992" y="89296"/>
                </a:lnTo>
                <a:lnTo>
                  <a:pt x="1589484" y="80367"/>
                </a:lnTo>
                <a:lnTo>
                  <a:pt x="1526977" y="62507"/>
                </a:lnTo>
                <a:lnTo>
                  <a:pt x="1455539" y="44648"/>
                </a:lnTo>
                <a:lnTo>
                  <a:pt x="1375172" y="26789"/>
                </a:lnTo>
                <a:lnTo>
                  <a:pt x="1339453" y="17859"/>
                </a:lnTo>
                <a:lnTo>
                  <a:pt x="1285875" y="8929"/>
                </a:lnTo>
                <a:lnTo>
                  <a:pt x="1223367" y="8929"/>
                </a:lnTo>
                <a:lnTo>
                  <a:pt x="1151930" y="0"/>
                </a:lnTo>
                <a:lnTo>
                  <a:pt x="982266" y="0"/>
                </a:lnTo>
                <a:lnTo>
                  <a:pt x="839391" y="8929"/>
                </a:lnTo>
                <a:lnTo>
                  <a:pt x="705445" y="26789"/>
                </a:lnTo>
                <a:lnTo>
                  <a:pt x="571500" y="53578"/>
                </a:lnTo>
                <a:lnTo>
                  <a:pt x="464344" y="80367"/>
                </a:lnTo>
                <a:lnTo>
                  <a:pt x="375047" y="107156"/>
                </a:lnTo>
                <a:lnTo>
                  <a:pt x="294680" y="151804"/>
                </a:lnTo>
                <a:lnTo>
                  <a:pt x="214313" y="196453"/>
                </a:lnTo>
                <a:lnTo>
                  <a:pt x="151805" y="241101"/>
                </a:lnTo>
                <a:lnTo>
                  <a:pt x="98227" y="294679"/>
                </a:lnTo>
                <a:lnTo>
                  <a:pt x="62508" y="357187"/>
                </a:lnTo>
                <a:lnTo>
                  <a:pt x="26789" y="419695"/>
                </a:lnTo>
                <a:lnTo>
                  <a:pt x="8930" y="482203"/>
                </a:lnTo>
                <a:lnTo>
                  <a:pt x="0" y="544710"/>
                </a:lnTo>
                <a:lnTo>
                  <a:pt x="0" y="607218"/>
                </a:lnTo>
                <a:lnTo>
                  <a:pt x="8930" y="660796"/>
                </a:lnTo>
                <a:lnTo>
                  <a:pt x="44648" y="714375"/>
                </a:lnTo>
                <a:lnTo>
                  <a:pt x="98227" y="767953"/>
                </a:lnTo>
                <a:lnTo>
                  <a:pt x="160734" y="812601"/>
                </a:lnTo>
                <a:lnTo>
                  <a:pt x="250031" y="857250"/>
                </a:lnTo>
                <a:lnTo>
                  <a:pt x="348258" y="901898"/>
                </a:lnTo>
                <a:lnTo>
                  <a:pt x="455414" y="937617"/>
                </a:lnTo>
                <a:lnTo>
                  <a:pt x="571500" y="964406"/>
                </a:lnTo>
                <a:lnTo>
                  <a:pt x="687586" y="991195"/>
                </a:lnTo>
                <a:lnTo>
                  <a:pt x="821531" y="1009054"/>
                </a:lnTo>
                <a:lnTo>
                  <a:pt x="964406" y="1017984"/>
                </a:lnTo>
                <a:lnTo>
                  <a:pt x="1098352" y="1026914"/>
                </a:lnTo>
                <a:lnTo>
                  <a:pt x="1241227" y="1017984"/>
                </a:lnTo>
                <a:lnTo>
                  <a:pt x="1384102" y="1009054"/>
                </a:lnTo>
                <a:lnTo>
                  <a:pt x="1526977" y="982265"/>
                </a:lnTo>
                <a:lnTo>
                  <a:pt x="1669852" y="955476"/>
                </a:lnTo>
                <a:lnTo>
                  <a:pt x="1812727" y="910828"/>
                </a:lnTo>
                <a:lnTo>
                  <a:pt x="1937742" y="866179"/>
                </a:lnTo>
                <a:lnTo>
                  <a:pt x="2062758" y="821531"/>
                </a:lnTo>
                <a:lnTo>
                  <a:pt x="2160984" y="767953"/>
                </a:lnTo>
                <a:lnTo>
                  <a:pt x="2250281" y="705445"/>
                </a:lnTo>
                <a:lnTo>
                  <a:pt x="2330648" y="651867"/>
                </a:lnTo>
                <a:lnTo>
                  <a:pt x="2393156" y="580429"/>
                </a:lnTo>
                <a:lnTo>
                  <a:pt x="2428875" y="517921"/>
                </a:lnTo>
                <a:lnTo>
                  <a:pt x="2464594" y="446484"/>
                </a:lnTo>
                <a:lnTo>
                  <a:pt x="2473523" y="383976"/>
                </a:lnTo>
                <a:lnTo>
                  <a:pt x="2455664" y="321468"/>
                </a:lnTo>
                <a:lnTo>
                  <a:pt x="2428875" y="267890"/>
                </a:lnTo>
                <a:lnTo>
                  <a:pt x="2384227" y="232171"/>
                </a:lnTo>
                <a:lnTo>
                  <a:pt x="2339578" y="196453"/>
                </a:lnTo>
                <a:lnTo>
                  <a:pt x="2294930" y="169664"/>
                </a:lnTo>
                <a:lnTo>
                  <a:pt x="2205633" y="125015"/>
                </a:lnTo>
                <a:lnTo>
                  <a:pt x="2098477" y="80367"/>
                </a:lnTo>
                <a:lnTo>
                  <a:pt x="1964531" y="35718"/>
                </a:lnTo>
                <a:lnTo>
                  <a:pt x="1812727" y="0"/>
                </a:lnTo>
                <a:lnTo>
                  <a:pt x="18127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741539" y="1500187"/>
            <a:ext cx="535782" cy="44650"/>
          </a:xfrm>
          <a:custGeom>
            <a:avLst/>
            <a:gdLst/>
            <a:ahLst/>
            <a:cxnLst/>
            <a:rect l="0" t="0" r="0" b="0"/>
            <a:pathLst>
              <a:path w="535782" h="44650">
                <a:moveTo>
                  <a:pt x="893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35719" y="26789"/>
                </a:lnTo>
                <a:lnTo>
                  <a:pt x="71438" y="26789"/>
                </a:lnTo>
                <a:lnTo>
                  <a:pt x="116086" y="17860"/>
                </a:lnTo>
                <a:lnTo>
                  <a:pt x="169664" y="17860"/>
                </a:lnTo>
                <a:lnTo>
                  <a:pt x="232172" y="17860"/>
                </a:lnTo>
                <a:lnTo>
                  <a:pt x="294680" y="17860"/>
                </a:lnTo>
                <a:lnTo>
                  <a:pt x="357188" y="17860"/>
                </a:lnTo>
                <a:lnTo>
                  <a:pt x="419695" y="17860"/>
                </a:lnTo>
                <a:lnTo>
                  <a:pt x="482203" y="893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86438" y="1500187"/>
            <a:ext cx="1714501" cy="107158"/>
          </a:xfrm>
          <a:custGeom>
            <a:avLst/>
            <a:gdLst/>
            <a:ahLst/>
            <a:cxnLst/>
            <a:rect l="0" t="0" r="0" b="0"/>
            <a:pathLst>
              <a:path w="1714501" h="107158">
                <a:moveTo>
                  <a:pt x="0" y="8930"/>
                </a:moveTo>
                <a:lnTo>
                  <a:pt x="0" y="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6" y="8930"/>
                </a:lnTo>
                <a:lnTo>
                  <a:pt x="125015" y="8930"/>
                </a:lnTo>
                <a:lnTo>
                  <a:pt x="151804" y="8930"/>
                </a:lnTo>
                <a:lnTo>
                  <a:pt x="196453" y="8930"/>
                </a:lnTo>
                <a:lnTo>
                  <a:pt x="241101" y="17860"/>
                </a:lnTo>
                <a:lnTo>
                  <a:pt x="285750" y="17860"/>
                </a:lnTo>
                <a:lnTo>
                  <a:pt x="330398" y="17860"/>
                </a:lnTo>
                <a:lnTo>
                  <a:pt x="383976" y="17860"/>
                </a:lnTo>
                <a:lnTo>
                  <a:pt x="437554" y="17860"/>
                </a:lnTo>
                <a:lnTo>
                  <a:pt x="500062" y="17860"/>
                </a:lnTo>
                <a:lnTo>
                  <a:pt x="562570" y="17860"/>
                </a:lnTo>
                <a:lnTo>
                  <a:pt x="625078" y="17860"/>
                </a:lnTo>
                <a:lnTo>
                  <a:pt x="696515" y="26789"/>
                </a:lnTo>
                <a:lnTo>
                  <a:pt x="767953" y="26789"/>
                </a:lnTo>
                <a:lnTo>
                  <a:pt x="839390" y="26789"/>
                </a:lnTo>
                <a:lnTo>
                  <a:pt x="901898" y="35719"/>
                </a:lnTo>
                <a:lnTo>
                  <a:pt x="973335" y="35719"/>
                </a:lnTo>
                <a:lnTo>
                  <a:pt x="1044773" y="44649"/>
                </a:lnTo>
                <a:lnTo>
                  <a:pt x="1125140" y="53578"/>
                </a:lnTo>
                <a:lnTo>
                  <a:pt x="1187648" y="53578"/>
                </a:lnTo>
                <a:lnTo>
                  <a:pt x="1259085" y="62508"/>
                </a:lnTo>
                <a:lnTo>
                  <a:pt x="1312664" y="71438"/>
                </a:lnTo>
                <a:lnTo>
                  <a:pt x="1375171" y="80367"/>
                </a:lnTo>
                <a:lnTo>
                  <a:pt x="1419820" y="80367"/>
                </a:lnTo>
                <a:lnTo>
                  <a:pt x="1455539" y="89297"/>
                </a:lnTo>
                <a:lnTo>
                  <a:pt x="1491257" y="89297"/>
                </a:lnTo>
                <a:lnTo>
                  <a:pt x="1518046" y="98227"/>
                </a:lnTo>
                <a:lnTo>
                  <a:pt x="1535906" y="98227"/>
                </a:lnTo>
                <a:lnTo>
                  <a:pt x="1553765" y="98227"/>
                </a:lnTo>
                <a:lnTo>
                  <a:pt x="1571625" y="98227"/>
                </a:lnTo>
                <a:lnTo>
                  <a:pt x="1598414" y="98227"/>
                </a:lnTo>
                <a:lnTo>
                  <a:pt x="1625203" y="107157"/>
                </a:lnTo>
                <a:lnTo>
                  <a:pt x="1651992" y="98227"/>
                </a:lnTo>
                <a:lnTo>
                  <a:pt x="1687710" y="98227"/>
                </a:lnTo>
                <a:lnTo>
                  <a:pt x="1714500" y="98227"/>
                </a:lnTo>
                <a:lnTo>
                  <a:pt x="1714500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59773" y="1169789"/>
            <a:ext cx="410767" cy="392907"/>
          </a:xfrm>
          <a:custGeom>
            <a:avLst/>
            <a:gdLst/>
            <a:ahLst/>
            <a:cxnLst/>
            <a:rect l="0" t="0" r="0" b="0"/>
            <a:pathLst>
              <a:path w="410767" h="392907">
                <a:moveTo>
                  <a:pt x="383977" y="17859"/>
                </a:moveTo>
                <a:lnTo>
                  <a:pt x="383977" y="17859"/>
                </a:lnTo>
                <a:lnTo>
                  <a:pt x="383977" y="8930"/>
                </a:lnTo>
                <a:lnTo>
                  <a:pt x="375047" y="8930"/>
                </a:lnTo>
                <a:lnTo>
                  <a:pt x="357188" y="8930"/>
                </a:lnTo>
                <a:lnTo>
                  <a:pt x="339329" y="0"/>
                </a:lnTo>
                <a:lnTo>
                  <a:pt x="312540" y="0"/>
                </a:lnTo>
                <a:lnTo>
                  <a:pt x="276821" y="8930"/>
                </a:lnTo>
                <a:lnTo>
                  <a:pt x="241102" y="8930"/>
                </a:lnTo>
                <a:lnTo>
                  <a:pt x="187524" y="26789"/>
                </a:lnTo>
                <a:lnTo>
                  <a:pt x="142875" y="35719"/>
                </a:lnTo>
                <a:lnTo>
                  <a:pt x="98227" y="53578"/>
                </a:lnTo>
                <a:lnTo>
                  <a:pt x="62508" y="80367"/>
                </a:lnTo>
                <a:lnTo>
                  <a:pt x="26790" y="10715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44649" y="223242"/>
                </a:lnTo>
                <a:lnTo>
                  <a:pt x="80368" y="250031"/>
                </a:lnTo>
                <a:lnTo>
                  <a:pt x="133946" y="267890"/>
                </a:lnTo>
                <a:lnTo>
                  <a:pt x="196454" y="294680"/>
                </a:lnTo>
                <a:lnTo>
                  <a:pt x="250032" y="321469"/>
                </a:lnTo>
                <a:lnTo>
                  <a:pt x="312540" y="348258"/>
                </a:lnTo>
                <a:lnTo>
                  <a:pt x="357188" y="375047"/>
                </a:lnTo>
                <a:lnTo>
                  <a:pt x="410766" y="392906"/>
                </a:lnTo>
                <a:lnTo>
                  <a:pt x="410766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04172" y="1535906"/>
            <a:ext cx="107157" cy="473274"/>
          </a:xfrm>
          <a:custGeom>
            <a:avLst/>
            <a:gdLst/>
            <a:ahLst/>
            <a:cxnLst/>
            <a:rect l="0" t="0" r="0" b="0"/>
            <a:pathLst>
              <a:path w="107157" h="473274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4464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98226" y="9822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69664"/>
                </a:lnTo>
                <a:lnTo>
                  <a:pt x="89297" y="205383"/>
                </a:lnTo>
                <a:lnTo>
                  <a:pt x="71437" y="241102"/>
                </a:lnTo>
                <a:lnTo>
                  <a:pt x="44648" y="276820"/>
                </a:lnTo>
                <a:lnTo>
                  <a:pt x="26789" y="312539"/>
                </a:lnTo>
                <a:lnTo>
                  <a:pt x="8930" y="348258"/>
                </a:lnTo>
                <a:lnTo>
                  <a:pt x="8930" y="375047"/>
                </a:lnTo>
                <a:lnTo>
                  <a:pt x="0" y="401836"/>
                </a:lnTo>
                <a:lnTo>
                  <a:pt x="8930" y="419695"/>
                </a:lnTo>
                <a:lnTo>
                  <a:pt x="8930" y="446484"/>
                </a:lnTo>
                <a:lnTo>
                  <a:pt x="8930" y="464344"/>
                </a:lnTo>
                <a:lnTo>
                  <a:pt x="8930" y="473273"/>
                </a:lnTo>
                <a:lnTo>
                  <a:pt x="8930" y="473273"/>
                </a:lnTo>
                <a:lnTo>
                  <a:pt x="8930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09555" y="1928812"/>
            <a:ext cx="660798" cy="62509"/>
          </a:xfrm>
          <a:custGeom>
            <a:avLst/>
            <a:gdLst/>
            <a:ahLst/>
            <a:cxnLst/>
            <a:rect l="0" t="0" r="0" b="0"/>
            <a:pathLst>
              <a:path w="660798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33945" y="35719"/>
                </a:lnTo>
                <a:lnTo>
                  <a:pt x="187523" y="26789"/>
                </a:lnTo>
                <a:lnTo>
                  <a:pt x="241101" y="26789"/>
                </a:lnTo>
                <a:lnTo>
                  <a:pt x="303609" y="26789"/>
                </a:lnTo>
                <a:lnTo>
                  <a:pt x="366117" y="17860"/>
                </a:lnTo>
                <a:lnTo>
                  <a:pt x="437554" y="17860"/>
                </a:lnTo>
                <a:lnTo>
                  <a:pt x="500062" y="8930"/>
                </a:lnTo>
                <a:lnTo>
                  <a:pt x="553640" y="0"/>
                </a:lnTo>
                <a:lnTo>
                  <a:pt x="598289" y="0"/>
                </a:lnTo>
                <a:lnTo>
                  <a:pt x="634008" y="0"/>
                </a:lnTo>
                <a:lnTo>
                  <a:pt x="651867" y="0"/>
                </a:lnTo>
                <a:lnTo>
                  <a:pt x="660797" y="0"/>
                </a:lnTo>
                <a:lnTo>
                  <a:pt x="660797" y="8930"/>
                </a:lnTo>
                <a:lnTo>
                  <a:pt x="651867" y="8930"/>
                </a:lnTo>
                <a:lnTo>
                  <a:pt x="65186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848945" y="1553765"/>
            <a:ext cx="196454" cy="339330"/>
          </a:xfrm>
          <a:custGeom>
            <a:avLst/>
            <a:gdLst/>
            <a:ahLst/>
            <a:cxnLst/>
            <a:rect l="0" t="0" r="0" b="0"/>
            <a:pathLst>
              <a:path w="196454" h="339330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7" y="26789"/>
                </a:lnTo>
                <a:lnTo>
                  <a:pt x="89297" y="44649"/>
                </a:lnTo>
                <a:lnTo>
                  <a:pt x="71438" y="62508"/>
                </a:lnTo>
                <a:lnTo>
                  <a:pt x="44649" y="89297"/>
                </a:lnTo>
                <a:lnTo>
                  <a:pt x="26789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196454"/>
                </a:lnTo>
                <a:lnTo>
                  <a:pt x="17860" y="223243"/>
                </a:lnTo>
                <a:lnTo>
                  <a:pt x="35719" y="241102"/>
                </a:lnTo>
                <a:lnTo>
                  <a:pt x="62508" y="258961"/>
                </a:lnTo>
                <a:lnTo>
                  <a:pt x="89297" y="276821"/>
                </a:lnTo>
                <a:lnTo>
                  <a:pt x="107157" y="294680"/>
                </a:lnTo>
                <a:lnTo>
                  <a:pt x="133946" y="312539"/>
                </a:lnTo>
                <a:lnTo>
                  <a:pt x="151805" y="330399"/>
                </a:lnTo>
                <a:lnTo>
                  <a:pt x="169664" y="339329"/>
                </a:lnTo>
                <a:lnTo>
                  <a:pt x="196453" y="339329"/>
                </a:lnTo>
                <a:lnTo>
                  <a:pt x="196453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9953" y="2071687"/>
            <a:ext cx="258962" cy="366118"/>
          </a:xfrm>
          <a:custGeom>
            <a:avLst/>
            <a:gdLst/>
            <a:ahLst/>
            <a:cxnLst/>
            <a:rect l="0" t="0" r="0" b="0"/>
            <a:pathLst>
              <a:path w="258962" h="366118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89297" y="35719"/>
                </a:lnTo>
                <a:lnTo>
                  <a:pt x="107156" y="44649"/>
                </a:lnTo>
                <a:lnTo>
                  <a:pt x="133945" y="53578"/>
                </a:lnTo>
                <a:lnTo>
                  <a:pt x="160735" y="71438"/>
                </a:lnTo>
                <a:lnTo>
                  <a:pt x="187524" y="80367"/>
                </a:lnTo>
                <a:lnTo>
                  <a:pt x="205383" y="89297"/>
                </a:lnTo>
                <a:lnTo>
                  <a:pt x="223242" y="98227"/>
                </a:lnTo>
                <a:lnTo>
                  <a:pt x="241102" y="116086"/>
                </a:lnTo>
                <a:lnTo>
                  <a:pt x="250031" y="125016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50031" y="169664"/>
                </a:lnTo>
                <a:lnTo>
                  <a:pt x="232172" y="187524"/>
                </a:lnTo>
                <a:lnTo>
                  <a:pt x="205383" y="214313"/>
                </a:lnTo>
                <a:lnTo>
                  <a:pt x="169664" y="241102"/>
                </a:lnTo>
                <a:lnTo>
                  <a:pt x="133945" y="267891"/>
                </a:lnTo>
                <a:lnTo>
                  <a:pt x="107156" y="294680"/>
                </a:lnTo>
                <a:lnTo>
                  <a:pt x="89297" y="330399"/>
                </a:lnTo>
                <a:lnTo>
                  <a:pt x="80367" y="357188"/>
                </a:lnTo>
                <a:lnTo>
                  <a:pt x="80367" y="366117"/>
                </a:lnTo>
                <a:lnTo>
                  <a:pt x="80367" y="357188"/>
                </a:lnTo>
                <a:lnTo>
                  <a:pt x="80367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66930" y="417909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63445" y="519707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152430" y="5670351"/>
            <a:ext cx="2089548" cy="62509"/>
          </a:xfrm>
          <a:custGeom>
            <a:avLst/>
            <a:gdLst/>
            <a:ahLst/>
            <a:cxnLst/>
            <a:rect l="0" t="0" r="0" b="0"/>
            <a:pathLst>
              <a:path w="2089548" h="62509">
                <a:moveTo>
                  <a:pt x="0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44648" y="44648"/>
                </a:lnTo>
                <a:lnTo>
                  <a:pt x="62508" y="44648"/>
                </a:lnTo>
                <a:lnTo>
                  <a:pt x="80367" y="44648"/>
                </a:lnTo>
                <a:lnTo>
                  <a:pt x="98226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0734" y="35719"/>
                </a:lnTo>
                <a:lnTo>
                  <a:pt x="187523" y="35719"/>
                </a:lnTo>
                <a:lnTo>
                  <a:pt x="214312" y="35719"/>
                </a:lnTo>
                <a:lnTo>
                  <a:pt x="241101" y="35719"/>
                </a:lnTo>
                <a:lnTo>
                  <a:pt x="276820" y="35719"/>
                </a:lnTo>
                <a:lnTo>
                  <a:pt x="312539" y="35719"/>
                </a:lnTo>
                <a:lnTo>
                  <a:pt x="339328" y="35719"/>
                </a:lnTo>
                <a:lnTo>
                  <a:pt x="375047" y="35719"/>
                </a:lnTo>
                <a:lnTo>
                  <a:pt x="410765" y="35719"/>
                </a:lnTo>
                <a:lnTo>
                  <a:pt x="428625" y="35719"/>
                </a:lnTo>
                <a:lnTo>
                  <a:pt x="464343" y="35719"/>
                </a:lnTo>
                <a:lnTo>
                  <a:pt x="491133" y="35719"/>
                </a:lnTo>
                <a:lnTo>
                  <a:pt x="517922" y="35719"/>
                </a:lnTo>
                <a:lnTo>
                  <a:pt x="535781" y="35719"/>
                </a:lnTo>
                <a:lnTo>
                  <a:pt x="562570" y="35719"/>
                </a:lnTo>
                <a:lnTo>
                  <a:pt x="589359" y="35719"/>
                </a:lnTo>
                <a:lnTo>
                  <a:pt x="616148" y="35719"/>
                </a:lnTo>
                <a:lnTo>
                  <a:pt x="642937" y="35719"/>
                </a:lnTo>
                <a:lnTo>
                  <a:pt x="660797" y="35719"/>
                </a:lnTo>
                <a:lnTo>
                  <a:pt x="687586" y="35719"/>
                </a:lnTo>
                <a:lnTo>
                  <a:pt x="714375" y="35719"/>
                </a:lnTo>
                <a:lnTo>
                  <a:pt x="732234" y="26789"/>
                </a:lnTo>
                <a:lnTo>
                  <a:pt x="750093" y="26789"/>
                </a:lnTo>
                <a:lnTo>
                  <a:pt x="767953" y="26789"/>
                </a:lnTo>
                <a:lnTo>
                  <a:pt x="785812" y="26789"/>
                </a:lnTo>
                <a:lnTo>
                  <a:pt x="803672" y="26789"/>
                </a:lnTo>
                <a:lnTo>
                  <a:pt x="821531" y="26789"/>
                </a:lnTo>
                <a:lnTo>
                  <a:pt x="848320" y="17859"/>
                </a:lnTo>
                <a:lnTo>
                  <a:pt x="866179" y="17859"/>
                </a:lnTo>
                <a:lnTo>
                  <a:pt x="892968" y="17859"/>
                </a:lnTo>
                <a:lnTo>
                  <a:pt x="919758" y="17859"/>
                </a:lnTo>
                <a:lnTo>
                  <a:pt x="937617" y="17859"/>
                </a:lnTo>
                <a:lnTo>
                  <a:pt x="964406" y="17859"/>
                </a:lnTo>
                <a:lnTo>
                  <a:pt x="991195" y="17859"/>
                </a:lnTo>
                <a:lnTo>
                  <a:pt x="1017984" y="17859"/>
                </a:lnTo>
                <a:lnTo>
                  <a:pt x="1044773" y="8929"/>
                </a:lnTo>
                <a:lnTo>
                  <a:pt x="1062633" y="8929"/>
                </a:lnTo>
                <a:lnTo>
                  <a:pt x="1089422" y="8929"/>
                </a:lnTo>
                <a:lnTo>
                  <a:pt x="1125140" y="8929"/>
                </a:lnTo>
                <a:lnTo>
                  <a:pt x="1151929" y="0"/>
                </a:lnTo>
                <a:lnTo>
                  <a:pt x="1178718" y="0"/>
                </a:lnTo>
                <a:lnTo>
                  <a:pt x="1214437" y="0"/>
                </a:lnTo>
                <a:lnTo>
                  <a:pt x="1241226" y="0"/>
                </a:lnTo>
                <a:lnTo>
                  <a:pt x="1268015" y="0"/>
                </a:lnTo>
                <a:lnTo>
                  <a:pt x="1294804" y="0"/>
                </a:lnTo>
                <a:lnTo>
                  <a:pt x="1321593" y="0"/>
                </a:lnTo>
                <a:lnTo>
                  <a:pt x="1348383" y="0"/>
                </a:lnTo>
                <a:lnTo>
                  <a:pt x="1375172" y="0"/>
                </a:lnTo>
                <a:lnTo>
                  <a:pt x="1393031" y="0"/>
                </a:lnTo>
                <a:lnTo>
                  <a:pt x="1419820" y="0"/>
                </a:lnTo>
                <a:lnTo>
                  <a:pt x="1437679" y="0"/>
                </a:lnTo>
                <a:lnTo>
                  <a:pt x="1464468" y="0"/>
                </a:lnTo>
                <a:lnTo>
                  <a:pt x="1491258" y="0"/>
                </a:lnTo>
                <a:lnTo>
                  <a:pt x="1509117" y="0"/>
                </a:lnTo>
                <a:lnTo>
                  <a:pt x="1526976" y="0"/>
                </a:lnTo>
                <a:lnTo>
                  <a:pt x="1544836" y="0"/>
                </a:lnTo>
                <a:lnTo>
                  <a:pt x="1571625" y="0"/>
                </a:lnTo>
                <a:lnTo>
                  <a:pt x="1589484" y="0"/>
                </a:lnTo>
                <a:lnTo>
                  <a:pt x="1607343" y="0"/>
                </a:lnTo>
                <a:lnTo>
                  <a:pt x="1616273" y="0"/>
                </a:lnTo>
                <a:lnTo>
                  <a:pt x="1643062" y="0"/>
                </a:lnTo>
                <a:lnTo>
                  <a:pt x="1660922" y="0"/>
                </a:lnTo>
                <a:lnTo>
                  <a:pt x="1678781" y="0"/>
                </a:lnTo>
                <a:lnTo>
                  <a:pt x="1696640" y="0"/>
                </a:lnTo>
                <a:lnTo>
                  <a:pt x="1714500" y="0"/>
                </a:lnTo>
                <a:lnTo>
                  <a:pt x="1732359" y="0"/>
                </a:lnTo>
                <a:lnTo>
                  <a:pt x="1750218" y="0"/>
                </a:lnTo>
                <a:lnTo>
                  <a:pt x="1759148" y="0"/>
                </a:lnTo>
                <a:lnTo>
                  <a:pt x="1777008" y="0"/>
                </a:lnTo>
                <a:lnTo>
                  <a:pt x="1785937" y="0"/>
                </a:lnTo>
                <a:lnTo>
                  <a:pt x="1803797" y="0"/>
                </a:lnTo>
                <a:lnTo>
                  <a:pt x="1821656" y="0"/>
                </a:lnTo>
                <a:lnTo>
                  <a:pt x="1830586" y="0"/>
                </a:lnTo>
                <a:lnTo>
                  <a:pt x="1839515" y="0"/>
                </a:lnTo>
                <a:lnTo>
                  <a:pt x="1848445" y="0"/>
                </a:lnTo>
                <a:lnTo>
                  <a:pt x="1857375" y="0"/>
                </a:lnTo>
                <a:lnTo>
                  <a:pt x="1866304" y="8929"/>
                </a:lnTo>
                <a:lnTo>
                  <a:pt x="1875234" y="8929"/>
                </a:lnTo>
                <a:lnTo>
                  <a:pt x="1884164" y="8929"/>
                </a:lnTo>
                <a:lnTo>
                  <a:pt x="1893093" y="8929"/>
                </a:lnTo>
                <a:lnTo>
                  <a:pt x="1902023" y="8929"/>
                </a:lnTo>
                <a:lnTo>
                  <a:pt x="1902023" y="8929"/>
                </a:lnTo>
                <a:lnTo>
                  <a:pt x="1910953" y="8929"/>
                </a:lnTo>
                <a:lnTo>
                  <a:pt x="1910953" y="8929"/>
                </a:lnTo>
                <a:lnTo>
                  <a:pt x="1919883" y="8929"/>
                </a:lnTo>
                <a:lnTo>
                  <a:pt x="1928812" y="8929"/>
                </a:lnTo>
                <a:lnTo>
                  <a:pt x="1928812" y="8929"/>
                </a:lnTo>
                <a:lnTo>
                  <a:pt x="1937742" y="8929"/>
                </a:lnTo>
                <a:lnTo>
                  <a:pt x="1937742" y="8929"/>
                </a:lnTo>
                <a:lnTo>
                  <a:pt x="1946672" y="8929"/>
                </a:lnTo>
                <a:lnTo>
                  <a:pt x="1955601" y="8929"/>
                </a:lnTo>
                <a:lnTo>
                  <a:pt x="1955601" y="8929"/>
                </a:lnTo>
                <a:lnTo>
                  <a:pt x="1964531" y="8929"/>
                </a:lnTo>
                <a:lnTo>
                  <a:pt x="1982390" y="8929"/>
                </a:lnTo>
                <a:lnTo>
                  <a:pt x="1991320" y="8929"/>
                </a:lnTo>
                <a:lnTo>
                  <a:pt x="2000250" y="8929"/>
                </a:lnTo>
                <a:lnTo>
                  <a:pt x="2018109" y="17859"/>
                </a:lnTo>
                <a:lnTo>
                  <a:pt x="2027039" y="17859"/>
                </a:lnTo>
                <a:lnTo>
                  <a:pt x="2044898" y="17859"/>
                </a:lnTo>
                <a:lnTo>
                  <a:pt x="2053828" y="17859"/>
                </a:lnTo>
                <a:lnTo>
                  <a:pt x="2071687" y="17859"/>
                </a:lnTo>
                <a:lnTo>
                  <a:pt x="2080617" y="17859"/>
                </a:lnTo>
                <a:lnTo>
                  <a:pt x="2080617" y="17859"/>
                </a:lnTo>
                <a:lnTo>
                  <a:pt x="2089547" y="17859"/>
                </a:lnTo>
                <a:lnTo>
                  <a:pt x="2089547" y="17859"/>
                </a:lnTo>
                <a:lnTo>
                  <a:pt x="2089547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777258" y="4089796"/>
            <a:ext cx="3705821" cy="116087"/>
          </a:xfrm>
          <a:custGeom>
            <a:avLst/>
            <a:gdLst/>
            <a:ahLst/>
            <a:cxnLst/>
            <a:rect l="0" t="0" r="0" b="0"/>
            <a:pathLst>
              <a:path w="3705821" h="116087">
                <a:moveTo>
                  <a:pt x="160734" y="98227"/>
                </a:moveTo>
                <a:lnTo>
                  <a:pt x="151805" y="89297"/>
                </a:lnTo>
                <a:lnTo>
                  <a:pt x="133945" y="89297"/>
                </a:lnTo>
                <a:lnTo>
                  <a:pt x="116086" y="89297"/>
                </a:lnTo>
                <a:lnTo>
                  <a:pt x="89297" y="98227"/>
                </a:lnTo>
                <a:lnTo>
                  <a:pt x="71437" y="98227"/>
                </a:lnTo>
                <a:lnTo>
                  <a:pt x="44648" y="98227"/>
                </a:lnTo>
                <a:lnTo>
                  <a:pt x="26789" y="98227"/>
                </a:lnTo>
                <a:lnTo>
                  <a:pt x="17859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44648" y="98227"/>
                </a:lnTo>
                <a:lnTo>
                  <a:pt x="71437" y="89297"/>
                </a:lnTo>
                <a:lnTo>
                  <a:pt x="107156" y="89297"/>
                </a:lnTo>
                <a:lnTo>
                  <a:pt x="142875" y="89297"/>
                </a:lnTo>
                <a:lnTo>
                  <a:pt x="178594" y="89297"/>
                </a:lnTo>
                <a:lnTo>
                  <a:pt x="223242" y="89297"/>
                </a:lnTo>
                <a:lnTo>
                  <a:pt x="276820" y="89297"/>
                </a:lnTo>
                <a:lnTo>
                  <a:pt x="321469" y="89297"/>
                </a:lnTo>
                <a:lnTo>
                  <a:pt x="383976" y="89297"/>
                </a:lnTo>
                <a:lnTo>
                  <a:pt x="437555" y="89297"/>
                </a:lnTo>
                <a:lnTo>
                  <a:pt x="491133" y="89297"/>
                </a:lnTo>
                <a:lnTo>
                  <a:pt x="562570" y="89297"/>
                </a:lnTo>
                <a:lnTo>
                  <a:pt x="625078" y="80368"/>
                </a:lnTo>
                <a:lnTo>
                  <a:pt x="696515" y="71438"/>
                </a:lnTo>
                <a:lnTo>
                  <a:pt x="785812" y="62508"/>
                </a:lnTo>
                <a:lnTo>
                  <a:pt x="866180" y="53579"/>
                </a:lnTo>
                <a:lnTo>
                  <a:pt x="946547" y="35719"/>
                </a:lnTo>
                <a:lnTo>
                  <a:pt x="1035844" y="26790"/>
                </a:lnTo>
                <a:lnTo>
                  <a:pt x="1125140" y="17860"/>
                </a:lnTo>
                <a:lnTo>
                  <a:pt x="1214437" y="17860"/>
                </a:lnTo>
                <a:lnTo>
                  <a:pt x="1303734" y="8930"/>
                </a:lnTo>
                <a:lnTo>
                  <a:pt x="1401961" y="8930"/>
                </a:lnTo>
                <a:lnTo>
                  <a:pt x="1500187" y="8930"/>
                </a:lnTo>
                <a:lnTo>
                  <a:pt x="1589484" y="17860"/>
                </a:lnTo>
                <a:lnTo>
                  <a:pt x="1687711" y="17860"/>
                </a:lnTo>
                <a:lnTo>
                  <a:pt x="1777008" y="17860"/>
                </a:lnTo>
                <a:lnTo>
                  <a:pt x="1866305" y="17860"/>
                </a:lnTo>
                <a:lnTo>
                  <a:pt x="1964531" y="26790"/>
                </a:lnTo>
                <a:lnTo>
                  <a:pt x="2053828" y="26790"/>
                </a:lnTo>
                <a:lnTo>
                  <a:pt x="2152055" y="26790"/>
                </a:lnTo>
                <a:lnTo>
                  <a:pt x="2241351" y="26790"/>
                </a:lnTo>
                <a:lnTo>
                  <a:pt x="2330648" y="26790"/>
                </a:lnTo>
                <a:lnTo>
                  <a:pt x="2428875" y="26790"/>
                </a:lnTo>
                <a:lnTo>
                  <a:pt x="2518172" y="17860"/>
                </a:lnTo>
                <a:lnTo>
                  <a:pt x="2607469" y="17860"/>
                </a:lnTo>
                <a:lnTo>
                  <a:pt x="2696765" y="8930"/>
                </a:lnTo>
                <a:lnTo>
                  <a:pt x="2786062" y="8930"/>
                </a:lnTo>
                <a:lnTo>
                  <a:pt x="2875359" y="0"/>
                </a:lnTo>
                <a:lnTo>
                  <a:pt x="2955726" y="0"/>
                </a:lnTo>
                <a:lnTo>
                  <a:pt x="3036094" y="0"/>
                </a:lnTo>
                <a:lnTo>
                  <a:pt x="3116461" y="0"/>
                </a:lnTo>
                <a:lnTo>
                  <a:pt x="3187898" y="8930"/>
                </a:lnTo>
                <a:lnTo>
                  <a:pt x="3268265" y="8930"/>
                </a:lnTo>
                <a:lnTo>
                  <a:pt x="3339703" y="8930"/>
                </a:lnTo>
                <a:lnTo>
                  <a:pt x="3411140" y="17860"/>
                </a:lnTo>
                <a:lnTo>
                  <a:pt x="3473648" y="17860"/>
                </a:lnTo>
                <a:lnTo>
                  <a:pt x="3536156" y="26790"/>
                </a:lnTo>
                <a:lnTo>
                  <a:pt x="3598664" y="26790"/>
                </a:lnTo>
                <a:lnTo>
                  <a:pt x="3652242" y="35719"/>
                </a:lnTo>
                <a:lnTo>
                  <a:pt x="3705820" y="35719"/>
                </a:lnTo>
                <a:lnTo>
                  <a:pt x="370582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946922" y="4625578"/>
            <a:ext cx="4063009" cy="151805"/>
          </a:xfrm>
          <a:custGeom>
            <a:avLst/>
            <a:gdLst/>
            <a:ahLst/>
            <a:cxnLst/>
            <a:rect l="0" t="0" r="0" b="0"/>
            <a:pathLst>
              <a:path w="4063009" h="151805">
                <a:moveTo>
                  <a:pt x="0" y="151804"/>
                </a:moveTo>
                <a:lnTo>
                  <a:pt x="8930" y="151804"/>
                </a:lnTo>
                <a:lnTo>
                  <a:pt x="1785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80367" y="151804"/>
                </a:lnTo>
                <a:lnTo>
                  <a:pt x="116086" y="151804"/>
                </a:lnTo>
                <a:lnTo>
                  <a:pt x="160734" y="151804"/>
                </a:lnTo>
                <a:lnTo>
                  <a:pt x="205383" y="142875"/>
                </a:lnTo>
                <a:lnTo>
                  <a:pt x="250031" y="142875"/>
                </a:lnTo>
                <a:lnTo>
                  <a:pt x="303609" y="142875"/>
                </a:lnTo>
                <a:lnTo>
                  <a:pt x="357187" y="133945"/>
                </a:lnTo>
                <a:lnTo>
                  <a:pt x="419695" y="133945"/>
                </a:lnTo>
                <a:lnTo>
                  <a:pt x="482203" y="125015"/>
                </a:lnTo>
                <a:lnTo>
                  <a:pt x="535781" y="116086"/>
                </a:lnTo>
                <a:lnTo>
                  <a:pt x="607219" y="116086"/>
                </a:lnTo>
                <a:lnTo>
                  <a:pt x="669726" y="98226"/>
                </a:lnTo>
                <a:lnTo>
                  <a:pt x="732234" y="98226"/>
                </a:lnTo>
                <a:lnTo>
                  <a:pt x="794742" y="89297"/>
                </a:lnTo>
                <a:lnTo>
                  <a:pt x="857250" y="80367"/>
                </a:lnTo>
                <a:lnTo>
                  <a:pt x="928687" y="80367"/>
                </a:lnTo>
                <a:lnTo>
                  <a:pt x="991195" y="71437"/>
                </a:lnTo>
                <a:lnTo>
                  <a:pt x="1062633" y="62508"/>
                </a:lnTo>
                <a:lnTo>
                  <a:pt x="1134070" y="62508"/>
                </a:lnTo>
                <a:lnTo>
                  <a:pt x="1196578" y="53578"/>
                </a:lnTo>
                <a:lnTo>
                  <a:pt x="1268016" y="53578"/>
                </a:lnTo>
                <a:lnTo>
                  <a:pt x="1339453" y="44648"/>
                </a:lnTo>
                <a:lnTo>
                  <a:pt x="1401961" y="35718"/>
                </a:lnTo>
                <a:lnTo>
                  <a:pt x="1473398" y="35718"/>
                </a:lnTo>
                <a:lnTo>
                  <a:pt x="1535906" y="35718"/>
                </a:lnTo>
                <a:lnTo>
                  <a:pt x="1598414" y="26789"/>
                </a:lnTo>
                <a:lnTo>
                  <a:pt x="1669851" y="26789"/>
                </a:lnTo>
                <a:lnTo>
                  <a:pt x="1732359" y="26789"/>
                </a:lnTo>
                <a:lnTo>
                  <a:pt x="1803797" y="26789"/>
                </a:lnTo>
                <a:lnTo>
                  <a:pt x="1875234" y="26789"/>
                </a:lnTo>
                <a:lnTo>
                  <a:pt x="1946672" y="17859"/>
                </a:lnTo>
                <a:lnTo>
                  <a:pt x="2018109" y="17859"/>
                </a:lnTo>
                <a:lnTo>
                  <a:pt x="2098476" y="17859"/>
                </a:lnTo>
                <a:lnTo>
                  <a:pt x="2169914" y="17859"/>
                </a:lnTo>
                <a:lnTo>
                  <a:pt x="2250281" y="8929"/>
                </a:lnTo>
                <a:lnTo>
                  <a:pt x="2330648" y="8929"/>
                </a:lnTo>
                <a:lnTo>
                  <a:pt x="2411016" y="8929"/>
                </a:lnTo>
                <a:lnTo>
                  <a:pt x="2482453" y="8929"/>
                </a:lnTo>
                <a:lnTo>
                  <a:pt x="2553891" y="8929"/>
                </a:lnTo>
                <a:lnTo>
                  <a:pt x="2625328" y="8929"/>
                </a:lnTo>
                <a:lnTo>
                  <a:pt x="2696766" y="8929"/>
                </a:lnTo>
                <a:lnTo>
                  <a:pt x="2768203" y="8929"/>
                </a:lnTo>
                <a:lnTo>
                  <a:pt x="2848570" y="8929"/>
                </a:lnTo>
                <a:lnTo>
                  <a:pt x="2920008" y="17859"/>
                </a:lnTo>
                <a:lnTo>
                  <a:pt x="3000375" y="17859"/>
                </a:lnTo>
                <a:lnTo>
                  <a:pt x="3089672" y="26789"/>
                </a:lnTo>
                <a:lnTo>
                  <a:pt x="3170039" y="26789"/>
                </a:lnTo>
                <a:lnTo>
                  <a:pt x="3259336" y="35718"/>
                </a:lnTo>
                <a:lnTo>
                  <a:pt x="3339703" y="35718"/>
                </a:lnTo>
                <a:lnTo>
                  <a:pt x="3429000" y="35718"/>
                </a:lnTo>
                <a:lnTo>
                  <a:pt x="3518297" y="35718"/>
                </a:lnTo>
                <a:lnTo>
                  <a:pt x="3607594" y="35718"/>
                </a:lnTo>
                <a:lnTo>
                  <a:pt x="3705820" y="26789"/>
                </a:lnTo>
                <a:lnTo>
                  <a:pt x="3795117" y="26789"/>
                </a:lnTo>
                <a:lnTo>
                  <a:pt x="3884414" y="8929"/>
                </a:lnTo>
                <a:lnTo>
                  <a:pt x="3973711" y="8929"/>
                </a:lnTo>
                <a:lnTo>
                  <a:pt x="4063008" y="0"/>
                </a:lnTo>
                <a:lnTo>
                  <a:pt x="40630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143375" y="5197078"/>
            <a:ext cx="250032" cy="17861"/>
          </a:xfrm>
          <a:custGeom>
            <a:avLst/>
            <a:gdLst/>
            <a:ahLst/>
            <a:cxnLst/>
            <a:rect l="0" t="0" r="0" b="0"/>
            <a:pathLst>
              <a:path w="250032" h="17861">
                <a:moveTo>
                  <a:pt x="0" y="17860"/>
                </a:moveTo>
                <a:lnTo>
                  <a:pt x="8930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107156" y="17860"/>
                </a:lnTo>
                <a:lnTo>
                  <a:pt x="142875" y="17860"/>
                </a:lnTo>
                <a:lnTo>
                  <a:pt x="196453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20258" y="5143500"/>
            <a:ext cx="1348384" cy="35720"/>
          </a:xfrm>
          <a:custGeom>
            <a:avLst/>
            <a:gdLst/>
            <a:ahLst/>
            <a:cxnLst/>
            <a:rect l="0" t="0" r="0" b="0"/>
            <a:pathLst>
              <a:path w="1348384" h="35720">
                <a:moveTo>
                  <a:pt x="0" y="26789"/>
                </a:moveTo>
                <a:lnTo>
                  <a:pt x="17859" y="26789"/>
                </a:lnTo>
                <a:lnTo>
                  <a:pt x="53578" y="26789"/>
                </a:lnTo>
                <a:lnTo>
                  <a:pt x="89297" y="17859"/>
                </a:lnTo>
                <a:lnTo>
                  <a:pt x="133945" y="8930"/>
                </a:lnTo>
                <a:lnTo>
                  <a:pt x="178594" y="8930"/>
                </a:lnTo>
                <a:lnTo>
                  <a:pt x="223242" y="0"/>
                </a:lnTo>
                <a:lnTo>
                  <a:pt x="267890" y="0"/>
                </a:lnTo>
                <a:lnTo>
                  <a:pt x="312539" y="0"/>
                </a:lnTo>
                <a:lnTo>
                  <a:pt x="357187" y="8930"/>
                </a:lnTo>
                <a:lnTo>
                  <a:pt x="392906" y="17859"/>
                </a:lnTo>
                <a:lnTo>
                  <a:pt x="437555" y="26789"/>
                </a:lnTo>
                <a:lnTo>
                  <a:pt x="473273" y="26789"/>
                </a:lnTo>
                <a:lnTo>
                  <a:pt x="517922" y="35719"/>
                </a:lnTo>
                <a:lnTo>
                  <a:pt x="562570" y="35719"/>
                </a:lnTo>
                <a:lnTo>
                  <a:pt x="616148" y="35719"/>
                </a:lnTo>
                <a:lnTo>
                  <a:pt x="660797" y="35719"/>
                </a:lnTo>
                <a:lnTo>
                  <a:pt x="714375" y="35719"/>
                </a:lnTo>
                <a:lnTo>
                  <a:pt x="759023" y="26789"/>
                </a:lnTo>
                <a:lnTo>
                  <a:pt x="812601" y="17859"/>
                </a:lnTo>
                <a:lnTo>
                  <a:pt x="866180" y="8930"/>
                </a:lnTo>
                <a:lnTo>
                  <a:pt x="910828" y="8930"/>
                </a:lnTo>
                <a:lnTo>
                  <a:pt x="964406" y="0"/>
                </a:lnTo>
                <a:lnTo>
                  <a:pt x="1017984" y="0"/>
                </a:lnTo>
                <a:lnTo>
                  <a:pt x="1062633" y="0"/>
                </a:lnTo>
                <a:lnTo>
                  <a:pt x="1116211" y="0"/>
                </a:lnTo>
                <a:lnTo>
                  <a:pt x="1169789" y="0"/>
                </a:lnTo>
                <a:lnTo>
                  <a:pt x="1232297" y="0"/>
                </a:lnTo>
                <a:lnTo>
                  <a:pt x="1285875" y="0"/>
                </a:lnTo>
                <a:lnTo>
                  <a:pt x="1348383" y="0"/>
                </a:lnTo>
                <a:lnTo>
                  <a:pt x="1348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669977" y="1651992"/>
            <a:ext cx="616149" cy="223243"/>
          </a:xfrm>
          <a:custGeom>
            <a:avLst/>
            <a:gdLst/>
            <a:ahLst/>
            <a:cxnLst/>
            <a:rect l="0" t="0" r="0" b="0"/>
            <a:pathLst>
              <a:path w="616149" h="223243">
                <a:moveTo>
                  <a:pt x="8929" y="214312"/>
                </a:moveTo>
                <a:lnTo>
                  <a:pt x="8929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23242"/>
                </a:lnTo>
                <a:lnTo>
                  <a:pt x="17859" y="223242"/>
                </a:lnTo>
                <a:lnTo>
                  <a:pt x="35718" y="205383"/>
                </a:lnTo>
                <a:lnTo>
                  <a:pt x="71437" y="196453"/>
                </a:lnTo>
                <a:lnTo>
                  <a:pt x="116086" y="169664"/>
                </a:lnTo>
                <a:lnTo>
                  <a:pt x="169664" y="142875"/>
                </a:lnTo>
                <a:lnTo>
                  <a:pt x="223242" y="116086"/>
                </a:lnTo>
                <a:lnTo>
                  <a:pt x="294679" y="89297"/>
                </a:lnTo>
                <a:lnTo>
                  <a:pt x="357187" y="62508"/>
                </a:lnTo>
                <a:lnTo>
                  <a:pt x="410765" y="44648"/>
                </a:lnTo>
                <a:lnTo>
                  <a:pt x="464343" y="26789"/>
                </a:lnTo>
                <a:lnTo>
                  <a:pt x="517921" y="17859"/>
                </a:lnTo>
                <a:lnTo>
                  <a:pt x="553640" y="8930"/>
                </a:lnTo>
                <a:lnTo>
                  <a:pt x="589359" y="0"/>
                </a:lnTo>
                <a:lnTo>
                  <a:pt x="607218" y="0"/>
                </a:lnTo>
                <a:lnTo>
                  <a:pt x="616148" y="0"/>
                </a:lnTo>
                <a:lnTo>
                  <a:pt x="616148" y="8930"/>
                </a:lnTo>
                <a:lnTo>
                  <a:pt x="607218" y="17859"/>
                </a:lnTo>
                <a:lnTo>
                  <a:pt x="60721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678906" y="1785937"/>
            <a:ext cx="589361" cy="258962"/>
          </a:xfrm>
          <a:custGeom>
            <a:avLst/>
            <a:gdLst/>
            <a:ahLst/>
            <a:cxnLst/>
            <a:rect l="0" t="0" r="0" b="0"/>
            <a:pathLst>
              <a:path w="589361" h="258962">
                <a:moveTo>
                  <a:pt x="893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2"/>
                </a:lnTo>
                <a:lnTo>
                  <a:pt x="17860" y="232172"/>
                </a:lnTo>
                <a:lnTo>
                  <a:pt x="35719" y="223242"/>
                </a:lnTo>
                <a:lnTo>
                  <a:pt x="71438" y="196453"/>
                </a:lnTo>
                <a:lnTo>
                  <a:pt x="116086" y="178594"/>
                </a:lnTo>
                <a:lnTo>
                  <a:pt x="178594" y="160735"/>
                </a:lnTo>
                <a:lnTo>
                  <a:pt x="241102" y="133946"/>
                </a:lnTo>
                <a:lnTo>
                  <a:pt x="312539" y="107157"/>
                </a:lnTo>
                <a:lnTo>
                  <a:pt x="375047" y="80367"/>
                </a:lnTo>
                <a:lnTo>
                  <a:pt x="446485" y="62508"/>
                </a:lnTo>
                <a:lnTo>
                  <a:pt x="500063" y="44649"/>
                </a:lnTo>
                <a:lnTo>
                  <a:pt x="544711" y="26789"/>
                </a:lnTo>
                <a:lnTo>
                  <a:pt x="571500" y="8930"/>
                </a:lnTo>
                <a:lnTo>
                  <a:pt x="589360" y="0"/>
                </a:lnTo>
                <a:lnTo>
                  <a:pt x="5893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482453" y="1580554"/>
            <a:ext cx="375048" cy="446486"/>
          </a:xfrm>
          <a:custGeom>
            <a:avLst/>
            <a:gdLst/>
            <a:ahLst/>
            <a:cxnLst/>
            <a:rect l="0" t="0" r="0" b="0"/>
            <a:pathLst>
              <a:path w="375048" h="446486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8930"/>
                </a:lnTo>
                <a:lnTo>
                  <a:pt x="258961" y="26790"/>
                </a:lnTo>
                <a:lnTo>
                  <a:pt x="250031" y="53579"/>
                </a:lnTo>
                <a:lnTo>
                  <a:pt x="232172" y="89297"/>
                </a:lnTo>
                <a:lnTo>
                  <a:pt x="196453" y="142875"/>
                </a:lnTo>
                <a:lnTo>
                  <a:pt x="160735" y="205383"/>
                </a:lnTo>
                <a:lnTo>
                  <a:pt x="125016" y="267891"/>
                </a:lnTo>
                <a:lnTo>
                  <a:pt x="89297" y="321469"/>
                </a:lnTo>
                <a:lnTo>
                  <a:pt x="53578" y="366118"/>
                </a:lnTo>
                <a:lnTo>
                  <a:pt x="26789" y="392907"/>
                </a:lnTo>
                <a:lnTo>
                  <a:pt x="8930" y="410766"/>
                </a:lnTo>
                <a:lnTo>
                  <a:pt x="0" y="410766"/>
                </a:lnTo>
                <a:lnTo>
                  <a:pt x="8930" y="401836"/>
                </a:lnTo>
                <a:lnTo>
                  <a:pt x="26789" y="401836"/>
                </a:lnTo>
                <a:lnTo>
                  <a:pt x="71438" y="401836"/>
                </a:lnTo>
                <a:lnTo>
                  <a:pt x="125016" y="401836"/>
                </a:lnTo>
                <a:lnTo>
                  <a:pt x="187524" y="410766"/>
                </a:lnTo>
                <a:lnTo>
                  <a:pt x="250031" y="419696"/>
                </a:lnTo>
                <a:lnTo>
                  <a:pt x="321469" y="437555"/>
                </a:lnTo>
                <a:lnTo>
                  <a:pt x="375047" y="446485"/>
                </a:lnTo>
                <a:lnTo>
                  <a:pt x="375047" y="4464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035844" y="2178844"/>
            <a:ext cx="196454" cy="580430"/>
          </a:xfrm>
          <a:custGeom>
            <a:avLst/>
            <a:gdLst/>
            <a:ahLst/>
            <a:cxnLst/>
            <a:rect l="0" t="0" r="0" b="0"/>
            <a:pathLst>
              <a:path w="196454" h="580430">
                <a:moveTo>
                  <a:pt x="169664" y="125015"/>
                </a:moveTo>
                <a:lnTo>
                  <a:pt x="169664" y="12501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9664" y="125015"/>
                </a:lnTo>
                <a:lnTo>
                  <a:pt x="169664" y="116085"/>
                </a:lnTo>
                <a:lnTo>
                  <a:pt x="169664" y="98226"/>
                </a:lnTo>
                <a:lnTo>
                  <a:pt x="160734" y="71437"/>
                </a:lnTo>
                <a:lnTo>
                  <a:pt x="151805" y="35718"/>
                </a:lnTo>
                <a:lnTo>
                  <a:pt x="142875" y="17859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17859"/>
                </a:lnTo>
                <a:lnTo>
                  <a:pt x="71437" y="44648"/>
                </a:lnTo>
                <a:lnTo>
                  <a:pt x="53578" y="98226"/>
                </a:lnTo>
                <a:lnTo>
                  <a:pt x="35719" y="142875"/>
                </a:lnTo>
                <a:lnTo>
                  <a:pt x="26789" y="187523"/>
                </a:lnTo>
                <a:lnTo>
                  <a:pt x="26789" y="232171"/>
                </a:lnTo>
                <a:lnTo>
                  <a:pt x="26789" y="258960"/>
                </a:lnTo>
                <a:lnTo>
                  <a:pt x="35719" y="267890"/>
                </a:lnTo>
                <a:lnTo>
                  <a:pt x="44648" y="267890"/>
                </a:lnTo>
                <a:lnTo>
                  <a:pt x="71437" y="258960"/>
                </a:lnTo>
                <a:lnTo>
                  <a:pt x="89297" y="232171"/>
                </a:lnTo>
                <a:lnTo>
                  <a:pt x="116086" y="205382"/>
                </a:lnTo>
                <a:lnTo>
                  <a:pt x="133945" y="169664"/>
                </a:lnTo>
                <a:lnTo>
                  <a:pt x="151805" y="151804"/>
                </a:lnTo>
                <a:lnTo>
                  <a:pt x="160734" y="142875"/>
                </a:lnTo>
                <a:lnTo>
                  <a:pt x="169664" y="151804"/>
                </a:lnTo>
                <a:lnTo>
                  <a:pt x="178594" y="178593"/>
                </a:lnTo>
                <a:lnTo>
                  <a:pt x="187523" y="232171"/>
                </a:lnTo>
                <a:lnTo>
                  <a:pt x="196453" y="303609"/>
                </a:lnTo>
                <a:lnTo>
                  <a:pt x="196453" y="375047"/>
                </a:lnTo>
                <a:lnTo>
                  <a:pt x="196453" y="446484"/>
                </a:lnTo>
                <a:lnTo>
                  <a:pt x="187523" y="500062"/>
                </a:lnTo>
                <a:lnTo>
                  <a:pt x="169664" y="544711"/>
                </a:lnTo>
                <a:lnTo>
                  <a:pt x="151805" y="571500"/>
                </a:lnTo>
                <a:lnTo>
                  <a:pt x="133945" y="580429"/>
                </a:lnTo>
                <a:lnTo>
                  <a:pt x="107156" y="571500"/>
                </a:lnTo>
                <a:lnTo>
                  <a:pt x="80367" y="526851"/>
                </a:lnTo>
                <a:lnTo>
                  <a:pt x="53578" y="473273"/>
                </a:lnTo>
                <a:lnTo>
                  <a:pt x="26789" y="419695"/>
                </a:lnTo>
                <a:lnTo>
                  <a:pt x="8930" y="357187"/>
                </a:lnTo>
                <a:lnTo>
                  <a:pt x="0" y="312539"/>
                </a:lnTo>
                <a:lnTo>
                  <a:pt x="8930" y="276820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214438" y="2303859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26789" y="160735"/>
                </a:lnTo>
                <a:lnTo>
                  <a:pt x="44648" y="169664"/>
                </a:lnTo>
                <a:lnTo>
                  <a:pt x="62507" y="169664"/>
                </a:lnTo>
                <a:lnTo>
                  <a:pt x="80367" y="160735"/>
                </a:lnTo>
                <a:lnTo>
                  <a:pt x="89296" y="142875"/>
                </a:lnTo>
                <a:lnTo>
                  <a:pt x="98226" y="116086"/>
                </a:lnTo>
                <a:lnTo>
                  <a:pt x="98226" y="80367"/>
                </a:lnTo>
                <a:lnTo>
                  <a:pt x="80367" y="44649"/>
                </a:lnTo>
                <a:lnTo>
                  <a:pt x="62507" y="1786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17859" y="53578"/>
                </a:lnTo>
                <a:lnTo>
                  <a:pt x="35718" y="71438"/>
                </a:lnTo>
                <a:lnTo>
                  <a:pt x="53578" y="89297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401961" y="2232422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26789" y="0"/>
                </a:moveTo>
                <a:lnTo>
                  <a:pt x="26789" y="17859"/>
                </a:lnTo>
                <a:lnTo>
                  <a:pt x="17859" y="44648"/>
                </a:lnTo>
                <a:lnTo>
                  <a:pt x="8930" y="89297"/>
                </a:lnTo>
                <a:lnTo>
                  <a:pt x="8930" y="133945"/>
                </a:lnTo>
                <a:lnTo>
                  <a:pt x="0" y="17859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50031"/>
                </a:lnTo>
                <a:lnTo>
                  <a:pt x="17859" y="250031"/>
                </a:lnTo>
                <a:lnTo>
                  <a:pt x="35719" y="232172"/>
                </a:lnTo>
                <a:lnTo>
                  <a:pt x="44648" y="214312"/>
                </a:lnTo>
                <a:lnTo>
                  <a:pt x="53578" y="178593"/>
                </a:lnTo>
                <a:lnTo>
                  <a:pt x="62508" y="133945"/>
                </a:lnTo>
                <a:lnTo>
                  <a:pt x="62508" y="98226"/>
                </a:lnTo>
                <a:lnTo>
                  <a:pt x="53578" y="80367"/>
                </a:lnTo>
                <a:lnTo>
                  <a:pt x="44648" y="8036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080492" y="2169914"/>
            <a:ext cx="375048" cy="553642"/>
          </a:xfrm>
          <a:custGeom>
            <a:avLst/>
            <a:gdLst/>
            <a:ahLst/>
            <a:cxnLst/>
            <a:rect l="0" t="0" r="0" b="0"/>
            <a:pathLst>
              <a:path w="375048" h="553642">
                <a:moveTo>
                  <a:pt x="142875" y="125015"/>
                </a:moveTo>
                <a:lnTo>
                  <a:pt x="125016" y="116086"/>
                </a:lnTo>
                <a:lnTo>
                  <a:pt x="107157" y="98226"/>
                </a:lnTo>
                <a:lnTo>
                  <a:pt x="80367" y="71437"/>
                </a:lnTo>
                <a:lnTo>
                  <a:pt x="53578" y="44648"/>
                </a:lnTo>
                <a:lnTo>
                  <a:pt x="35719" y="17859"/>
                </a:lnTo>
                <a:lnTo>
                  <a:pt x="17860" y="0"/>
                </a:lnTo>
                <a:lnTo>
                  <a:pt x="8930" y="0"/>
                </a:lnTo>
                <a:lnTo>
                  <a:pt x="0" y="17859"/>
                </a:lnTo>
                <a:lnTo>
                  <a:pt x="8930" y="53578"/>
                </a:lnTo>
                <a:lnTo>
                  <a:pt x="17860" y="107156"/>
                </a:lnTo>
                <a:lnTo>
                  <a:pt x="26789" y="151805"/>
                </a:lnTo>
                <a:lnTo>
                  <a:pt x="44649" y="196453"/>
                </a:lnTo>
                <a:lnTo>
                  <a:pt x="71438" y="232172"/>
                </a:lnTo>
                <a:lnTo>
                  <a:pt x="89297" y="250031"/>
                </a:lnTo>
                <a:lnTo>
                  <a:pt x="116086" y="250031"/>
                </a:lnTo>
                <a:lnTo>
                  <a:pt x="142875" y="241101"/>
                </a:lnTo>
                <a:lnTo>
                  <a:pt x="169664" y="223242"/>
                </a:lnTo>
                <a:lnTo>
                  <a:pt x="196453" y="187523"/>
                </a:lnTo>
                <a:lnTo>
                  <a:pt x="214313" y="142875"/>
                </a:lnTo>
                <a:lnTo>
                  <a:pt x="223242" y="98226"/>
                </a:lnTo>
                <a:lnTo>
                  <a:pt x="223242" y="62508"/>
                </a:lnTo>
                <a:lnTo>
                  <a:pt x="214313" y="44648"/>
                </a:lnTo>
                <a:lnTo>
                  <a:pt x="196453" y="53578"/>
                </a:lnTo>
                <a:lnTo>
                  <a:pt x="178594" y="98226"/>
                </a:lnTo>
                <a:lnTo>
                  <a:pt x="151805" y="160734"/>
                </a:lnTo>
                <a:lnTo>
                  <a:pt x="116086" y="241101"/>
                </a:lnTo>
                <a:lnTo>
                  <a:pt x="89297" y="321469"/>
                </a:lnTo>
                <a:lnTo>
                  <a:pt x="62508" y="392906"/>
                </a:lnTo>
                <a:lnTo>
                  <a:pt x="53578" y="446484"/>
                </a:lnTo>
                <a:lnTo>
                  <a:pt x="53578" y="491133"/>
                </a:lnTo>
                <a:lnTo>
                  <a:pt x="62508" y="508992"/>
                </a:lnTo>
                <a:lnTo>
                  <a:pt x="80367" y="500063"/>
                </a:lnTo>
                <a:lnTo>
                  <a:pt x="116086" y="482203"/>
                </a:lnTo>
                <a:lnTo>
                  <a:pt x="151805" y="437555"/>
                </a:lnTo>
                <a:lnTo>
                  <a:pt x="196453" y="383977"/>
                </a:lnTo>
                <a:lnTo>
                  <a:pt x="241102" y="321469"/>
                </a:lnTo>
                <a:lnTo>
                  <a:pt x="276821" y="250031"/>
                </a:lnTo>
                <a:lnTo>
                  <a:pt x="303610" y="178594"/>
                </a:lnTo>
                <a:lnTo>
                  <a:pt x="312539" y="125015"/>
                </a:lnTo>
                <a:lnTo>
                  <a:pt x="312539" y="80367"/>
                </a:lnTo>
                <a:lnTo>
                  <a:pt x="294680" y="80367"/>
                </a:lnTo>
                <a:lnTo>
                  <a:pt x="258961" y="98226"/>
                </a:lnTo>
                <a:lnTo>
                  <a:pt x="223242" y="151805"/>
                </a:lnTo>
                <a:lnTo>
                  <a:pt x="169664" y="223242"/>
                </a:lnTo>
                <a:lnTo>
                  <a:pt x="125016" y="303609"/>
                </a:lnTo>
                <a:lnTo>
                  <a:pt x="89297" y="392906"/>
                </a:lnTo>
                <a:lnTo>
                  <a:pt x="62508" y="455414"/>
                </a:lnTo>
                <a:lnTo>
                  <a:pt x="53578" y="508992"/>
                </a:lnTo>
                <a:lnTo>
                  <a:pt x="53578" y="544711"/>
                </a:lnTo>
                <a:lnTo>
                  <a:pt x="71438" y="553641"/>
                </a:lnTo>
                <a:lnTo>
                  <a:pt x="98227" y="535781"/>
                </a:lnTo>
                <a:lnTo>
                  <a:pt x="142875" y="508992"/>
                </a:lnTo>
                <a:lnTo>
                  <a:pt x="187524" y="464344"/>
                </a:lnTo>
                <a:lnTo>
                  <a:pt x="241102" y="410766"/>
                </a:lnTo>
                <a:lnTo>
                  <a:pt x="285750" y="348258"/>
                </a:lnTo>
                <a:lnTo>
                  <a:pt x="330399" y="285750"/>
                </a:lnTo>
                <a:lnTo>
                  <a:pt x="366117" y="223242"/>
                </a:lnTo>
                <a:lnTo>
                  <a:pt x="375047" y="178594"/>
                </a:lnTo>
                <a:lnTo>
                  <a:pt x="375047" y="142875"/>
                </a:lnTo>
                <a:lnTo>
                  <a:pt x="357188" y="133945"/>
                </a:lnTo>
                <a:lnTo>
                  <a:pt x="321469" y="160734"/>
                </a:lnTo>
                <a:lnTo>
                  <a:pt x="285750" y="214312"/>
                </a:lnTo>
                <a:lnTo>
                  <a:pt x="241102" y="285750"/>
                </a:lnTo>
                <a:lnTo>
                  <a:pt x="205383" y="357188"/>
                </a:lnTo>
                <a:lnTo>
                  <a:pt x="169664" y="428625"/>
                </a:lnTo>
                <a:lnTo>
                  <a:pt x="160735" y="482203"/>
                </a:lnTo>
                <a:lnTo>
                  <a:pt x="160735" y="508992"/>
                </a:lnTo>
                <a:lnTo>
                  <a:pt x="178594" y="508992"/>
                </a:lnTo>
                <a:lnTo>
                  <a:pt x="214313" y="482203"/>
                </a:lnTo>
                <a:lnTo>
                  <a:pt x="214313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616273" y="2232422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98227" y="26789"/>
                </a:moveTo>
                <a:lnTo>
                  <a:pt x="89297" y="1785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9" y="53578"/>
                </a:lnTo>
                <a:lnTo>
                  <a:pt x="35719" y="98226"/>
                </a:lnTo>
                <a:lnTo>
                  <a:pt x="17860" y="151804"/>
                </a:lnTo>
                <a:lnTo>
                  <a:pt x="8930" y="205382"/>
                </a:lnTo>
                <a:lnTo>
                  <a:pt x="0" y="241101"/>
                </a:lnTo>
                <a:lnTo>
                  <a:pt x="0" y="276820"/>
                </a:lnTo>
                <a:lnTo>
                  <a:pt x="8930" y="303609"/>
                </a:lnTo>
                <a:lnTo>
                  <a:pt x="17860" y="312539"/>
                </a:lnTo>
                <a:lnTo>
                  <a:pt x="35719" y="312539"/>
                </a:lnTo>
                <a:lnTo>
                  <a:pt x="62508" y="294680"/>
                </a:lnTo>
                <a:lnTo>
                  <a:pt x="62508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750219" y="2294929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53578" y="0"/>
                </a:moveTo>
                <a:lnTo>
                  <a:pt x="44648" y="17860"/>
                </a:lnTo>
                <a:lnTo>
                  <a:pt x="35719" y="44649"/>
                </a:lnTo>
                <a:lnTo>
                  <a:pt x="26789" y="80368"/>
                </a:lnTo>
                <a:lnTo>
                  <a:pt x="17859" y="125016"/>
                </a:lnTo>
                <a:lnTo>
                  <a:pt x="8929" y="160735"/>
                </a:lnTo>
                <a:lnTo>
                  <a:pt x="8929" y="187524"/>
                </a:lnTo>
                <a:lnTo>
                  <a:pt x="17859" y="205384"/>
                </a:lnTo>
                <a:lnTo>
                  <a:pt x="35719" y="214313"/>
                </a:lnTo>
                <a:lnTo>
                  <a:pt x="53578" y="214313"/>
                </a:lnTo>
                <a:lnTo>
                  <a:pt x="71437" y="196454"/>
                </a:lnTo>
                <a:lnTo>
                  <a:pt x="89297" y="178594"/>
                </a:lnTo>
                <a:lnTo>
                  <a:pt x="107156" y="142875"/>
                </a:lnTo>
                <a:lnTo>
                  <a:pt x="116086" y="107157"/>
                </a:lnTo>
                <a:lnTo>
                  <a:pt x="116086" y="62508"/>
                </a:lnTo>
                <a:lnTo>
                  <a:pt x="107156" y="26790"/>
                </a:lnTo>
                <a:lnTo>
                  <a:pt x="89297" y="8930"/>
                </a:lnTo>
                <a:lnTo>
                  <a:pt x="62508" y="8930"/>
                </a:lnTo>
                <a:lnTo>
                  <a:pt x="44648" y="1786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937742" y="2178844"/>
            <a:ext cx="294681" cy="321470"/>
          </a:xfrm>
          <a:custGeom>
            <a:avLst/>
            <a:gdLst/>
            <a:ahLst/>
            <a:cxnLst/>
            <a:rect l="0" t="0" r="0" b="0"/>
            <a:pathLst>
              <a:path w="294681" h="321470">
                <a:moveTo>
                  <a:pt x="8930" y="125015"/>
                </a:moveTo>
                <a:lnTo>
                  <a:pt x="893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94679"/>
                </a:lnTo>
                <a:lnTo>
                  <a:pt x="17860" y="312539"/>
                </a:lnTo>
                <a:lnTo>
                  <a:pt x="35719" y="321469"/>
                </a:lnTo>
                <a:lnTo>
                  <a:pt x="44649" y="321469"/>
                </a:lnTo>
                <a:lnTo>
                  <a:pt x="53578" y="312539"/>
                </a:lnTo>
                <a:lnTo>
                  <a:pt x="71438" y="294679"/>
                </a:lnTo>
                <a:lnTo>
                  <a:pt x="80367" y="267890"/>
                </a:lnTo>
                <a:lnTo>
                  <a:pt x="89297" y="232171"/>
                </a:lnTo>
                <a:lnTo>
                  <a:pt x="98227" y="187523"/>
                </a:lnTo>
                <a:lnTo>
                  <a:pt x="98227" y="133945"/>
                </a:lnTo>
                <a:lnTo>
                  <a:pt x="107156" y="71437"/>
                </a:lnTo>
                <a:lnTo>
                  <a:pt x="107156" y="35718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17859"/>
                </a:lnTo>
                <a:lnTo>
                  <a:pt x="98227" y="53578"/>
                </a:lnTo>
                <a:lnTo>
                  <a:pt x="98227" y="98226"/>
                </a:lnTo>
                <a:lnTo>
                  <a:pt x="89297" y="142875"/>
                </a:lnTo>
                <a:lnTo>
                  <a:pt x="89297" y="196453"/>
                </a:lnTo>
                <a:lnTo>
                  <a:pt x="89297" y="241101"/>
                </a:lnTo>
                <a:lnTo>
                  <a:pt x="89297" y="276820"/>
                </a:lnTo>
                <a:lnTo>
                  <a:pt x="107156" y="303609"/>
                </a:lnTo>
                <a:lnTo>
                  <a:pt x="125016" y="312539"/>
                </a:lnTo>
                <a:lnTo>
                  <a:pt x="142875" y="321469"/>
                </a:lnTo>
                <a:lnTo>
                  <a:pt x="169664" y="312539"/>
                </a:lnTo>
                <a:lnTo>
                  <a:pt x="205383" y="294679"/>
                </a:lnTo>
                <a:lnTo>
                  <a:pt x="232172" y="267890"/>
                </a:lnTo>
                <a:lnTo>
                  <a:pt x="258961" y="232171"/>
                </a:lnTo>
                <a:lnTo>
                  <a:pt x="276821" y="196453"/>
                </a:lnTo>
                <a:lnTo>
                  <a:pt x="294680" y="160734"/>
                </a:lnTo>
                <a:lnTo>
                  <a:pt x="294680" y="133945"/>
                </a:lnTo>
                <a:lnTo>
                  <a:pt x="294680" y="125015"/>
                </a:lnTo>
                <a:lnTo>
                  <a:pt x="285750" y="133945"/>
                </a:lnTo>
                <a:lnTo>
                  <a:pt x="267891" y="151804"/>
                </a:lnTo>
                <a:lnTo>
                  <a:pt x="258961" y="187523"/>
                </a:lnTo>
                <a:lnTo>
                  <a:pt x="250031" y="223242"/>
                </a:lnTo>
                <a:lnTo>
                  <a:pt x="250031" y="250031"/>
                </a:lnTo>
                <a:lnTo>
                  <a:pt x="258961" y="267890"/>
                </a:lnTo>
                <a:lnTo>
                  <a:pt x="276821" y="276820"/>
                </a:lnTo>
                <a:lnTo>
                  <a:pt x="294680" y="276820"/>
                </a:lnTo>
                <a:lnTo>
                  <a:pt x="294680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482453" y="2125265"/>
            <a:ext cx="53579" cy="348259"/>
          </a:xfrm>
          <a:custGeom>
            <a:avLst/>
            <a:gdLst/>
            <a:ahLst/>
            <a:cxnLst/>
            <a:rect l="0" t="0" r="0" b="0"/>
            <a:pathLst>
              <a:path w="53579" h="34825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35719"/>
                </a:lnTo>
                <a:lnTo>
                  <a:pt x="35719" y="71438"/>
                </a:lnTo>
                <a:lnTo>
                  <a:pt x="26789" y="116086"/>
                </a:lnTo>
                <a:lnTo>
                  <a:pt x="17860" y="169664"/>
                </a:lnTo>
                <a:lnTo>
                  <a:pt x="8930" y="223243"/>
                </a:lnTo>
                <a:lnTo>
                  <a:pt x="0" y="267891"/>
                </a:lnTo>
                <a:lnTo>
                  <a:pt x="0" y="303610"/>
                </a:lnTo>
                <a:lnTo>
                  <a:pt x="0" y="321469"/>
                </a:lnTo>
                <a:lnTo>
                  <a:pt x="8930" y="339329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39329"/>
                </a:lnTo>
                <a:lnTo>
                  <a:pt x="8930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348508" y="2277070"/>
            <a:ext cx="401837" cy="160735"/>
          </a:xfrm>
          <a:custGeom>
            <a:avLst/>
            <a:gdLst/>
            <a:ahLst/>
            <a:cxnLst/>
            <a:rect l="0" t="0" r="0" b="0"/>
            <a:pathLst>
              <a:path w="401837" h="160735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6"/>
                </a:lnTo>
                <a:lnTo>
                  <a:pt x="53578" y="107156"/>
                </a:lnTo>
                <a:lnTo>
                  <a:pt x="89297" y="107156"/>
                </a:lnTo>
                <a:lnTo>
                  <a:pt x="125015" y="98227"/>
                </a:lnTo>
                <a:lnTo>
                  <a:pt x="169664" y="89297"/>
                </a:lnTo>
                <a:lnTo>
                  <a:pt x="205383" y="80367"/>
                </a:lnTo>
                <a:lnTo>
                  <a:pt x="232172" y="71438"/>
                </a:lnTo>
                <a:lnTo>
                  <a:pt x="258961" y="71438"/>
                </a:lnTo>
                <a:lnTo>
                  <a:pt x="285750" y="71438"/>
                </a:lnTo>
                <a:lnTo>
                  <a:pt x="294680" y="89297"/>
                </a:lnTo>
                <a:lnTo>
                  <a:pt x="294680" y="10715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294680" y="151805"/>
                </a:lnTo>
                <a:lnTo>
                  <a:pt x="303609" y="160734"/>
                </a:lnTo>
                <a:lnTo>
                  <a:pt x="321469" y="151805"/>
                </a:lnTo>
                <a:lnTo>
                  <a:pt x="330398" y="142875"/>
                </a:lnTo>
                <a:lnTo>
                  <a:pt x="357187" y="125016"/>
                </a:lnTo>
                <a:lnTo>
                  <a:pt x="375047" y="98227"/>
                </a:lnTo>
                <a:lnTo>
                  <a:pt x="392906" y="71438"/>
                </a:lnTo>
                <a:lnTo>
                  <a:pt x="401836" y="35719"/>
                </a:lnTo>
                <a:lnTo>
                  <a:pt x="401836" y="8930"/>
                </a:lnTo>
                <a:lnTo>
                  <a:pt x="392906" y="0"/>
                </a:lnTo>
                <a:lnTo>
                  <a:pt x="366117" y="0"/>
                </a:lnTo>
                <a:lnTo>
                  <a:pt x="339328" y="17859"/>
                </a:lnTo>
                <a:lnTo>
                  <a:pt x="303609" y="35719"/>
                </a:lnTo>
                <a:lnTo>
                  <a:pt x="276820" y="71438"/>
                </a:lnTo>
                <a:lnTo>
                  <a:pt x="258961" y="89297"/>
                </a:lnTo>
                <a:lnTo>
                  <a:pt x="250031" y="107156"/>
                </a:lnTo>
                <a:lnTo>
                  <a:pt x="250031" y="116086"/>
                </a:lnTo>
                <a:lnTo>
                  <a:pt x="250031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634133" y="2723555"/>
            <a:ext cx="89298" cy="142875"/>
          </a:xfrm>
          <a:custGeom>
            <a:avLst/>
            <a:gdLst/>
            <a:ahLst/>
            <a:cxnLst/>
            <a:rect l="0" t="0" r="0" b="0"/>
            <a:pathLst>
              <a:path w="89298" h="142875">
                <a:moveTo>
                  <a:pt x="8930" y="0"/>
                </a:moveTo>
                <a:lnTo>
                  <a:pt x="0" y="8929"/>
                </a:lnTo>
                <a:lnTo>
                  <a:pt x="0" y="35718"/>
                </a:lnTo>
                <a:lnTo>
                  <a:pt x="0" y="62508"/>
                </a:lnTo>
                <a:lnTo>
                  <a:pt x="0" y="98226"/>
                </a:lnTo>
                <a:lnTo>
                  <a:pt x="0" y="116085"/>
                </a:lnTo>
                <a:lnTo>
                  <a:pt x="8930" y="133945"/>
                </a:lnTo>
                <a:lnTo>
                  <a:pt x="26789" y="142874"/>
                </a:lnTo>
                <a:lnTo>
                  <a:pt x="35719" y="142874"/>
                </a:lnTo>
                <a:lnTo>
                  <a:pt x="53578" y="125015"/>
                </a:lnTo>
                <a:lnTo>
                  <a:pt x="62508" y="107156"/>
                </a:lnTo>
                <a:lnTo>
                  <a:pt x="71437" y="71437"/>
                </a:lnTo>
                <a:lnTo>
                  <a:pt x="80367" y="35718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625203" y="2589609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53578" y="0"/>
                </a:move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1759148" y="2661047"/>
            <a:ext cx="535783" cy="464344"/>
          </a:xfrm>
          <a:custGeom>
            <a:avLst/>
            <a:gdLst/>
            <a:ahLst/>
            <a:cxnLst/>
            <a:rect l="0" t="0" r="0" b="0"/>
            <a:pathLst>
              <a:path w="535783" h="464344">
                <a:moveTo>
                  <a:pt x="35719" y="893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90" y="35719"/>
                </a:lnTo>
                <a:lnTo>
                  <a:pt x="26790" y="53578"/>
                </a:lnTo>
                <a:lnTo>
                  <a:pt x="26790" y="89297"/>
                </a:lnTo>
                <a:lnTo>
                  <a:pt x="17860" y="116086"/>
                </a:lnTo>
                <a:lnTo>
                  <a:pt x="8930" y="14287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8930" y="169664"/>
                </a:lnTo>
                <a:lnTo>
                  <a:pt x="17860" y="151804"/>
                </a:lnTo>
                <a:lnTo>
                  <a:pt x="26790" y="125016"/>
                </a:lnTo>
                <a:lnTo>
                  <a:pt x="44649" y="98226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8" y="62508"/>
                </a:lnTo>
                <a:lnTo>
                  <a:pt x="89297" y="71437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33945"/>
                </a:lnTo>
                <a:lnTo>
                  <a:pt x="107157" y="151804"/>
                </a:lnTo>
                <a:lnTo>
                  <a:pt x="107157" y="169664"/>
                </a:lnTo>
                <a:lnTo>
                  <a:pt x="116086" y="178593"/>
                </a:lnTo>
                <a:lnTo>
                  <a:pt x="116086" y="169664"/>
                </a:lnTo>
                <a:lnTo>
                  <a:pt x="133946" y="160734"/>
                </a:lnTo>
                <a:lnTo>
                  <a:pt x="142875" y="133945"/>
                </a:lnTo>
                <a:lnTo>
                  <a:pt x="160735" y="107156"/>
                </a:lnTo>
                <a:lnTo>
                  <a:pt x="178594" y="71437"/>
                </a:lnTo>
                <a:lnTo>
                  <a:pt x="196454" y="44648"/>
                </a:lnTo>
                <a:lnTo>
                  <a:pt x="205383" y="26789"/>
                </a:lnTo>
                <a:lnTo>
                  <a:pt x="214313" y="26789"/>
                </a:lnTo>
                <a:lnTo>
                  <a:pt x="223243" y="35719"/>
                </a:lnTo>
                <a:lnTo>
                  <a:pt x="223243" y="53578"/>
                </a:lnTo>
                <a:lnTo>
                  <a:pt x="223243" y="89297"/>
                </a:lnTo>
                <a:lnTo>
                  <a:pt x="232172" y="116086"/>
                </a:lnTo>
                <a:lnTo>
                  <a:pt x="232172" y="142874"/>
                </a:lnTo>
                <a:lnTo>
                  <a:pt x="241102" y="160734"/>
                </a:lnTo>
                <a:lnTo>
                  <a:pt x="250032" y="169664"/>
                </a:lnTo>
                <a:lnTo>
                  <a:pt x="258961" y="169664"/>
                </a:lnTo>
                <a:lnTo>
                  <a:pt x="276821" y="160734"/>
                </a:lnTo>
                <a:lnTo>
                  <a:pt x="294680" y="142874"/>
                </a:lnTo>
                <a:lnTo>
                  <a:pt x="312540" y="116086"/>
                </a:lnTo>
                <a:lnTo>
                  <a:pt x="339329" y="80367"/>
                </a:lnTo>
                <a:lnTo>
                  <a:pt x="348258" y="53578"/>
                </a:lnTo>
                <a:lnTo>
                  <a:pt x="366118" y="44648"/>
                </a:lnTo>
                <a:lnTo>
                  <a:pt x="375047" y="44648"/>
                </a:lnTo>
                <a:lnTo>
                  <a:pt x="375047" y="80367"/>
                </a:lnTo>
                <a:lnTo>
                  <a:pt x="375047" y="125016"/>
                </a:lnTo>
                <a:lnTo>
                  <a:pt x="375047" y="187523"/>
                </a:lnTo>
                <a:lnTo>
                  <a:pt x="375047" y="258960"/>
                </a:lnTo>
                <a:lnTo>
                  <a:pt x="383977" y="321468"/>
                </a:lnTo>
                <a:lnTo>
                  <a:pt x="375047" y="375046"/>
                </a:lnTo>
                <a:lnTo>
                  <a:pt x="375047" y="419695"/>
                </a:lnTo>
                <a:lnTo>
                  <a:pt x="375047" y="446484"/>
                </a:lnTo>
                <a:lnTo>
                  <a:pt x="366118" y="464343"/>
                </a:lnTo>
                <a:lnTo>
                  <a:pt x="357188" y="455414"/>
                </a:lnTo>
                <a:lnTo>
                  <a:pt x="357188" y="428624"/>
                </a:lnTo>
                <a:lnTo>
                  <a:pt x="348258" y="383976"/>
                </a:lnTo>
                <a:lnTo>
                  <a:pt x="348258" y="321468"/>
                </a:lnTo>
                <a:lnTo>
                  <a:pt x="357188" y="241101"/>
                </a:lnTo>
                <a:lnTo>
                  <a:pt x="366118" y="169664"/>
                </a:lnTo>
                <a:lnTo>
                  <a:pt x="375047" y="98226"/>
                </a:lnTo>
                <a:lnTo>
                  <a:pt x="401836" y="44648"/>
                </a:lnTo>
                <a:lnTo>
                  <a:pt x="428625" y="17859"/>
                </a:lnTo>
                <a:lnTo>
                  <a:pt x="455415" y="0"/>
                </a:lnTo>
                <a:lnTo>
                  <a:pt x="482204" y="0"/>
                </a:lnTo>
                <a:lnTo>
                  <a:pt x="508993" y="8930"/>
                </a:lnTo>
                <a:lnTo>
                  <a:pt x="526852" y="26789"/>
                </a:lnTo>
                <a:lnTo>
                  <a:pt x="535782" y="44648"/>
                </a:lnTo>
                <a:lnTo>
                  <a:pt x="535782" y="71437"/>
                </a:lnTo>
                <a:lnTo>
                  <a:pt x="517922" y="89297"/>
                </a:lnTo>
                <a:lnTo>
                  <a:pt x="500063" y="107156"/>
                </a:lnTo>
                <a:lnTo>
                  <a:pt x="473274" y="125016"/>
                </a:lnTo>
                <a:lnTo>
                  <a:pt x="455415" y="125016"/>
                </a:lnTo>
                <a:lnTo>
                  <a:pt x="446485" y="125016"/>
                </a:lnTo>
                <a:lnTo>
                  <a:pt x="446485" y="107156"/>
                </a:lnTo>
                <a:lnTo>
                  <a:pt x="455415" y="80367"/>
                </a:lnTo>
                <a:lnTo>
                  <a:pt x="455415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411016" y="2509242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35719"/>
                </a:lnTo>
                <a:lnTo>
                  <a:pt x="8929" y="71438"/>
                </a:lnTo>
                <a:lnTo>
                  <a:pt x="0" y="116086"/>
                </a:lnTo>
                <a:lnTo>
                  <a:pt x="0" y="160735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35718" y="241102"/>
                </a:lnTo>
                <a:lnTo>
                  <a:pt x="44648" y="214313"/>
                </a:lnTo>
                <a:lnTo>
                  <a:pt x="44648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2437805" y="2259211"/>
            <a:ext cx="1053704" cy="553641"/>
          </a:xfrm>
          <a:custGeom>
            <a:avLst/>
            <a:gdLst/>
            <a:ahLst/>
            <a:cxnLst/>
            <a:rect l="0" t="0" r="0" b="0"/>
            <a:pathLst>
              <a:path w="1053704" h="553641">
                <a:moveTo>
                  <a:pt x="0" y="455414"/>
                </a:moveTo>
                <a:lnTo>
                  <a:pt x="0" y="455414"/>
                </a:lnTo>
                <a:lnTo>
                  <a:pt x="0" y="455414"/>
                </a:lnTo>
                <a:lnTo>
                  <a:pt x="8929" y="455414"/>
                </a:lnTo>
                <a:lnTo>
                  <a:pt x="26789" y="446484"/>
                </a:lnTo>
                <a:lnTo>
                  <a:pt x="44648" y="437555"/>
                </a:lnTo>
                <a:lnTo>
                  <a:pt x="71437" y="419695"/>
                </a:lnTo>
                <a:lnTo>
                  <a:pt x="98226" y="401836"/>
                </a:lnTo>
                <a:lnTo>
                  <a:pt x="125015" y="375047"/>
                </a:lnTo>
                <a:lnTo>
                  <a:pt x="151804" y="348258"/>
                </a:lnTo>
                <a:lnTo>
                  <a:pt x="169664" y="321469"/>
                </a:lnTo>
                <a:lnTo>
                  <a:pt x="178593" y="294680"/>
                </a:lnTo>
                <a:lnTo>
                  <a:pt x="187523" y="276820"/>
                </a:lnTo>
                <a:lnTo>
                  <a:pt x="169664" y="276820"/>
                </a:lnTo>
                <a:lnTo>
                  <a:pt x="151804" y="294680"/>
                </a:lnTo>
                <a:lnTo>
                  <a:pt x="125015" y="321469"/>
                </a:lnTo>
                <a:lnTo>
                  <a:pt x="98226" y="366117"/>
                </a:lnTo>
                <a:lnTo>
                  <a:pt x="71437" y="410766"/>
                </a:lnTo>
                <a:lnTo>
                  <a:pt x="53578" y="455414"/>
                </a:lnTo>
                <a:lnTo>
                  <a:pt x="44648" y="500062"/>
                </a:lnTo>
                <a:lnTo>
                  <a:pt x="44648" y="526852"/>
                </a:lnTo>
                <a:lnTo>
                  <a:pt x="53578" y="544710"/>
                </a:lnTo>
                <a:lnTo>
                  <a:pt x="71437" y="553640"/>
                </a:lnTo>
                <a:lnTo>
                  <a:pt x="98226" y="553640"/>
                </a:lnTo>
                <a:lnTo>
                  <a:pt x="125015" y="544710"/>
                </a:lnTo>
                <a:lnTo>
                  <a:pt x="160734" y="526852"/>
                </a:lnTo>
                <a:lnTo>
                  <a:pt x="187523" y="491133"/>
                </a:lnTo>
                <a:lnTo>
                  <a:pt x="214312" y="446484"/>
                </a:lnTo>
                <a:lnTo>
                  <a:pt x="241101" y="401836"/>
                </a:lnTo>
                <a:lnTo>
                  <a:pt x="258961" y="357187"/>
                </a:lnTo>
                <a:lnTo>
                  <a:pt x="267890" y="321469"/>
                </a:lnTo>
                <a:lnTo>
                  <a:pt x="276820" y="312539"/>
                </a:lnTo>
                <a:lnTo>
                  <a:pt x="276820" y="312539"/>
                </a:lnTo>
                <a:lnTo>
                  <a:pt x="276820" y="330398"/>
                </a:lnTo>
                <a:lnTo>
                  <a:pt x="267890" y="366117"/>
                </a:lnTo>
                <a:lnTo>
                  <a:pt x="258961" y="401836"/>
                </a:lnTo>
                <a:lnTo>
                  <a:pt x="250031" y="437555"/>
                </a:lnTo>
                <a:lnTo>
                  <a:pt x="241101" y="473273"/>
                </a:lnTo>
                <a:lnTo>
                  <a:pt x="241101" y="500062"/>
                </a:lnTo>
                <a:lnTo>
                  <a:pt x="241101" y="517922"/>
                </a:lnTo>
                <a:lnTo>
                  <a:pt x="250031" y="526852"/>
                </a:lnTo>
                <a:lnTo>
                  <a:pt x="258961" y="526852"/>
                </a:lnTo>
                <a:lnTo>
                  <a:pt x="267890" y="508992"/>
                </a:lnTo>
                <a:lnTo>
                  <a:pt x="285750" y="482203"/>
                </a:lnTo>
                <a:lnTo>
                  <a:pt x="303609" y="446484"/>
                </a:lnTo>
                <a:lnTo>
                  <a:pt x="321468" y="401836"/>
                </a:lnTo>
                <a:lnTo>
                  <a:pt x="339328" y="357187"/>
                </a:lnTo>
                <a:lnTo>
                  <a:pt x="357187" y="321469"/>
                </a:lnTo>
                <a:lnTo>
                  <a:pt x="366117" y="294680"/>
                </a:lnTo>
                <a:lnTo>
                  <a:pt x="375047" y="294680"/>
                </a:lnTo>
                <a:lnTo>
                  <a:pt x="383976" y="312539"/>
                </a:lnTo>
                <a:lnTo>
                  <a:pt x="375047" y="339328"/>
                </a:lnTo>
                <a:lnTo>
                  <a:pt x="375047" y="366117"/>
                </a:lnTo>
                <a:lnTo>
                  <a:pt x="366117" y="401836"/>
                </a:lnTo>
                <a:lnTo>
                  <a:pt x="366117" y="428625"/>
                </a:lnTo>
                <a:lnTo>
                  <a:pt x="366117" y="446484"/>
                </a:lnTo>
                <a:lnTo>
                  <a:pt x="366117" y="455414"/>
                </a:lnTo>
                <a:lnTo>
                  <a:pt x="375047" y="464344"/>
                </a:lnTo>
                <a:lnTo>
                  <a:pt x="392906" y="455414"/>
                </a:lnTo>
                <a:lnTo>
                  <a:pt x="410765" y="446484"/>
                </a:lnTo>
                <a:lnTo>
                  <a:pt x="428625" y="419695"/>
                </a:lnTo>
                <a:lnTo>
                  <a:pt x="455414" y="383977"/>
                </a:lnTo>
                <a:lnTo>
                  <a:pt x="482203" y="348258"/>
                </a:lnTo>
                <a:lnTo>
                  <a:pt x="508992" y="312539"/>
                </a:lnTo>
                <a:lnTo>
                  <a:pt x="526851" y="285750"/>
                </a:lnTo>
                <a:lnTo>
                  <a:pt x="544711" y="276820"/>
                </a:lnTo>
                <a:lnTo>
                  <a:pt x="553640" y="285750"/>
                </a:lnTo>
                <a:lnTo>
                  <a:pt x="553640" y="303609"/>
                </a:lnTo>
                <a:lnTo>
                  <a:pt x="553640" y="330398"/>
                </a:lnTo>
                <a:lnTo>
                  <a:pt x="544711" y="357187"/>
                </a:lnTo>
                <a:lnTo>
                  <a:pt x="544711" y="383977"/>
                </a:lnTo>
                <a:lnTo>
                  <a:pt x="535781" y="401836"/>
                </a:lnTo>
                <a:lnTo>
                  <a:pt x="535781" y="419695"/>
                </a:lnTo>
                <a:lnTo>
                  <a:pt x="544711" y="419695"/>
                </a:lnTo>
                <a:lnTo>
                  <a:pt x="553640" y="410766"/>
                </a:lnTo>
                <a:lnTo>
                  <a:pt x="571500" y="392906"/>
                </a:lnTo>
                <a:lnTo>
                  <a:pt x="589359" y="375047"/>
                </a:lnTo>
                <a:lnTo>
                  <a:pt x="616148" y="339328"/>
                </a:lnTo>
                <a:lnTo>
                  <a:pt x="642937" y="312539"/>
                </a:lnTo>
                <a:lnTo>
                  <a:pt x="669726" y="276820"/>
                </a:lnTo>
                <a:lnTo>
                  <a:pt x="696515" y="258961"/>
                </a:lnTo>
                <a:lnTo>
                  <a:pt x="714375" y="250031"/>
                </a:lnTo>
                <a:lnTo>
                  <a:pt x="723304" y="250031"/>
                </a:lnTo>
                <a:lnTo>
                  <a:pt x="723304" y="267891"/>
                </a:lnTo>
                <a:lnTo>
                  <a:pt x="723304" y="285750"/>
                </a:lnTo>
                <a:lnTo>
                  <a:pt x="714375" y="312539"/>
                </a:lnTo>
                <a:lnTo>
                  <a:pt x="705445" y="339328"/>
                </a:lnTo>
                <a:lnTo>
                  <a:pt x="705445" y="357187"/>
                </a:lnTo>
                <a:lnTo>
                  <a:pt x="696515" y="366117"/>
                </a:lnTo>
                <a:lnTo>
                  <a:pt x="705445" y="375047"/>
                </a:lnTo>
                <a:lnTo>
                  <a:pt x="714375" y="366117"/>
                </a:lnTo>
                <a:lnTo>
                  <a:pt x="723304" y="357187"/>
                </a:lnTo>
                <a:lnTo>
                  <a:pt x="741164" y="339328"/>
                </a:lnTo>
                <a:lnTo>
                  <a:pt x="759023" y="312539"/>
                </a:lnTo>
                <a:lnTo>
                  <a:pt x="785812" y="294680"/>
                </a:lnTo>
                <a:lnTo>
                  <a:pt x="794742" y="267891"/>
                </a:lnTo>
                <a:lnTo>
                  <a:pt x="812601" y="258961"/>
                </a:lnTo>
                <a:lnTo>
                  <a:pt x="821531" y="258961"/>
                </a:lnTo>
                <a:lnTo>
                  <a:pt x="821531" y="267891"/>
                </a:lnTo>
                <a:lnTo>
                  <a:pt x="812601" y="285750"/>
                </a:lnTo>
                <a:lnTo>
                  <a:pt x="812601" y="312539"/>
                </a:lnTo>
                <a:lnTo>
                  <a:pt x="803672" y="330398"/>
                </a:lnTo>
                <a:lnTo>
                  <a:pt x="803672" y="339328"/>
                </a:lnTo>
                <a:lnTo>
                  <a:pt x="803672" y="348258"/>
                </a:lnTo>
                <a:lnTo>
                  <a:pt x="812601" y="348258"/>
                </a:lnTo>
                <a:lnTo>
                  <a:pt x="821531" y="339328"/>
                </a:lnTo>
                <a:lnTo>
                  <a:pt x="839390" y="321469"/>
                </a:lnTo>
                <a:lnTo>
                  <a:pt x="857250" y="285750"/>
                </a:lnTo>
                <a:lnTo>
                  <a:pt x="884039" y="258961"/>
                </a:lnTo>
                <a:lnTo>
                  <a:pt x="919758" y="214312"/>
                </a:lnTo>
                <a:lnTo>
                  <a:pt x="946547" y="160734"/>
                </a:lnTo>
                <a:lnTo>
                  <a:pt x="982265" y="116086"/>
                </a:lnTo>
                <a:lnTo>
                  <a:pt x="1009054" y="71437"/>
                </a:lnTo>
                <a:lnTo>
                  <a:pt x="1026914" y="35718"/>
                </a:lnTo>
                <a:lnTo>
                  <a:pt x="1035843" y="8929"/>
                </a:lnTo>
                <a:lnTo>
                  <a:pt x="1035843" y="0"/>
                </a:lnTo>
                <a:lnTo>
                  <a:pt x="1035843" y="0"/>
                </a:lnTo>
                <a:lnTo>
                  <a:pt x="1026914" y="17859"/>
                </a:lnTo>
                <a:lnTo>
                  <a:pt x="1017984" y="35718"/>
                </a:lnTo>
                <a:lnTo>
                  <a:pt x="1000125" y="71437"/>
                </a:lnTo>
                <a:lnTo>
                  <a:pt x="991195" y="107156"/>
                </a:lnTo>
                <a:lnTo>
                  <a:pt x="982265" y="160734"/>
                </a:lnTo>
                <a:lnTo>
                  <a:pt x="991195" y="214312"/>
                </a:lnTo>
                <a:lnTo>
                  <a:pt x="1000125" y="267891"/>
                </a:lnTo>
                <a:lnTo>
                  <a:pt x="1009054" y="312539"/>
                </a:lnTo>
                <a:lnTo>
                  <a:pt x="1026914" y="339328"/>
                </a:lnTo>
                <a:lnTo>
                  <a:pt x="1044773" y="357187"/>
                </a:lnTo>
                <a:lnTo>
                  <a:pt x="1053703" y="357187"/>
                </a:lnTo>
                <a:lnTo>
                  <a:pt x="1044773" y="348258"/>
                </a:lnTo>
                <a:lnTo>
                  <a:pt x="1035843" y="321469"/>
                </a:lnTo>
                <a:lnTo>
                  <a:pt x="1035843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250406" y="2312789"/>
            <a:ext cx="303611" cy="44649"/>
          </a:xfrm>
          <a:custGeom>
            <a:avLst/>
            <a:gdLst/>
            <a:ahLst/>
            <a:cxnLst/>
            <a:rect l="0" t="0" r="0" b="0"/>
            <a:pathLst>
              <a:path w="303611" h="44649">
                <a:moveTo>
                  <a:pt x="0" y="44648"/>
                </a:moveTo>
                <a:lnTo>
                  <a:pt x="8930" y="44648"/>
                </a:lnTo>
                <a:lnTo>
                  <a:pt x="26789" y="44648"/>
                </a:lnTo>
                <a:lnTo>
                  <a:pt x="62508" y="35719"/>
                </a:lnTo>
                <a:lnTo>
                  <a:pt x="116086" y="26789"/>
                </a:lnTo>
                <a:lnTo>
                  <a:pt x="178594" y="17859"/>
                </a:lnTo>
                <a:lnTo>
                  <a:pt x="241102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2714625" y="4196953"/>
            <a:ext cx="919759" cy="258962"/>
          </a:xfrm>
          <a:custGeom>
            <a:avLst/>
            <a:gdLst/>
            <a:ahLst/>
            <a:cxnLst/>
            <a:rect l="0" t="0" r="0" b="0"/>
            <a:pathLst>
              <a:path w="919759" h="258962">
                <a:moveTo>
                  <a:pt x="8930" y="258961"/>
                </a:move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26789" y="250031"/>
                </a:lnTo>
                <a:lnTo>
                  <a:pt x="53578" y="241101"/>
                </a:lnTo>
                <a:lnTo>
                  <a:pt x="98227" y="232172"/>
                </a:lnTo>
                <a:lnTo>
                  <a:pt x="160734" y="214312"/>
                </a:lnTo>
                <a:lnTo>
                  <a:pt x="232172" y="187523"/>
                </a:lnTo>
                <a:lnTo>
                  <a:pt x="312539" y="169664"/>
                </a:lnTo>
                <a:lnTo>
                  <a:pt x="401836" y="142875"/>
                </a:lnTo>
                <a:lnTo>
                  <a:pt x="491133" y="116086"/>
                </a:lnTo>
                <a:lnTo>
                  <a:pt x="580430" y="89297"/>
                </a:lnTo>
                <a:lnTo>
                  <a:pt x="660797" y="62508"/>
                </a:lnTo>
                <a:lnTo>
                  <a:pt x="741164" y="35718"/>
                </a:lnTo>
                <a:lnTo>
                  <a:pt x="812602" y="26789"/>
                </a:lnTo>
                <a:lnTo>
                  <a:pt x="857250" y="8929"/>
                </a:lnTo>
                <a:lnTo>
                  <a:pt x="892969" y="0"/>
                </a:lnTo>
                <a:lnTo>
                  <a:pt x="919758" y="0"/>
                </a:lnTo>
                <a:lnTo>
                  <a:pt x="919758" y="8929"/>
                </a:lnTo>
                <a:lnTo>
                  <a:pt x="910828" y="17859"/>
                </a:lnTo>
                <a:lnTo>
                  <a:pt x="91082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777133" y="4402336"/>
            <a:ext cx="669727" cy="205383"/>
          </a:xfrm>
          <a:custGeom>
            <a:avLst/>
            <a:gdLst/>
            <a:ahLst/>
            <a:cxnLst/>
            <a:rect l="0" t="0" r="0" b="0"/>
            <a:pathLst>
              <a:path w="669727" h="205383">
                <a:moveTo>
                  <a:pt x="0" y="205382"/>
                </a:moveTo>
                <a:lnTo>
                  <a:pt x="0" y="205382"/>
                </a:lnTo>
                <a:lnTo>
                  <a:pt x="17859" y="196453"/>
                </a:lnTo>
                <a:lnTo>
                  <a:pt x="35719" y="187523"/>
                </a:lnTo>
                <a:lnTo>
                  <a:pt x="71437" y="178593"/>
                </a:lnTo>
                <a:lnTo>
                  <a:pt x="125015" y="151804"/>
                </a:lnTo>
                <a:lnTo>
                  <a:pt x="178594" y="133945"/>
                </a:lnTo>
                <a:lnTo>
                  <a:pt x="250031" y="107156"/>
                </a:lnTo>
                <a:lnTo>
                  <a:pt x="321469" y="80367"/>
                </a:lnTo>
                <a:lnTo>
                  <a:pt x="392906" y="62507"/>
                </a:lnTo>
                <a:lnTo>
                  <a:pt x="455414" y="44648"/>
                </a:lnTo>
                <a:lnTo>
                  <a:pt x="517922" y="35718"/>
                </a:lnTo>
                <a:lnTo>
                  <a:pt x="580430" y="26789"/>
                </a:lnTo>
                <a:lnTo>
                  <a:pt x="625078" y="17859"/>
                </a:lnTo>
                <a:lnTo>
                  <a:pt x="651867" y="17859"/>
                </a:lnTo>
                <a:lnTo>
                  <a:pt x="669726" y="17859"/>
                </a:lnTo>
                <a:lnTo>
                  <a:pt x="669726" y="8929"/>
                </a:lnTo>
                <a:lnTo>
                  <a:pt x="669726" y="0"/>
                </a:lnTo>
                <a:lnTo>
                  <a:pt x="66972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446734" y="4214812"/>
            <a:ext cx="437556" cy="473275"/>
          </a:xfrm>
          <a:custGeom>
            <a:avLst/>
            <a:gdLst/>
            <a:ahLst/>
            <a:cxnLst/>
            <a:rect l="0" t="0" r="0" b="0"/>
            <a:pathLst>
              <a:path w="437556" h="473275">
                <a:moveTo>
                  <a:pt x="437555" y="0"/>
                </a:moveTo>
                <a:lnTo>
                  <a:pt x="428625" y="0"/>
                </a:lnTo>
                <a:lnTo>
                  <a:pt x="410766" y="17859"/>
                </a:lnTo>
                <a:lnTo>
                  <a:pt x="383977" y="44649"/>
                </a:lnTo>
                <a:lnTo>
                  <a:pt x="348258" y="89297"/>
                </a:lnTo>
                <a:lnTo>
                  <a:pt x="294680" y="142875"/>
                </a:lnTo>
                <a:lnTo>
                  <a:pt x="241102" y="205383"/>
                </a:lnTo>
                <a:lnTo>
                  <a:pt x="178594" y="267891"/>
                </a:lnTo>
                <a:lnTo>
                  <a:pt x="116086" y="330399"/>
                </a:lnTo>
                <a:lnTo>
                  <a:pt x="62508" y="375047"/>
                </a:lnTo>
                <a:lnTo>
                  <a:pt x="17860" y="410766"/>
                </a:lnTo>
                <a:lnTo>
                  <a:pt x="0" y="428625"/>
                </a:lnTo>
                <a:lnTo>
                  <a:pt x="0" y="437555"/>
                </a:lnTo>
                <a:lnTo>
                  <a:pt x="26789" y="446484"/>
                </a:lnTo>
                <a:lnTo>
                  <a:pt x="80368" y="455414"/>
                </a:lnTo>
                <a:lnTo>
                  <a:pt x="160735" y="464344"/>
                </a:lnTo>
                <a:lnTo>
                  <a:pt x="258961" y="473274"/>
                </a:lnTo>
                <a:lnTo>
                  <a:pt x="348258" y="473274"/>
                </a:lnTo>
                <a:lnTo>
                  <a:pt x="348258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026914" y="4446984"/>
            <a:ext cx="294681" cy="526853"/>
          </a:xfrm>
          <a:custGeom>
            <a:avLst/>
            <a:gdLst/>
            <a:ahLst/>
            <a:cxnLst/>
            <a:rect l="0" t="0" r="0" b="0"/>
            <a:pathLst>
              <a:path w="294681" h="526853">
                <a:moveTo>
                  <a:pt x="0" y="2678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26789"/>
                </a:lnTo>
                <a:lnTo>
                  <a:pt x="44649" y="53578"/>
                </a:lnTo>
                <a:lnTo>
                  <a:pt x="44649" y="107156"/>
                </a:lnTo>
                <a:lnTo>
                  <a:pt x="35719" y="178594"/>
                </a:lnTo>
                <a:lnTo>
                  <a:pt x="26789" y="267891"/>
                </a:lnTo>
                <a:lnTo>
                  <a:pt x="26789" y="357187"/>
                </a:lnTo>
                <a:lnTo>
                  <a:pt x="17860" y="428625"/>
                </a:lnTo>
                <a:lnTo>
                  <a:pt x="17860" y="482204"/>
                </a:lnTo>
                <a:lnTo>
                  <a:pt x="26789" y="517922"/>
                </a:lnTo>
                <a:lnTo>
                  <a:pt x="53578" y="526852"/>
                </a:lnTo>
                <a:lnTo>
                  <a:pt x="80367" y="517922"/>
                </a:lnTo>
                <a:lnTo>
                  <a:pt x="116086" y="500063"/>
                </a:lnTo>
                <a:lnTo>
                  <a:pt x="151805" y="464344"/>
                </a:lnTo>
                <a:lnTo>
                  <a:pt x="196453" y="428625"/>
                </a:lnTo>
                <a:lnTo>
                  <a:pt x="241102" y="392906"/>
                </a:lnTo>
                <a:lnTo>
                  <a:pt x="267891" y="348258"/>
                </a:lnTo>
                <a:lnTo>
                  <a:pt x="294680" y="303609"/>
                </a:lnTo>
                <a:lnTo>
                  <a:pt x="294680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96516" y="4670226"/>
            <a:ext cx="375048" cy="214314"/>
          </a:xfrm>
          <a:custGeom>
            <a:avLst/>
            <a:gdLst/>
            <a:ahLst/>
            <a:cxnLst/>
            <a:rect l="0" t="0" r="0" b="0"/>
            <a:pathLst>
              <a:path w="375048" h="214314">
                <a:moveTo>
                  <a:pt x="0" y="214313"/>
                </a:moveTo>
                <a:lnTo>
                  <a:pt x="8929" y="205383"/>
                </a:lnTo>
                <a:lnTo>
                  <a:pt x="26789" y="205383"/>
                </a:lnTo>
                <a:lnTo>
                  <a:pt x="44648" y="178594"/>
                </a:lnTo>
                <a:lnTo>
                  <a:pt x="89297" y="160735"/>
                </a:lnTo>
                <a:lnTo>
                  <a:pt x="142875" y="125016"/>
                </a:lnTo>
                <a:lnTo>
                  <a:pt x="205383" y="98227"/>
                </a:lnTo>
                <a:lnTo>
                  <a:pt x="267890" y="62508"/>
                </a:lnTo>
                <a:lnTo>
                  <a:pt x="321468" y="35719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268016" y="4527351"/>
            <a:ext cx="205383" cy="133946"/>
          </a:xfrm>
          <a:custGeom>
            <a:avLst/>
            <a:gdLst/>
            <a:ahLst/>
            <a:cxnLst/>
            <a:rect l="0" t="0" r="0" b="0"/>
            <a:pathLst>
              <a:path w="205383" h="133946">
                <a:moveTo>
                  <a:pt x="0" y="133945"/>
                </a:moveTo>
                <a:lnTo>
                  <a:pt x="0" y="133945"/>
                </a:lnTo>
                <a:lnTo>
                  <a:pt x="8929" y="125016"/>
                </a:lnTo>
                <a:lnTo>
                  <a:pt x="17859" y="125016"/>
                </a:lnTo>
                <a:lnTo>
                  <a:pt x="44648" y="116086"/>
                </a:lnTo>
                <a:lnTo>
                  <a:pt x="71437" y="107156"/>
                </a:lnTo>
                <a:lnTo>
                  <a:pt x="107156" y="98227"/>
                </a:lnTo>
                <a:lnTo>
                  <a:pt x="133945" y="80367"/>
                </a:lnTo>
                <a:lnTo>
                  <a:pt x="160734" y="62508"/>
                </a:lnTo>
                <a:lnTo>
                  <a:pt x="187523" y="35719"/>
                </a:lnTo>
                <a:lnTo>
                  <a:pt x="205382" y="1786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303734" y="4482703"/>
            <a:ext cx="133947" cy="267891"/>
          </a:xfrm>
          <a:custGeom>
            <a:avLst/>
            <a:gdLst/>
            <a:ahLst/>
            <a:cxnLst/>
            <a:rect l="0" t="0" r="0" b="0"/>
            <a:pathLst>
              <a:path w="133947" h="267891">
                <a:moveTo>
                  <a:pt x="98227" y="0"/>
                </a:moveTo>
                <a:lnTo>
                  <a:pt x="89297" y="17859"/>
                </a:lnTo>
                <a:lnTo>
                  <a:pt x="71438" y="35718"/>
                </a:lnTo>
                <a:lnTo>
                  <a:pt x="44649" y="71437"/>
                </a:lnTo>
                <a:lnTo>
                  <a:pt x="26789" y="116086"/>
                </a:lnTo>
                <a:lnTo>
                  <a:pt x="8930" y="160734"/>
                </a:lnTo>
                <a:lnTo>
                  <a:pt x="0" y="205383"/>
                </a:lnTo>
                <a:lnTo>
                  <a:pt x="8930" y="241101"/>
                </a:lnTo>
                <a:lnTo>
                  <a:pt x="26789" y="267890"/>
                </a:lnTo>
                <a:lnTo>
                  <a:pt x="53579" y="267890"/>
                </a:lnTo>
                <a:lnTo>
                  <a:pt x="89297" y="258961"/>
                </a:lnTo>
                <a:lnTo>
                  <a:pt x="133946" y="232172"/>
                </a:lnTo>
                <a:lnTo>
                  <a:pt x="133946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491258" y="4518421"/>
            <a:ext cx="187524" cy="160736"/>
          </a:xfrm>
          <a:custGeom>
            <a:avLst/>
            <a:gdLst/>
            <a:ahLst/>
            <a:cxnLst/>
            <a:rect l="0" t="0" r="0" b="0"/>
            <a:pathLst>
              <a:path w="187524" h="160736">
                <a:moveTo>
                  <a:pt x="53578" y="0"/>
                </a:moveTo>
                <a:lnTo>
                  <a:pt x="44648" y="8930"/>
                </a:lnTo>
                <a:lnTo>
                  <a:pt x="44648" y="17860"/>
                </a:lnTo>
                <a:lnTo>
                  <a:pt x="53578" y="26790"/>
                </a:lnTo>
                <a:lnTo>
                  <a:pt x="71437" y="35719"/>
                </a:lnTo>
                <a:lnTo>
                  <a:pt x="98226" y="44649"/>
                </a:lnTo>
                <a:lnTo>
                  <a:pt x="125015" y="53579"/>
                </a:lnTo>
                <a:lnTo>
                  <a:pt x="151805" y="62508"/>
                </a:lnTo>
                <a:lnTo>
                  <a:pt x="169664" y="80368"/>
                </a:lnTo>
                <a:lnTo>
                  <a:pt x="187523" y="89297"/>
                </a:lnTo>
                <a:lnTo>
                  <a:pt x="178594" y="107157"/>
                </a:lnTo>
                <a:lnTo>
                  <a:pt x="160734" y="125016"/>
                </a:lnTo>
                <a:lnTo>
                  <a:pt x="125015" y="142875"/>
                </a:lnTo>
                <a:lnTo>
                  <a:pt x="89297" y="151805"/>
                </a:lnTo>
                <a:lnTo>
                  <a:pt x="53578" y="160735"/>
                </a:lnTo>
                <a:lnTo>
                  <a:pt x="26789" y="151805"/>
                </a:lnTo>
                <a:lnTo>
                  <a:pt x="8930" y="142875"/>
                </a:lnTo>
                <a:lnTo>
                  <a:pt x="0" y="125016"/>
                </a:lnTo>
                <a:lnTo>
                  <a:pt x="8930" y="9822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714500" y="4232671"/>
            <a:ext cx="151806" cy="401837"/>
          </a:xfrm>
          <a:custGeom>
            <a:avLst/>
            <a:gdLst/>
            <a:ahLst/>
            <a:cxnLst/>
            <a:rect l="0" t="0" r="0" b="0"/>
            <a:pathLst>
              <a:path w="151806" h="40183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17859" y="53579"/>
                </a:lnTo>
                <a:lnTo>
                  <a:pt x="26789" y="89297"/>
                </a:lnTo>
                <a:lnTo>
                  <a:pt x="35719" y="133946"/>
                </a:lnTo>
                <a:lnTo>
                  <a:pt x="44648" y="187524"/>
                </a:lnTo>
                <a:lnTo>
                  <a:pt x="44648" y="250032"/>
                </a:lnTo>
                <a:lnTo>
                  <a:pt x="44648" y="303610"/>
                </a:lnTo>
                <a:lnTo>
                  <a:pt x="44648" y="348258"/>
                </a:lnTo>
                <a:lnTo>
                  <a:pt x="53578" y="375047"/>
                </a:lnTo>
                <a:lnTo>
                  <a:pt x="62508" y="392907"/>
                </a:lnTo>
                <a:lnTo>
                  <a:pt x="71438" y="401836"/>
                </a:lnTo>
                <a:lnTo>
                  <a:pt x="89297" y="401836"/>
                </a:lnTo>
                <a:lnTo>
                  <a:pt x="107156" y="401836"/>
                </a:lnTo>
                <a:lnTo>
                  <a:pt x="125016" y="383977"/>
                </a:lnTo>
                <a:lnTo>
                  <a:pt x="142875" y="366118"/>
                </a:lnTo>
                <a:lnTo>
                  <a:pt x="151805" y="339329"/>
                </a:lnTo>
                <a:lnTo>
                  <a:pt x="151805" y="294680"/>
                </a:lnTo>
                <a:lnTo>
                  <a:pt x="151805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607344" y="4304109"/>
            <a:ext cx="321470" cy="133946"/>
          </a:xfrm>
          <a:custGeom>
            <a:avLst/>
            <a:gdLst/>
            <a:ahLst/>
            <a:cxnLst/>
            <a:rect l="0" t="0" r="0" b="0"/>
            <a:pathLst>
              <a:path w="321470" h="133946">
                <a:moveTo>
                  <a:pt x="0" y="133945"/>
                </a:moveTo>
                <a:lnTo>
                  <a:pt x="8929" y="125016"/>
                </a:lnTo>
                <a:lnTo>
                  <a:pt x="35719" y="116086"/>
                </a:lnTo>
                <a:lnTo>
                  <a:pt x="80367" y="98227"/>
                </a:lnTo>
                <a:lnTo>
                  <a:pt x="142875" y="71437"/>
                </a:lnTo>
                <a:lnTo>
                  <a:pt x="205383" y="44648"/>
                </a:lnTo>
                <a:lnTo>
                  <a:pt x="26789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1178719" y="5072063"/>
            <a:ext cx="133946" cy="357188"/>
          </a:xfrm>
          <a:custGeom>
            <a:avLst/>
            <a:gdLst/>
            <a:ahLst/>
            <a:cxnLst/>
            <a:rect l="0" t="0" r="0" b="0"/>
            <a:pathLst>
              <a:path w="133946" h="357188">
                <a:moveTo>
                  <a:pt x="133945" y="17859"/>
                </a:move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8" y="35718"/>
                </a:lnTo>
                <a:lnTo>
                  <a:pt x="35719" y="80367"/>
                </a:lnTo>
                <a:lnTo>
                  <a:pt x="17859" y="133945"/>
                </a:lnTo>
                <a:lnTo>
                  <a:pt x="8930" y="196453"/>
                </a:lnTo>
                <a:lnTo>
                  <a:pt x="0" y="250031"/>
                </a:lnTo>
                <a:lnTo>
                  <a:pt x="0" y="294679"/>
                </a:lnTo>
                <a:lnTo>
                  <a:pt x="8930" y="330398"/>
                </a:lnTo>
                <a:lnTo>
                  <a:pt x="26789" y="348257"/>
                </a:lnTo>
                <a:lnTo>
                  <a:pt x="44648" y="357187"/>
                </a:lnTo>
                <a:lnTo>
                  <a:pt x="71437" y="357187"/>
                </a:lnTo>
                <a:lnTo>
                  <a:pt x="98226" y="339328"/>
                </a:lnTo>
                <a:lnTo>
                  <a:pt x="133945" y="321468"/>
                </a:lnTo>
                <a:lnTo>
                  <a:pt x="133945" y="3214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1500188" y="4929188"/>
            <a:ext cx="794743" cy="401836"/>
          </a:xfrm>
          <a:custGeom>
            <a:avLst/>
            <a:gdLst/>
            <a:ahLst/>
            <a:cxnLst/>
            <a:rect l="0" t="0" r="0" b="0"/>
            <a:pathLst>
              <a:path w="794743" h="401836">
                <a:moveTo>
                  <a:pt x="35718" y="187523"/>
                </a:moveTo>
                <a:lnTo>
                  <a:pt x="35718" y="205382"/>
                </a:lnTo>
                <a:lnTo>
                  <a:pt x="17859" y="232171"/>
                </a:lnTo>
                <a:lnTo>
                  <a:pt x="8929" y="267890"/>
                </a:lnTo>
                <a:lnTo>
                  <a:pt x="8929" y="312539"/>
                </a:lnTo>
                <a:lnTo>
                  <a:pt x="0" y="357187"/>
                </a:lnTo>
                <a:lnTo>
                  <a:pt x="8929" y="383976"/>
                </a:lnTo>
                <a:lnTo>
                  <a:pt x="8929" y="401835"/>
                </a:lnTo>
                <a:lnTo>
                  <a:pt x="17859" y="401835"/>
                </a:lnTo>
                <a:lnTo>
                  <a:pt x="26789" y="383976"/>
                </a:lnTo>
                <a:lnTo>
                  <a:pt x="35718" y="357187"/>
                </a:lnTo>
                <a:lnTo>
                  <a:pt x="44648" y="321468"/>
                </a:lnTo>
                <a:lnTo>
                  <a:pt x="62507" y="285750"/>
                </a:lnTo>
                <a:lnTo>
                  <a:pt x="71437" y="241101"/>
                </a:lnTo>
                <a:lnTo>
                  <a:pt x="80367" y="214312"/>
                </a:lnTo>
                <a:lnTo>
                  <a:pt x="98226" y="196453"/>
                </a:lnTo>
                <a:lnTo>
                  <a:pt x="107156" y="187523"/>
                </a:lnTo>
                <a:lnTo>
                  <a:pt x="133945" y="205382"/>
                </a:lnTo>
                <a:lnTo>
                  <a:pt x="151804" y="232171"/>
                </a:lnTo>
                <a:lnTo>
                  <a:pt x="178593" y="267890"/>
                </a:lnTo>
                <a:lnTo>
                  <a:pt x="196453" y="294679"/>
                </a:lnTo>
                <a:lnTo>
                  <a:pt x="214312" y="312539"/>
                </a:lnTo>
                <a:lnTo>
                  <a:pt x="223242" y="330398"/>
                </a:lnTo>
                <a:lnTo>
                  <a:pt x="232171" y="330398"/>
                </a:lnTo>
                <a:lnTo>
                  <a:pt x="241101" y="321468"/>
                </a:lnTo>
                <a:lnTo>
                  <a:pt x="232171" y="303609"/>
                </a:lnTo>
                <a:lnTo>
                  <a:pt x="223242" y="267890"/>
                </a:lnTo>
                <a:lnTo>
                  <a:pt x="223242" y="232171"/>
                </a:lnTo>
                <a:lnTo>
                  <a:pt x="214312" y="187523"/>
                </a:lnTo>
                <a:lnTo>
                  <a:pt x="214312" y="133945"/>
                </a:lnTo>
                <a:lnTo>
                  <a:pt x="223242" y="98226"/>
                </a:lnTo>
                <a:lnTo>
                  <a:pt x="241101" y="80367"/>
                </a:lnTo>
                <a:lnTo>
                  <a:pt x="258960" y="80367"/>
                </a:lnTo>
                <a:lnTo>
                  <a:pt x="285750" y="98226"/>
                </a:lnTo>
                <a:lnTo>
                  <a:pt x="312539" y="116085"/>
                </a:lnTo>
                <a:lnTo>
                  <a:pt x="339328" y="142875"/>
                </a:lnTo>
                <a:lnTo>
                  <a:pt x="348257" y="169664"/>
                </a:lnTo>
                <a:lnTo>
                  <a:pt x="357187" y="205382"/>
                </a:lnTo>
                <a:lnTo>
                  <a:pt x="348257" y="232171"/>
                </a:lnTo>
                <a:lnTo>
                  <a:pt x="339328" y="250031"/>
                </a:lnTo>
                <a:lnTo>
                  <a:pt x="321468" y="267890"/>
                </a:lnTo>
                <a:lnTo>
                  <a:pt x="294679" y="276820"/>
                </a:lnTo>
                <a:lnTo>
                  <a:pt x="276820" y="276820"/>
                </a:lnTo>
                <a:lnTo>
                  <a:pt x="258960" y="267890"/>
                </a:lnTo>
                <a:lnTo>
                  <a:pt x="241101" y="267890"/>
                </a:lnTo>
                <a:lnTo>
                  <a:pt x="241101" y="267890"/>
                </a:lnTo>
                <a:lnTo>
                  <a:pt x="241101" y="267890"/>
                </a:lnTo>
                <a:lnTo>
                  <a:pt x="258960" y="267890"/>
                </a:lnTo>
                <a:lnTo>
                  <a:pt x="285750" y="276820"/>
                </a:lnTo>
                <a:lnTo>
                  <a:pt x="321468" y="276820"/>
                </a:lnTo>
                <a:lnTo>
                  <a:pt x="357187" y="276820"/>
                </a:lnTo>
                <a:lnTo>
                  <a:pt x="392906" y="267890"/>
                </a:lnTo>
                <a:lnTo>
                  <a:pt x="419695" y="250031"/>
                </a:lnTo>
                <a:lnTo>
                  <a:pt x="455414" y="232171"/>
                </a:lnTo>
                <a:lnTo>
                  <a:pt x="473273" y="196453"/>
                </a:lnTo>
                <a:lnTo>
                  <a:pt x="482203" y="160734"/>
                </a:lnTo>
                <a:lnTo>
                  <a:pt x="491132" y="125015"/>
                </a:lnTo>
                <a:lnTo>
                  <a:pt x="491132" y="80367"/>
                </a:lnTo>
                <a:lnTo>
                  <a:pt x="491132" y="35718"/>
                </a:lnTo>
                <a:lnTo>
                  <a:pt x="491132" y="8929"/>
                </a:lnTo>
                <a:lnTo>
                  <a:pt x="491132" y="0"/>
                </a:lnTo>
                <a:lnTo>
                  <a:pt x="482203" y="8929"/>
                </a:lnTo>
                <a:lnTo>
                  <a:pt x="482203" y="35718"/>
                </a:lnTo>
                <a:lnTo>
                  <a:pt x="482203" y="80367"/>
                </a:lnTo>
                <a:lnTo>
                  <a:pt x="482203" y="133945"/>
                </a:lnTo>
                <a:lnTo>
                  <a:pt x="491132" y="187523"/>
                </a:lnTo>
                <a:lnTo>
                  <a:pt x="508992" y="232171"/>
                </a:lnTo>
                <a:lnTo>
                  <a:pt x="535781" y="267890"/>
                </a:lnTo>
                <a:lnTo>
                  <a:pt x="562570" y="276820"/>
                </a:lnTo>
                <a:lnTo>
                  <a:pt x="598289" y="276820"/>
                </a:lnTo>
                <a:lnTo>
                  <a:pt x="634007" y="250031"/>
                </a:lnTo>
                <a:lnTo>
                  <a:pt x="669726" y="214312"/>
                </a:lnTo>
                <a:lnTo>
                  <a:pt x="696515" y="169664"/>
                </a:lnTo>
                <a:lnTo>
                  <a:pt x="723304" y="116085"/>
                </a:lnTo>
                <a:lnTo>
                  <a:pt x="750093" y="71437"/>
                </a:lnTo>
                <a:lnTo>
                  <a:pt x="767953" y="26789"/>
                </a:lnTo>
                <a:lnTo>
                  <a:pt x="785812" y="8929"/>
                </a:lnTo>
                <a:lnTo>
                  <a:pt x="794742" y="0"/>
                </a:lnTo>
                <a:lnTo>
                  <a:pt x="794742" y="8929"/>
                </a:lnTo>
                <a:lnTo>
                  <a:pt x="785812" y="35718"/>
                </a:lnTo>
                <a:lnTo>
                  <a:pt x="776882" y="62507"/>
                </a:lnTo>
                <a:lnTo>
                  <a:pt x="767953" y="89296"/>
                </a:lnTo>
                <a:lnTo>
                  <a:pt x="759023" y="116085"/>
                </a:lnTo>
                <a:lnTo>
                  <a:pt x="750093" y="133945"/>
                </a:lnTo>
                <a:lnTo>
                  <a:pt x="732234" y="142875"/>
                </a:lnTo>
                <a:lnTo>
                  <a:pt x="714375" y="133945"/>
                </a:lnTo>
                <a:lnTo>
                  <a:pt x="71437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2286000" y="506313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178844" y="4902398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35719" y="160735"/>
                </a:moveTo>
                <a:lnTo>
                  <a:pt x="35719" y="160735"/>
                </a:lnTo>
                <a:lnTo>
                  <a:pt x="35719" y="16073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8" y="133946"/>
                </a:lnTo>
                <a:lnTo>
                  <a:pt x="44648" y="116086"/>
                </a:lnTo>
                <a:lnTo>
                  <a:pt x="53578" y="98227"/>
                </a:lnTo>
                <a:lnTo>
                  <a:pt x="62508" y="80368"/>
                </a:lnTo>
                <a:lnTo>
                  <a:pt x="71437" y="71438"/>
                </a:lnTo>
                <a:lnTo>
                  <a:pt x="80367" y="53579"/>
                </a:lnTo>
                <a:lnTo>
                  <a:pt x="80367" y="35719"/>
                </a:lnTo>
                <a:lnTo>
                  <a:pt x="89297" y="2679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26790"/>
                </a:lnTo>
                <a:lnTo>
                  <a:pt x="107156" y="53579"/>
                </a:lnTo>
                <a:lnTo>
                  <a:pt x="125015" y="80368"/>
                </a:lnTo>
                <a:lnTo>
                  <a:pt x="133945" y="116086"/>
                </a:lnTo>
                <a:lnTo>
                  <a:pt x="151804" y="151805"/>
                </a:lnTo>
                <a:lnTo>
                  <a:pt x="160734" y="187524"/>
                </a:lnTo>
                <a:lnTo>
                  <a:pt x="151804" y="214313"/>
                </a:lnTo>
                <a:lnTo>
                  <a:pt x="142875" y="241102"/>
                </a:lnTo>
                <a:lnTo>
                  <a:pt x="125015" y="267891"/>
                </a:lnTo>
                <a:lnTo>
                  <a:pt x="98226" y="276821"/>
                </a:lnTo>
                <a:lnTo>
                  <a:pt x="62508" y="285750"/>
                </a:lnTo>
                <a:lnTo>
                  <a:pt x="26789" y="285750"/>
                </a:lnTo>
                <a:lnTo>
                  <a:pt x="8929" y="276821"/>
                </a:lnTo>
                <a:lnTo>
                  <a:pt x="0" y="267891"/>
                </a:lnTo>
                <a:lnTo>
                  <a:pt x="0" y="250032"/>
                </a:lnTo>
                <a:lnTo>
                  <a:pt x="26789" y="23217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938367" y="4607718"/>
            <a:ext cx="1303735" cy="651869"/>
          </a:xfrm>
          <a:custGeom>
            <a:avLst/>
            <a:gdLst/>
            <a:ahLst/>
            <a:cxnLst/>
            <a:rect l="0" t="0" r="0" b="0"/>
            <a:pathLst>
              <a:path w="1303735" h="651869">
                <a:moveTo>
                  <a:pt x="982266" y="223243"/>
                </a:moveTo>
                <a:lnTo>
                  <a:pt x="982266" y="214313"/>
                </a:lnTo>
                <a:lnTo>
                  <a:pt x="982266" y="214313"/>
                </a:lnTo>
                <a:lnTo>
                  <a:pt x="973336" y="205383"/>
                </a:lnTo>
                <a:lnTo>
                  <a:pt x="964406" y="196453"/>
                </a:lnTo>
                <a:lnTo>
                  <a:pt x="955477" y="178594"/>
                </a:lnTo>
                <a:lnTo>
                  <a:pt x="946547" y="169664"/>
                </a:lnTo>
                <a:lnTo>
                  <a:pt x="937617" y="160735"/>
                </a:lnTo>
                <a:lnTo>
                  <a:pt x="928688" y="142875"/>
                </a:lnTo>
                <a:lnTo>
                  <a:pt x="910828" y="133946"/>
                </a:lnTo>
                <a:lnTo>
                  <a:pt x="892969" y="116086"/>
                </a:lnTo>
                <a:lnTo>
                  <a:pt x="875110" y="98227"/>
                </a:lnTo>
                <a:lnTo>
                  <a:pt x="857250" y="80368"/>
                </a:lnTo>
                <a:lnTo>
                  <a:pt x="839391" y="71438"/>
                </a:lnTo>
                <a:lnTo>
                  <a:pt x="812602" y="62508"/>
                </a:lnTo>
                <a:lnTo>
                  <a:pt x="785813" y="53578"/>
                </a:lnTo>
                <a:lnTo>
                  <a:pt x="759024" y="44649"/>
                </a:lnTo>
                <a:lnTo>
                  <a:pt x="723305" y="35719"/>
                </a:lnTo>
                <a:lnTo>
                  <a:pt x="687586" y="26789"/>
                </a:lnTo>
                <a:lnTo>
                  <a:pt x="651867" y="17860"/>
                </a:lnTo>
                <a:lnTo>
                  <a:pt x="607219" y="17860"/>
                </a:lnTo>
                <a:lnTo>
                  <a:pt x="562571" y="8930"/>
                </a:lnTo>
                <a:lnTo>
                  <a:pt x="517922" y="8930"/>
                </a:lnTo>
                <a:lnTo>
                  <a:pt x="473274" y="0"/>
                </a:lnTo>
                <a:lnTo>
                  <a:pt x="428625" y="8930"/>
                </a:lnTo>
                <a:lnTo>
                  <a:pt x="383977" y="8930"/>
                </a:lnTo>
                <a:lnTo>
                  <a:pt x="339328" y="8930"/>
                </a:lnTo>
                <a:lnTo>
                  <a:pt x="303610" y="17860"/>
                </a:lnTo>
                <a:lnTo>
                  <a:pt x="267891" y="26789"/>
                </a:lnTo>
                <a:lnTo>
                  <a:pt x="232172" y="35719"/>
                </a:lnTo>
                <a:lnTo>
                  <a:pt x="196453" y="53578"/>
                </a:lnTo>
                <a:lnTo>
                  <a:pt x="160735" y="80368"/>
                </a:lnTo>
                <a:lnTo>
                  <a:pt x="133946" y="116086"/>
                </a:lnTo>
                <a:lnTo>
                  <a:pt x="107156" y="151805"/>
                </a:lnTo>
                <a:lnTo>
                  <a:pt x="80367" y="196453"/>
                </a:lnTo>
                <a:lnTo>
                  <a:pt x="53578" y="241102"/>
                </a:lnTo>
                <a:lnTo>
                  <a:pt x="35719" y="285751"/>
                </a:lnTo>
                <a:lnTo>
                  <a:pt x="17860" y="321470"/>
                </a:lnTo>
                <a:lnTo>
                  <a:pt x="8930" y="366118"/>
                </a:lnTo>
                <a:lnTo>
                  <a:pt x="0" y="401837"/>
                </a:lnTo>
                <a:lnTo>
                  <a:pt x="8930" y="437555"/>
                </a:lnTo>
                <a:lnTo>
                  <a:pt x="17860" y="473274"/>
                </a:lnTo>
                <a:lnTo>
                  <a:pt x="35719" y="500063"/>
                </a:lnTo>
                <a:lnTo>
                  <a:pt x="62508" y="526852"/>
                </a:lnTo>
                <a:lnTo>
                  <a:pt x="98227" y="553641"/>
                </a:lnTo>
                <a:lnTo>
                  <a:pt x="151805" y="580430"/>
                </a:lnTo>
                <a:lnTo>
                  <a:pt x="205383" y="598290"/>
                </a:lnTo>
                <a:lnTo>
                  <a:pt x="258961" y="607220"/>
                </a:lnTo>
                <a:lnTo>
                  <a:pt x="321469" y="625079"/>
                </a:lnTo>
                <a:lnTo>
                  <a:pt x="383977" y="634009"/>
                </a:lnTo>
                <a:lnTo>
                  <a:pt x="446485" y="642938"/>
                </a:lnTo>
                <a:lnTo>
                  <a:pt x="508992" y="651868"/>
                </a:lnTo>
                <a:lnTo>
                  <a:pt x="580430" y="651868"/>
                </a:lnTo>
                <a:lnTo>
                  <a:pt x="651867" y="651868"/>
                </a:lnTo>
                <a:lnTo>
                  <a:pt x="723305" y="642938"/>
                </a:lnTo>
                <a:lnTo>
                  <a:pt x="803672" y="625079"/>
                </a:lnTo>
                <a:lnTo>
                  <a:pt x="884039" y="607220"/>
                </a:lnTo>
                <a:lnTo>
                  <a:pt x="964406" y="571501"/>
                </a:lnTo>
                <a:lnTo>
                  <a:pt x="1044774" y="535782"/>
                </a:lnTo>
                <a:lnTo>
                  <a:pt x="1125141" y="482204"/>
                </a:lnTo>
                <a:lnTo>
                  <a:pt x="1187649" y="428626"/>
                </a:lnTo>
                <a:lnTo>
                  <a:pt x="1241227" y="375048"/>
                </a:lnTo>
                <a:lnTo>
                  <a:pt x="1276945" y="321470"/>
                </a:lnTo>
                <a:lnTo>
                  <a:pt x="1294804" y="267891"/>
                </a:lnTo>
                <a:lnTo>
                  <a:pt x="1303734" y="232172"/>
                </a:lnTo>
                <a:lnTo>
                  <a:pt x="1285874" y="196453"/>
                </a:lnTo>
                <a:lnTo>
                  <a:pt x="1259085" y="160735"/>
                </a:lnTo>
                <a:lnTo>
                  <a:pt x="1214438" y="133946"/>
                </a:lnTo>
                <a:lnTo>
                  <a:pt x="1143000" y="107157"/>
                </a:lnTo>
                <a:lnTo>
                  <a:pt x="1044774" y="80368"/>
                </a:lnTo>
                <a:lnTo>
                  <a:pt x="928688" y="62508"/>
                </a:lnTo>
                <a:lnTo>
                  <a:pt x="803672" y="44649"/>
                </a:lnTo>
                <a:lnTo>
                  <a:pt x="803672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00063" y="3804046"/>
            <a:ext cx="2419946" cy="1946673"/>
          </a:xfrm>
          <a:custGeom>
            <a:avLst/>
            <a:gdLst/>
            <a:ahLst/>
            <a:cxnLst/>
            <a:rect l="0" t="0" r="0" b="0"/>
            <a:pathLst>
              <a:path w="2419946" h="1946673">
                <a:moveTo>
                  <a:pt x="1509117" y="0"/>
                </a:moveTo>
                <a:lnTo>
                  <a:pt x="1482328" y="0"/>
                </a:lnTo>
                <a:lnTo>
                  <a:pt x="1437679" y="0"/>
                </a:lnTo>
                <a:lnTo>
                  <a:pt x="1384101" y="8930"/>
                </a:lnTo>
                <a:lnTo>
                  <a:pt x="1303734" y="17860"/>
                </a:lnTo>
                <a:lnTo>
                  <a:pt x="1214437" y="26790"/>
                </a:lnTo>
                <a:lnTo>
                  <a:pt x="1125140" y="53579"/>
                </a:lnTo>
                <a:lnTo>
                  <a:pt x="1026914" y="80368"/>
                </a:lnTo>
                <a:lnTo>
                  <a:pt x="928687" y="116086"/>
                </a:lnTo>
                <a:lnTo>
                  <a:pt x="821531" y="160735"/>
                </a:lnTo>
                <a:lnTo>
                  <a:pt x="705445" y="214313"/>
                </a:lnTo>
                <a:lnTo>
                  <a:pt x="598289" y="285750"/>
                </a:lnTo>
                <a:lnTo>
                  <a:pt x="482203" y="366118"/>
                </a:lnTo>
                <a:lnTo>
                  <a:pt x="366117" y="455415"/>
                </a:lnTo>
                <a:lnTo>
                  <a:pt x="258961" y="562571"/>
                </a:lnTo>
                <a:lnTo>
                  <a:pt x="169664" y="669727"/>
                </a:lnTo>
                <a:lnTo>
                  <a:pt x="98226" y="785813"/>
                </a:lnTo>
                <a:lnTo>
                  <a:pt x="44648" y="910829"/>
                </a:lnTo>
                <a:lnTo>
                  <a:pt x="8929" y="1035844"/>
                </a:lnTo>
                <a:lnTo>
                  <a:pt x="0" y="1160860"/>
                </a:lnTo>
                <a:lnTo>
                  <a:pt x="17859" y="1294806"/>
                </a:lnTo>
                <a:lnTo>
                  <a:pt x="44648" y="1410892"/>
                </a:lnTo>
                <a:lnTo>
                  <a:pt x="98226" y="1526977"/>
                </a:lnTo>
                <a:lnTo>
                  <a:pt x="160734" y="1625204"/>
                </a:lnTo>
                <a:lnTo>
                  <a:pt x="258961" y="1714501"/>
                </a:lnTo>
                <a:lnTo>
                  <a:pt x="357187" y="1794867"/>
                </a:lnTo>
                <a:lnTo>
                  <a:pt x="482203" y="1848445"/>
                </a:lnTo>
                <a:lnTo>
                  <a:pt x="607218" y="1902024"/>
                </a:lnTo>
                <a:lnTo>
                  <a:pt x="750093" y="1928813"/>
                </a:lnTo>
                <a:lnTo>
                  <a:pt x="901898" y="1946672"/>
                </a:lnTo>
                <a:lnTo>
                  <a:pt x="1062632" y="1946672"/>
                </a:lnTo>
                <a:lnTo>
                  <a:pt x="1232296" y="1928813"/>
                </a:lnTo>
                <a:lnTo>
                  <a:pt x="1401960" y="1910953"/>
                </a:lnTo>
                <a:lnTo>
                  <a:pt x="1571625" y="1875234"/>
                </a:lnTo>
                <a:lnTo>
                  <a:pt x="1732359" y="1821656"/>
                </a:lnTo>
                <a:lnTo>
                  <a:pt x="1884164" y="1768079"/>
                </a:lnTo>
                <a:lnTo>
                  <a:pt x="2018109" y="1696642"/>
                </a:lnTo>
                <a:lnTo>
                  <a:pt x="2134195" y="1616274"/>
                </a:lnTo>
                <a:lnTo>
                  <a:pt x="2232421" y="1526977"/>
                </a:lnTo>
                <a:lnTo>
                  <a:pt x="2312789" y="1419821"/>
                </a:lnTo>
                <a:lnTo>
                  <a:pt x="2366367" y="1303735"/>
                </a:lnTo>
                <a:lnTo>
                  <a:pt x="2411015" y="1169790"/>
                </a:lnTo>
                <a:lnTo>
                  <a:pt x="2419945" y="1026915"/>
                </a:lnTo>
                <a:lnTo>
                  <a:pt x="2402085" y="884040"/>
                </a:lnTo>
                <a:lnTo>
                  <a:pt x="2357437" y="741165"/>
                </a:lnTo>
                <a:lnTo>
                  <a:pt x="2294929" y="598290"/>
                </a:lnTo>
                <a:lnTo>
                  <a:pt x="2196703" y="473274"/>
                </a:lnTo>
                <a:lnTo>
                  <a:pt x="2080617" y="348258"/>
                </a:lnTo>
                <a:lnTo>
                  <a:pt x="1937742" y="250032"/>
                </a:lnTo>
                <a:lnTo>
                  <a:pt x="1785937" y="169665"/>
                </a:lnTo>
                <a:lnTo>
                  <a:pt x="1616273" y="107157"/>
                </a:lnTo>
                <a:lnTo>
                  <a:pt x="1446609" y="62508"/>
                </a:lnTo>
                <a:lnTo>
                  <a:pt x="1285875" y="53579"/>
                </a:lnTo>
                <a:lnTo>
                  <a:pt x="1116210" y="62508"/>
                </a:lnTo>
                <a:lnTo>
                  <a:pt x="973335" y="80368"/>
                </a:lnTo>
                <a:lnTo>
                  <a:pt x="839390" y="116086"/>
                </a:lnTo>
                <a:lnTo>
                  <a:pt x="83939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107281" y="5991820"/>
            <a:ext cx="410767" cy="383977"/>
          </a:xfrm>
          <a:custGeom>
            <a:avLst/>
            <a:gdLst/>
            <a:ahLst/>
            <a:cxnLst/>
            <a:rect l="0" t="0" r="0" b="0"/>
            <a:pathLst>
              <a:path w="410767" h="383977">
                <a:moveTo>
                  <a:pt x="98227" y="0"/>
                </a:moveTo>
                <a:lnTo>
                  <a:pt x="89297" y="8929"/>
                </a:lnTo>
                <a:lnTo>
                  <a:pt x="80368" y="17859"/>
                </a:lnTo>
                <a:lnTo>
                  <a:pt x="62508" y="53578"/>
                </a:lnTo>
                <a:lnTo>
                  <a:pt x="44649" y="89296"/>
                </a:lnTo>
                <a:lnTo>
                  <a:pt x="26789" y="142875"/>
                </a:lnTo>
                <a:lnTo>
                  <a:pt x="8930" y="196453"/>
                </a:lnTo>
                <a:lnTo>
                  <a:pt x="0" y="250031"/>
                </a:lnTo>
                <a:lnTo>
                  <a:pt x="0" y="294679"/>
                </a:lnTo>
                <a:lnTo>
                  <a:pt x="0" y="330398"/>
                </a:lnTo>
                <a:lnTo>
                  <a:pt x="8930" y="366117"/>
                </a:lnTo>
                <a:lnTo>
                  <a:pt x="26789" y="383976"/>
                </a:lnTo>
                <a:lnTo>
                  <a:pt x="44649" y="383976"/>
                </a:lnTo>
                <a:lnTo>
                  <a:pt x="80368" y="366117"/>
                </a:lnTo>
                <a:lnTo>
                  <a:pt x="107157" y="339328"/>
                </a:lnTo>
                <a:lnTo>
                  <a:pt x="142875" y="294679"/>
                </a:lnTo>
                <a:lnTo>
                  <a:pt x="169664" y="250031"/>
                </a:lnTo>
                <a:lnTo>
                  <a:pt x="196453" y="205382"/>
                </a:lnTo>
                <a:lnTo>
                  <a:pt x="214313" y="169664"/>
                </a:lnTo>
                <a:lnTo>
                  <a:pt x="223242" y="133945"/>
                </a:lnTo>
                <a:lnTo>
                  <a:pt x="232172" y="125015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32172" y="178593"/>
                </a:lnTo>
                <a:lnTo>
                  <a:pt x="241102" y="214312"/>
                </a:lnTo>
                <a:lnTo>
                  <a:pt x="241102" y="250031"/>
                </a:lnTo>
                <a:lnTo>
                  <a:pt x="258961" y="276820"/>
                </a:lnTo>
                <a:lnTo>
                  <a:pt x="285750" y="294679"/>
                </a:lnTo>
                <a:lnTo>
                  <a:pt x="312539" y="294679"/>
                </a:lnTo>
                <a:lnTo>
                  <a:pt x="348258" y="267890"/>
                </a:lnTo>
                <a:lnTo>
                  <a:pt x="383977" y="223242"/>
                </a:lnTo>
                <a:lnTo>
                  <a:pt x="410766" y="160734"/>
                </a:lnTo>
                <a:lnTo>
                  <a:pt x="410766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526977" y="5911452"/>
            <a:ext cx="160735" cy="419697"/>
          </a:xfrm>
          <a:custGeom>
            <a:avLst/>
            <a:gdLst/>
            <a:ahLst/>
            <a:cxnLst/>
            <a:rect l="0" t="0" r="0" b="0"/>
            <a:pathLst>
              <a:path w="160735" h="419697">
                <a:moveTo>
                  <a:pt x="125015" y="0"/>
                </a:moveTo>
                <a:lnTo>
                  <a:pt x="116086" y="17860"/>
                </a:lnTo>
                <a:lnTo>
                  <a:pt x="98226" y="44649"/>
                </a:lnTo>
                <a:lnTo>
                  <a:pt x="71437" y="89297"/>
                </a:lnTo>
                <a:lnTo>
                  <a:pt x="44648" y="151805"/>
                </a:lnTo>
                <a:lnTo>
                  <a:pt x="17859" y="223243"/>
                </a:lnTo>
                <a:lnTo>
                  <a:pt x="8929" y="285750"/>
                </a:lnTo>
                <a:lnTo>
                  <a:pt x="0" y="339328"/>
                </a:lnTo>
                <a:lnTo>
                  <a:pt x="8929" y="383977"/>
                </a:lnTo>
                <a:lnTo>
                  <a:pt x="26789" y="410766"/>
                </a:lnTo>
                <a:lnTo>
                  <a:pt x="53578" y="419696"/>
                </a:lnTo>
                <a:lnTo>
                  <a:pt x="80367" y="410766"/>
                </a:lnTo>
                <a:lnTo>
                  <a:pt x="116086" y="392907"/>
                </a:lnTo>
                <a:lnTo>
                  <a:pt x="160734" y="357188"/>
                </a:lnTo>
                <a:lnTo>
                  <a:pt x="160734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1705570" y="6027538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62508" y="0"/>
                </a:moveTo>
                <a:lnTo>
                  <a:pt x="44649" y="17860"/>
                </a:lnTo>
                <a:lnTo>
                  <a:pt x="35719" y="53578"/>
                </a:lnTo>
                <a:lnTo>
                  <a:pt x="8930" y="107157"/>
                </a:lnTo>
                <a:lnTo>
                  <a:pt x="0" y="169664"/>
                </a:lnTo>
                <a:lnTo>
                  <a:pt x="0" y="223242"/>
                </a:lnTo>
                <a:lnTo>
                  <a:pt x="17860" y="267891"/>
                </a:lnTo>
                <a:lnTo>
                  <a:pt x="35719" y="303610"/>
                </a:lnTo>
                <a:lnTo>
                  <a:pt x="62508" y="321469"/>
                </a:lnTo>
                <a:lnTo>
                  <a:pt x="98227" y="321469"/>
                </a:lnTo>
                <a:lnTo>
                  <a:pt x="133946" y="303610"/>
                </a:lnTo>
                <a:lnTo>
                  <a:pt x="169664" y="267891"/>
                </a:lnTo>
                <a:lnTo>
                  <a:pt x="169664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857375" y="6045398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8" y="71437"/>
                </a:lnTo>
                <a:lnTo>
                  <a:pt x="80367" y="53578"/>
                </a:lnTo>
                <a:lnTo>
                  <a:pt x="107156" y="35718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1919883" y="5902523"/>
            <a:ext cx="375048" cy="562571"/>
          </a:xfrm>
          <a:custGeom>
            <a:avLst/>
            <a:gdLst/>
            <a:ahLst/>
            <a:cxnLst/>
            <a:rect l="0" t="0" r="0" b="0"/>
            <a:pathLst>
              <a:path w="375048" h="562571">
                <a:moveTo>
                  <a:pt x="44648" y="0"/>
                </a:moveTo>
                <a:lnTo>
                  <a:pt x="35719" y="17859"/>
                </a:lnTo>
                <a:lnTo>
                  <a:pt x="17859" y="53578"/>
                </a:lnTo>
                <a:lnTo>
                  <a:pt x="8930" y="107156"/>
                </a:lnTo>
                <a:lnTo>
                  <a:pt x="0" y="169664"/>
                </a:lnTo>
                <a:lnTo>
                  <a:pt x="0" y="223242"/>
                </a:lnTo>
                <a:lnTo>
                  <a:pt x="8930" y="267890"/>
                </a:lnTo>
                <a:lnTo>
                  <a:pt x="17859" y="303609"/>
                </a:lnTo>
                <a:lnTo>
                  <a:pt x="35719" y="321468"/>
                </a:lnTo>
                <a:lnTo>
                  <a:pt x="53578" y="321468"/>
                </a:lnTo>
                <a:lnTo>
                  <a:pt x="80367" y="312539"/>
                </a:lnTo>
                <a:lnTo>
                  <a:pt x="107156" y="276820"/>
                </a:lnTo>
                <a:lnTo>
                  <a:pt x="133945" y="232172"/>
                </a:lnTo>
                <a:lnTo>
                  <a:pt x="160734" y="178593"/>
                </a:lnTo>
                <a:lnTo>
                  <a:pt x="178594" y="125015"/>
                </a:lnTo>
                <a:lnTo>
                  <a:pt x="187523" y="89297"/>
                </a:lnTo>
                <a:lnTo>
                  <a:pt x="196453" y="71437"/>
                </a:lnTo>
                <a:lnTo>
                  <a:pt x="205383" y="71437"/>
                </a:lnTo>
                <a:lnTo>
                  <a:pt x="205383" y="98226"/>
                </a:lnTo>
                <a:lnTo>
                  <a:pt x="205383" y="160734"/>
                </a:lnTo>
                <a:lnTo>
                  <a:pt x="196453" y="241101"/>
                </a:lnTo>
                <a:lnTo>
                  <a:pt x="196453" y="330398"/>
                </a:lnTo>
                <a:lnTo>
                  <a:pt x="196453" y="410765"/>
                </a:lnTo>
                <a:lnTo>
                  <a:pt x="196453" y="473273"/>
                </a:lnTo>
                <a:lnTo>
                  <a:pt x="196453" y="508992"/>
                </a:lnTo>
                <a:lnTo>
                  <a:pt x="196453" y="544711"/>
                </a:lnTo>
                <a:lnTo>
                  <a:pt x="196453" y="562570"/>
                </a:lnTo>
                <a:lnTo>
                  <a:pt x="187523" y="553640"/>
                </a:lnTo>
                <a:lnTo>
                  <a:pt x="187523" y="526851"/>
                </a:lnTo>
                <a:lnTo>
                  <a:pt x="187523" y="473273"/>
                </a:lnTo>
                <a:lnTo>
                  <a:pt x="187523" y="392906"/>
                </a:lnTo>
                <a:lnTo>
                  <a:pt x="205383" y="303609"/>
                </a:lnTo>
                <a:lnTo>
                  <a:pt x="223242" y="214312"/>
                </a:lnTo>
                <a:lnTo>
                  <a:pt x="241101" y="151804"/>
                </a:lnTo>
                <a:lnTo>
                  <a:pt x="258961" y="98226"/>
                </a:lnTo>
                <a:lnTo>
                  <a:pt x="276820" y="71437"/>
                </a:lnTo>
                <a:lnTo>
                  <a:pt x="294680" y="44648"/>
                </a:lnTo>
                <a:lnTo>
                  <a:pt x="312539" y="44648"/>
                </a:lnTo>
                <a:lnTo>
                  <a:pt x="330398" y="44648"/>
                </a:lnTo>
                <a:lnTo>
                  <a:pt x="348258" y="44648"/>
                </a:lnTo>
                <a:lnTo>
                  <a:pt x="366117" y="62507"/>
                </a:lnTo>
                <a:lnTo>
                  <a:pt x="375047" y="80367"/>
                </a:lnTo>
                <a:lnTo>
                  <a:pt x="375047" y="107156"/>
                </a:lnTo>
                <a:lnTo>
                  <a:pt x="366117" y="142875"/>
                </a:lnTo>
                <a:lnTo>
                  <a:pt x="339328" y="178593"/>
                </a:lnTo>
                <a:lnTo>
                  <a:pt x="294680" y="214312"/>
                </a:lnTo>
                <a:lnTo>
                  <a:pt x="267890" y="232172"/>
                </a:lnTo>
                <a:lnTo>
                  <a:pt x="232172" y="232172"/>
                </a:lnTo>
                <a:lnTo>
                  <a:pt x="232172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2393156" y="5607843"/>
            <a:ext cx="241103" cy="491134"/>
          </a:xfrm>
          <a:custGeom>
            <a:avLst/>
            <a:gdLst/>
            <a:ahLst/>
            <a:cxnLst/>
            <a:rect l="0" t="0" r="0" b="0"/>
            <a:pathLst>
              <a:path w="241103" h="491134">
                <a:moveTo>
                  <a:pt x="44649" y="0"/>
                </a:moveTo>
                <a:lnTo>
                  <a:pt x="26789" y="17859"/>
                </a:lnTo>
                <a:lnTo>
                  <a:pt x="17860" y="44648"/>
                </a:lnTo>
                <a:lnTo>
                  <a:pt x="0" y="98227"/>
                </a:lnTo>
                <a:lnTo>
                  <a:pt x="0" y="160734"/>
                </a:lnTo>
                <a:lnTo>
                  <a:pt x="8930" y="241102"/>
                </a:lnTo>
                <a:lnTo>
                  <a:pt x="26789" y="312539"/>
                </a:lnTo>
                <a:lnTo>
                  <a:pt x="53578" y="383977"/>
                </a:lnTo>
                <a:lnTo>
                  <a:pt x="80367" y="437555"/>
                </a:lnTo>
                <a:lnTo>
                  <a:pt x="116086" y="473273"/>
                </a:lnTo>
                <a:lnTo>
                  <a:pt x="142875" y="491133"/>
                </a:lnTo>
                <a:lnTo>
                  <a:pt x="160735" y="491133"/>
                </a:lnTo>
                <a:lnTo>
                  <a:pt x="196453" y="464344"/>
                </a:lnTo>
                <a:lnTo>
                  <a:pt x="214313" y="428625"/>
                </a:lnTo>
                <a:lnTo>
                  <a:pt x="232172" y="366117"/>
                </a:lnTo>
                <a:lnTo>
                  <a:pt x="241102" y="312539"/>
                </a:lnTo>
                <a:lnTo>
                  <a:pt x="241102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277070" y="5768577"/>
            <a:ext cx="250033" cy="80369"/>
          </a:xfrm>
          <a:custGeom>
            <a:avLst/>
            <a:gdLst/>
            <a:ahLst/>
            <a:cxnLst/>
            <a:rect l="0" t="0" r="0" b="0"/>
            <a:pathLst>
              <a:path w="250033" h="80369">
                <a:moveTo>
                  <a:pt x="0" y="80368"/>
                </a:moveTo>
                <a:lnTo>
                  <a:pt x="0" y="71438"/>
                </a:lnTo>
                <a:lnTo>
                  <a:pt x="17860" y="71438"/>
                </a:lnTo>
                <a:lnTo>
                  <a:pt x="35719" y="62508"/>
                </a:lnTo>
                <a:lnTo>
                  <a:pt x="71438" y="44649"/>
                </a:lnTo>
                <a:lnTo>
                  <a:pt x="133946" y="35719"/>
                </a:lnTo>
                <a:lnTo>
                  <a:pt x="187524" y="1786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580680" y="5723929"/>
            <a:ext cx="508993" cy="348259"/>
          </a:xfrm>
          <a:custGeom>
            <a:avLst/>
            <a:gdLst/>
            <a:ahLst/>
            <a:cxnLst/>
            <a:rect l="0" t="0" r="0" b="0"/>
            <a:pathLst>
              <a:path w="508993" h="348259">
                <a:moveTo>
                  <a:pt x="125015" y="26789"/>
                </a:moveTo>
                <a:lnTo>
                  <a:pt x="116086" y="35719"/>
                </a:lnTo>
                <a:lnTo>
                  <a:pt x="98226" y="62508"/>
                </a:lnTo>
                <a:lnTo>
                  <a:pt x="71437" y="98226"/>
                </a:lnTo>
                <a:lnTo>
                  <a:pt x="44648" y="151805"/>
                </a:lnTo>
                <a:lnTo>
                  <a:pt x="17859" y="214312"/>
                </a:lnTo>
                <a:lnTo>
                  <a:pt x="8929" y="258961"/>
                </a:lnTo>
                <a:lnTo>
                  <a:pt x="0" y="303609"/>
                </a:lnTo>
                <a:lnTo>
                  <a:pt x="8929" y="330398"/>
                </a:lnTo>
                <a:lnTo>
                  <a:pt x="8929" y="348258"/>
                </a:lnTo>
                <a:lnTo>
                  <a:pt x="17859" y="348258"/>
                </a:lnTo>
                <a:lnTo>
                  <a:pt x="35718" y="330398"/>
                </a:lnTo>
                <a:lnTo>
                  <a:pt x="53578" y="303609"/>
                </a:lnTo>
                <a:lnTo>
                  <a:pt x="71437" y="250031"/>
                </a:lnTo>
                <a:lnTo>
                  <a:pt x="89297" y="187523"/>
                </a:lnTo>
                <a:lnTo>
                  <a:pt x="98226" y="12501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53578"/>
                </a:lnTo>
                <a:lnTo>
                  <a:pt x="107156" y="71437"/>
                </a:lnTo>
                <a:lnTo>
                  <a:pt x="89297" y="116086"/>
                </a:lnTo>
                <a:lnTo>
                  <a:pt x="80367" y="169664"/>
                </a:lnTo>
                <a:lnTo>
                  <a:pt x="80367" y="205383"/>
                </a:lnTo>
                <a:lnTo>
                  <a:pt x="80367" y="241101"/>
                </a:lnTo>
                <a:lnTo>
                  <a:pt x="89297" y="267891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16086" y="285750"/>
                </a:lnTo>
                <a:lnTo>
                  <a:pt x="133945" y="267891"/>
                </a:lnTo>
                <a:lnTo>
                  <a:pt x="160734" y="223242"/>
                </a:lnTo>
                <a:lnTo>
                  <a:pt x="187523" y="187523"/>
                </a:lnTo>
                <a:lnTo>
                  <a:pt x="214312" y="133945"/>
                </a:lnTo>
                <a:lnTo>
                  <a:pt x="232172" y="89297"/>
                </a:lnTo>
                <a:lnTo>
                  <a:pt x="250031" y="53578"/>
                </a:lnTo>
                <a:lnTo>
                  <a:pt x="267890" y="26789"/>
                </a:lnTo>
                <a:lnTo>
                  <a:pt x="267890" y="35719"/>
                </a:lnTo>
                <a:lnTo>
                  <a:pt x="276820" y="53578"/>
                </a:lnTo>
                <a:lnTo>
                  <a:pt x="276820" y="89297"/>
                </a:lnTo>
                <a:lnTo>
                  <a:pt x="276820" y="125016"/>
                </a:lnTo>
                <a:lnTo>
                  <a:pt x="285750" y="160734"/>
                </a:lnTo>
                <a:lnTo>
                  <a:pt x="294679" y="196453"/>
                </a:lnTo>
                <a:lnTo>
                  <a:pt x="294679" y="214312"/>
                </a:lnTo>
                <a:lnTo>
                  <a:pt x="294679" y="232172"/>
                </a:lnTo>
                <a:lnTo>
                  <a:pt x="303609" y="250031"/>
                </a:lnTo>
                <a:lnTo>
                  <a:pt x="312539" y="250031"/>
                </a:lnTo>
                <a:lnTo>
                  <a:pt x="321468" y="241101"/>
                </a:lnTo>
                <a:lnTo>
                  <a:pt x="339328" y="214312"/>
                </a:lnTo>
                <a:lnTo>
                  <a:pt x="348258" y="178594"/>
                </a:lnTo>
                <a:lnTo>
                  <a:pt x="375047" y="125016"/>
                </a:lnTo>
                <a:lnTo>
                  <a:pt x="392906" y="71437"/>
                </a:lnTo>
                <a:lnTo>
                  <a:pt x="401836" y="35719"/>
                </a:lnTo>
                <a:lnTo>
                  <a:pt x="419695" y="8930"/>
                </a:lnTo>
                <a:lnTo>
                  <a:pt x="419695" y="0"/>
                </a:lnTo>
                <a:lnTo>
                  <a:pt x="428625" y="8930"/>
                </a:lnTo>
                <a:lnTo>
                  <a:pt x="428625" y="26789"/>
                </a:lnTo>
                <a:lnTo>
                  <a:pt x="428625" y="62508"/>
                </a:lnTo>
                <a:lnTo>
                  <a:pt x="437554" y="107156"/>
                </a:lnTo>
                <a:lnTo>
                  <a:pt x="437554" y="142875"/>
                </a:lnTo>
                <a:lnTo>
                  <a:pt x="437554" y="169664"/>
                </a:lnTo>
                <a:lnTo>
                  <a:pt x="446484" y="196453"/>
                </a:lnTo>
                <a:lnTo>
                  <a:pt x="455414" y="196453"/>
                </a:lnTo>
                <a:lnTo>
                  <a:pt x="473273" y="196453"/>
                </a:lnTo>
                <a:lnTo>
                  <a:pt x="491133" y="169664"/>
                </a:lnTo>
                <a:lnTo>
                  <a:pt x="508992" y="125016"/>
                </a:lnTo>
                <a:lnTo>
                  <a:pt x="508992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170039" y="5527477"/>
            <a:ext cx="160735" cy="428625"/>
          </a:xfrm>
          <a:custGeom>
            <a:avLst/>
            <a:gdLst/>
            <a:ahLst/>
            <a:cxnLst/>
            <a:rect l="0" t="0" r="0" b="0"/>
            <a:pathLst>
              <a:path w="160735" h="428625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98227" y="44648"/>
                </a:lnTo>
                <a:lnTo>
                  <a:pt x="62508" y="107155"/>
                </a:lnTo>
                <a:lnTo>
                  <a:pt x="26789" y="187522"/>
                </a:lnTo>
                <a:lnTo>
                  <a:pt x="8930" y="258960"/>
                </a:lnTo>
                <a:lnTo>
                  <a:pt x="0" y="330397"/>
                </a:lnTo>
                <a:lnTo>
                  <a:pt x="0" y="375046"/>
                </a:lnTo>
                <a:lnTo>
                  <a:pt x="17859" y="410764"/>
                </a:lnTo>
                <a:lnTo>
                  <a:pt x="26789" y="428624"/>
                </a:lnTo>
                <a:lnTo>
                  <a:pt x="53578" y="428624"/>
                </a:lnTo>
                <a:lnTo>
                  <a:pt x="80367" y="401835"/>
                </a:lnTo>
                <a:lnTo>
                  <a:pt x="116086" y="366116"/>
                </a:lnTo>
                <a:lnTo>
                  <a:pt x="160734" y="303608"/>
                </a:lnTo>
                <a:lnTo>
                  <a:pt x="160734" y="3036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330773" y="5581054"/>
            <a:ext cx="160736" cy="294681"/>
          </a:xfrm>
          <a:custGeom>
            <a:avLst/>
            <a:gdLst/>
            <a:ahLst/>
            <a:cxnLst/>
            <a:rect l="0" t="0" r="0" b="0"/>
            <a:pathLst>
              <a:path w="160736" h="294681">
                <a:moveTo>
                  <a:pt x="17860" y="151805"/>
                </a:move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35719" y="142875"/>
                </a:lnTo>
                <a:lnTo>
                  <a:pt x="62508" y="125016"/>
                </a:lnTo>
                <a:lnTo>
                  <a:pt x="89297" y="116086"/>
                </a:lnTo>
                <a:lnTo>
                  <a:pt x="116086" y="98226"/>
                </a:lnTo>
                <a:lnTo>
                  <a:pt x="133946" y="71437"/>
                </a:lnTo>
                <a:lnTo>
                  <a:pt x="151805" y="53578"/>
                </a:lnTo>
                <a:lnTo>
                  <a:pt x="160735" y="26789"/>
                </a:lnTo>
                <a:lnTo>
                  <a:pt x="15180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80368" y="26789"/>
                </a:lnTo>
                <a:lnTo>
                  <a:pt x="44649" y="62508"/>
                </a:lnTo>
                <a:lnTo>
                  <a:pt x="26790" y="116086"/>
                </a:lnTo>
                <a:lnTo>
                  <a:pt x="0" y="169664"/>
                </a:lnTo>
                <a:lnTo>
                  <a:pt x="0" y="214312"/>
                </a:lnTo>
                <a:lnTo>
                  <a:pt x="8930" y="258961"/>
                </a:lnTo>
                <a:lnTo>
                  <a:pt x="35719" y="285750"/>
                </a:lnTo>
                <a:lnTo>
                  <a:pt x="71438" y="294680"/>
                </a:lnTo>
                <a:lnTo>
                  <a:pt x="107157" y="285750"/>
                </a:lnTo>
                <a:lnTo>
                  <a:pt x="133946" y="258961"/>
                </a:lnTo>
                <a:lnTo>
                  <a:pt x="133946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018109" y="6402585"/>
            <a:ext cx="223244" cy="267892"/>
          </a:xfrm>
          <a:custGeom>
            <a:avLst/>
            <a:gdLst/>
            <a:ahLst/>
            <a:cxnLst/>
            <a:rect l="0" t="0" r="0" b="0"/>
            <a:pathLst>
              <a:path w="223244" h="267892">
                <a:moveTo>
                  <a:pt x="223243" y="0"/>
                </a:moveTo>
                <a:lnTo>
                  <a:pt x="214313" y="0"/>
                </a:lnTo>
                <a:lnTo>
                  <a:pt x="205383" y="0"/>
                </a:lnTo>
                <a:lnTo>
                  <a:pt x="196454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33946" y="17860"/>
                </a:lnTo>
                <a:lnTo>
                  <a:pt x="107157" y="17860"/>
                </a:lnTo>
                <a:lnTo>
                  <a:pt x="80368" y="26789"/>
                </a:lnTo>
                <a:lnTo>
                  <a:pt x="53579" y="26789"/>
                </a:lnTo>
                <a:lnTo>
                  <a:pt x="35719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214313"/>
                </a:lnTo>
                <a:lnTo>
                  <a:pt x="35719" y="241102"/>
                </a:lnTo>
                <a:lnTo>
                  <a:pt x="71438" y="267891"/>
                </a:lnTo>
                <a:lnTo>
                  <a:pt x="116086" y="258961"/>
                </a:lnTo>
                <a:lnTo>
                  <a:pt x="116086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312789" y="6349007"/>
            <a:ext cx="187525" cy="267892"/>
          </a:xfrm>
          <a:custGeom>
            <a:avLst/>
            <a:gdLst/>
            <a:ahLst/>
            <a:cxnLst/>
            <a:rect l="0" t="0" r="0" b="0"/>
            <a:pathLst>
              <a:path w="187525" h="267892">
                <a:moveTo>
                  <a:pt x="62508" y="125016"/>
                </a:moveTo>
                <a:lnTo>
                  <a:pt x="53578" y="125016"/>
                </a:lnTo>
                <a:lnTo>
                  <a:pt x="44649" y="142875"/>
                </a:lnTo>
                <a:lnTo>
                  <a:pt x="44649" y="160734"/>
                </a:lnTo>
                <a:lnTo>
                  <a:pt x="44649" y="187523"/>
                </a:lnTo>
                <a:lnTo>
                  <a:pt x="53578" y="214313"/>
                </a:lnTo>
                <a:lnTo>
                  <a:pt x="71438" y="232172"/>
                </a:lnTo>
                <a:lnTo>
                  <a:pt x="80367" y="250031"/>
                </a:lnTo>
                <a:lnTo>
                  <a:pt x="89297" y="267891"/>
                </a:lnTo>
                <a:lnTo>
                  <a:pt x="98227" y="267891"/>
                </a:lnTo>
                <a:lnTo>
                  <a:pt x="98227" y="250031"/>
                </a:lnTo>
                <a:lnTo>
                  <a:pt x="89297" y="232172"/>
                </a:lnTo>
                <a:lnTo>
                  <a:pt x="71438" y="196453"/>
                </a:lnTo>
                <a:lnTo>
                  <a:pt x="53578" y="169664"/>
                </a:lnTo>
                <a:lnTo>
                  <a:pt x="35719" y="142875"/>
                </a:lnTo>
                <a:lnTo>
                  <a:pt x="17859" y="125016"/>
                </a:lnTo>
                <a:lnTo>
                  <a:pt x="0" y="107156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80367"/>
                </a:lnTo>
                <a:lnTo>
                  <a:pt x="62508" y="62508"/>
                </a:lnTo>
                <a:lnTo>
                  <a:pt x="98227" y="53578"/>
                </a:lnTo>
                <a:lnTo>
                  <a:pt x="142875" y="2678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580680" y="6393655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90"/>
                </a:lnTo>
                <a:lnTo>
                  <a:pt x="892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8" y="71438"/>
                </a:lnTo>
                <a:lnTo>
                  <a:pt x="44648" y="89297"/>
                </a:lnTo>
                <a:lnTo>
                  <a:pt x="62508" y="107157"/>
                </a:lnTo>
                <a:lnTo>
                  <a:pt x="71437" y="125016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6" y="142875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2598539" y="6081116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893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2812852" y="6188273"/>
            <a:ext cx="205383" cy="321469"/>
          </a:xfrm>
          <a:custGeom>
            <a:avLst/>
            <a:gdLst/>
            <a:ahLst/>
            <a:cxnLst/>
            <a:rect l="0" t="0" r="0" b="0"/>
            <a:pathLst>
              <a:path w="205383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98226"/>
                </a:lnTo>
                <a:lnTo>
                  <a:pt x="26789" y="142875"/>
                </a:lnTo>
                <a:lnTo>
                  <a:pt x="44648" y="187523"/>
                </a:lnTo>
                <a:lnTo>
                  <a:pt x="44648" y="232172"/>
                </a:lnTo>
                <a:lnTo>
                  <a:pt x="62507" y="267890"/>
                </a:lnTo>
                <a:lnTo>
                  <a:pt x="71437" y="294679"/>
                </a:lnTo>
                <a:lnTo>
                  <a:pt x="80367" y="312539"/>
                </a:lnTo>
                <a:lnTo>
                  <a:pt x="89296" y="321468"/>
                </a:lnTo>
                <a:lnTo>
                  <a:pt x="107156" y="321468"/>
                </a:lnTo>
                <a:lnTo>
                  <a:pt x="133945" y="312539"/>
                </a:lnTo>
                <a:lnTo>
                  <a:pt x="160734" y="294679"/>
                </a:lnTo>
                <a:lnTo>
                  <a:pt x="187523" y="267890"/>
                </a:lnTo>
                <a:lnTo>
                  <a:pt x="205382" y="241101"/>
                </a:lnTo>
                <a:lnTo>
                  <a:pt x="205382" y="196453"/>
                </a:lnTo>
                <a:lnTo>
                  <a:pt x="205382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2705695" y="6349007"/>
            <a:ext cx="169665" cy="89298"/>
          </a:xfrm>
          <a:custGeom>
            <a:avLst/>
            <a:gdLst/>
            <a:ahLst/>
            <a:cxnLst/>
            <a:rect l="0" t="0" r="0" b="0"/>
            <a:pathLst>
              <a:path w="169665" h="89298">
                <a:moveTo>
                  <a:pt x="0" y="89297"/>
                </a:move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53578" y="71438"/>
                </a:lnTo>
                <a:lnTo>
                  <a:pt x="89297" y="53578"/>
                </a:lnTo>
                <a:lnTo>
                  <a:pt x="133946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2964656" y="6268640"/>
            <a:ext cx="312540" cy="241102"/>
          </a:xfrm>
          <a:custGeom>
            <a:avLst/>
            <a:gdLst/>
            <a:ahLst/>
            <a:cxnLst/>
            <a:rect l="0" t="0" r="0" b="0"/>
            <a:pathLst>
              <a:path w="312540" h="241102">
                <a:moveTo>
                  <a:pt x="44649" y="142875"/>
                </a:moveTo>
                <a:lnTo>
                  <a:pt x="4464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33945"/>
                </a:lnTo>
                <a:lnTo>
                  <a:pt x="98227" y="116086"/>
                </a:lnTo>
                <a:lnTo>
                  <a:pt x="107157" y="10715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07157" y="44648"/>
                </a:lnTo>
                <a:lnTo>
                  <a:pt x="8929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98226"/>
                </a:lnTo>
                <a:lnTo>
                  <a:pt x="8930" y="133945"/>
                </a:lnTo>
                <a:lnTo>
                  <a:pt x="0" y="178594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89" y="241101"/>
                </a:lnTo>
                <a:lnTo>
                  <a:pt x="44649" y="232172"/>
                </a:lnTo>
                <a:lnTo>
                  <a:pt x="62508" y="223242"/>
                </a:lnTo>
                <a:lnTo>
                  <a:pt x="89297" y="205383"/>
                </a:lnTo>
                <a:lnTo>
                  <a:pt x="107157" y="169664"/>
                </a:lnTo>
                <a:lnTo>
                  <a:pt x="133946" y="125015"/>
                </a:lnTo>
                <a:lnTo>
                  <a:pt x="151805" y="8929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87524" y="17859"/>
                </a:lnTo>
                <a:lnTo>
                  <a:pt x="196453" y="17859"/>
                </a:lnTo>
                <a:lnTo>
                  <a:pt x="196453" y="35719"/>
                </a:lnTo>
                <a:lnTo>
                  <a:pt x="205383" y="62508"/>
                </a:lnTo>
                <a:lnTo>
                  <a:pt x="205383" y="98226"/>
                </a:lnTo>
                <a:lnTo>
                  <a:pt x="205383" y="133945"/>
                </a:lnTo>
                <a:lnTo>
                  <a:pt x="214313" y="169664"/>
                </a:lnTo>
                <a:lnTo>
                  <a:pt x="223242" y="187523"/>
                </a:lnTo>
                <a:lnTo>
                  <a:pt x="232172" y="205383"/>
                </a:lnTo>
                <a:lnTo>
                  <a:pt x="241102" y="223242"/>
                </a:lnTo>
                <a:lnTo>
                  <a:pt x="241102" y="223242"/>
                </a:lnTo>
                <a:lnTo>
                  <a:pt x="250032" y="214312"/>
                </a:lnTo>
                <a:lnTo>
                  <a:pt x="250032" y="187523"/>
                </a:lnTo>
                <a:lnTo>
                  <a:pt x="258961" y="160734"/>
                </a:lnTo>
                <a:lnTo>
                  <a:pt x="258961" y="125015"/>
                </a:lnTo>
                <a:lnTo>
                  <a:pt x="267891" y="89297"/>
                </a:lnTo>
                <a:lnTo>
                  <a:pt x="267891" y="53578"/>
                </a:lnTo>
                <a:lnTo>
                  <a:pt x="276821" y="26789"/>
                </a:lnTo>
                <a:lnTo>
                  <a:pt x="285750" y="8930"/>
                </a:lnTo>
                <a:lnTo>
                  <a:pt x="285750" y="0"/>
                </a:lnTo>
                <a:lnTo>
                  <a:pt x="294680" y="0"/>
                </a:lnTo>
                <a:lnTo>
                  <a:pt x="303610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384352" y="6331148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3330773" y="6081116"/>
            <a:ext cx="53580" cy="44650"/>
          </a:xfrm>
          <a:custGeom>
            <a:avLst/>
            <a:gdLst/>
            <a:ahLst/>
            <a:cxnLst/>
            <a:rect l="0" t="0" r="0" b="0"/>
            <a:pathLst>
              <a:path w="53580" h="44650">
                <a:moveTo>
                  <a:pt x="17860" y="44649"/>
                </a:move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35719" y="1786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3554016" y="6223991"/>
            <a:ext cx="267891" cy="223244"/>
          </a:xfrm>
          <a:custGeom>
            <a:avLst/>
            <a:gdLst/>
            <a:ahLst/>
            <a:cxnLst/>
            <a:rect l="0" t="0" r="0" b="0"/>
            <a:pathLst>
              <a:path w="267891" h="223244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17860"/>
                </a:lnTo>
                <a:lnTo>
                  <a:pt x="53578" y="44649"/>
                </a:lnTo>
                <a:lnTo>
                  <a:pt x="35718" y="80368"/>
                </a:lnTo>
                <a:lnTo>
                  <a:pt x="26789" y="125016"/>
                </a:lnTo>
                <a:lnTo>
                  <a:pt x="17859" y="160735"/>
                </a:lnTo>
                <a:lnTo>
                  <a:pt x="8929" y="196454"/>
                </a:lnTo>
                <a:lnTo>
                  <a:pt x="0" y="214313"/>
                </a:lnTo>
                <a:lnTo>
                  <a:pt x="0" y="223243"/>
                </a:lnTo>
                <a:lnTo>
                  <a:pt x="8929" y="214313"/>
                </a:lnTo>
                <a:lnTo>
                  <a:pt x="17859" y="196454"/>
                </a:lnTo>
                <a:lnTo>
                  <a:pt x="26789" y="160735"/>
                </a:lnTo>
                <a:lnTo>
                  <a:pt x="35718" y="125016"/>
                </a:lnTo>
                <a:lnTo>
                  <a:pt x="53578" y="89297"/>
                </a:lnTo>
                <a:lnTo>
                  <a:pt x="62507" y="62508"/>
                </a:lnTo>
                <a:lnTo>
                  <a:pt x="71437" y="4464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53579"/>
                </a:lnTo>
                <a:lnTo>
                  <a:pt x="89297" y="80368"/>
                </a:lnTo>
                <a:lnTo>
                  <a:pt x="98226" y="116086"/>
                </a:lnTo>
                <a:lnTo>
                  <a:pt x="116086" y="151805"/>
                </a:lnTo>
                <a:lnTo>
                  <a:pt x="142875" y="178594"/>
                </a:lnTo>
                <a:lnTo>
                  <a:pt x="169664" y="196454"/>
                </a:lnTo>
                <a:lnTo>
                  <a:pt x="205382" y="196454"/>
                </a:lnTo>
                <a:lnTo>
                  <a:pt x="241101" y="178594"/>
                </a:lnTo>
                <a:lnTo>
                  <a:pt x="267890" y="142875"/>
                </a:lnTo>
                <a:lnTo>
                  <a:pt x="26789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2205633" y="6518671"/>
            <a:ext cx="1875235" cy="330400"/>
          </a:xfrm>
          <a:custGeom>
            <a:avLst/>
            <a:gdLst/>
            <a:ahLst/>
            <a:cxnLst/>
            <a:rect l="0" t="0" r="0" b="0"/>
            <a:pathLst>
              <a:path w="1875235" h="330400">
                <a:moveTo>
                  <a:pt x="0" y="312539"/>
                </a:moveTo>
                <a:lnTo>
                  <a:pt x="8930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35719" y="330399"/>
                </a:lnTo>
                <a:lnTo>
                  <a:pt x="62508" y="330399"/>
                </a:lnTo>
                <a:lnTo>
                  <a:pt x="89297" y="330399"/>
                </a:lnTo>
                <a:lnTo>
                  <a:pt x="133945" y="330399"/>
                </a:lnTo>
                <a:lnTo>
                  <a:pt x="187523" y="330399"/>
                </a:lnTo>
                <a:lnTo>
                  <a:pt x="250031" y="330399"/>
                </a:lnTo>
                <a:lnTo>
                  <a:pt x="330398" y="330399"/>
                </a:lnTo>
                <a:lnTo>
                  <a:pt x="419695" y="330399"/>
                </a:lnTo>
                <a:lnTo>
                  <a:pt x="517922" y="330399"/>
                </a:lnTo>
                <a:lnTo>
                  <a:pt x="759023" y="285750"/>
                </a:lnTo>
                <a:lnTo>
                  <a:pt x="1000125" y="241102"/>
                </a:lnTo>
                <a:lnTo>
                  <a:pt x="1223367" y="205383"/>
                </a:lnTo>
                <a:lnTo>
                  <a:pt x="1455539" y="151805"/>
                </a:lnTo>
                <a:lnTo>
                  <a:pt x="1634133" y="98227"/>
                </a:lnTo>
                <a:lnTo>
                  <a:pt x="1768078" y="53578"/>
                </a:lnTo>
                <a:lnTo>
                  <a:pt x="1875234" y="0"/>
                </a:lnTo>
                <a:lnTo>
                  <a:pt x="18752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30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r>
              <a:rPr lang="en-US" dirty="0"/>
              <a:t>D</a:t>
            </a:r>
            <a:r>
              <a:rPr lang="en-US" dirty="0" smtClean="0"/>
              <a:t>riven Design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 by example</a:t>
            </a:r>
          </a:p>
          <a:p>
            <a:r>
              <a:rPr lang="en-US" dirty="0" smtClean="0"/>
              <a:t>Acceptance-test-driven-design (ATDD)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152180" y="821531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169664" y="26789"/>
                </a:moveTo>
                <a:lnTo>
                  <a:pt x="16966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60734" y="8930"/>
                </a:lnTo>
                <a:lnTo>
                  <a:pt x="160734" y="8930"/>
                </a:lnTo>
                <a:lnTo>
                  <a:pt x="15180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98226" y="8930"/>
                </a:lnTo>
                <a:lnTo>
                  <a:pt x="80367" y="26789"/>
                </a:lnTo>
                <a:lnTo>
                  <a:pt x="62508" y="35719"/>
                </a:lnTo>
                <a:lnTo>
                  <a:pt x="44648" y="62508"/>
                </a:lnTo>
                <a:lnTo>
                  <a:pt x="26789" y="8929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78594"/>
                </a:lnTo>
                <a:lnTo>
                  <a:pt x="26789" y="196453"/>
                </a:lnTo>
                <a:lnTo>
                  <a:pt x="53578" y="205383"/>
                </a:lnTo>
                <a:lnTo>
                  <a:pt x="80367" y="205383"/>
                </a:lnTo>
                <a:lnTo>
                  <a:pt x="125015" y="196453"/>
                </a:lnTo>
                <a:lnTo>
                  <a:pt x="160734" y="187524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4352" y="848320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0" y="26789"/>
                </a:move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51805"/>
                </a:lnTo>
                <a:lnTo>
                  <a:pt x="44648" y="142875"/>
                </a:lnTo>
                <a:lnTo>
                  <a:pt x="53578" y="125016"/>
                </a:lnTo>
                <a:lnTo>
                  <a:pt x="71437" y="98227"/>
                </a:lnTo>
                <a:lnTo>
                  <a:pt x="80367" y="71438"/>
                </a:lnTo>
                <a:lnTo>
                  <a:pt x="89296" y="44649"/>
                </a:lnTo>
                <a:lnTo>
                  <a:pt x="98226" y="1786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17860"/>
                </a:lnTo>
                <a:lnTo>
                  <a:pt x="98226" y="44649"/>
                </a:lnTo>
                <a:lnTo>
                  <a:pt x="98226" y="71438"/>
                </a:lnTo>
                <a:lnTo>
                  <a:pt x="98226" y="98227"/>
                </a:lnTo>
                <a:lnTo>
                  <a:pt x="98226" y="133946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33945" y="169664"/>
                </a:lnTo>
                <a:lnTo>
                  <a:pt x="151804" y="160735"/>
                </a:lnTo>
                <a:lnTo>
                  <a:pt x="178593" y="151805"/>
                </a:lnTo>
                <a:lnTo>
                  <a:pt x="205382" y="125016"/>
                </a:lnTo>
                <a:lnTo>
                  <a:pt x="223242" y="98227"/>
                </a:lnTo>
                <a:lnTo>
                  <a:pt x="223242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98664" y="794742"/>
            <a:ext cx="196454" cy="160735"/>
          </a:xfrm>
          <a:custGeom>
            <a:avLst/>
            <a:gdLst/>
            <a:ahLst/>
            <a:cxnLst/>
            <a:rect l="0" t="0" r="0" b="0"/>
            <a:pathLst>
              <a:path w="196454" h="160735">
                <a:moveTo>
                  <a:pt x="125016" y="17859"/>
                </a:moveTo>
                <a:lnTo>
                  <a:pt x="125016" y="1785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53578" y="35719"/>
                </a:lnTo>
                <a:lnTo>
                  <a:pt x="26789" y="62508"/>
                </a:lnTo>
                <a:lnTo>
                  <a:pt x="17859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51805"/>
                </a:lnTo>
                <a:lnTo>
                  <a:pt x="53578" y="160734"/>
                </a:lnTo>
                <a:lnTo>
                  <a:pt x="80367" y="160734"/>
                </a:lnTo>
                <a:lnTo>
                  <a:pt x="125016" y="160734"/>
                </a:lnTo>
                <a:lnTo>
                  <a:pt x="160734" y="142875"/>
                </a:lnTo>
                <a:lnTo>
                  <a:pt x="196453" y="125016"/>
                </a:lnTo>
                <a:lnTo>
                  <a:pt x="196453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12977" y="848320"/>
            <a:ext cx="214313" cy="160736"/>
          </a:xfrm>
          <a:custGeom>
            <a:avLst/>
            <a:gdLst/>
            <a:ahLst/>
            <a:cxnLst/>
            <a:rect l="0" t="0" r="0" b="0"/>
            <a:pathLst>
              <a:path w="214313" h="160736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9296" y="89297"/>
                </a:lnTo>
                <a:lnTo>
                  <a:pt x="98226" y="71438"/>
                </a:lnTo>
                <a:lnTo>
                  <a:pt x="107156" y="44649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6" y="35719"/>
                </a:lnTo>
                <a:lnTo>
                  <a:pt x="80367" y="53578"/>
                </a:lnTo>
                <a:lnTo>
                  <a:pt x="80367" y="80367"/>
                </a:lnTo>
                <a:lnTo>
                  <a:pt x="80367" y="107156"/>
                </a:lnTo>
                <a:lnTo>
                  <a:pt x="89296" y="125016"/>
                </a:lnTo>
                <a:lnTo>
                  <a:pt x="98226" y="142875"/>
                </a:lnTo>
                <a:lnTo>
                  <a:pt x="116086" y="151805"/>
                </a:lnTo>
                <a:lnTo>
                  <a:pt x="133945" y="160735"/>
                </a:lnTo>
                <a:lnTo>
                  <a:pt x="151804" y="151805"/>
                </a:lnTo>
                <a:lnTo>
                  <a:pt x="178593" y="142875"/>
                </a:lnTo>
                <a:lnTo>
                  <a:pt x="196453" y="116086"/>
                </a:lnTo>
                <a:lnTo>
                  <a:pt x="214312" y="80367"/>
                </a:lnTo>
                <a:lnTo>
                  <a:pt x="214312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00500" y="866180"/>
            <a:ext cx="321470" cy="178594"/>
          </a:xfrm>
          <a:custGeom>
            <a:avLst/>
            <a:gdLst/>
            <a:ahLst/>
            <a:cxnLst/>
            <a:rect l="0" t="0" r="0" b="0"/>
            <a:pathLst>
              <a:path w="321470" h="17859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26789"/>
                </a:lnTo>
                <a:lnTo>
                  <a:pt x="26789" y="44648"/>
                </a:lnTo>
                <a:lnTo>
                  <a:pt x="35719" y="62507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25015"/>
                </a:lnTo>
                <a:lnTo>
                  <a:pt x="53578" y="107156"/>
                </a:lnTo>
                <a:lnTo>
                  <a:pt x="53578" y="89296"/>
                </a:lnTo>
                <a:lnTo>
                  <a:pt x="71438" y="71437"/>
                </a:lnTo>
                <a:lnTo>
                  <a:pt x="80367" y="44648"/>
                </a:lnTo>
                <a:lnTo>
                  <a:pt x="98227" y="35718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5" y="133945"/>
                </a:lnTo>
                <a:lnTo>
                  <a:pt x="142875" y="125015"/>
                </a:lnTo>
                <a:lnTo>
                  <a:pt x="151805" y="107156"/>
                </a:lnTo>
                <a:lnTo>
                  <a:pt x="169664" y="80367"/>
                </a:lnTo>
                <a:lnTo>
                  <a:pt x="187523" y="53578"/>
                </a:lnTo>
                <a:lnTo>
                  <a:pt x="205383" y="35718"/>
                </a:lnTo>
                <a:lnTo>
                  <a:pt x="214313" y="26789"/>
                </a:lnTo>
                <a:lnTo>
                  <a:pt x="223242" y="17859"/>
                </a:lnTo>
                <a:lnTo>
                  <a:pt x="232172" y="26789"/>
                </a:lnTo>
                <a:lnTo>
                  <a:pt x="232172" y="44648"/>
                </a:lnTo>
                <a:lnTo>
                  <a:pt x="232172" y="71437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32172" y="151804"/>
                </a:lnTo>
                <a:lnTo>
                  <a:pt x="232172" y="169664"/>
                </a:lnTo>
                <a:lnTo>
                  <a:pt x="232172" y="178593"/>
                </a:lnTo>
                <a:lnTo>
                  <a:pt x="250031" y="178593"/>
                </a:lnTo>
                <a:lnTo>
                  <a:pt x="258961" y="169664"/>
                </a:lnTo>
                <a:lnTo>
                  <a:pt x="276820" y="142875"/>
                </a:lnTo>
                <a:lnTo>
                  <a:pt x="294680" y="107156"/>
                </a:lnTo>
                <a:lnTo>
                  <a:pt x="321469" y="62507"/>
                </a:lnTo>
                <a:lnTo>
                  <a:pt x="321469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21969" y="785812"/>
            <a:ext cx="214313" cy="303611"/>
          </a:xfrm>
          <a:custGeom>
            <a:avLst/>
            <a:gdLst/>
            <a:ahLst/>
            <a:cxnLst/>
            <a:rect l="0" t="0" r="0" b="0"/>
            <a:pathLst>
              <a:path w="214313" h="303611">
                <a:moveTo>
                  <a:pt x="44648" y="1786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9" y="71438"/>
                </a:lnTo>
                <a:lnTo>
                  <a:pt x="26789" y="107157"/>
                </a:lnTo>
                <a:lnTo>
                  <a:pt x="17859" y="14287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8929" y="258961"/>
                </a:lnTo>
                <a:lnTo>
                  <a:pt x="26789" y="241102"/>
                </a:lnTo>
                <a:lnTo>
                  <a:pt x="44648" y="223243"/>
                </a:lnTo>
                <a:lnTo>
                  <a:pt x="71437" y="196454"/>
                </a:lnTo>
                <a:lnTo>
                  <a:pt x="107156" y="160735"/>
                </a:lnTo>
                <a:lnTo>
                  <a:pt x="133945" y="142875"/>
                </a:lnTo>
                <a:lnTo>
                  <a:pt x="169664" y="125016"/>
                </a:lnTo>
                <a:lnTo>
                  <a:pt x="187523" y="125016"/>
                </a:lnTo>
                <a:lnTo>
                  <a:pt x="205383" y="133946"/>
                </a:lnTo>
                <a:lnTo>
                  <a:pt x="214312" y="151805"/>
                </a:lnTo>
                <a:lnTo>
                  <a:pt x="214312" y="178594"/>
                </a:lnTo>
                <a:lnTo>
                  <a:pt x="205383" y="205383"/>
                </a:lnTo>
                <a:lnTo>
                  <a:pt x="187523" y="232172"/>
                </a:lnTo>
                <a:lnTo>
                  <a:pt x="151804" y="258961"/>
                </a:lnTo>
                <a:lnTo>
                  <a:pt x="116086" y="276821"/>
                </a:lnTo>
                <a:lnTo>
                  <a:pt x="80367" y="294680"/>
                </a:lnTo>
                <a:lnTo>
                  <a:pt x="53578" y="303610"/>
                </a:lnTo>
                <a:lnTo>
                  <a:pt x="35719" y="294680"/>
                </a:lnTo>
                <a:lnTo>
                  <a:pt x="26789" y="285750"/>
                </a:lnTo>
                <a:lnTo>
                  <a:pt x="35719" y="258961"/>
                </a:lnTo>
                <a:lnTo>
                  <a:pt x="35719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45211" y="910828"/>
            <a:ext cx="589360" cy="187524"/>
          </a:xfrm>
          <a:custGeom>
            <a:avLst/>
            <a:gdLst/>
            <a:ahLst/>
            <a:cxnLst/>
            <a:rect l="0" t="0" r="0" b="0"/>
            <a:pathLst>
              <a:path w="589360" h="187524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71437" y="107156"/>
                </a:lnTo>
                <a:lnTo>
                  <a:pt x="89297" y="107156"/>
                </a:lnTo>
                <a:lnTo>
                  <a:pt x="116086" y="98227"/>
                </a:lnTo>
                <a:lnTo>
                  <a:pt x="125016" y="89297"/>
                </a:lnTo>
                <a:lnTo>
                  <a:pt x="133945" y="71438"/>
                </a:lnTo>
                <a:lnTo>
                  <a:pt x="142875" y="5357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62508" y="35719"/>
                </a:lnTo>
                <a:lnTo>
                  <a:pt x="44648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9" y="160734"/>
                </a:lnTo>
                <a:lnTo>
                  <a:pt x="53578" y="169664"/>
                </a:lnTo>
                <a:lnTo>
                  <a:pt x="80367" y="178594"/>
                </a:lnTo>
                <a:lnTo>
                  <a:pt x="116086" y="178594"/>
                </a:lnTo>
                <a:lnTo>
                  <a:pt x="133945" y="178594"/>
                </a:lnTo>
                <a:lnTo>
                  <a:pt x="169664" y="160734"/>
                </a:lnTo>
                <a:lnTo>
                  <a:pt x="187523" y="142875"/>
                </a:lnTo>
                <a:lnTo>
                  <a:pt x="205383" y="107156"/>
                </a:lnTo>
                <a:lnTo>
                  <a:pt x="223242" y="80367"/>
                </a:lnTo>
                <a:lnTo>
                  <a:pt x="241102" y="44648"/>
                </a:lnTo>
                <a:lnTo>
                  <a:pt x="250031" y="26789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8930"/>
                </a:lnTo>
                <a:lnTo>
                  <a:pt x="241102" y="17859"/>
                </a:lnTo>
                <a:lnTo>
                  <a:pt x="241102" y="26789"/>
                </a:lnTo>
                <a:lnTo>
                  <a:pt x="232172" y="44648"/>
                </a:lnTo>
                <a:lnTo>
                  <a:pt x="232172" y="62508"/>
                </a:lnTo>
                <a:lnTo>
                  <a:pt x="232172" y="80367"/>
                </a:lnTo>
                <a:lnTo>
                  <a:pt x="241102" y="107156"/>
                </a:lnTo>
                <a:lnTo>
                  <a:pt x="250031" y="125016"/>
                </a:lnTo>
                <a:lnTo>
                  <a:pt x="258961" y="142875"/>
                </a:lnTo>
                <a:lnTo>
                  <a:pt x="276820" y="160734"/>
                </a:lnTo>
                <a:lnTo>
                  <a:pt x="294680" y="169664"/>
                </a:lnTo>
                <a:lnTo>
                  <a:pt x="303609" y="187523"/>
                </a:lnTo>
                <a:lnTo>
                  <a:pt x="312539" y="187523"/>
                </a:lnTo>
                <a:lnTo>
                  <a:pt x="321469" y="178594"/>
                </a:lnTo>
                <a:lnTo>
                  <a:pt x="321469" y="169664"/>
                </a:lnTo>
                <a:lnTo>
                  <a:pt x="321469" y="142875"/>
                </a:lnTo>
                <a:lnTo>
                  <a:pt x="312539" y="116086"/>
                </a:lnTo>
                <a:lnTo>
                  <a:pt x="312539" y="89297"/>
                </a:lnTo>
                <a:lnTo>
                  <a:pt x="312539" y="62508"/>
                </a:lnTo>
                <a:lnTo>
                  <a:pt x="321469" y="44648"/>
                </a:lnTo>
                <a:lnTo>
                  <a:pt x="330398" y="35719"/>
                </a:lnTo>
                <a:lnTo>
                  <a:pt x="357187" y="35719"/>
                </a:lnTo>
                <a:lnTo>
                  <a:pt x="383977" y="35719"/>
                </a:lnTo>
                <a:lnTo>
                  <a:pt x="419695" y="44648"/>
                </a:lnTo>
                <a:lnTo>
                  <a:pt x="464344" y="53578"/>
                </a:lnTo>
                <a:lnTo>
                  <a:pt x="500062" y="53578"/>
                </a:lnTo>
                <a:lnTo>
                  <a:pt x="535781" y="62508"/>
                </a:lnTo>
                <a:lnTo>
                  <a:pt x="562570" y="71438"/>
                </a:lnTo>
                <a:lnTo>
                  <a:pt x="580430" y="71438"/>
                </a:lnTo>
                <a:lnTo>
                  <a:pt x="589359" y="71438"/>
                </a:lnTo>
                <a:lnTo>
                  <a:pt x="589359" y="62508"/>
                </a:lnTo>
                <a:lnTo>
                  <a:pt x="58935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295055" y="1116211"/>
            <a:ext cx="1732360" cy="71438"/>
          </a:xfrm>
          <a:custGeom>
            <a:avLst/>
            <a:gdLst/>
            <a:ahLst/>
            <a:cxnLst/>
            <a:rect l="0" t="0" r="0" b="0"/>
            <a:pathLst>
              <a:path w="1732360" h="71438">
                <a:moveTo>
                  <a:pt x="0" y="0"/>
                </a:moveTo>
                <a:lnTo>
                  <a:pt x="892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16086" y="17859"/>
                </a:lnTo>
                <a:lnTo>
                  <a:pt x="169664" y="26789"/>
                </a:lnTo>
                <a:lnTo>
                  <a:pt x="232172" y="26789"/>
                </a:lnTo>
                <a:lnTo>
                  <a:pt x="294679" y="35719"/>
                </a:lnTo>
                <a:lnTo>
                  <a:pt x="375047" y="35719"/>
                </a:lnTo>
                <a:lnTo>
                  <a:pt x="464343" y="35719"/>
                </a:lnTo>
                <a:lnTo>
                  <a:pt x="553640" y="35719"/>
                </a:lnTo>
                <a:lnTo>
                  <a:pt x="660797" y="35719"/>
                </a:lnTo>
                <a:lnTo>
                  <a:pt x="759023" y="35719"/>
                </a:lnTo>
                <a:lnTo>
                  <a:pt x="875109" y="26789"/>
                </a:lnTo>
                <a:lnTo>
                  <a:pt x="982265" y="26789"/>
                </a:lnTo>
                <a:lnTo>
                  <a:pt x="1089422" y="35719"/>
                </a:lnTo>
                <a:lnTo>
                  <a:pt x="1205508" y="35719"/>
                </a:lnTo>
                <a:lnTo>
                  <a:pt x="1303734" y="35719"/>
                </a:lnTo>
                <a:lnTo>
                  <a:pt x="1401961" y="44648"/>
                </a:lnTo>
                <a:lnTo>
                  <a:pt x="1482328" y="53578"/>
                </a:lnTo>
                <a:lnTo>
                  <a:pt x="1553765" y="62508"/>
                </a:lnTo>
                <a:lnTo>
                  <a:pt x="1616273" y="62508"/>
                </a:lnTo>
                <a:lnTo>
                  <a:pt x="1669851" y="71437"/>
                </a:lnTo>
                <a:lnTo>
                  <a:pt x="1705570" y="71437"/>
                </a:lnTo>
                <a:lnTo>
                  <a:pt x="1732359" y="71437"/>
                </a:lnTo>
                <a:lnTo>
                  <a:pt x="1732359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84602" y="866180"/>
            <a:ext cx="366118" cy="250032"/>
          </a:xfrm>
          <a:custGeom>
            <a:avLst/>
            <a:gdLst/>
            <a:ahLst/>
            <a:cxnLst/>
            <a:rect l="0" t="0" r="0" b="0"/>
            <a:pathLst>
              <a:path w="366118" h="250032">
                <a:moveTo>
                  <a:pt x="205382" y="26789"/>
                </a:moveTo>
                <a:lnTo>
                  <a:pt x="205382" y="26789"/>
                </a:lnTo>
                <a:lnTo>
                  <a:pt x="205382" y="26789"/>
                </a:lnTo>
                <a:lnTo>
                  <a:pt x="205382" y="26789"/>
                </a:lnTo>
                <a:lnTo>
                  <a:pt x="214312" y="35718"/>
                </a:lnTo>
                <a:lnTo>
                  <a:pt x="214312" y="44648"/>
                </a:lnTo>
                <a:lnTo>
                  <a:pt x="223242" y="53578"/>
                </a:lnTo>
                <a:lnTo>
                  <a:pt x="223242" y="71437"/>
                </a:lnTo>
                <a:lnTo>
                  <a:pt x="232171" y="98226"/>
                </a:lnTo>
                <a:lnTo>
                  <a:pt x="241101" y="125015"/>
                </a:lnTo>
                <a:lnTo>
                  <a:pt x="241101" y="151804"/>
                </a:lnTo>
                <a:lnTo>
                  <a:pt x="241101" y="178593"/>
                </a:lnTo>
                <a:lnTo>
                  <a:pt x="241101" y="205382"/>
                </a:lnTo>
                <a:lnTo>
                  <a:pt x="223242" y="223242"/>
                </a:lnTo>
                <a:lnTo>
                  <a:pt x="205382" y="241101"/>
                </a:lnTo>
                <a:lnTo>
                  <a:pt x="187523" y="250031"/>
                </a:lnTo>
                <a:lnTo>
                  <a:pt x="160734" y="250031"/>
                </a:lnTo>
                <a:lnTo>
                  <a:pt x="133945" y="241101"/>
                </a:lnTo>
                <a:lnTo>
                  <a:pt x="98226" y="223242"/>
                </a:lnTo>
                <a:lnTo>
                  <a:pt x="71437" y="196453"/>
                </a:lnTo>
                <a:lnTo>
                  <a:pt x="44648" y="160734"/>
                </a:lnTo>
                <a:lnTo>
                  <a:pt x="26789" y="125015"/>
                </a:lnTo>
                <a:lnTo>
                  <a:pt x="8929" y="98226"/>
                </a:lnTo>
                <a:lnTo>
                  <a:pt x="0" y="71437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17859" y="26789"/>
                </a:lnTo>
                <a:lnTo>
                  <a:pt x="35718" y="1785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9664" y="8929"/>
                </a:lnTo>
                <a:lnTo>
                  <a:pt x="223242" y="8929"/>
                </a:lnTo>
                <a:lnTo>
                  <a:pt x="276820" y="8929"/>
                </a:lnTo>
                <a:lnTo>
                  <a:pt x="321468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688211" y="919758"/>
            <a:ext cx="133946" cy="294680"/>
          </a:xfrm>
          <a:custGeom>
            <a:avLst/>
            <a:gdLst/>
            <a:ahLst/>
            <a:cxnLst/>
            <a:rect l="0" t="0" r="0" b="0"/>
            <a:pathLst>
              <a:path w="133946" h="294680">
                <a:moveTo>
                  <a:pt x="71437" y="44648"/>
                </a:moveTo>
                <a:lnTo>
                  <a:pt x="71437" y="53578"/>
                </a:lnTo>
                <a:lnTo>
                  <a:pt x="62508" y="62508"/>
                </a:lnTo>
                <a:lnTo>
                  <a:pt x="53578" y="89297"/>
                </a:lnTo>
                <a:lnTo>
                  <a:pt x="44648" y="116086"/>
                </a:lnTo>
                <a:lnTo>
                  <a:pt x="35719" y="142875"/>
                </a:lnTo>
                <a:lnTo>
                  <a:pt x="17859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8930" y="169664"/>
                </a:lnTo>
                <a:lnTo>
                  <a:pt x="17859" y="133945"/>
                </a:lnTo>
                <a:lnTo>
                  <a:pt x="26789" y="89297"/>
                </a:lnTo>
                <a:lnTo>
                  <a:pt x="44648" y="44648"/>
                </a:lnTo>
                <a:lnTo>
                  <a:pt x="71437" y="17859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17859"/>
                </a:lnTo>
                <a:lnTo>
                  <a:pt x="133945" y="44648"/>
                </a:lnTo>
                <a:lnTo>
                  <a:pt x="133945" y="80367"/>
                </a:lnTo>
                <a:lnTo>
                  <a:pt x="133945" y="125015"/>
                </a:lnTo>
                <a:lnTo>
                  <a:pt x="133945" y="178593"/>
                </a:lnTo>
                <a:lnTo>
                  <a:pt x="125016" y="214312"/>
                </a:lnTo>
                <a:lnTo>
                  <a:pt x="125016" y="250031"/>
                </a:lnTo>
                <a:lnTo>
                  <a:pt x="125016" y="276820"/>
                </a:lnTo>
                <a:lnTo>
                  <a:pt x="125016" y="285750"/>
                </a:lnTo>
                <a:lnTo>
                  <a:pt x="125016" y="294679"/>
                </a:lnTo>
                <a:lnTo>
                  <a:pt x="125016" y="285750"/>
                </a:lnTo>
                <a:lnTo>
                  <a:pt x="116086" y="267890"/>
                </a:lnTo>
                <a:lnTo>
                  <a:pt x="116086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670352" y="1026914"/>
            <a:ext cx="196454" cy="98228"/>
          </a:xfrm>
          <a:custGeom>
            <a:avLst/>
            <a:gdLst/>
            <a:ahLst/>
            <a:cxnLst/>
            <a:rect l="0" t="0" r="0" b="0"/>
            <a:pathLst>
              <a:path w="196454" h="98228">
                <a:moveTo>
                  <a:pt x="8929" y="0"/>
                </a:moveTo>
                <a:lnTo>
                  <a:pt x="8929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17859" y="71437"/>
                </a:lnTo>
                <a:lnTo>
                  <a:pt x="35718" y="89297"/>
                </a:lnTo>
                <a:lnTo>
                  <a:pt x="53578" y="98227"/>
                </a:lnTo>
                <a:lnTo>
                  <a:pt x="80367" y="98227"/>
                </a:lnTo>
                <a:lnTo>
                  <a:pt x="116086" y="98227"/>
                </a:lnTo>
                <a:lnTo>
                  <a:pt x="142875" y="89297"/>
                </a:lnTo>
                <a:lnTo>
                  <a:pt x="169664" y="71437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902523" y="982266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26790" y="178593"/>
                </a:lnTo>
                <a:lnTo>
                  <a:pt x="35719" y="196453"/>
                </a:lnTo>
                <a:lnTo>
                  <a:pt x="62508" y="205382"/>
                </a:lnTo>
                <a:lnTo>
                  <a:pt x="80368" y="214312"/>
                </a:lnTo>
                <a:lnTo>
                  <a:pt x="107157" y="205382"/>
                </a:lnTo>
                <a:lnTo>
                  <a:pt x="125016" y="187523"/>
                </a:lnTo>
                <a:lnTo>
                  <a:pt x="142875" y="160734"/>
                </a:lnTo>
                <a:lnTo>
                  <a:pt x="151805" y="116085"/>
                </a:lnTo>
                <a:lnTo>
                  <a:pt x="160735" y="71437"/>
                </a:lnTo>
                <a:lnTo>
                  <a:pt x="169665" y="35718"/>
                </a:lnTo>
                <a:lnTo>
                  <a:pt x="169665" y="17859"/>
                </a:lnTo>
                <a:lnTo>
                  <a:pt x="169665" y="8929"/>
                </a:lnTo>
                <a:lnTo>
                  <a:pt x="169665" y="8929"/>
                </a:lnTo>
                <a:lnTo>
                  <a:pt x="169665" y="17859"/>
                </a:lnTo>
                <a:lnTo>
                  <a:pt x="169665" y="35718"/>
                </a:lnTo>
                <a:lnTo>
                  <a:pt x="169665" y="53578"/>
                </a:lnTo>
                <a:lnTo>
                  <a:pt x="169665" y="6250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098977" y="991195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98226" y="0"/>
                </a:moveTo>
                <a:lnTo>
                  <a:pt x="98226" y="8930"/>
                </a:lnTo>
                <a:lnTo>
                  <a:pt x="89296" y="17860"/>
                </a:lnTo>
                <a:lnTo>
                  <a:pt x="80367" y="35719"/>
                </a:lnTo>
                <a:lnTo>
                  <a:pt x="62507" y="62508"/>
                </a:lnTo>
                <a:lnTo>
                  <a:pt x="44648" y="98227"/>
                </a:lnTo>
                <a:lnTo>
                  <a:pt x="26789" y="125016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87524"/>
                </a:lnTo>
                <a:lnTo>
                  <a:pt x="17859" y="178594"/>
                </a:lnTo>
                <a:lnTo>
                  <a:pt x="44648" y="169664"/>
                </a:lnTo>
                <a:lnTo>
                  <a:pt x="71437" y="160735"/>
                </a:lnTo>
                <a:lnTo>
                  <a:pt x="89296" y="15180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42875" y="160735"/>
                </a:lnTo>
                <a:lnTo>
                  <a:pt x="151804" y="169664"/>
                </a:lnTo>
                <a:lnTo>
                  <a:pt x="151804" y="187524"/>
                </a:lnTo>
                <a:lnTo>
                  <a:pt x="151804" y="205383"/>
                </a:lnTo>
                <a:lnTo>
                  <a:pt x="151804" y="21431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57813" y="1223367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98852" y="1026914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73898" y="1259086"/>
            <a:ext cx="312541" cy="223243"/>
          </a:xfrm>
          <a:custGeom>
            <a:avLst/>
            <a:gdLst/>
            <a:ahLst/>
            <a:cxnLst/>
            <a:rect l="0" t="0" r="0" b="0"/>
            <a:pathLst>
              <a:path w="312541" h="223243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26790" y="89297"/>
                </a:lnTo>
                <a:lnTo>
                  <a:pt x="35719" y="116086"/>
                </a:lnTo>
                <a:lnTo>
                  <a:pt x="44649" y="151804"/>
                </a:lnTo>
                <a:lnTo>
                  <a:pt x="44649" y="169664"/>
                </a:lnTo>
                <a:lnTo>
                  <a:pt x="44649" y="187523"/>
                </a:lnTo>
                <a:lnTo>
                  <a:pt x="44649" y="205383"/>
                </a:lnTo>
                <a:lnTo>
                  <a:pt x="44649" y="205383"/>
                </a:lnTo>
                <a:lnTo>
                  <a:pt x="35719" y="196453"/>
                </a:lnTo>
                <a:lnTo>
                  <a:pt x="26790" y="178593"/>
                </a:lnTo>
                <a:lnTo>
                  <a:pt x="26790" y="142875"/>
                </a:lnTo>
                <a:lnTo>
                  <a:pt x="17860" y="107156"/>
                </a:lnTo>
                <a:lnTo>
                  <a:pt x="17860" y="71437"/>
                </a:lnTo>
                <a:lnTo>
                  <a:pt x="17860" y="35719"/>
                </a:lnTo>
                <a:lnTo>
                  <a:pt x="26790" y="17859"/>
                </a:lnTo>
                <a:lnTo>
                  <a:pt x="53579" y="0"/>
                </a:lnTo>
                <a:lnTo>
                  <a:pt x="80368" y="0"/>
                </a:lnTo>
                <a:lnTo>
                  <a:pt x="107157" y="0"/>
                </a:lnTo>
                <a:lnTo>
                  <a:pt x="142875" y="8930"/>
                </a:lnTo>
                <a:lnTo>
                  <a:pt x="169665" y="26789"/>
                </a:lnTo>
                <a:lnTo>
                  <a:pt x="196454" y="44648"/>
                </a:lnTo>
                <a:lnTo>
                  <a:pt x="205383" y="62508"/>
                </a:lnTo>
                <a:lnTo>
                  <a:pt x="205383" y="80367"/>
                </a:lnTo>
                <a:lnTo>
                  <a:pt x="187524" y="107156"/>
                </a:lnTo>
                <a:lnTo>
                  <a:pt x="169665" y="125016"/>
                </a:lnTo>
                <a:lnTo>
                  <a:pt x="142875" y="142875"/>
                </a:lnTo>
                <a:lnTo>
                  <a:pt x="116086" y="160734"/>
                </a:lnTo>
                <a:lnTo>
                  <a:pt x="107157" y="160734"/>
                </a:lnTo>
                <a:lnTo>
                  <a:pt x="98227" y="178593"/>
                </a:lnTo>
                <a:lnTo>
                  <a:pt x="107157" y="187523"/>
                </a:lnTo>
                <a:lnTo>
                  <a:pt x="125016" y="196453"/>
                </a:lnTo>
                <a:lnTo>
                  <a:pt x="151805" y="205383"/>
                </a:lnTo>
                <a:lnTo>
                  <a:pt x="187524" y="214312"/>
                </a:lnTo>
                <a:lnTo>
                  <a:pt x="214313" y="223242"/>
                </a:lnTo>
                <a:lnTo>
                  <a:pt x="250032" y="223242"/>
                </a:lnTo>
                <a:lnTo>
                  <a:pt x="276821" y="223242"/>
                </a:lnTo>
                <a:lnTo>
                  <a:pt x="294680" y="214312"/>
                </a:lnTo>
                <a:lnTo>
                  <a:pt x="303610" y="205383"/>
                </a:lnTo>
                <a:lnTo>
                  <a:pt x="312540" y="196453"/>
                </a:lnTo>
                <a:lnTo>
                  <a:pt x="31254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50719" y="1419820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16086"/>
                </a:lnTo>
                <a:lnTo>
                  <a:pt x="35719" y="107156"/>
                </a:lnTo>
                <a:lnTo>
                  <a:pt x="53578" y="89297"/>
                </a:lnTo>
                <a:lnTo>
                  <a:pt x="62508" y="62508"/>
                </a:lnTo>
                <a:lnTo>
                  <a:pt x="80367" y="35719"/>
                </a:lnTo>
                <a:lnTo>
                  <a:pt x="89297" y="17859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25015" y="80367"/>
                </a:lnTo>
                <a:lnTo>
                  <a:pt x="133945" y="80367"/>
                </a:lnTo>
                <a:lnTo>
                  <a:pt x="142875" y="71438"/>
                </a:lnTo>
                <a:lnTo>
                  <a:pt x="142875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902523" y="1276945"/>
            <a:ext cx="169666" cy="258962"/>
          </a:xfrm>
          <a:custGeom>
            <a:avLst/>
            <a:gdLst/>
            <a:ahLst/>
            <a:cxnLst/>
            <a:rect l="0" t="0" r="0" b="0"/>
            <a:pathLst>
              <a:path w="169666" h="258962">
                <a:moveTo>
                  <a:pt x="53579" y="0"/>
                </a:moveTo>
                <a:lnTo>
                  <a:pt x="4464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90" y="62508"/>
                </a:lnTo>
                <a:lnTo>
                  <a:pt x="17860" y="80368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23242"/>
                </a:lnTo>
                <a:lnTo>
                  <a:pt x="17860" y="214313"/>
                </a:lnTo>
                <a:lnTo>
                  <a:pt x="26790" y="205383"/>
                </a:lnTo>
                <a:lnTo>
                  <a:pt x="44649" y="187524"/>
                </a:lnTo>
                <a:lnTo>
                  <a:pt x="62508" y="160734"/>
                </a:lnTo>
                <a:lnTo>
                  <a:pt x="89297" y="142875"/>
                </a:lnTo>
                <a:lnTo>
                  <a:pt x="116086" y="133945"/>
                </a:lnTo>
                <a:lnTo>
                  <a:pt x="142875" y="125016"/>
                </a:lnTo>
                <a:lnTo>
                  <a:pt x="160735" y="133945"/>
                </a:lnTo>
                <a:lnTo>
                  <a:pt x="169665" y="151805"/>
                </a:lnTo>
                <a:lnTo>
                  <a:pt x="169665" y="169664"/>
                </a:lnTo>
                <a:lnTo>
                  <a:pt x="160735" y="196453"/>
                </a:lnTo>
                <a:lnTo>
                  <a:pt x="142875" y="223242"/>
                </a:lnTo>
                <a:lnTo>
                  <a:pt x="125016" y="241102"/>
                </a:lnTo>
                <a:lnTo>
                  <a:pt x="107157" y="250031"/>
                </a:lnTo>
                <a:lnTo>
                  <a:pt x="98227" y="258961"/>
                </a:lnTo>
                <a:lnTo>
                  <a:pt x="98227" y="258961"/>
                </a:lnTo>
                <a:lnTo>
                  <a:pt x="107157" y="241102"/>
                </a:lnTo>
                <a:lnTo>
                  <a:pt x="107157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206133" y="1375172"/>
            <a:ext cx="178595" cy="348258"/>
          </a:xfrm>
          <a:custGeom>
            <a:avLst/>
            <a:gdLst/>
            <a:ahLst/>
            <a:cxnLst/>
            <a:rect l="0" t="0" r="0" b="0"/>
            <a:pathLst>
              <a:path w="178595" h="348258">
                <a:moveTo>
                  <a:pt x="62508" y="0"/>
                </a:moveTo>
                <a:lnTo>
                  <a:pt x="62508" y="17859"/>
                </a:lnTo>
                <a:lnTo>
                  <a:pt x="53578" y="26789"/>
                </a:lnTo>
                <a:lnTo>
                  <a:pt x="53578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17859" y="151804"/>
                </a:lnTo>
                <a:lnTo>
                  <a:pt x="44648" y="133945"/>
                </a:lnTo>
                <a:lnTo>
                  <a:pt x="71437" y="116086"/>
                </a:lnTo>
                <a:lnTo>
                  <a:pt x="98226" y="98226"/>
                </a:lnTo>
                <a:lnTo>
                  <a:pt x="125015" y="80367"/>
                </a:lnTo>
                <a:lnTo>
                  <a:pt x="151805" y="71437"/>
                </a:lnTo>
                <a:lnTo>
                  <a:pt x="169664" y="80367"/>
                </a:lnTo>
                <a:lnTo>
                  <a:pt x="178594" y="98226"/>
                </a:lnTo>
                <a:lnTo>
                  <a:pt x="178594" y="133945"/>
                </a:lnTo>
                <a:lnTo>
                  <a:pt x="178594" y="169664"/>
                </a:lnTo>
                <a:lnTo>
                  <a:pt x="169664" y="214312"/>
                </a:lnTo>
                <a:lnTo>
                  <a:pt x="160734" y="258961"/>
                </a:lnTo>
                <a:lnTo>
                  <a:pt x="151805" y="303609"/>
                </a:lnTo>
                <a:lnTo>
                  <a:pt x="133945" y="330398"/>
                </a:lnTo>
                <a:lnTo>
                  <a:pt x="125015" y="348257"/>
                </a:lnTo>
                <a:lnTo>
                  <a:pt x="125015" y="348257"/>
                </a:lnTo>
                <a:lnTo>
                  <a:pt x="125015" y="339328"/>
                </a:lnTo>
                <a:lnTo>
                  <a:pt x="142875" y="303609"/>
                </a:lnTo>
                <a:lnTo>
                  <a:pt x="142875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447234" y="1607344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69664" y="0"/>
                </a:moveTo>
                <a:lnTo>
                  <a:pt x="169664" y="0"/>
                </a:lnTo>
                <a:lnTo>
                  <a:pt x="160735" y="8929"/>
                </a:lnTo>
                <a:lnTo>
                  <a:pt x="151805" y="26789"/>
                </a:lnTo>
                <a:lnTo>
                  <a:pt x="142875" y="44648"/>
                </a:lnTo>
                <a:lnTo>
                  <a:pt x="125016" y="71437"/>
                </a:lnTo>
                <a:lnTo>
                  <a:pt x="98227" y="107156"/>
                </a:lnTo>
                <a:lnTo>
                  <a:pt x="62508" y="133945"/>
                </a:lnTo>
                <a:lnTo>
                  <a:pt x="26789" y="15180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849070" y="1294805"/>
            <a:ext cx="26790" cy="285750"/>
          </a:xfrm>
          <a:custGeom>
            <a:avLst/>
            <a:gdLst/>
            <a:ahLst/>
            <a:cxnLst/>
            <a:rect l="0" t="0" r="0" b="0"/>
            <a:pathLst>
              <a:path w="26790" h="28575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0" y="98226"/>
                </a:lnTo>
                <a:lnTo>
                  <a:pt x="0" y="142874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85749"/>
                </a:lnTo>
                <a:lnTo>
                  <a:pt x="17860" y="285749"/>
                </a:lnTo>
                <a:lnTo>
                  <a:pt x="17860" y="267890"/>
                </a:lnTo>
                <a:lnTo>
                  <a:pt x="17860" y="241101"/>
                </a:lnTo>
                <a:lnTo>
                  <a:pt x="8930" y="205382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697266" y="1259086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35718" y="26789"/>
                </a:lnTo>
                <a:lnTo>
                  <a:pt x="71437" y="26789"/>
                </a:lnTo>
                <a:lnTo>
                  <a:pt x="107156" y="35719"/>
                </a:lnTo>
                <a:lnTo>
                  <a:pt x="151804" y="44648"/>
                </a:lnTo>
                <a:lnTo>
                  <a:pt x="205382" y="44648"/>
                </a:lnTo>
                <a:lnTo>
                  <a:pt x="250031" y="53578"/>
                </a:lnTo>
                <a:lnTo>
                  <a:pt x="285750" y="53578"/>
                </a:lnTo>
                <a:lnTo>
                  <a:pt x="303609" y="62508"/>
                </a:lnTo>
                <a:lnTo>
                  <a:pt x="312539" y="71437"/>
                </a:lnTo>
                <a:lnTo>
                  <a:pt x="303609" y="98227"/>
                </a:lnTo>
                <a:lnTo>
                  <a:pt x="276820" y="116086"/>
                </a:lnTo>
                <a:lnTo>
                  <a:pt x="241101" y="142875"/>
                </a:lnTo>
                <a:lnTo>
                  <a:pt x="196453" y="169664"/>
                </a:lnTo>
                <a:lnTo>
                  <a:pt x="151804" y="187523"/>
                </a:lnTo>
                <a:lnTo>
                  <a:pt x="125015" y="196453"/>
                </a:lnTo>
                <a:lnTo>
                  <a:pt x="98226" y="196453"/>
                </a:lnTo>
                <a:lnTo>
                  <a:pt x="98226" y="187523"/>
                </a:lnTo>
                <a:lnTo>
                  <a:pt x="98226" y="169664"/>
                </a:lnTo>
                <a:lnTo>
                  <a:pt x="116086" y="151804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929438" y="1419820"/>
            <a:ext cx="151805" cy="348259"/>
          </a:xfrm>
          <a:custGeom>
            <a:avLst/>
            <a:gdLst/>
            <a:ahLst/>
            <a:cxnLst/>
            <a:rect l="0" t="0" r="0" b="0"/>
            <a:pathLst>
              <a:path w="151805" h="348259">
                <a:moveTo>
                  <a:pt x="35718" y="893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71437" y="107156"/>
                </a:lnTo>
                <a:lnTo>
                  <a:pt x="89296" y="89297"/>
                </a:lnTo>
                <a:lnTo>
                  <a:pt x="107156" y="80367"/>
                </a:lnTo>
                <a:lnTo>
                  <a:pt x="125015" y="53578"/>
                </a:lnTo>
                <a:lnTo>
                  <a:pt x="133945" y="35719"/>
                </a:lnTo>
                <a:lnTo>
                  <a:pt x="142875" y="1785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26789"/>
                </a:lnTo>
                <a:lnTo>
                  <a:pt x="142875" y="53578"/>
                </a:lnTo>
                <a:lnTo>
                  <a:pt x="133945" y="89297"/>
                </a:lnTo>
                <a:lnTo>
                  <a:pt x="125015" y="133945"/>
                </a:lnTo>
                <a:lnTo>
                  <a:pt x="116085" y="169664"/>
                </a:lnTo>
                <a:lnTo>
                  <a:pt x="116085" y="205383"/>
                </a:lnTo>
                <a:lnTo>
                  <a:pt x="116085" y="241102"/>
                </a:lnTo>
                <a:lnTo>
                  <a:pt x="116085" y="276820"/>
                </a:lnTo>
                <a:lnTo>
                  <a:pt x="107156" y="303609"/>
                </a:lnTo>
                <a:lnTo>
                  <a:pt x="107156" y="321469"/>
                </a:lnTo>
                <a:lnTo>
                  <a:pt x="107156" y="339328"/>
                </a:lnTo>
                <a:lnTo>
                  <a:pt x="107156" y="348258"/>
                </a:lnTo>
                <a:lnTo>
                  <a:pt x="107156" y="348258"/>
                </a:lnTo>
                <a:lnTo>
                  <a:pt x="107156" y="348258"/>
                </a:lnTo>
                <a:lnTo>
                  <a:pt x="116085" y="330399"/>
                </a:lnTo>
                <a:lnTo>
                  <a:pt x="116085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52680" y="1241227"/>
            <a:ext cx="125016" cy="339328"/>
          </a:xfrm>
          <a:custGeom>
            <a:avLst/>
            <a:gdLst/>
            <a:ahLst/>
            <a:cxnLst/>
            <a:rect l="0" t="0" r="0" b="0"/>
            <a:pathLst>
              <a:path w="125016" h="339328">
                <a:moveTo>
                  <a:pt x="12501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98226" y="35718"/>
                </a:lnTo>
                <a:lnTo>
                  <a:pt x="89297" y="71437"/>
                </a:lnTo>
                <a:lnTo>
                  <a:pt x="80367" y="116086"/>
                </a:lnTo>
                <a:lnTo>
                  <a:pt x="71437" y="160734"/>
                </a:lnTo>
                <a:lnTo>
                  <a:pt x="71437" y="205382"/>
                </a:lnTo>
                <a:lnTo>
                  <a:pt x="62508" y="250031"/>
                </a:lnTo>
                <a:lnTo>
                  <a:pt x="62508" y="285749"/>
                </a:lnTo>
                <a:lnTo>
                  <a:pt x="53578" y="312538"/>
                </a:lnTo>
                <a:lnTo>
                  <a:pt x="53578" y="330398"/>
                </a:lnTo>
                <a:lnTo>
                  <a:pt x="53578" y="339327"/>
                </a:lnTo>
                <a:lnTo>
                  <a:pt x="44648" y="339327"/>
                </a:lnTo>
                <a:lnTo>
                  <a:pt x="35718" y="321468"/>
                </a:lnTo>
                <a:lnTo>
                  <a:pt x="26789" y="294679"/>
                </a:lnTo>
                <a:lnTo>
                  <a:pt x="17859" y="258960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090172" y="1294805"/>
            <a:ext cx="392907" cy="285750"/>
          </a:xfrm>
          <a:custGeom>
            <a:avLst/>
            <a:gdLst/>
            <a:ahLst/>
            <a:cxnLst/>
            <a:rect l="0" t="0" r="0" b="0"/>
            <a:pathLst>
              <a:path w="392907" h="285750">
                <a:moveTo>
                  <a:pt x="8930" y="26789"/>
                </a:move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8930" y="125015"/>
                </a:lnTo>
                <a:lnTo>
                  <a:pt x="26789" y="142874"/>
                </a:lnTo>
                <a:lnTo>
                  <a:pt x="53578" y="160734"/>
                </a:lnTo>
                <a:lnTo>
                  <a:pt x="80367" y="178593"/>
                </a:lnTo>
                <a:lnTo>
                  <a:pt x="107156" y="178593"/>
                </a:lnTo>
                <a:lnTo>
                  <a:pt x="133945" y="178593"/>
                </a:lnTo>
                <a:lnTo>
                  <a:pt x="160734" y="160734"/>
                </a:lnTo>
                <a:lnTo>
                  <a:pt x="178594" y="142874"/>
                </a:lnTo>
                <a:lnTo>
                  <a:pt x="205383" y="116085"/>
                </a:lnTo>
                <a:lnTo>
                  <a:pt x="223242" y="89297"/>
                </a:lnTo>
                <a:lnTo>
                  <a:pt x="241101" y="53578"/>
                </a:lnTo>
                <a:lnTo>
                  <a:pt x="258961" y="17859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17859"/>
                </a:lnTo>
                <a:lnTo>
                  <a:pt x="276820" y="44648"/>
                </a:lnTo>
                <a:lnTo>
                  <a:pt x="267891" y="80367"/>
                </a:lnTo>
                <a:lnTo>
                  <a:pt x="258961" y="116085"/>
                </a:lnTo>
                <a:lnTo>
                  <a:pt x="250031" y="151804"/>
                </a:lnTo>
                <a:lnTo>
                  <a:pt x="241101" y="187523"/>
                </a:lnTo>
                <a:lnTo>
                  <a:pt x="232172" y="223242"/>
                </a:lnTo>
                <a:lnTo>
                  <a:pt x="223242" y="241101"/>
                </a:lnTo>
                <a:lnTo>
                  <a:pt x="232172" y="258960"/>
                </a:lnTo>
                <a:lnTo>
                  <a:pt x="241101" y="258960"/>
                </a:lnTo>
                <a:lnTo>
                  <a:pt x="250031" y="258960"/>
                </a:lnTo>
                <a:lnTo>
                  <a:pt x="267891" y="241101"/>
                </a:lnTo>
                <a:lnTo>
                  <a:pt x="294680" y="214312"/>
                </a:lnTo>
                <a:lnTo>
                  <a:pt x="321469" y="187523"/>
                </a:lnTo>
                <a:lnTo>
                  <a:pt x="339328" y="169664"/>
                </a:lnTo>
                <a:lnTo>
                  <a:pt x="357187" y="160734"/>
                </a:lnTo>
                <a:lnTo>
                  <a:pt x="366117" y="160734"/>
                </a:lnTo>
                <a:lnTo>
                  <a:pt x="375047" y="169664"/>
                </a:lnTo>
                <a:lnTo>
                  <a:pt x="375047" y="196453"/>
                </a:lnTo>
                <a:lnTo>
                  <a:pt x="366117" y="223242"/>
                </a:lnTo>
                <a:lnTo>
                  <a:pt x="366117" y="241101"/>
                </a:lnTo>
                <a:lnTo>
                  <a:pt x="357187" y="267890"/>
                </a:lnTo>
                <a:lnTo>
                  <a:pt x="348258" y="285749"/>
                </a:lnTo>
                <a:lnTo>
                  <a:pt x="339328" y="285749"/>
                </a:lnTo>
                <a:lnTo>
                  <a:pt x="348258" y="285749"/>
                </a:lnTo>
                <a:lnTo>
                  <a:pt x="348258" y="285749"/>
                </a:lnTo>
                <a:lnTo>
                  <a:pt x="366117" y="267890"/>
                </a:lnTo>
                <a:lnTo>
                  <a:pt x="375047" y="241101"/>
                </a:lnTo>
                <a:lnTo>
                  <a:pt x="392906" y="214312"/>
                </a:lnTo>
                <a:lnTo>
                  <a:pt x="392906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509867" y="1428750"/>
            <a:ext cx="348259" cy="125016"/>
          </a:xfrm>
          <a:custGeom>
            <a:avLst/>
            <a:gdLst/>
            <a:ahLst/>
            <a:cxnLst/>
            <a:rect l="0" t="0" r="0" b="0"/>
            <a:pathLst>
              <a:path w="348259" h="125016">
                <a:moveTo>
                  <a:pt x="44649" y="0"/>
                </a:moveTo>
                <a:lnTo>
                  <a:pt x="35719" y="892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9297"/>
                </a:lnTo>
                <a:lnTo>
                  <a:pt x="80367" y="71437"/>
                </a:lnTo>
                <a:lnTo>
                  <a:pt x="89297" y="53578"/>
                </a:lnTo>
                <a:lnTo>
                  <a:pt x="89297" y="35719"/>
                </a:lnTo>
                <a:lnTo>
                  <a:pt x="80367" y="17859"/>
                </a:lnTo>
                <a:lnTo>
                  <a:pt x="71438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116086" y="35719"/>
                </a:lnTo>
                <a:lnTo>
                  <a:pt x="133946" y="44648"/>
                </a:lnTo>
                <a:lnTo>
                  <a:pt x="142875" y="62508"/>
                </a:lnTo>
                <a:lnTo>
                  <a:pt x="151805" y="80367"/>
                </a:lnTo>
                <a:lnTo>
                  <a:pt x="151805" y="98226"/>
                </a:lnTo>
                <a:lnTo>
                  <a:pt x="142875" y="107156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42875" y="116086"/>
                </a:lnTo>
                <a:lnTo>
                  <a:pt x="151805" y="107156"/>
                </a:lnTo>
                <a:lnTo>
                  <a:pt x="178594" y="98226"/>
                </a:lnTo>
                <a:lnTo>
                  <a:pt x="205383" y="80367"/>
                </a:lnTo>
                <a:lnTo>
                  <a:pt x="232172" y="71437"/>
                </a:lnTo>
                <a:lnTo>
                  <a:pt x="267891" y="71437"/>
                </a:lnTo>
                <a:lnTo>
                  <a:pt x="294680" y="80367"/>
                </a:lnTo>
                <a:lnTo>
                  <a:pt x="312539" y="89297"/>
                </a:lnTo>
                <a:lnTo>
                  <a:pt x="330399" y="98226"/>
                </a:lnTo>
                <a:lnTo>
                  <a:pt x="339328" y="116086"/>
                </a:lnTo>
                <a:lnTo>
                  <a:pt x="348258" y="125015"/>
                </a:lnTo>
                <a:lnTo>
                  <a:pt x="348258" y="125015"/>
                </a:lnTo>
                <a:lnTo>
                  <a:pt x="339328" y="125015"/>
                </a:lnTo>
                <a:lnTo>
                  <a:pt x="339328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93844" y="1330523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8929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78594" y="26790"/>
                </a:lnTo>
                <a:lnTo>
                  <a:pt x="178594" y="35719"/>
                </a:lnTo>
                <a:lnTo>
                  <a:pt x="160734" y="62508"/>
                </a:lnTo>
                <a:lnTo>
                  <a:pt x="133945" y="89297"/>
                </a:lnTo>
                <a:lnTo>
                  <a:pt x="98226" y="116086"/>
                </a:lnTo>
                <a:lnTo>
                  <a:pt x="62508" y="133946"/>
                </a:lnTo>
                <a:lnTo>
                  <a:pt x="44648" y="16073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983141" y="1741289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241852" y="2214562"/>
            <a:ext cx="392907" cy="401837"/>
          </a:xfrm>
          <a:custGeom>
            <a:avLst/>
            <a:gdLst/>
            <a:ahLst/>
            <a:cxnLst/>
            <a:rect l="0" t="0" r="0" b="0"/>
            <a:pathLst>
              <a:path w="392907" h="401837">
                <a:moveTo>
                  <a:pt x="8929" y="178594"/>
                </a:moveTo>
                <a:lnTo>
                  <a:pt x="8929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42875"/>
                </a:lnTo>
                <a:lnTo>
                  <a:pt x="8929" y="125016"/>
                </a:lnTo>
                <a:lnTo>
                  <a:pt x="26789" y="107157"/>
                </a:lnTo>
                <a:lnTo>
                  <a:pt x="44648" y="89297"/>
                </a:lnTo>
                <a:lnTo>
                  <a:pt x="89296" y="71438"/>
                </a:lnTo>
                <a:lnTo>
                  <a:pt x="133945" y="44649"/>
                </a:lnTo>
                <a:lnTo>
                  <a:pt x="187523" y="26789"/>
                </a:lnTo>
                <a:lnTo>
                  <a:pt x="241101" y="8930"/>
                </a:lnTo>
                <a:lnTo>
                  <a:pt x="285750" y="0"/>
                </a:lnTo>
                <a:lnTo>
                  <a:pt x="330398" y="0"/>
                </a:lnTo>
                <a:lnTo>
                  <a:pt x="357187" y="0"/>
                </a:lnTo>
                <a:lnTo>
                  <a:pt x="383976" y="8930"/>
                </a:lnTo>
                <a:lnTo>
                  <a:pt x="392906" y="26789"/>
                </a:lnTo>
                <a:lnTo>
                  <a:pt x="383976" y="44649"/>
                </a:lnTo>
                <a:lnTo>
                  <a:pt x="375046" y="80367"/>
                </a:lnTo>
                <a:lnTo>
                  <a:pt x="348257" y="116086"/>
                </a:lnTo>
                <a:lnTo>
                  <a:pt x="321468" y="151805"/>
                </a:lnTo>
                <a:lnTo>
                  <a:pt x="285750" y="187524"/>
                </a:lnTo>
                <a:lnTo>
                  <a:pt x="250031" y="223242"/>
                </a:lnTo>
                <a:lnTo>
                  <a:pt x="223242" y="258961"/>
                </a:lnTo>
                <a:lnTo>
                  <a:pt x="196453" y="294680"/>
                </a:lnTo>
                <a:lnTo>
                  <a:pt x="178593" y="321469"/>
                </a:lnTo>
                <a:lnTo>
                  <a:pt x="169664" y="348258"/>
                </a:lnTo>
                <a:lnTo>
                  <a:pt x="169664" y="366118"/>
                </a:lnTo>
                <a:lnTo>
                  <a:pt x="169664" y="383977"/>
                </a:lnTo>
                <a:lnTo>
                  <a:pt x="178593" y="392907"/>
                </a:lnTo>
                <a:lnTo>
                  <a:pt x="187523" y="401836"/>
                </a:lnTo>
                <a:lnTo>
                  <a:pt x="187523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375797" y="2857500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17859" y="62507"/>
                </a:lnTo>
                <a:lnTo>
                  <a:pt x="17859" y="44648"/>
                </a:lnTo>
                <a:lnTo>
                  <a:pt x="893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786563" y="2330648"/>
            <a:ext cx="276821" cy="437556"/>
          </a:xfrm>
          <a:custGeom>
            <a:avLst/>
            <a:gdLst/>
            <a:ahLst/>
            <a:cxnLst/>
            <a:rect l="0" t="0" r="0" b="0"/>
            <a:pathLst>
              <a:path w="276821" h="437556">
                <a:moveTo>
                  <a:pt x="89296" y="0"/>
                </a:moveTo>
                <a:lnTo>
                  <a:pt x="89296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7" y="89297"/>
                </a:lnTo>
                <a:lnTo>
                  <a:pt x="62507" y="142875"/>
                </a:lnTo>
                <a:lnTo>
                  <a:pt x="62507" y="196454"/>
                </a:lnTo>
                <a:lnTo>
                  <a:pt x="62507" y="258961"/>
                </a:lnTo>
                <a:lnTo>
                  <a:pt x="71437" y="303610"/>
                </a:lnTo>
                <a:lnTo>
                  <a:pt x="89296" y="348258"/>
                </a:lnTo>
                <a:lnTo>
                  <a:pt x="89296" y="383977"/>
                </a:lnTo>
                <a:lnTo>
                  <a:pt x="98226" y="401836"/>
                </a:lnTo>
                <a:lnTo>
                  <a:pt x="107156" y="419696"/>
                </a:lnTo>
                <a:lnTo>
                  <a:pt x="107156" y="428625"/>
                </a:lnTo>
                <a:lnTo>
                  <a:pt x="107156" y="437555"/>
                </a:lnTo>
                <a:lnTo>
                  <a:pt x="107156" y="428625"/>
                </a:lnTo>
                <a:lnTo>
                  <a:pt x="98226" y="410766"/>
                </a:lnTo>
                <a:lnTo>
                  <a:pt x="80367" y="383977"/>
                </a:lnTo>
                <a:lnTo>
                  <a:pt x="53578" y="348258"/>
                </a:lnTo>
                <a:lnTo>
                  <a:pt x="26789" y="294680"/>
                </a:lnTo>
                <a:lnTo>
                  <a:pt x="8929" y="241102"/>
                </a:lnTo>
                <a:lnTo>
                  <a:pt x="0" y="187524"/>
                </a:lnTo>
                <a:lnTo>
                  <a:pt x="0" y="133946"/>
                </a:lnTo>
                <a:lnTo>
                  <a:pt x="8929" y="98227"/>
                </a:lnTo>
                <a:lnTo>
                  <a:pt x="26789" y="71438"/>
                </a:lnTo>
                <a:lnTo>
                  <a:pt x="53578" y="53578"/>
                </a:lnTo>
                <a:lnTo>
                  <a:pt x="89296" y="35719"/>
                </a:lnTo>
                <a:lnTo>
                  <a:pt x="125015" y="35719"/>
                </a:lnTo>
                <a:lnTo>
                  <a:pt x="169664" y="26789"/>
                </a:lnTo>
                <a:lnTo>
                  <a:pt x="205382" y="26789"/>
                </a:lnTo>
                <a:lnTo>
                  <a:pt x="241101" y="26789"/>
                </a:lnTo>
                <a:lnTo>
                  <a:pt x="267890" y="35719"/>
                </a:lnTo>
                <a:lnTo>
                  <a:pt x="276820" y="44649"/>
                </a:lnTo>
                <a:lnTo>
                  <a:pt x="276820" y="62508"/>
                </a:lnTo>
                <a:lnTo>
                  <a:pt x="258960" y="80367"/>
                </a:lnTo>
                <a:lnTo>
                  <a:pt x="214312" y="98227"/>
                </a:lnTo>
                <a:lnTo>
                  <a:pt x="178593" y="125016"/>
                </a:lnTo>
                <a:lnTo>
                  <a:pt x="133945" y="151805"/>
                </a:lnTo>
                <a:lnTo>
                  <a:pt x="107156" y="160735"/>
                </a:lnTo>
                <a:lnTo>
                  <a:pt x="89296" y="169665"/>
                </a:lnTo>
                <a:lnTo>
                  <a:pt x="98226" y="169665"/>
                </a:lnTo>
                <a:lnTo>
                  <a:pt x="116085" y="151805"/>
                </a:lnTo>
                <a:lnTo>
                  <a:pt x="116085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125891" y="2098476"/>
            <a:ext cx="357188" cy="446486"/>
          </a:xfrm>
          <a:custGeom>
            <a:avLst/>
            <a:gdLst/>
            <a:ahLst/>
            <a:cxnLst/>
            <a:rect l="0" t="0" r="0" b="0"/>
            <a:pathLst>
              <a:path w="357188" h="446486">
                <a:moveTo>
                  <a:pt x="44648" y="241102"/>
                </a:moveTo>
                <a:lnTo>
                  <a:pt x="35718" y="241102"/>
                </a:lnTo>
                <a:lnTo>
                  <a:pt x="26789" y="258961"/>
                </a:lnTo>
                <a:lnTo>
                  <a:pt x="17859" y="276821"/>
                </a:lnTo>
                <a:lnTo>
                  <a:pt x="8929" y="303610"/>
                </a:lnTo>
                <a:lnTo>
                  <a:pt x="0" y="339328"/>
                </a:lnTo>
                <a:lnTo>
                  <a:pt x="0" y="366118"/>
                </a:lnTo>
                <a:lnTo>
                  <a:pt x="0" y="392907"/>
                </a:lnTo>
                <a:lnTo>
                  <a:pt x="8929" y="410766"/>
                </a:lnTo>
                <a:lnTo>
                  <a:pt x="26789" y="419696"/>
                </a:lnTo>
                <a:lnTo>
                  <a:pt x="44648" y="428626"/>
                </a:lnTo>
                <a:lnTo>
                  <a:pt x="62507" y="419696"/>
                </a:lnTo>
                <a:lnTo>
                  <a:pt x="80367" y="401837"/>
                </a:lnTo>
                <a:lnTo>
                  <a:pt x="107156" y="383977"/>
                </a:lnTo>
                <a:lnTo>
                  <a:pt x="133945" y="357188"/>
                </a:lnTo>
                <a:lnTo>
                  <a:pt x="160734" y="312539"/>
                </a:lnTo>
                <a:lnTo>
                  <a:pt x="187523" y="276821"/>
                </a:lnTo>
                <a:lnTo>
                  <a:pt x="214312" y="232172"/>
                </a:lnTo>
                <a:lnTo>
                  <a:pt x="232172" y="187524"/>
                </a:lnTo>
                <a:lnTo>
                  <a:pt x="250031" y="151805"/>
                </a:lnTo>
                <a:lnTo>
                  <a:pt x="258961" y="125016"/>
                </a:lnTo>
                <a:lnTo>
                  <a:pt x="267890" y="107157"/>
                </a:lnTo>
                <a:lnTo>
                  <a:pt x="267890" y="98227"/>
                </a:lnTo>
                <a:lnTo>
                  <a:pt x="258961" y="98227"/>
                </a:lnTo>
                <a:lnTo>
                  <a:pt x="258961" y="98227"/>
                </a:lnTo>
                <a:lnTo>
                  <a:pt x="250031" y="107157"/>
                </a:lnTo>
                <a:lnTo>
                  <a:pt x="250031" y="107157"/>
                </a:lnTo>
                <a:lnTo>
                  <a:pt x="250031" y="107157"/>
                </a:lnTo>
                <a:lnTo>
                  <a:pt x="250031" y="98227"/>
                </a:lnTo>
                <a:lnTo>
                  <a:pt x="250031" y="9822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0031" y="71438"/>
                </a:lnTo>
                <a:lnTo>
                  <a:pt x="250031" y="71438"/>
                </a:lnTo>
                <a:lnTo>
                  <a:pt x="241101" y="71438"/>
                </a:lnTo>
                <a:lnTo>
                  <a:pt x="241101" y="71438"/>
                </a:lnTo>
                <a:lnTo>
                  <a:pt x="241101" y="71438"/>
                </a:lnTo>
                <a:lnTo>
                  <a:pt x="241101" y="71438"/>
                </a:lnTo>
                <a:lnTo>
                  <a:pt x="241101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41101" y="71438"/>
                </a:lnTo>
                <a:lnTo>
                  <a:pt x="241101" y="62508"/>
                </a:lnTo>
                <a:lnTo>
                  <a:pt x="241101" y="53578"/>
                </a:lnTo>
                <a:lnTo>
                  <a:pt x="241101" y="53578"/>
                </a:lnTo>
                <a:lnTo>
                  <a:pt x="241101" y="44649"/>
                </a:lnTo>
                <a:lnTo>
                  <a:pt x="232172" y="35719"/>
                </a:lnTo>
                <a:lnTo>
                  <a:pt x="232172" y="26789"/>
                </a:lnTo>
                <a:lnTo>
                  <a:pt x="223242" y="17860"/>
                </a:lnTo>
                <a:lnTo>
                  <a:pt x="214312" y="8930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60734" y="35719"/>
                </a:lnTo>
                <a:lnTo>
                  <a:pt x="142875" y="71438"/>
                </a:lnTo>
                <a:lnTo>
                  <a:pt x="125015" y="116086"/>
                </a:lnTo>
                <a:lnTo>
                  <a:pt x="107156" y="169664"/>
                </a:lnTo>
                <a:lnTo>
                  <a:pt x="98226" y="232172"/>
                </a:lnTo>
                <a:lnTo>
                  <a:pt x="89297" y="285750"/>
                </a:lnTo>
                <a:lnTo>
                  <a:pt x="98226" y="339328"/>
                </a:lnTo>
                <a:lnTo>
                  <a:pt x="125015" y="375047"/>
                </a:lnTo>
                <a:lnTo>
                  <a:pt x="160734" y="410766"/>
                </a:lnTo>
                <a:lnTo>
                  <a:pt x="205382" y="428626"/>
                </a:lnTo>
                <a:lnTo>
                  <a:pt x="267890" y="446485"/>
                </a:lnTo>
                <a:lnTo>
                  <a:pt x="312539" y="446485"/>
                </a:lnTo>
                <a:lnTo>
                  <a:pt x="357187" y="428626"/>
                </a:lnTo>
                <a:lnTo>
                  <a:pt x="357187" y="4286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465219" y="2357437"/>
            <a:ext cx="187524" cy="160736"/>
          </a:xfrm>
          <a:custGeom>
            <a:avLst/>
            <a:gdLst/>
            <a:ahLst/>
            <a:cxnLst/>
            <a:rect l="0" t="0" r="0" b="0"/>
            <a:pathLst>
              <a:path w="187524" h="160736">
                <a:moveTo>
                  <a:pt x="8929" y="17860"/>
                </a:move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17859" y="142876"/>
                </a:lnTo>
                <a:lnTo>
                  <a:pt x="26789" y="151805"/>
                </a:lnTo>
                <a:lnTo>
                  <a:pt x="44648" y="160735"/>
                </a:lnTo>
                <a:lnTo>
                  <a:pt x="62508" y="151805"/>
                </a:lnTo>
                <a:lnTo>
                  <a:pt x="71437" y="133946"/>
                </a:lnTo>
                <a:lnTo>
                  <a:pt x="89297" y="107157"/>
                </a:lnTo>
                <a:lnTo>
                  <a:pt x="98226" y="71438"/>
                </a:lnTo>
                <a:lnTo>
                  <a:pt x="107156" y="44649"/>
                </a:lnTo>
                <a:lnTo>
                  <a:pt x="12501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4" y="35719"/>
                </a:lnTo>
                <a:lnTo>
                  <a:pt x="160734" y="62508"/>
                </a:lnTo>
                <a:lnTo>
                  <a:pt x="160734" y="98227"/>
                </a:lnTo>
                <a:lnTo>
                  <a:pt x="169664" y="133946"/>
                </a:lnTo>
                <a:lnTo>
                  <a:pt x="178594" y="151805"/>
                </a:lnTo>
                <a:lnTo>
                  <a:pt x="187523" y="160735"/>
                </a:lnTo>
                <a:lnTo>
                  <a:pt x="187523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688461" y="2357437"/>
            <a:ext cx="133946" cy="375048"/>
          </a:xfrm>
          <a:custGeom>
            <a:avLst/>
            <a:gdLst/>
            <a:ahLst/>
            <a:cxnLst/>
            <a:rect l="0" t="0" r="0" b="0"/>
            <a:pathLst>
              <a:path w="133946" h="375048">
                <a:moveTo>
                  <a:pt x="107156" y="8930"/>
                </a:moveTo>
                <a:lnTo>
                  <a:pt x="98227" y="8930"/>
                </a:lnTo>
                <a:lnTo>
                  <a:pt x="98227" y="17860"/>
                </a:lnTo>
                <a:lnTo>
                  <a:pt x="89297" y="17860"/>
                </a:lnTo>
                <a:lnTo>
                  <a:pt x="71437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89297"/>
                </a:lnTo>
                <a:lnTo>
                  <a:pt x="80367" y="80367"/>
                </a:lnTo>
                <a:lnTo>
                  <a:pt x="98227" y="80367"/>
                </a:lnTo>
                <a:lnTo>
                  <a:pt x="107156" y="71438"/>
                </a:lnTo>
                <a:lnTo>
                  <a:pt x="125016" y="80367"/>
                </a:lnTo>
                <a:lnTo>
                  <a:pt x="125016" y="98227"/>
                </a:lnTo>
                <a:lnTo>
                  <a:pt x="133945" y="125016"/>
                </a:lnTo>
                <a:lnTo>
                  <a:pt x="133945" y="151805"/>
                </a:lnTo>
                <a:lnTo>
                  <a:pt x="133945" y="196454"/>
                </a:lnTo>
                <a:lnTo>
                  <a:pt x="133945" y="232172"/>
                </a:lnTo>
                <a:lnTo>
                  <a:pt x="116086" y="267891"/>
                </a:lnTo>
                <a:lnTo>
                  <a:pt x="107156" y="303610"/>
                </a:lnTo>
                <a:lnTo>
                  <a:pt x="80367" y="339329"/>
                </a:lnTo>
                <a:lnTo>
                  <a:pt x="62508" y="357188"/>
                </a:lnTo>
                <a:lnTo>
                  <a:pt x="44648" y="375047"/>
                </a:lnTo>
                <a:lnTo>
                  <a:pt x="26789" y="375047"/>
                </a:lnTo>
                <a:lnTo>
                  <a:pt x="8930" y="357188"/>
                </a:lnTo>
                <a:lnTo>
                  <a:pt x="0" y="330399"/>
                </a:lnTo>
                <a:lnTo>
                  <a:pt x="0" y="294680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911703" y="2384226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8152805" y="2321719"/>
            <a:ext cx="8930" cy="98227"/>
          </a:xfrm>
          <a:custGeom>
            <a:avLst/>
            <a:gdLst/>
            <a:ahLst/>
            <a:cxnLst/>
            <a:rect l="0" t="0" r="0" b="0"/>
            <a:pathLst>
              <a:path w="8930" h="98227">
                <a:moveTo>
                  <a:pt x="8929" y="8929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8134945" y="2134195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8242101" y="2277070"/>
            <a:ext cx="125016" cy="133946"/>
          </a:xfrm>
          <a:custGeom>
            <a:avLst/>
            <a:gdLst/>
            <a:ahLst/>
            <a:cxnLst/>
            <a:rect l="0" t="0" r="0" b="0"/>
            <a:pathLst>
              <a:path w="125016" h="133946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0367"/>
                </a:lnTo>
                <a:lnTo>
                  <a:pt x="35719" y="98227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7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741914" y="2625328"/>
            <a:ext cx="1750219" cy="187524"/>
          </a:xfrm>
          <a:custGeom>
            <a:avLst/>
            <a:gdLst/>
            <a:ahLst/>
            <a:cxnLst/>
            <a:rect l="0" t="0" r="0" b="0"/>
            <a:pathLst>
              <a:path w="1750219" h="187524">
                <a:moveTo>
                  <a:pt x="0" y="187523"/>
                </a:moveTo>
                <a:lnTo>
                  <a:pt x="8930" y="187523"/>
                </a:lnTo>
                <a:lnTo>
                  <a:pt x="17859" y="178593"/>
                </a:lnTo>
                <a:lnTo>
                  <a:pt x="44649" y="169664"/>
                </a:lnTo>
                <a:lnTo>
                  <a:pt x="89297" y="160735"/>
                </a:lnTo>
                <a:lnTo>
                  <a:pt x="142875" y="142875"/>
                </a:lnTo>
                <a:lnTo>
                  <a:pt x="214313" y="133945"/>
                </a:lnTo>
                <a:lnTo>
                  <a:pt x="294680" y="116086"/>
                </a:lnTo>
                <a:lnTo>
                  <a:pt x="383977" y="107156"/>
                </a:lnTo>
                <a:lnTo>
                  <a:pt x="482203" y="98227"/>
                </a:lnTo>
                <a:lnTo>
                  <a:pt x="589359" y="98227"/>
                </a:lnTo>
                <a:lnTo>
                  <a:pt x="705445" y="89297"/>
                </a:lnTo>
                <a:lnTo>
                  <a:pt x="830461" y="80367"/>
                </a:lnTo>
                <a:lnTo>
                  <a:pt x="955477" y="71438"/>
                </a:lnTo>
                <a:lnTo>
                  <a:pt x="1107281" y="62508"/>
                </a:lnTo>
                <a:lnTo>
                  <a:pt x="1250156" y="44649"/>
                </a:lnTo>
                <a:lnTo>
                  <a:pt x="1384102" y="26789"/>
                </a:lnTo>
                <a:lnTo>
                  <a:pt x="1500187" y="8930"/>
                </a:lnTo>
                <a:lnTo>
                  <a:pt x="1598413" y="0"/>
                </a:lnTo>
                <a:lnTo>
                  <a:pt x="1660921" y="0"/>
                </a:lnTo>
                <a:lnTo>
                  <a:pt x="1714499" y="0"/>
                </a:lnTo>
                <a:lnTo>
                  <a:pt x="1750218" y="0"/>
                </a:lnTo>
                <a:lnTo>
                  <a:pt x="175021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4938117" y="2116336"/>
            <a:ext cx="1017986" cy="53579"/>
          </a:xfrm>
          <a:custGeom>
            <a:avLst/>
            <a:gdLst/>
            <a:ahLst/>
            <a:cxnLst/>
            <a:rect l="0" t="0" r="0" b="0"/>
            <a:pathLst>
              <a:path w="1017986" h="5357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44649" y="44648"/>
                </a:lnTo>
                <a:lnTo>
                  <a:pt x="53578" y="44648"/>
                </a:lnTo>
                <a:lnTo>
                  <a:pt x="71438" y="53578"/>
                </a:lnTo>
                <a:lnTo>
                  <a:pt x="98227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205383" y="53578"/>
                </a:lnTo>
                <a:lnTo>
                  <a:pt x="241102" y="53578"/>
                </a:lnTo>
                <a:lnTo>
                  <a:pt x="285750" y="53578"/>
                </a:lnTo>
                <a:lnTo>
                  <a:pt x="330399" y="53578"/>
                </a:lnTo>
                <a:lnTo>
                  <a:pt x="375047" y="53578"/>
                </a:lnTo>
                <a:lnTo>
                  <a:pt x="428625" y="44648"/>
                </a:lnTo>
                <a:lnTo>
                  <a:pt x="482203" y="44648"/>
                </a:lnTo>
                <a:lnTo>
                  <a:pt x="535781" y="44648"/>
                </a:lnTo>
                <a:lnTo>
                  <a:pt x="589360" y="44648"/>
                </a:lnTo>
                <a:lnTo>
                  <a:pt x="642938" y="44648"/>
                </a:lnTo>
                <a:lnTo>
                  <a:pt x="696516" y="44648"/>
                </a:lnTo>
                <a:lnTo>
                  <a:pt x="750094" y="44648"/>
                </a:lnTo>
                <a:lnTo>
                  <a:pt x="803672" y="44648"/>
                </a:lnTo>
                <a:lnTo>
                  <a:pt x="857250" y="44648"/>
                </a:lnTo>
                <a:lnTo>
                  <a:pt x="901899" y="44648"/>
                </a:lnTo>
                <a:lnTo>
                  <a:pt x="946547" y="35718"/>
                </a:lnTo>
                <a:lnTo>
                  <a:pt x="982266" y="35718"/>
                </a:lnTo>
                <a:lnTo>
                  <a:pt x="1009055" y="35718"/>
                </a:lnTo>
                <a:lnTo>
                  <a:pt x="1017985" y="26789"/>
                </a:lnTo>
                <a:lnTo>
                  <a:pt x="1017985" y="0"/>
                </a:lnTo>
                <a:lnTo>
                  <a:pt x="101798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821656" y="68758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518047" y="8930"/>
            <a:ext cx="223243" cy="205383"/>
          </a:xfrm>
          <a:custGeom>
            <a:avLst/>
            <a:gdLst/>
            <a:ahLst/>
            <a:cxnLst/>
            <a:rect l="0" t="0" r="0" b="0"/>
            <a:pathLst>
              <a:path w="223243" h="205383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35719" y="151804"/>
                </a:lnTo>
                <a:lnTo>
                  <a:pt x="44648" y="142875"/>
                </a:lnTo>
                <a:lnTo>
                  <a:pt x="62508" y="133945"/>
                </a:lnTo>
                <a:lnTo>
                  <a:pt x="80367" y="116086"/>
                </a:lnTo>
                <a:lnTo>
                  <a:pt x="98226" y="89297"/>
                </a:lnTo>
                <a:lnTo>
                  <a:pt x="107156" y="71437"/>
                </a:lnTo>
                <a:lnTo>
                  <a:pt x="125016" y="44648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26789"/>
                </a:lnTo>
                <a:lnTo>
                  <a:pt x="142875" y="80367"/>
                </a:lnTo>
                <a:lnTo>
                  <a:pt x="151805" y="133945"/>
                </a:lnTo>
                <a:lnTo>
                  <a:pt x="169664" y="187523"/>
                </a:lnTo>
                <a:lnTo>
                  <a:pt x="187523" y="205382"/>
                </a:lnTo>
                <a:lnTo>
                  <a:pt x="214312" y="205382"/>
                </a:lnTo>
                <a:lnTo>
                  <a:pt x="223242" y="205382"/>
                </a:lnTo>
                <a:lnTo>
                  <a:pt x="223242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777008" y="8930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116086" y="35718"/>
                </a:moveTo>
                <a:lnTo>
                  <a:pt x="133945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71437" y="71437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7" y="125015"/>
                </a:lnTo>
                <a:lnTo>
                  <a:pt x="80367" y="142875"/>
                </a:lnTo>
                <a:lnTo>
                  <a:pt x="107156" y="169664"/>
                </a:lnTo>
                <a:lnTo>
                  <a:pt x="133945" y="187523"/>
                </a:lnTo>
                <a:lnTo>
                  <a:pt x="142875" y="205382"/>
                </a:lnTo>
                <a:lnTo>
                  <a:pt x="125015" y="223242"/>
                </a:lnTo>
                <a:lnTo>
                  <a:pt x="98226" y="241101"/>
                </a:lnTo>
                <a:lnTo>
                  <a:pt x="62508" y="250031"/>
                </a:lnTo>
                <a:lnTo>
                  <a:pt x="35719" y="250031"/>
                </a:lnTo>
                <a:lnTo>
                  <a:pt x="8930" y="250031"/>
                </a:lnTo>
                <a:lnTo>
                  <a:pt x="0" y="241101"/>
                </a:lnTo>
                <a:lnTo>
                  <a:pt x="0" y="24110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910953" y="98227"/>
            <a:ext cx="401837" cy="205383"/>
          </a:xfrm>
          <a:custGeom>
            <a:avLst/>
            <a:gdLst/>
            <a:ahLst/>
            <a:cxnLst/>
            <a:rect l="0" t="0" r="0" b="0"/>
            <a:pathLst>
              <a:path w="401837" h="205383">
                <a:moveTo>
                  <a:pt x="0" y="44648"/>
                </a:moveTo>
                <a:lnTo>
                  <a:pt x="8930" y="53578"/>
                </a:lnTo>
                <a:lnTo>
                  <a:pt x="17860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89296"/>
                </a:lnTo>
                <a:lnTo>
                  <a:pt x="89297" y="80367"/>
                </a:lnTo>
                <a:lnTo>
                  <a:pt x="107156" y="80367"/>
                </a:lnTo>
                <a:lnTo>
                  <a:pt x="125016" y="71437"/>
                </a:lnTo>
                <a:lnTo>
                  <a:pt x="133945" y="62507"/>
                </a:lnTo>
                <a:lnTo>
                  <a:pt x="151805" y="53578"/>
                </a:lnTo>
                <a:lnTo>
                  <a:pt x="160735" y="44648"/>
                </a:lnTo>
                <a:lnTo>
                  <a:pt x="160735" y="26789"/>
                </a:lnTo>
                <a:lnTo>
                  <a:pt x="160735" y="17859"/>
                </a:lnTo>
                <a:lnTo>
                  <a:pt x="160735" y="8929"/>
                </a:lnTo>
                <a:lnTo>
                  <a:pt x="133945" y="17859"/>
                </a:lnTo>
                <a:lnTo>
                  <a:pt x="116086" y="35718"/>
                </a:lnTo>
                <a:lnTo>
                  <a:pt x="98227" y="80367"/>
                </a:lnTo>
                <a:lnTo>
                  <a:pt x="89297" y="125015"/>
                </a:lnTo>
                <a:lnTo>
                  <a:pt x="107156" y="160734"/>
                </a:lnTo>
                <a:lnTo>
                  <a:pt x="125016" y="178593"/>
                </a:lnTo>
                <a:lnTo>
                  <a:pt x="160735" y="187523"/>
                </a:lnTo>
                <a:lnTo>
                  <a:pt x="187524" y="178593"/>
                </a:lnTo>
                <a:lnTo>
                  <a:pt x="214313" y="169664"/>
                </a:lnTo>
                <a:lnTo>
                  <a:pt x="232172" y="160734"/>
                </a:lnTo>
                <a:lnTo>
                  <a:pt x="241102" y="151804"/>
                </a:lnTo>
                <a:lnTo>
                  <a:pt x="250031" y="133945"/>
                </a:lnTo>
                <a:lnTo>
                  <a:pt x="258961" y="116085"/>
                </a:lnTo>
                <a:lnTo>
                  <a:pt x="267891" y="89296"/>
                </a:lnTo>
                <a:lnTo>
                  <a:pt x="276820" y="62507"/>
                </a:lnTo>
                <a:lnTo>
                  <a:pt x="285750" y="35718"/>
                </a:lnTo>
                <a:lnTo>
                  <a:pt x="285750" y="17859"/>
                </a:lnTo>
                <a:lnTo>
                  <a:pt x="285750" y="17859"/>
                </a:lnTo>
                <a:lnTo>
                  <a:pt x="276820" y="26789"/>
                </a:lnTo>
                <a:lnTo>
                  <a:pt x="276820" y="53578"/>
                </a:lnTo>
                <a:lnTo>
                  <a:pt x="276820" y="98226"/>
                </a:lnTo>
                <a:lnTo>
                  <a:pt x="285750" y="142875"/>
                </a:lnTo>
                <a:lnTo>
                  <a:pt x="294680" y="178593"/>
                </a:lnTo>
                <a:lnTo>
                  <a:pt x="303610" y="196453"/>
                </a:lnTo>
                <a:lnTo>
                  <a:pt x="312539" y="205382"/>
                </a:lnTo>
                <a:lnTo>
                  <a:pt x="321469" y="196453"/>
                </a:lnTo>
                <a:lnTo>
                  <a:pt x="330399" y="178593"/>
                </a:lnTo>
                <a:lnTo>
                  <a:pt x="339328" y="160734"/>
                </a:lnTo>
                <a:lnTo>
                  <a:pt x="348258" y="142875"/>
                </a:lnTo>
                <a:lnTo>
                  <a:pt x="348258" y="125015"/>
                </a:lnTo>
                <a:lnTo>
                  <a:pt x="357188" y="98226"/>
                </a:lnTo>
                <a:lnTo>
                  <a:pt x="357188" y="71437"/>
                </a:lnTo>
                <a:lnTo>
                  <a:pt x="366117" y="44648"/>
                </a:lnTo>
                <a:lnTo>
                  <a:pt x="366117" y="17859"/>
                </a:lnTo>
                <a:lnTo>
                  <a:pt x="375047" y="8929"/>
                </a:lnTo>
                <a:lnTo>
                  <a:pt x="383977" y="0"/>
                </a:lnTo>
                <a:lnTo>
                  <a:pt x="383977" y="0"/>
                </a:lnTo>
                <a:lnTo>
                  <a:pt x="392906" y="8929"/>
                </a:lnTo>
                <a:lnTo>
                  <a:pt x="401836" y="8929"/>
                </a:lnTo>
                <a:lnTo>
                  <a:pt x="40183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2446734" y="0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169664" y="0"/>
                </a:move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98227" y="0"/>
                </a:lnTo>
                <a:lnTo>
                  <a:pt x="8036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26789"/>
                </a:lnTo>
                <a:lnTo>
                  <a:pt x="44649" y="44648"/>
                </a:lnTo>
                <a:lnTo>
                  <a:pt x="53579" y="62508"/>
                </a:lnTo>
                <a:lnTo>
                  <a:pt x="71438" y="80367"/>
                </a:lnTo>
                <a:lnTo>
                  <a:pt x="80368" y="98227"/>
                </a:lnTo>
                <a:lnTo>
                  <a:pt x="98227" y="116086"/>
                </a:lnTo>
                <a:lnTo>
                  <a:pt x="107157" y="125016"/>
                </a:lnTo>
                <a:lnTo>
                  <a:pt x="142875" y="160734"/>
                </a:lnTo>
                <a:lnTo>
                  <a:pt x="151805" y="187523"/>
                </a:lnTo>
                <a:lnTo>
                  <a:pt x="142875" y="205383"/>
                </a:lnTo>
                <a:lnTo>
                  <a:pt x="116086" y="214312"/>
                </a:lnTo>
                <a:lnTo>
                  <a:pt x="98227" y="214312"/>
                </a:lnTo>
                <a:lnTo>
                  <a:pt x="62508" y="223242"/>
                </a:lnTo>
                <a:lnTo>
                  <a:pt x="17860" y="223242"/>
                </a:lnTo>
                <a:lnTo>
                  <a:pt x="893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678906" y="0"/>
            <a:ext cx="62509" cy="294681"/>
          </a:xfrm>
          <a:custGeom>
            <a:avLst/>
            <a:gdLst/>
            <a:ahLst/>
            <a:cxnLst/>
            <a:rect l="0" t="0" r="0" b="0"/>
            <a:pathLst>
              <a:path w="62509" h="294681">
                <a:moveTo>
                  <a:pt x="893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35719"/>
                </a:lnTo>
                <a:lnTo>
                  <a:pt x="35719" y="98227"/>
                </a:lnTo>
                <a:lnTo>
                  <a:pt x="35719" y="160734"/>
                </a:lnTo>
                <a:lnTo>
                  <a:pt x="44649" y="223242"/>
                </a:lnTo>
                <a:lnTo>
                  <a:pt x="53578" y="258961"/>
                </a:lnTo>
                <a:lnTo>
                  <a:pt x="62508" y="285750"/>
                </a:lnTo>
                <a:lnTo>
                  <a:pt x="53578" y="294680"/>
                </a:lnTo>
                <a:lnTo>
                  <a:pt x="44649" y="294680"/>
                </a:lnTo>
                <a:lnTo>
                  <a:pt x="26789" y="276820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536031" y="160734"/>
            <a:ext cx="107158" cy="35720"/>
          </a:xfrm>
          <a:custGeom>
            <a:avLst/>
            <a:gdLst/>
            <a:ahLst/>
            <a:cxnLst/>
            <a:rect l="0" t="0" r="0" b="0"/>
            <a:pathLst>
              <a:path w="107158" h="35720">
                <a:moveTo>
                  <a:pt x="1786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2732484" y="142875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9" y="71437"/>
                </a:lnTo>
                <a:lnTo>
                  <a:pt x="62508" y="89297"/>
                </a:lnTo>
                <a:lnTo>
                  <a:pt x="80368" y="98227"/>
                </a:lnTo>
                <a:lnTo>
                  <a:pt x="98227" y="107156"/>
                </a:lnTo>
                <a:lnTo>
                  <a:pt x="107157" y="98227"/>
                </a:lnTo>
                <a:lnTo>
                  <a:pt x="107157" y="98227"/>
                </a:lnTo>
                <a:lnTo>
                  <a:pt x="107157" y="89297"/>
                </a:lnTo>
                <a:lnTo>
                  <a:pt x="107157" y="80367"/>
                </a:lnTo>
                <a:lnTo>
                  <a:pt x="107157" y="62508"/>
                </a:lnTo>
                <a:lnTo>
                  <a:pt x="98227" y="44648"/>
                </a:lnTo>
                <a:lnTo>
                  <a:pt x="89297" y="35719"/>
                </a:lnTo>
                <a:lnTo>
                  <a:pt x="80368" y="17859"/>
                </a:lnTo>
                <a:lnTo>
                  <a:pt x="71438" y="893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893219" y="142875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0" y="0"/>
                </a:moveTo>
                <a:lnTo>
                  <a:pt x="8929" y="1785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71437"/>
                </a:lnTo>
                <a:lnTo>
                  <a:pt x="98226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2501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3116461" y="125016"/>
            <a:ext cx="133946" cy="303610"/>
          </a:xfrm>
          <a:custGeom>
            <a:avLst/>
            <a:gdLst/>
            <a:ahLst/>
            <a:cxnLst/>
            <a:rect l="0" t="0" r="0" b="0"/>
            <a:pathLst>
              <a:path w="133946" h="303610">
                <a:moveTo>
                  <a:pt x="0" y="0"/>
                </a:moveTo>
                <a:lnTo>
                  <a:pt x="8930" y="35718"/>
                </a:lnTo>
                <a:lnTo>
                  <a:pt x="17859" y="62507"/>
                </a:lnTo>
                <a:lnTo>
                  <a:pt x="26789" y="80367"/>
                </a:lnTo>
                <a:lnTo>
                  <a:pt x="35719" y="107156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0367" y="98226"/>
                </a:lnTo>
                <a:lnTo>
                  <a:pt x="98227" y="8036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6" y="35718"/>
                </a:lnTo>
                <a:lnTo>
                  <a:pt x="133945" y="35718"/>
                </a:lnTo>
                <a:lnTo>
                  <a:pt x="133945" y="44648"/>
                </a:lnTo>
                <a:lnTo>
                  <a:pt x="133945" y="89296"/>
                </a:lnTo>
                <a:lnTo>
                  <a:pt x="133945" y="151804"/>
                </a:lnTo>
                <a:lnTo>
                  <a:pt x="133945" y="205382"/>
                </a:lnTo>
                <a:lnTo>
                  <a:pt x="125016" y="258961"/>
                </a:lnTo>
                <a:lnTo>
                  <a:pt x="125016" y="294679"/>
                </a:lnTo>
                <a:lnTo>
                  <a:pt x="116086" y="303609"/>
                </a:lnTo>
                <a:lnTo>
                  <a:pt x="116086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482578" y="0"/>
            <a:ext cx="160736" cy="312540"/>
          </a:xfrm>
          <a:custGeom>
            <a:avLst/>
            <a:gdLst/>
            <a:ahLst/>
            <a:cxnLst/>
            <a:rect l="0" t="0" r="0" b="0"/>
            <a:pathLst>
              <a:path w="160736" h="312540">
                <a:moveTo>
                  <a:pt x="16073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59"/>
                </a:lnTo>
                <a:lnTo>
                  <a:pt x="53578" y="89297"/>
                </a:lnTo>
                <a:lnTo>
                  <a:pt x="44649" y="160734"/>
                </a:lnTo>
                <a:lnTo>
                  <a:pt x="44649" y="232172"/>
                </a:lnTo>
                <a:lnTo>
                  <a:pt x="44649" y="276820"/>
                </a:lnTo>
                <a:lnTo>
                  <a:pt x="35719" y="303609"/>
                </a:lnTo>
                <a:lnTo>
                  <a:pt x="1786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3375422" y="169664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3687961" y="169664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0" y="0"/>
                </a:moveTo>
                <a:lnTo>
                  <a:pt x="17859" y="0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71438"/>
                </a:lnTo>
                <a:lnTo>
                  <a:pt x="44648" y="89297"/>
                </a:lnTo>
                <a:lnTo>
                  <a:pt x="5357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714750" y="7143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821906" y="160734"/>
            <a:ext cx="142876" cy="98228"/>
          </a:xfrm>
          <a:custGeom>
            <a:avLst/>
            <a:gdLst/>
            <a:ahLst/>
            <a:cxnLst/>
            <a:rect l="0" t="0" r="0" b="0"/>
            <a:pathLst>
              <a:path w="142876" h="98228">
                <a:moveTo>
                  <a:pt x="0" y="98227"/>
                </a:moveTo>
                <a:lnTo>
                  <a:pt x="17860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8" y="89297"/>
                </a:lnTo>
                <a:lnTo>
                  <a:pt x="62508" y="80368"/>
                </a:lnTo>
                <a:lnTo>
                  <a:pt x="62508" y="80368"/>
                </a:lnTo>
                <a:lnTo>
                  <a:pt x="62508" y="71438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53578"/>
                </a:lnTo>
                <a:lnTo>
                  <a:pt x="107157" y="4464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063008" y="116086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98226" y="0"/>
                </a:moveTo>
                <a:lnTo>
                  <a:pt x="98226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71437"/>
                </a:lnTo>
                <a:lnTo>
                  <a:pt x="80367" y="89297"/>
                </a:lnTo>
                <a:lnTo>
                  <a:pt x="98226" y="9822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80367" y="169664"/>
                </a:lnTo>
                <a:lnTo>
                  <a:pt x="53578" y="178594"/>
                </a:lnTo>
                <a:lnTo>
                  <a:pt x="26789" y="178594"/>
                </a:lnTo>
                <a:lnTo>
                  <a:pt x="893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241602" y="0"/>
            <a:ext cx="133946" cy="330399"/>
          </a:xfrm>
          <a:custGeom>
            <a:avLst/>
            <a:gdLst/>
            <a:ahLst/>
            <a:cxnLst/>
            <a:rect l="0" t="0" r="0" b="0"/>
            <a:pathLst>
              <a:path w="133946" h="330399">
                <a:moveTo>
                  <a:pt x="0" y="0"/>
                </a:move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71437"/>
                </a:lnTo>
                <a:lnTo>
                  <a:pt x="44648" y="151805"/>
                </a:lnTo>
                <a:lnTo>
                  <a:pt x="35718" y="232172"/>
                </a:lnTo>
                <a:lnTo>
                  <a:pt x="35718" y="285750"/>
                </a:lnTo>
                <a:lnTo>
                  <a:pt x="44648" y="312539"/>
                </a:lnTo>
                <a:lnTo>
                  <a:pt x="62507" y="330398"/>
                </a:lnTo>
                <a:lnTo>
                  <a:pt x="89296" y="330398"/>
                </a:lnTo>
                <a:lnTo>
                  <a:pt x="116086" y="321469"/>
                </a:lnTo>
                <a:lnTo>
                  <a:pt x="125015" y="303609"/>
                </a:lnTo>
                <a:lnTo>
                  <a:pt x="133945" y="285750"/>
                </a:lnTo>
                <a:lnTo>
                  <a:pt x="133945" y="267891"/>
                </a:lnTo>
                <a:lnTo>
                  <a:pt x="125015" y="250031"/>
                </a:lnTo>
                <a:lnTo>
                  <a:pt x="125015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4232672" y="62508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893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4759523" y="0"/>
            <a:ext cx="17861" cy="250032"/>
          </a:xfrm>
          <a:custGeom>
            <a:avLst/>
            <a:gdLst/>
            <a:ahLst/>
            <a:cxnLst/>
            <a:rect l="0" t="0" r="0" b="0"/>
            <a:pathLst>
              <a:path w="17861" h="25003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98227"/>
                </a:lnTo>
                <a:lnTo>
                  <a:pt x="8930" y="169664"/>
                </a:lnTo>
                <a:lnTo>
                  <a:pt x="8930" y="214312"/>
                </a:lnTo>
                <a:lnTo>
                  <a:pt x="8930" y="241102"/>
                </a:lnTo>
                <a:lnTo>
                  <a:pt x="8930" y="250031"/>
                </a:lnTo>
                <a:lnTo>
                  <a:pt x="17860" y="250031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2324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4652367" y="71437"/>
            <a:ext cx="794743" cy="276822"/>
          </a:xfrm>
          <a:custGeom>
            <a:avLst/>
            <a:gdLst/>
            <a:ahLst/>
            <a:cxnLst/>
            <a:rect l="0" t="0" r="0" b="0"/>
            <a:pathLst>
              <a:path w="794743" h="276822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107157"/>
                </a:lnTo>
                <a:lnTo>
                  <a:pt x="107156" y="98227"/>
                </a:lnTo>
                <a:lnTo>
                  <a:pt x="125016" y="98227"/>
                </a:lnTo>
                <a:lnTo>
                  <a:pt x="151805" y="89297"/>
                </a:lnTo>
                <a:lnTo>
                  <a:pt x="169664" y="71438"/>
                </a:lnTo>
                <a:lnTo>
                  <a:pt x="187524" y="62508"/>
                </a:lnTo>
                <a:lnTo>
                  <a:pt x="205383" y="44649"/>
                </a:lnTo>
                <a:lnTo>
                  <a:pt x="214313" y="35719"/>
                </a:lnTo>
                <a:lnTo>
                  <a:pt x="214313" y="17860"/>
                </a:lnTo>
                <a:lnTo>
                  <a:pt x="223242" y="8930"/>
                </a:lnTo>
                <a:lnTo>
                  <a:pt x="223242" y="0"/>
                </a:lnTo>
                <a:lnTo>
                  <a:pt x="223242" y="8930"/>
                </a:lnTo>
                <a:lnTo>
                  <a:pt x="214313" y="35719"/>
                </a:lnTo>
                <a:lnTo>
                  <a:pt x="205383" y="80368"/>
                </a:lnTo>
                <a:lnTo>
                  <a:pt x="196453" y="125016"/>
                </a:lnTo>
                <a:lnTo>
                  <a:pt x="196453" y="169665"/>
                </a:lnTo>
                <a:lnTo>
                  <a:pt x="205383" y="196454"/>
                </a:lnTo>
                <a:lnTo>
                  <a:pt x="214313" y="205383"/>
                </a:lnTo>
                <a:lnTo>
                  <a:pt x="241102" y="214313"/>
                </a:lnTo>
                <a:lnTo>
                  <a:pt x="250031" y="205383"/>
                </a:lnTo>
                <a:lnTo>
                  <a:pt x="267891" y="196454"/>
                </a:lnTo>
                <a:lnTo>
                  <a:pt x="276821" y="187524"/>
                </a:lnTo>
                <a:lnTo>
                  <a:pt x="285750" y="178594"/>
                </a:lnTo>
                <a:lnTo>
                  <a:pt x="303610" y="160735"/>
                </a:lnTo>
                <a:lnTo>
                  <a:pt x="321469" y="142875"/>
                </a:lnTo>
                <a:lnTo>
                  <a:pt x="330399" y="133946"/>
                </a:lnTo>
                <a:lnTo>
                  <a:pt x="339328" y="125016"/>
                </a:lnTo>
                <a:lnTo>
                  <a:pt x="339328" y="125016"/>
                </a:lnTo>
                <a:lnTo>
                  <a:pt x="348258" y="125016"/>
                </a:lnTo>
                <a:lnTo>
                  <a:pt x="339328" y="142875"/>
                </a:lnTo>
                <a:lnTo>
                  <a:pt x="339328" y="169665"/>
                </a:lnTo>
                <a:lnTo>
                  <a:pt x="339328" y="196454"/>
                </a:lnTo>
                <a:lnTo>
                  <a:pt x="348258" y="205383"/>
                </a:lnTo>
                <a:lnTo>
                  <a:pt x="357188" y="223243"/>
                </a:lnTo>
                <a:lnTo>
                  <a:pt x="366117" y="223243"/>
                </a:lnTo>
                <a:lnTo>
                  <a:pt x="383977" y="214313"/>
                </a:lnTo>
                <a:lnTo>
                  <a:pt x="392906" y="205383"/>
                </a:lnTo>
                <a:lnTo>
                  <a:pt x="401836" y="205383"/>
                </a:lnTo>
                <a:lnTo>
                  <a:pt x="410766" y="196454"/>
                </a:lnTo>
                <a:lnTo>
                  <a:pt x="419696" y="178594"/>
                </a:lnTo>
                <a:lnTo>
                  <a:pt x="437555" y="160735"/>
                </a:lnTo>
                <a:lnTo>
                  <a:pt x="446485" y="142875"/>
                </a:lnTo>
                <a:lnTo>
                  <a:pt x="455414" y="125016"/>
                </a:lnTo>
                <a:lnTo>
                  <a:pt x="455414" y="116086"/>
                </a:lnTo>
                <a:lnTo>
                  <a:pt x="464344" y="107157"/>
                </a:lnTo>
                <a:lnTo>
                  <a:pt x="464344" y="107157"/>
                </a:lnTo>
                <a:lnTo>
                  <a:pt x="464344" y="107157"/>
                </a:lnTo>
                <a:lnTo>
                  <a:pt x="455414" y="133946"/>
                </a:lnTo>
                <a:lnTo>
                  <a:pt x="455414" y="151805"/>
                </a:lnTo>
                <a:lnTo>
                  <a:pt x="455414" y="169665"/>
                </a:lnTo>
                <a:lnTo>
                  <a:pt x="464344" y="187524"/>
                </a:lnTo>
                <a:lnTo>
                  <a:pt x="464344" y="196454"/>
                </a:lnTo>
                <a:lnTo>
                  <a:pt x="473274" y="196454"/>
                </a:lnTo>
                <a:lnTo>
                  <a:pt x="473274" y="196454"/>
                </a:lnTo>
                <a:lnTo>
                  <a:pt x="482203" y="187524"/>
                </a:lnTo>
                <a:lnTo>
                  <a:pt x="491133" y="178594"/>
                </a:lnTo>
                <a:lnTo>
                  <a:pt x="500063" y="169665"/>
                </a:lnTo>
                <a:lnTo>
                  <a:pt x="508992" y="160735"/>
                </a:lnTo>
                <a:lnTo>
                  <a:pt x="508992" y="142875"/>
                </a:lnTo>
                <a:lnTo>
                  <a:pt x="517922" y="142875"/>
                </a:lnTo>
                <a:lnTo>
                  <a:pt x="526852" y="142875"/>
                </a:lnTo>
                <a:lnTo>
                  <a:pt x="526852" y="151805"/>
                </a:lnTo>
                <a:lnTo>
                  <a:pt x="526852" y="178594"/>
                </a:lnTo>
                <a:lnTo>
                  <a:pt x="526852" y="205383"/>
                </a:lnTo>
                <a:lnTo>
                  <a:pt x="526852" y="232172"/>
                </a:lnTo>
                <a:lnTo>
                  <a:pt x="535781" y="241102"/>
                </a:lnTo>
                <a:lnTo>
                  <a:pt x="544711" y="250032"/>
                </a:lnTo>
                <a:lnTo>
                  <a:pt x="553641" y="250032"/>
                </a:lnTo>
                <a:lnTo>
                  <a:pt x="571500" y="241102"/>
                </a:lnTo>
                <a:lnTo>
                  <a:pt x="580430" y="232172"/>
                </a:lnTo>
                <a:lnTo>
                  <a:pt x="598289" y="223243"/>
                </a:lnTo>
                <a:lnTo>
                  <a:pt x="598289" y="214313"/>
                </a:lnTo>
                <a:lnTo>
                  <a:pt x="607219" y="205383"/>
                </a:lnTo>
                <a:lnTo>
                  <a:pt x="616149" y="196454"/>
                </a:lnTo>
                <a:lnTo>
                  <a:pt x="634008" y="196454"/>
                </a:lnTo>
                <a:lnTo>
                  <a:pt x="642938" y="196454"/>
                </a:lnTo>
                <a:lnTo>
                  <a:pt x="651867" y="205383"/>
                </a:lnTo>
                <a:lnTo>
                  <a:pt x="660797" y="223243"/>
                </a:lnTo>
                <a:lnTo>
                  <a:pt x="678656" y="250032"/>
                </a:lnTo>
                <a:lnTo>
                  <a:pt x="687586" y="267891"/>
                </a:lnTo>
                <a:lnTo>
                  <a:pt x="705446" y="276821"/>
                </a:lnTo>
                <a:lnTo>
                  <a:pt x="723305" y="276821"/>
                </a:lnTo>
                <a:lnTo>
                  <a:pt x="750094" y="267891"/>
                </a:lnTo>
                <a:lnTo>
                  <a:pt x="767953" y="258961"/>
                </a:lnTo>
                <a:lnTo>
                  <a:pt x="776883" y="241102"/>
                </a:lnTo>
                <a:lnTo>
                  <a:pt x="794742" y="232172"/>
                </a:lnTo>
                <a:lnTo>
                  <a:pt x="794742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634633" y="205383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1785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5616773" y="98227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26789"/>
                </a:moveTo>
                <a:lnTo>
                  <a:pt x="1786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715000" y="169664"/>
            <a:ext cx="401837" cy="250032"/>
          </a:xfrm>
          <a:custGeom>
            <a:avLst/>
            <a:gdLst/>
            <a:ahLst/>
            <a:cxnLst/>
            <a:rect l="0" t="0" r="0" b="0"/>
            <a:pathLst>
              <a:path w="401837" h="250032">
                <a:moveTo>
                  <a:pt x="0" y="0"/>
                </a:moveTo>
                <a:lnTo>
                  <a:pt x="1785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8" y="71438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7" y="6250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33945" y="98227"/>
                </a:lnTo>
                <a:lnTo>
                  <a:pt x="142875" y="89297"/>
                </a:lnTo>
                <a:lnTo>
                  <a:pt x="151805" y="89297"/>
                </a:lnTo>
                <a:lnTo>
                  <a:pt x="151805" y="80367"/>
                </a:lnTo>
                <a:lnTo>
                  <a:pt x="160734" y="71438"/>
                </a:lnTo>
                <a:lnTo>
                  <a:pt x="169664" y="71438"/>
                </a:lnTo>
                <a:lnTo>
                  <a:pt x="178594" y="62508"/>
                </a:lnTo>
                <a:lnTo>
                  <a:pt x="178594" y="71438"/>
                </a:lnTo>
                <a:lnTo>
                  <a:pt x="187523" y="71438"/>
                </a:lnTo>
                <a:lnTo>
                  <a:pt x="187523" y="80367"/>
                </a:lnTo>
                <a:lnTo>
                  <a:pt x="196453" y="89297"/>
                </a:lnTo>
                <a:lnTo>
                  <a:pt x="196453" y="98227"/>
                </a:lnTo>
                <a:lnTo>
                  <a:pt x="196453" y="98227"/>
                </a:lnTo>
                <a:lnTo>
                  <a:pt x="205383" y="107156"/>
                </a:lnTo>
                <a:lnTo>
                  <a:pt x="214313" y="107156"/>
                </a:lnTo>
                <a:lnTo>
                  <a:pt x="214313" y="107156"/>
                </a:lnTo>
                <a:lnTo>
                  <a:pt x="223242" y="98227"/>
                </a:lnTo>
                <a:lnTo>
                  <a:pt x="232172" y="98227"/>
                </a:lnTo>
                <a:lnTo>
                  <a:pt x="241102" y="89297"/>
                </a:lnTo>
                <a:lnTo>
                  <a:pt x="250031" y="89297"/>
                </a:lnTo>
                <a:lnTo>
                  <a:pt x="258961" y="89297"/>
                </a:lnTo>
                <a:lnTo>
                  <a:pt x="267891" y="98227"/>
                </a:lnTo>
                <a:lnTo>
                  <a:pt x="276820" y="116086"/>
                </a:lnTo>
                <a:lnTo>
                  <a:pt x="276820" y="142875"/>
                </a:lnTo>
                <a:lnTo>
                  <a:pt x="285750" y="178594"/>
                </a:lnTo>
                <a:lnTo>
                  <a:pt x="285750" y="205383"/>
                </a:lnTo>
                <a:lnTo>
                  <a:pt x="285750" y="223242"/>
                </a:lnTo>
                <a:lnTo>
                  <a:pt x="285750" y="241102"/>
                </a:lnTo>
                <a:lnTo>
                  <a:pt x="285750" y="250031"/>
                </a:lnTo>
                <a:lnTo>
                  <a:pt x="285750" y="250031"/>
                </a:lnTo>
                <a:lnTo>
                  <a:pt x="285750" y="241102"/>
                </a:lnTo>
                <a:lnTo>
                  <a:pt x="294680" y="232172"/>
                </a:lnTo>
                <a:lnTo>
                  <a:pt x="294680" y="205383"/>
                </a:lnTo>
                <a:lnTo>
                  <a:pt x="294680" y="187523"/>
                </a:lnTo>
                <a:lnTo>
                  <a:pt x="303609" y="169664"/>
                </a:lnTo>
                <a:lnTo>
                  <a:pt x="303609" y="151805"/>
                </a:lnTo>
                <a:lnTo>
                  <a:pt x="303609" y="125016"/>
                </a:lnTo>
                <a:lnTo>
                  <a:pt x="321469" y="98227"/>
                </a:lnTo>
                <a:lnTo>
                  <a:pt x="330398" y="71438"/>
                </a:lnTo>
                <a:lnTo>
                  <a:pt x="339328" y="44648"/>
                </a:lnTo>
                <a:lnTo>
                  <a:pt x="357188" y="26789"/>
                </a:lnTo>
                <a:lnTo>
                  <a:pt x="366117" y="17859"/>
                </a:lnTo>
                <a:lnTo>
                  <a:pt x="375047" y="17859"/>
                </a:lnTo>
                <a:lnTo>
                  <a:pt x="383977" y="17859"/>
                </a:lnTo>
                <a:lnTo>
                  <a:pt x="392906" y="26789"/>
                </a:lnTo>
                <a:lnTo>
                  <a:pt x="401836" y="35719"/>
                </a:lnTo>
                <a:lnTo>
                  <a:pt x="401836" y="44648"/>
                </a:lnTo>
                <a:lnTo>
                  <a:pt x="401836" y="53578"/>
                </a:lnTo>
                <a:lnTo>
                  <a:pt x="401836" y="71438"/>
                </a:lnTo>
                <a:lnTo>
                  <a:pt x="392906" y="80367"/>
                </a:lnTo>
                <a:lnTo>
                  <a:pt x="392906" y="89297"/>
                </a:lnTo>
                <a:lnTo>
                  <a:pt x="383977" y="98227"/>
                </a:lnTo>
                <a:lnTo>
                  <a:pt x="375047" y="98227"/>
                </a:lnTo>
                <a:lnTo>
                  <a:pt x="375047" y="98227"/>
                </a:lnTo>
                <a:lnTo>
                  <a:pt x="375047" y="98227"/>
                </a:lnTo>
                <a:lnTo>
                  <a:pt x="375047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6197203" y="89297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89297"/>
                </a:lnTo>
                <a:lnTo>
                  <a:pt x="8930" y="142875"/>
                </a:lnTo>
                <a:lnTo>
                  <a:pt x="8930" y="196453"/>
                </a:lnTo>
                <a:lnTo>
                  <a:pt x="8930" y="232172"/>
                </a:lnTo>
                <a:lnTo>
                  <a:pt x="17860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6215063" y="267891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8929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17859"/>
                </a:lnTo>
                <a:lnTo>
                  <a:pt x="71437" y="8929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6259711" y="142875"/>
            <a:ext cx="634009" cy="241103"/>
          </a:xfrm>
          <a:custGeom>
            <a:avLst/>
            <a:gdLst/>
            <a:ahLst/>
            <a:cxnLst/>
            <a:rect l="0" t="0" r="0" b="0"/>
            <a:pathLst>
              <a:path w="634009" h="241103">
                <a:moveTo>
                  <a:pt x="62508" y="107156"/>
                </a:moveTo>
                <a:lnTo>
                  <a:pt x="71437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62508" y="71437"/>
                </a:lnTo>
                <a:lnTo>
                  <a:pt x="53578" y="71437"/>
                </a:lnTo>
                <a:lnTo>
                  <a:pt x="44648" y="80367"/>
                </a:lnTo>
                <a:lnTo>
                  <a:pt x="17859" y="98227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78594"/>
                </a:lnTo>
                <a:lnTo>
                  <a:pt x="44648" y="187523"/>
                </a:lnTo>
                <a:lnTo>
                  <a:pt x="53578" y="187523"/>
                </a:lnTo>
                <a:lnTo>
                  <a:pt x="71437" y="187523"/>
                </a:lnTo>
                <a:lnTo>
                  <a:pt x="80367" y="187523"/>
                </a:lnTo>
                <a:lnTo>
                  <a:pt x="98227" y="178594"/>
                </a:lnTo>
                <a:lnTo>
                  <a:pt x="116086" y="169664"/>
                </a:lnTo>
                <a:lnTo>
                  <a:pt x="133945" y="160734"/>
                </a:lnTo>
                <a:lnTo>
                  <a:pt x="151805" y="142875"/>
                </a:lnTo>
                <a:lnTo>
                  <a:pt x="160734" y="133945"/>
                </a:lnTo>
                <a:lnTo>
                  <a:pt x="169664" y="12501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2501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78594"/>
                </a:lnTo>
                <a:lnTo>
                  <a:pt x="151805" y="18752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0734" y="187523"/>
                </a:lnTo>
                <a:lnTo>
                  <a:pt x="169664" y="187523"/>
                </a:lnTo>
                <a:lnTo>
                  <a:pt x="169664" y="178594"/>
                </a:lnTo>
                <a:lnTo>
                  <a:pt x="178594" y="160734"/>
                </a:lnTo>
                <a:lnTo>
                  <a:pt x="187523" y="142875"/>
                </a:lnTo>
                <a:lnTo>
                  <a:pt x="196453" y="125016"/>
                </a:lnTo>
                <a:lnTo>
                  <a:pt x="196453" y="116086"/>
                </a:lnTo>
                <a:lnTo>
                  <a:pt x="196453" y="107156"/>
                </a:lnTo>
                <a:lnTo>
                  <a:pt x="196453" y="98227"/>
                </a:lnTo>
                <a:lnTo>
                  <a:pt x="196453" y="98227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196453" y="151805"/>
                </a:lnTo>
                <a:lnTo>
                  <a:pt x="205383" y="160734"/>
                </a:lnTo>
                <a:lnTo>
                  <a:pt x="205383" y="160734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41102" y="151805"/>
                </a:lnTo>
                <a:lnTo>
                  <a:pt x="250031" y="151805"/>
                </a:lnTo>
                <a:lnTo>
                  <a:pt x="267891" y="142875"/>
                </a:lnTo>
                <a:lnTo>
                  <a:pt x="276820" y="133945"/>
                </a:lnTo>
                <a:lnTo>
                  <a:pt x="285750" y="133945"/>
                </a:lnTo>
                <a:lnTo>
                  <a:pt x="294680" y="133945"/>
                </a:lnTo>
                <a:lnTo>
                  <a:pt x="294680" y="142875"/>
                </a:lnTo>
                <a:lnTo>
                  <a:pt x="294680" y="142875"/>
                </a:lnTo>
                <a:lnTo>
                  <a:pt x="294680" y="151805"/>
                </a:lnTo>
                <a:lnTo>
                  <a:pt x="294680" y="160734"/>
                </a:lnTo>
                <a:lnTo>
                  <a:pt x="303609" y="160734"/>
                </a:lnTo>
                <a:lnTo>
                  <a:pt x="303609" y="169664"/>
                </a:lnTo>
                <a:lnTo>
                  <a:pt x="303609" y="169664"/>
                </a:lnTo>
                <a:lnTo>
                  <a:pt x="312539" y="169664"/>
                </a:lnTo>
                <a:lnTo>
                  <a:pt x="321469" y="169664"/>
                </a:lnTo>
                <a:lnTo>
                  <a:pt x="330398" y="169664"/>
                </a:lnTo>
                <a:lnTo>
                  <a:pt x="339328" y="160734"/>
                </a:lnTo>
                <a:lnTo>
                  <a:pt x="348258" y="151805"/>
                </a:lnTo>
                <a:lnTo>
                  <a:pt x="357187" y="142875"/>
                </a:lnTo>
                <a:lnTo>
                  <a:pt x="366117" y="142875"/>
                </a:lnTo>
                <a:lnTo>
                  <a:pt x="375047" y="133945"/>
                </a:lnTo>
                <a:lnTo>
                  <a:pt x="375047" y="133945"/>
                </a:lnTo>
                <a:lnTo>
                  <a:pt x="375047" y="133945"/>
                </a:lnTo>
                <a:lnTo>
                  <a:pt x="375047" y="133945"/>
                </a:lnTo>
                <a:lnTo>
                  <a:pt x="375047" y="142875"/>
                </a:lnTo>
                <a:lnTo>
                  <a:pt x="366117" y="151805"/>
                </a:lnTo>
                <a:lnTo>
                  <a:pt x="366117" y="151805"/>
                </a:lnTo>
                <a:lnTo>
                  <a:pt x="357187" y="160734"/>
                </a:lnTo>
                <a:lnTo>
                  <a:pt x="357187" y="160734"/>
                </a:lnTo>
                <a:lnTo>
                  <a:pt x="366117" y="169664"/>
                </a:lnTo>
                <a:lnTo>
                  <a:pt x="366117" y="169664"/>
                </a:lnTo>
                <a:lnTo>
                  <a:pt x="375047" y="169664"/>
                </a:lnTo>
                <a:lnTo>
                  <a:pt x="383977" y="169664"/>
                </a:lnTo>
                <a:lnTo>
                  <a:pt x="392906" y="160734"/>
                </a:lnTo>
                <a:lnTo>
                  <a:pt x="401836" y="160734"/>
                </a:lnTo>
                <a:lnTo>
                  <a:pt x="410766" y="160734"/>
                </a:lnTo>
                <a:lnTo>
                  <a:pt x="419695" y="160734"/>
                </a:lnTo>
                <a:lnTo>
                  <a:pt x="428625" y="160734"/>
                </a:lnTo>
                <a:lnTo>
                  <a:pt x="428625" y="160734"/>
                </a:lnTo>
                <a:lnTo>
                  <a:pt x="437555" y="160734"/>
                </a:lnTo>
                <a:lnTo>
                  <a:pt x="437555" y="160734"/>
                </a:lnTo>
                <a:lnTo>
                  <a:pt x="437555" y="169664"/>
                </a:lnTo>
                <a:lnTo>
                  <a:pt x="437555" y="169664"/>
                </a:lnTo>
                <a:lnTo>
                  <a:pt x="437555" y="169664"/>
                </a:lnTo>
                <a:lnTo>
                  <a:pt x="446484" y="169664"/>
                </a:lnTo>
                <a:lnTo>
                  <a:pt x="455414" y="169664"/>
                </a:lnTo>
                <a:lnTo>
                  <a:pt x="464344" y="160734"/>
                </a:lnTo>
                <a:lnTo>
                  <a:pt x="482203" y="151805"/>
                </a:lnTo>
                <a:lnTo>
                  <a:pt x="500062" y="142875"/>
                </a:lnTo>
                <a:lnTo>
                  <a:pt x="517922" y="125016"/>
                </a:lnTo>
                <a:lnTo>
                  <a:pt x="535781" y="116086"/>
                </a:lnTo>
                <a:lnTo>
                  <a:pt x="562570" y="98227"/>
                </a:lnTo>
                <a:lnTo>
                  <a:pt x="580430" y="71437"/>
                </a:lnTo>
                <a:lnTo>
                  <a:pt x="598289" y="53578"/>
                </a:lnTo>
                <a:lnTo>
                  <a:pt x="616148" y="35719"/>
                </a:lnTo>
                <a:lnTo>
                  <a:pt x="625078" y="26789"/>
                </a:lnTo>
                <a:lnTo>
                  <a:pt x="634008" y="8930"/>
                </a:lnTo>
                <a:lnTo>
                  <a:pt x="634008" y="0"/>
                </a:lnTo>
                <a:lnTo>
                  <a:pt x="634008" y="0"/>
                </a:lnTo>
                <a:lnTo>
                  <a:pt x="625078" y="8930"/>
                </a:lnTo>
                <a:lnTo>
                  <a:pt x="616148" y="17859"/>
                </a:lnTo>
                <a:lnTo>
                  <a:pt x="616148" y="35719"/>
                </a:lnTo>
                <a:lnTo>
                  <a:pt x="607219" y="98227"/>
                </a:lnTo>
                <a:lnTo>
                  <a:pt x="598289" y="151805"/>
                </a:lnTo>
                <a:lnTo>
                  <a:pt x="607219" y="187523"/>
                </a:lnTo>
                <a:lnTo>
                  <a:pt x="625078" y="223242"/>
                </a:lnTo>
                <a:lnTo>
                  <a:pt x="634008" y="241102"/>
                </a:lnTo>
                <a:lnTo>
                  <a:pt x="634008" y="241102"/>
                </a:lnTo>
                <a:lnTo>
                  <a:pt x="625078" y="241102"/>
                </a:lnTo>
                <a:lnTo>
                  <a:pt x="616148" y="232172"/>
                </a:lnTo>
                <a:lnTo>
                  <a:pt x="607219" y="223242"/>
                </a:lnTo>
                <a:lnTo>
                  <a:pt x="589359" y="205383"/>
                </a:lnTo>
                <a:lnTo>
                  <a:pt x="589359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6777633" y="187523"/>
            <a:ext cx="267891" cy="26790"/>
          </a:xfrm>
          <a:custGeom>
            <a:avLst/>
            <a:gdLst/>
            <a:ahLst/>
            <a:cxnLst/>
            <a:rect l="0" t="0" r="0" b="0"/>
            <a:pathLst>
              <a:path w="267891" h="26790">
                <a:moveTo>
                  <a:pt x="0" y="1786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98226" y="8930"/>
                </a:lnTo>
                <a:lnTo>
                  <a:pt x="133945" y="8930"/>
                </a:lnTo>
                <a:lnTo>
                  <a:pt x="178594" y="17860"/>
                </a:lnTo>
                <a:lnTo>
                  <a:pt x="232172" y="26789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8411765" y="2009179"/>
            <a:ext cx="151806" cy="276822"/>
          </a:xfrm>
          <a:custGeom>
            <a:avLst/>
            <a:gdLst/>
            <a:ahLst/>
            <a:cxnLst/>
            <a:rect l="0" t="0" r="0" b="0"/>
            <a:pathLst>
              <a:path w="151806" h="276822">
                <a:moveTo>
                  <a:pt x="0" y="8036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35719"/>
                </a:lnTo>
                <a:lnTo>
                  <a:pt x="44648" y="26790"/>
                </a:lnTo>
                <a:lnTo>
                  <a:pt x="53578" y="1786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26790"/>
                </a:lnTo>
                <a:lnTo>
                  <a:pt x="151805" y="53579"/>
                </a:lnTo>
                <a:lnTo>
                  <a:pt x="142875" y="80368"/>
                </a:lnTo>
                <a:lnTo>
                  <a:pt x="125015" y="116086"/>
                </a:lnTo>
                <a:lnTo>
                  <a:pt x="116086" y="151805"/>
                </a:lnTo>
                <a:lnTo>
                  <a:pt x="107156" y="178594"/>
                </a:lnTo>
                <a:lnTo>
                  <a:pt x="98226" y="214313"/>
                </a:lnTo>
                <a:lnTo>
                  <a:pt x="89297" y="232172"/>
                </a:lnTo>
                <a:lnTo>
                  <a:pt x="89297" y="250032"/>
                </a:lnTo>
                <a:lnTo>
                  <a:pt x="80367" y="267891"/>
                </a:lnTo>
                <a:lnTo>
                  <a:pt x="80367" y="276821"/>
                </a:lnTo>
                <a:lnTo>
                  <a:pt x="80367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8474273" y="2544961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6813352" y="2937867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26789"/>
                </a:lnTo>
                <a:lnTo>
                  <a:pt x="35718" y="44648"/>
                </a:lnTo>
                <a:lnTo>
                  <a:pt x="53578" y="80367"/>
                </a:lnTo>
                <a:lnTo>
                  <a:pt x="62507" y="116086"/>
                </a:lnTo>
                <a:lnTo>
                  <a:pt x="71437" y="169664"/>
                </a:lnTo>
                <a:lnTo>
                  <a:pt x="80367" y="223242"/>
                </a:lnTo>
                <a:lnTo>
                  <a:pt x="89296" y="267890"/>
                </a:lnTo>
                <a:lnTo>
                  <a:pt x="107156" y="303609"/>
                </a:lnTo>
                <a:lnTo>
                  <a:pt x="116086" y="330398"/>
                </a:lnTo>
                <a:lnTo>
                  <a:pt x="133945" y="339328"/>
                </a:lnTo>
                <a:lnTo>
                  <a:pt x="142875" y="339328"/>
                </a:lnTo>
                <a:lnTo>
                  <a:pt x="160734" y="330398"/>
                </a:lnTo>
                <a:lnTo>
                  <a:pt x="169664" y="303609"/>
                </a:lnTo>
                <a:lnTo>
                  <a:pt x="169664" y="267890"/>
                </a:lnTo>
                <a:lnTo>
                  <a:pt x="169664" y="223242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6974086" y="2875359"/>
            <a:ext cx="160735" cy="375048"/>
          </a:xfrm>
          <a:custGeom>
            <a:avLst/>
            <a:gdLst/>
            <a:ahLst/>
            <a:cxnLst/>
            <a:rect l="0" t="0" r="0" b="0"/>
            <a:pathLst>
              <a:path w="160735" h="37504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8" y="107156"/>
                </a:lnTo>
                <a:lnTo>
                  <a:pt x="71437" y="151805"/>
                </a:lnTo>
                <a:lnTo>
                  <a:pt x="89297" y="205383"/>
                </a:lnTo>
                <a:lnTo>
                  <a:pt x="107156" y="258961"/>
                </a:lnTo>
                <a:lnTo>
                  <a:pt x="125016" y="303609"/>
                </a:lnTo>
                <a:lnTo>
                  <a:pt x="142875" y="339328"/>
                </a:lnTo>
                <a:lnTo>
                  <a:pt x="160734" y="366117"/>
                </a:lnTo>
                <a:lnTo>
                  <a:pt x="160734" y="375047"/>
                </a:lnTo>
                <a:lnTo>
                  <a:pt x="160734" y="366117"/>
                </a:lnTo>
                <a:lnTo>
                  <a:pt x="160734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6822281" y="2768203"/>
            <a:ext cx="562572" cy="419696"/>
          </a:xfrm>
          <a:custGeom>
            <a:avLst/>
            <a:gdLst/>
            <a:ahLst/>
            <a:cxnLst/>
            <a:rect l="0" t="0" r="0" b="0"/>
            <a:pathLst>
              <a:path w="562572" h="419696">
                <a:moveTo>
                  <a:pt x="8930" y="357187"/>
                </a:moveTo>
                <a:lnTo>
                  <a:pt x="0" y="357187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66117"/>
                </a:lnTo>
                <a:lnTo>
                  <a:pt x="26789" y="366117"/>
                </a:lnTo>
                <a:lnTo>
                  <a:pt x="44649" y="357187"/>
                </a:lnTo>
                <a:lnTo>
                  <a:pt x="80367" y="348258"/>
                </a:lnTo>
                <a:lnTo>
                  <a:pt x="116086" y="339328"/>
                </a:lnTo>
                <a:lnTo>
                  <a:pt x="160735" y="321468"/>
                </a:lnTo>
                <a:lnTo>
                  <a:pt x="196453" y="303609"/>
                </a:lnTo>
                <a:lnTo>
                  <a:pt x="232172" y="285750"/>
                </a:lnTo>
                <a:lnTo>
                  <a:pt x="258961" y="267890"/>
                </a:lnTo>
                <a:lnTo>
                  <a:pt x="276821" y="250031"/>
                </a:lnTo>
                <a:lnTo>
                  <a:pt x="285750" y="241101"/>
                </a:lnTo>
                <a:lnTo>
                  <a:pt x="294680" y="241101"/>
                </a:lnTo>
                <a:lnTo>
                  <a:pt x="294680" y="258961"/>
                </a:lnTo>
                <a:lnTo>
                  <a:pt x="303610" y="276820"/>
                </a:lnTo>
                <a:lnTo>
                  <a:pt x="303610" y="303609"/>
                </a:lnTo>
                <a:lnTo>
                  <a:pt x="312539" y="339328"/>
                </a:lnTo>
                <a:lnTo>
                  <a:pt x="321469" y="366117"/>
                </a:lnTo>
                <a:lnTo>
                  <a:pt x="330399" y="392906"/>
                </a:lnTo>
                <a:lnTo>
                  <a:pt x="348258" y="410765"/>
                </a:lnTo>
                <a:lnTo>
                  <a:pt x="357188" y="419695"/>
                </a:lnTo>
                <a:lnTo>
                  <a:pt x="375047" y="419695"/>
                </a:lnTo>
                <a:lnTo>
                  <a:pt x="392907" y="401836"/>
                </a:lnTo>
                <a:lnTo>
                  <a:pt x="401836" y="383976"/>
                </a:lnTo>
                <a:lnTo>
                  <a:pt x="410766" y="348258"/>
                </a:lnTo>
                <a:lnTo>
                  <a:pt x="419696" y="312539"/>
                </a:lnTo>
                <a:lnTo>
                  <a:pt x="428625" y="285750"/>
                </a:lnTo>
                <a:lnTo>
                  <a:pt x="428625" y="258961"/>
                </a:lnTo>
                <a:lnTo>
                  <a:pt x="428625" y="241101"/>
                </a:lnTo>
                <a:lnTo>
                  <a:pt x="437555" y="241101"/>
                </a:lnTo>
                <a:lnTo>
                  <a:pt x="446485" y="250031"/>
                </a:lnTo>
                <a:lnTo>
                  <a:pt x="464344" y="276820"/>
                </a:lnTo>
                <a:lnTo>
                  <a:pt x="473274" y="294679"/>
                </a:lnTo>
                <a:lnTo>
                  <a:pt x="491133" y="321468"/>
                </a:lnTo>
                <a:lnTo>
                  <a:pt x="508992" y="339328"/>
                </a:lnTo>
                <a:lnTo>
                  <a:pt x="526852" y="339328"/>
                </a:lnTo>
                <a:lnTo>
                  <a:pt x="544711" y="330398"/>
                </a:lnTo>
                <a:lnTo>
                  <a:pt x="553641" y="312539"/>
                </a:lnTo>
                <a:lnTo>
                  <a:pt x="562571" y="285750"/>
                </a:lnTo>
                <a:lnTo>
                  <a:pt x="562571" y="250031"/>
                </a:lnTo>
                <a:lnTo>
                  <a:pt x="562571" y="205383"/>
                </a:lnTo>
                <a:lnTo>
                  <a:pt x="553641" y="151804"/>
                </a:lnTo>
                <a:lnTo>
                  <a:pt x="553641" y="107156"/>
                </a:lnTo>
                <a:lnTo>
                  <a:pt x="535782" y="62508"/>
                </a:lnTo>
                <a:lnTo>
                  <a:pt x="526852" y="26789"/>
                </a:lnTo>
                <a:lnTo>
                  <a:pt x="517922" y="8930"/>
                </a:lnTo>
                <a:lnTo>
                  <a:pt x="508992" y="0"/>
                </a:lnTo>
                <a:lnTo>
                  <a:pt x="500063" y="0"/>
                </a:lnTo>
                <a:lnTo>
                  <a:pt x="500063" y="8930"/>
                </a:lnTo>
                <a:lnTo>
                  <a:pt x="50006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7536656" y="2803921"/>
            <a:ext cx="348259" cy="294681"/>
          </a:xfrm>
          <a:custGeom>
            <a:avLst/>
            <a:gdLst/>
            <a:ahLst/>
            <a:cxnLst/>
            <a:rect l="0" t="0" r="0" b="0"/>
            <a:pathLst>
              <a:path w="348259" h="294681">
                <a:moveTo>
                  <a:pt x="17860" y="35719"/>
                </a:moveTo>
                <a:lnTo>
                  <a:pt x="17860" y="3571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23243"/>
                </a:lnTo>
                <a:lnTo>
                  <a:pt x="893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0" y="294680"/>
                </a:lnTo>
                <a:lnTo>
                  <a:pt x="8930" y="294680"/>
                </a:lnTo>
                <a:lnTo>
                  <a:pt x="8930" y="267891"/>
                </a:lnTo>
                <a:lnTo>
                  <a:pt x="8930" y="241102"/>
                </a:lnTo>
                <a:lnTo>
                  <a:pt x="17860" y="196454"/>
                </a:lnTo>
                <a:lnTo>
                  <a:pt x="17860" y="142875"/>
                </a:lnTo>
                <a:lnTo>
                  <a:pt x="17860" y="98227"/>
                </a:lnTo>
                <a:lnTo>
                  <a:pt x="26789" y="53579"/>
                </a:lnTo>
                <a:lnTo>
                  <a:pt x="35719" y="2679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44649"/>
                </a:lnTo>
                <a:lnTo>
                  <a:pt x="62508" y="89297"/>
                </a:lnTo>
                <a:lnTo>
                  <a:pt x="71438" y="133946"/>
                </a:lnTo>
                <a:lnTo>
                  <a:pt x="89297" y="187524"/>
                </a:lnTo>
                <a:lnTo>
                  <a:pt x="98227" y="232172"/>
                </a:lnTo>
                <a:lnTo>
                  <a:pt x="107157" y="267891"/>
                </a:lnTo>
                <a:lnTo>
                  <a:pt x="125016" y="276821"/>
                </a:lnTo>
                <a:lnTo>
                  <a:pt x="133946" y="276821"/>
                </a:lnTo>
                <a:lnTo>
                  <a:pt x="142875" y="267891"/>
                </a:lnTo>
                <a:lnTo>
                  <a:pt x="151805" y="241102"/>
                </a:lnTo>
                <a:lnTo>
                  <a:pt x="160735" y="196454"/>
                </a:lnTo>
                <a:lnTo>
                  <a:pt x="169664" y="151805"/>
                </a:lnTo>
                <a:lnTo>
                  <a:pt x="178594" y="98227"/>
                </a:lnTo>
                <a:lnTo>
                  <a:pt x="187524" y="53579"/>
                </a:lnTo>
                <a:lnTo>
                  <a:pt x="196453" y="17860"/>
                </a:lnTo>
                <a:lnTo>
                  <a:pt x="205383" y="0"/>
                </a:lnTo>
                <a:lnTo>
                  <a:pt x="214313" y="8930"/>
                </a:lnTo>
                <a:lnTo>
                  <a:pt x="223242" y="44649"/>
                </a:lnTo>
                <a:lnTo>
                  <a:pt x="232172" y="89297"/>
                </a:lnTo>
                <a:lnTo>
                  <a:pt x="241102" y="151805"/>
                </a:lnTo>
                <a:lnTo>
                  <a:pt x="258961" y="205383"/>
                </a:lnTo>
                <a:lnTo>
                  <a:pt x="267891" y="250032"/>
                </a:lnTo>
                <a:lnTo>
                  <a:pt x="285750" y="276821"/>
                </a:lnTo>
                <a:lnTo>
                  <a:pt x="303610" y="276821"/>
                </a:lnTo>
                <a:lnTo>
                  <a:pt x="321469" y="267891"/>
                </a:lnTo>
                <a:lnTo>
                  <a:pt x="330399" y="241102"/>
                </a:lnTo>
                <a:lnTo>
                  <a:pt x="339328" y="196454"/>
                </a:lnTo>
                <a:lnTo>
                  <a:pt x="348258" y="151805"/>
                </a:lnTo>
                <a:lnTo>
                  <a:pt x="348258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7849195" y="2634258"/>
            <a:ext cx="455415" cy="383977"/>
          </a:xfrm>
          <a:custGeom>
            <a:avLst/>
            <a:gdLst/>
            <a:ahLst/>
            <a:cxnLst/>
            <a:rect l="0" t="0" r="0" b="0"/>
            <a:pathLst>
              <a:path w="455415" h="383977">
                <a:moveTo>
                  <a:pt x="80368" y="285749"/>
                </a:moveTo>
                <a:lnTo>
                  <a:pt x="80368" y="285749"/>
                </a:lnTo>
                <a:lnTo>
                  <a:pt x="62508" y="276820"/>
                </a:lnTo>
                <a:lnTo>
                  <a:pt x="53578" y="267890"/>
                </a:lnTo>
                <a:lnTo>
                  <a:pt x="35719" y="267890"/>
                </a:lnTo>
                <a:lnTo>
                  <a:pt x="26789" y="267890"/>
                </a:lnTo>
                <a:lnTo>
                  <a:pt x="8930" y="285749"/>
                </a:lnTo>
                <a:lnTo>
                  <a:pt x="0" y="303609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75046"/>
                </a:lnTo>
                <a:lnTo>
                  <a:pt x="8930" y="383976"/>
                </a:lnTo>
                <a:lnTo>
                  <a:pt x="26789" y="383976"/>
                </a:lnTo>
                <a:lnTo>
                  <a:pt x="44649" y="375046"/>
                </a:lnTo>
                <a:lnTo>
                  <a:pt x="62508" y="357187"/>
                </a:lnTo>
                <a:lnTo>
                  <a:pt x="80368" y="339328"/>
                </a:lnTo>
                <a:lnTo>
                  <a:pt x="98227" y="312538"/>
                </a:lnTo>
                <a:lnTo>
                  <a:pt x="107157" y="285749"/>
                </a:lnTo>
                <a:lnTo>
                  <a:pt x="116086" y="276820"/>
                </a:lnTo>
                <a:lnTo>
                  <a:pt x="116086" y="267890"/>
                </a:lnTo>
                <a:lnTo>
                  <a:pt x="125016" y="285749"/>
                </a:lnTo>
                <a:lnTo>
                  <a:pt x="125016" y="303609"/>
                </a:lnTo>
                <a:lnTo>
                  <a:pt x="133946" y="321468"/>
                </a:lnTo>
                <a:lnTo>
                  <a:pt x="151805" y="339328"/>
                </a:lnTo>
                <a:lnTo>
                  <a:pt x="160735" y="348257"/>
                </a:lnTo>
                <a:lnTo>
                  <a:pt x="178594" y="348257"/>
                </a:lnTo>
                <a:lnTo>
                  <a:pt x="205383" y="339328"/>
                </a:lnTo>
                <a:lnTo>
                  <a:pt x="223243" y="330398"/>
                </a:lnTo>
                <a:lnTo>
                  <a:pt x="241102" y="312538"/>
                </a:lnTo>
                <a:lnTo>
                  <a:pt x="250032" y="285749"/>
                </a:lnTo>
                <a:lnTo>
                  <a:pt x="258961" y="258960"/>
                </a:lnTo>
                <a:lnTo>
                  <a:pt x="258961" y="223242"/>
                </a:lnTo>
                <a:lnTo>
                  <a:pt x="250032" y="187523"/>
                </a:lnTo>
                <a:lnTo>
                  <a:pt x="250032" y="151805"/>
                </a:lnTo>
                <a:lnTo>
                  <a:pt x="241102" y="125015"/>
                </a:lnTo>
                <a:lnTo>
                  <a:pt x="232172" y="107156"/>
                </a:lnTo>
                <a:lnTo>
                  <a:pt x="223243" y="107156"/>
                </a:lnTo>
                <a:lnTo>
                  <a:pt x="223243" y="125015"/>
                </a:lnTo>
                <a:lnTo>
                  <a:pt x="214313" y="151805"/>
                </a:lnTo>
                <a:lnTo>
                  <a:pt x="214313" y="196453"/>
                </a:lnTo>
                <a:lnTo>
                  <a:pt x="223243" y="241101"/>
                </a:lnTo>
                <a:lnTo>
                  <a:pt x="232172" y="276820"/>
                </a:lnTo>
                <a:lnTo>
                  <a:pt x="250032" y="303609"/>
                </a:lnTo>
                <a:lnTo>
                  <a:pt x="267891" y="330398"/>
                </a:lnTo>
                <a:lnTo>
                  <a:pt x="294680" y="339328"/>
                </a:lnTo>
                <a:lnTo>
                  <a:pt x="312539" y="339328"/>
                </a:lnTo>
                <a:lnTo>
                  <a:pt x="339328" y="339328"/>
                </a:lnTo>
                <a:lnTo>
                  <a:pt x="348257" y="321468"/>
                </a:lnTo>
                <a:lnTo>
                  <a:pt x="366117" y="303609"/>
                </a:lnTo>
                <a:lnTo>
                  <a:pt x="366117" y="267890"/>
                </a:lnTo>
                <a:lnTo>
                  <a:pt x="375046" y="232171"/>
                </a:lnTo>
                <a:lnTo>
                  <a:pt x="375046" y="187523"/>
                </a:lnTo>
                <a:lnTo>
                  <a:pt x="375046" y="133945"/>
                </a:lnTo>
                <a:lnTo>
                  <a:pt x="375046" y="80367"/>
                </a:lnTo>
                <a:lnTo>
                  <a:pt x="375046" y="35719"/>
                </a:lnTo>
                <a:lnTo>
                  <a:pt x="366117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57187" y="17859"/>
                </a:lnTo>
                <a:lnTo>
                  <a:pt x="348257" y="44648"/>
                </a:lnTo>
                <a:lnTo>
                  <a:pt x="348257" y="80367"/>
                </a:lnTo>
                <a:lnTo>
                  <a:pt x="348257" y="116086"/>
                </a:lnTo>
                <a:lnTo>
                  <a:pt x="357187" y="160734"/>
                </a:lnTo>
                <a:lnTo>
                  <a:pt x="366117" y="205382"/>
                </a:lnTo>
                <a:lnTo>
                  <a:pt x="383976" y="241101"/>
                </a:lnTo>
                <a:lnTo>
                  <a:pt x="401835" y="267890"/>
                </a:lnTo>
                <a:lnTo>
                  <a:pt x="419695" y="294679"/>
                </a:lnTo>
                <a:lnTo>
                  <a:pt x="437554" y="303609"/>
                </a:lnTo>
                <a:lnTo>
                  <a:pt x="455414" y="303609"/>
                </a:lnTo>
                <a:lnTo>
                  <a:pt x="455414" y="294679"/>
                </a:lnTo>
                <a:lnTo>
                  <a:pt x="446484" y="276820"/>
                </a:lnTo>
                <a:lnTo>
                  <a:pt x="428625" y="241101"/>
                </a:lnTo>
                <a:lnTo>
                  <a:pt x="428625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7777758" y="2732484"/>
            <a:ext cx="375048" cy="89298"/>
          </a:xfrm>
          <a:custGeom>
            <a:avLst/>
            <a:gdLst/>
            <a:ahLst/>
            <a:cxnLst/>
            <a:rect l="0" t="0" r="0" b="0"/>
            <a:pathLst>
              <a:path w="375048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26789" y="71437"/>
                </a:lnTo>
                <a:lnTo>
                  <a:pt x="53578" y="62508"/>
                </a:lnTo>
                <a:lnTo>
                  <a:pt x="89297" y="53579"/>
                </a:lnTo>
                <a:lnTo>
                  <a:pt x="142875" y="44649"/>
                </a:lnTo>
                <a:lnTo>
                  <a:pt x="205383" y="35719"/>
                </a:lnTo>
                <a:lnTo>
                  <a:pt x="267890" y="26789"/>
                </a:lnTo>
                <a:lnTo>
                  <a:pt x="330398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8313538" y="2625328"/>
            <a:ext cx="214314" cy="303610"/>
          </a:xfrm>
          <a:custGeom>
            <a:avLst/>
            <a:gdLst/>
            <a:ahLst/>
            <a:cxnLst/>
            <a:rect l="0" t="0" r="0" b="0"/>
            <a:pathLst>
              <a:path w="214314" h="303610">
                <a:moveTo>
                  <a:pt x="17860" y="17860"/>
                </a:moveTo>
                <a:lnTo>
                  <a:pt x="17860" y="35719"/>
                </a:lnTo>
                <a:lnTo>
                  <a:pt x="17860" y="71438"/>
                </a:lnTo>
                <a:lnTo>
                  <a:pt x="8930" y="116086"/>
                </a:lnTo>
                <a:lnTo>
                  <a:pt x="8930" y="169664"/>
                </a:lnTo>
                <a:lnTo>
                  <a:pt x="0" y="223242"/>
                </a:lnTo>
                <a:lnTo>
                  <a:pt x="0" y="267890"/>
                </a:lnTo>
                <a:lnTo>
                  <a:pt x="8930" y="294679"/>
                </a:lnTo>
                <a:lnTo>
                  <a:pt x="8930" y="303609"/>
                </a:lnTo>
                <a:lnTo>
                  <a:pt x="17860" y="303609"/>
                </a:lnTo>
                <a:lnTo>
                  <a:pt x="26789" y="285750"/>
                </a:lnTo>
                <a:lnTo>
                  <a:pt x="26789" y="258961"/>
                </a:lnTo>
                <a:lnTo>
                  <a:pt x="26789" y="232172"/>
                </a:lnTo>
                <a:lnTo>
                  <a:pt x="26789" y="196453"/>
                </a:lnTo>
                <a:lnTo>
                  <a:pt x="35719" y="169664"/>
                </a:lnTo>
                <a:lnTo>
                  <a:pt x="35719" y="160735"/>
                </a:lnTo>
                <a:lnTo>
                  <a:pt x="35719" y="151805"/>
                </a:lnTo>
                <a:lnTo>
                  <a:pt x="44649" y="160735"/>
                </a:lnTo>
                <a:lnTo>
                  <a:pt x="53578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71438" y="241101"/>
                </a:lnTo>
                <a:lnTo>
                  <a:pt x="80367" y="250031"/>
                </a:lnTo>
                <a:lnTo>
                  <a:pt x="89297" y="241101"/>
                </a:lnTo>
                <a:lnTo>
                  <a:pt x="89297" y="241101"/>
                </a:lnTo>
                <a:lnTo>
                  <a:pt x="89297" y="223242"/>
                </a:lnTo>
                <a:lnTo>
                  <a:pt x="89297" y="214312"/>
                </a:lnTo>
                <a:lnTo>
                  <a:pt x="80367" y="196453"/>
                </a:lnTo>
                <a:lnTo>
                  <a:pt x="71438" y="178593"/>
                </a:lnTo>
                <a:lnTo>
                  <a:pt x="7143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87523"/>
                </a:lnTo>
                <a:lnTo>
                  <a:pt x="62508" y="214312"/>
                </a:lnTo>
                <a:lnTo>
                  <a:pt x="62508" y="241101"/>
                </a:lnTo>
                <a:lnTo>
                  <a:pt x="71438" y="258961"/>
                </a:lnTo>
                <a:lnTo>
                  <a:pt x="80367" y="276820"/>
                </a:lnTo>
                <a:lnTo>
                  <a:pt x="89297" y="285750"/>
                </a:lnTo>
                <a:lnTo>
                  <a:pt x="89297" y="294679"/>
                </a:lnTo>
                <a:lnTo>
                  <a:pt x="98227" y="285750"/>
                </a:lnTo>
                <a:lnTo>
                  <a:pt x="107157" y="276820"/>
                </a:lnTo>
                <a:lnTo>
                  <a:pt x="107157" y="267890"/>
                </a:lnTo>
                <a:lnTo>
                  <a:pt x="116086" y="250031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25016" y="187523"/>
                </a:lnTo>
                <a:lnTo>
                  <a:pt x="125016" y="178593"/>
                </a:lnTo>
                <a:lnTo>
                  <a:pt x="125016" y="178593"/>
                </a:lnTo>
                <a:lnTo>
                  <a:pt x="125016" y="187523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33946" y="241101"/>
                </a:lnTo>
                <a:lnTo>
                  <a:pt x="133946" y="258961"/>
                </a:lnTo>
                <a:lnTo>
                  <a:pt x="133946" y="267890"/>
                </a:lnTo>
                <a:lnTo>
                  <a:pt x="133946" y="267890"/>
                </a:lnTo>
                <a:lnTo>
                  <a:pt x="142875" y="267890"/>
                </a:lnTo>
                <a:lnTo>
                  <a:pt x="151805" y="258961"/>
                </a:lnTo>
                <a:lnTo>
                  <a:pt x="151805" y="250031"/>
                </a:lnTo>
                <a:lnTo>
                  <a:pt x="160735" y="232172"/>
                </a:lnTo>
                <a:lnTo>
                  <a:pt x="169664" y="214312"/>
                </a:lnTo>
                <a:lnTo>
                  <a:pt x="169664" y="196453"/>
                </a:lnTo>
                <a:lnTo>
                  <a:pt x="178594" y="178593"/>
                </a:lnTo>
                <a:lnTo>
                  <a:pt x="178594" y="178593"/>
                </a:lnTo>
                <a:lnTo>
                  <a:pt x="178594" y="178593"/>
                </a:lnTo>
                <a:lnTo>
                  <a:pt x="187524" y="187523"/>
                </a:lnTo>
                <a:lnTo>
                  <a:pt x="187524" y="196453"/>
                </a:lnTo>
                <a:lnTo>
                  <a:pt x="187524" y="214312"/>
                </a:lnTo>
                <a:lnTo>
                  <a:pt x="187524" y="223242"/>
                </a:lnTo>
                <a:lnTo>
                  <a:pt x="196453" y="232172"/>
                </a:lnTo>
                <a:lnTo>
                  <a:pt x="205383" y="232172"/>
                </a:lnTo>
                <a:lnTo>
                  <a:pt x="214313" y="223242"/>
                </a:lnTo>
                <a:lnTo>
                  <a:pt x="214313" y="214312"/>
                </a:lnTo>
                <a:lnTo>
                  <a:pt x="214313" y="187523"/>
                </a:lnTo>
                <a:lnTo>
                  <a:pt x="214313" y="169664"/>
                </a:lnTo>
                <a:lnTo>
                  <a:pt x="214313" y="142875"/>
                </a:lnTo>
                <a:lnTo>
                  <a:pt x="205383" y="116086"/>
                </a:lnTo>
                <a:lnTo>
                  <a:pt x="205383" y="89297"/>
                </a:lnTo>
                <a:lnTo>
                  <a:pt x="196453" y="62508"/>
                </a:lnTo>
                <a:lnTo>
                  <a:pt x="196453" y="44649"/>
                </a:lnTo>
                <a:lnTo>
                  <a:pt x="196453" y="26789"/>
                </a:lnTo>
                <a:lnTo>
                  <a:pt x="187524" y="17860"/>
                </a:lnTo>
                <a:lnTo>
                  <a:pt x="187524" y="8930"/>
                </a:lnTo>
                <a:lnTo>
                  <a:pt x="187524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8483202" y="2571750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42875" y="0"/>
                </a:moveTo>
                <a:lnTo>
                  <a:pt x="125016" y="0"/>
                </a:lnTo>
                <a:lnTo>
                  <a:pt x="116086" y="17859"/>
                </a:lnTo>
                <a:lnTo>
                  <a:pt x="98227" y="35719"/>
                </a:lnTo>
                <a:lnTo>
                  <a:pt x="80368" y="53578"/>
                </a:lnTo>
                <a:lnTo>
                  <a:pt x="71438" y="80367"/>
                </a:lnTo>
                <a:lnTo>
                  <a:pt x="62508" y="107156"/>
                </a:lnTo>
                <a:lnTo>
                  <a:pt x="53578" y="125016"/>
                </a:lnTo>
                <a:lnTo>
                  <a:pt x="62508" y="142875"/>
                </a:lnTo>
                <a:lnTo>
                  <a:pt x="71438" y="151805"/>
                </a:lnTo>
                <a:lnTo>
                  <a:pt x="89297" y="169664"/>
                </a:lnTo>
                <a:lnTo>
                  <a:pt x="107157" y="169664"/>
                </a:lnTo>
                <a:lnTo>
                  <a:pt x="116086" y="178594"/>
                </a:lnTo>
                <a:lnTo>
                  <a:pt x="133946" y="187523"/>
                </a:lnTo>
                <a:lnTo>
                  <a:pt x="125016" y="196453"/>
                </a:lnTo>
                <a:lnTo>
                  <a:pt x="107157" y="214313"/>
                </a:lnTo>
                <a:lnTo>
                  <a:pt x="80368" y="241101"/>
                </a:lnTo>
                <a:lnTo>
                  <a:pt x="53578" y="258961"/>
                </a:lnTo>
                <a:lnTo>
                  <a:pt x="26789" y="28575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4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Scrum and Agile  &lt;ES=Essential Scrum chapters 2-3&gt;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Abbreviations</a:t>
            </a:r>
          </a:p>
          <a:p>
            <a:pPr lvl="1" eaLnBrk="1" hangingPunct="1">
              <a:defRPr/>
            </a:pPr>
            <a:r>
              <a:rPr lang="en-US" dirty="0" smtClean="0"/>
              <a:t>ES for Essential Scrum = Rubin</a:t>
            </a:r>
            <a:r>
              <a:rPr lang="en-US" dirty="0"/>
              <a:t>, Kenneth S.. Essential Scrum: A Practical Guide to the Most Popular Agile Process (Addison-Wesley Signature Series (Cohn)) (p. 61). Pearson Education. Kindle Edition.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err="1" smtClean="0"/>
              <a:t>yyy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919758" y="3232546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53578" y="116086"/>
                </a:move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107157"/>
                </a:lnTo>
                <a:lnTo>
                  <a:pt x="44648" y="98227"/>
                </a:lnTo>
                <a:lnTo>
                  <a:pt x="44648" y="89297"/>
                </a:lnTo>
                <a:lnTo>
                  <a:pt x="44648" y="80368"/>
                </a:lnTo>
                <a:lnTo>
                  <a:pt x="44648" y="62508"/>
                </a:lnTo>
                <a:lnTo>
                  <a:pt x="44648" y="53579"/>
                </a:lnTo>
                <a:lnTo>
                  <a:pt x="4464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7143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07157"/>
                </a:lnTo>
                <a:lnTo>
                  <a:pt x="89297" y="116086"/>
                </a:lnTo>
                <a:lnTo>
                  <a:pt x="80367" y="107157"/>
                </a:lnTo>
                <a:lnTo>
                  <a:pt x="71437" y="107157"/>
                </a:lnTo>
                <a:lnTo>
                  <a:pt x="53578" y="98227"/>
                </a:lnTo>
                <a:lnTo>
                  <a:pt x="44648" y="98227"/>
                </a:lnTo>
                <a:lnTo>
                  <a:pt x="26789" y="89297"/>
                </a:lnTo>
                <a:lnTo>
                  <a:pt x="17859" y="80368"/>
                </a:lnTo>
                <a:lnTo>
                  <a:pt x="8930" y="80368"/>
                </a:lnTo>
                <a:lnTo>
                  <a:pt x="893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8" y="53579"/>
                </a:lnTo>
                <a:lnTo>
                  <a:pt x="71437" y="44649"/>
                </a:lnTo>
                <a:lnTo>
                  <a:pt x="89297" y="35719"/>
                </a:lnTo>
                <a:lnTo>
                  <a:pt x="116086" y="26790"/>
                </a:lnTo>
                <a:lnTo>
                  <a:pt x="133945" y="26790"/>
                </a:lnTo>
                <a:lnTo>
                  <a:pt x="133945" y="26790"/>
                </a:lnTo>
                <a:lnTo>
                  <a:pt x="133945" y="35719"/>
                </a:lnTo>
                <a:lnTo>
                  <a:pt x="125016" y="44649"/>
                </a:lnTo>
                <a:lnTo>
                  <a:pt x="116086" y="62508"/>
                </a:lnTo>
                <a:lnTo>
                  <a:pt x="98226" y="80368"/>
                </a:lnTo>
                <a:lnTo>
                  <a:pt x="89297" y="98227"/>
                </a:lnTo>
                <a:lnTo>
                  <a:pt x="80367" y="107157"/>
                </a:lnTo>
                <a:lnTo>
                  <a:pt x="80367" y="107157"/>
                </a:lnTo>
                <a:lnTo>
                  <a:pt x="89297" y="107157"/>
                </a:lnTo>
                <a:lnTo>
                  <a:pt x="98226" y="89297"/>
                </a:lnTo>
                <a:lnTo>
                  <a:pt x="107156" y="80368"/>
                </a:lnTo>
                <a:lnTo>
                  <a:pt x="133945" y="62508"/>
                </a:lnTo>
                <a:lnTo>
                  <a:pt x="151805" y="44649"/>
                </a:lnTo>
                <a:lnTo>
                  <a:pt x="15180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294805" y="3170039"/>
            <a:ext cx="169665" cy="178594"/>
          </a:xfrm>
          <a:custGeom>
            <a:avLst/>
            <a:gdLst/>
            <a:ahLst/>
            <a:cxnLst/>
            <a:rect l="0" t="0" r="0" b="0"/>
            <a:pathLst>
              <a:path w="169665" h="178594">
                <a:moveTo>
                  <a:pt x="169664" y="44648"/>
                </a:moveTo>
                <a:lnTo>
                  <a:pt x="169664" y="4464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0734" y="35718"/>
                </a:lnTo>
                <a:lnTo>
                  <a:pt x="151804" y="26789"/>
                </a:lnTo>
                <a:lnTo>
                  <a:pt x="133945" y="26789"/>
                </a:lnTo>
                <a:lnTo>
                  <a:pt x="116086" y="17859"/>
                </a:lnTo>
                <a:lnTo>
                  <a:pt x="98226" y="8929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35718" y="44648"/>
                </a:lnTo>
                <a:lnTo>
                  <a:pt x="62508" y="62507"/>
                </a:lnTo>
                <a:lnTo>
                  <a:pt x="80367" y="71437"/>
                </a:lnTo>
                <a:lnTo>
                  <a:pt x="107156" y="80367"/>
                </a:lnTo>
                <a:lnTo>
                  <a:pt x="133945" y="98226"/>
                </a:lnTo>
                <a:lnTo>
                  <a:pt x="151804" y="107156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60734" y="160734"/>
                </a:lnTo>
                <a:lnTo>
                  <a:pt x="142875" y="169664"/>
                </a:lnTo>
                <a:lnTo>
                  <a:pt x="116086" y="178593"/>
                </a:lnTo>
                <a:lnTo>
                  <a:pt x="89297" y="178593"/>
                </a:lnTo>
                <a:lnTo>
                  <a:pt x="62508" y="169664"/>
                </a:lnTo>
                <a:lnTo>
                  <a:pt x="35718" y="151804"/>
                </a:lnTo>
                <a:lnTo>
                  <a:pt x="17859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42875"/>
                </a:lnTo>
                <a:lnTo>
                  <a:pt x="35718" y="151804"/>
                </a:lnTo>
                <a:lnTo>
                  <a:pt x="62508" y="151804"/>
                </a:lnTo>
                <a:lnTo>
                  <a:pt x="98226" y="151804"/>
                </a:lnTo>
                <a:lnTo>
                  <a:pt x="98226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616273" y="3223617"/>
            <a:ext cx="169666" cy="321470"/>
          </a:xfrm>
          <a:custGeom>
            <a:avLst/>
            <a:gdLst/>
            <a:ahLst/>
            <a:cxnLst/>
            <a:rect l="0" t="0" r="0" b="0"/>
            <a:pathLst>
              <a:path w="169666" h="321470">
                <a:moveTo>
                  <a:pt x="35719" y="26789"/>
                </a:moveTo>
                <a:lnTo>
                  <a:pt x="35719" y="44648"/>
                </a:lnTo>
                <a:lnTo>
                  <a:pt x="35719" y="62508"/>
                </a:lnTo>
                <a:lnTo>
                  <a:pt x="44649" y="89297"/>
                </a:lnTo>
                <a:lnTo>
                  <a:pt x="53579" y="125015"/>
                </a:lnTo>
                <a:lnTo>
                  <a:pt x="53579" y="169664"/>
                </a:lnTo>
                <a:lnTo>
                  <a:pt x="53579" y="214312"/>
                </a:lnTo>
                <a:lnTo>
                  <a:pt x="62508" y="250031"/>
                </a:lnTo>
                <a:lnTo>
                  <a:pt x="62508" y="285750"/>
                </a:lnTo>
                <a:lnTo>
                  <a:pt x="62508" y="303609"/>
                </a:lnTo>
                <a:lnTo>
                  <a:pt x="53579" y="321469"/>
                </a:lnTo>
                <a:lnTo>
                  <a:pt x="53579" y="321469"/>
                </a:lnTo>
                <a:lnTo>
                  <a:pt x="44649" y="312539"/>
                </a:lnTo>
                <a:lnTo>
                  <a:pt x="35719" y="276820"/>
                </a:lnTo>
                <a:lnTo>
                  <a:pt x="26790" y="241101"/>
                </a:lnTo>
                <a:lnTo>
                  <a:pt x="17860" y="187523"/>
                </a:lnTo>
                <a:lnTo>
                  <a:pt x="8930" y="142875"/>
                </a:lnTo>
                <a:lnTo>
                  <a:pt x="0" y="98226"/>
                </a:lnTo>
                <a:lnTo>
                  <a:pt x="8930" y="62508"/>
                </a:lnTo>
                <a:lnTo>
                  <a:pt x="26790" y="44648"/>
                </a:lnTo>
                <a:lnTo>
                  <a:pt x="44649" y="26789"/>
                </a:lnTo>
                <a:lnTo>
                  <a:pt x="71438" y="17859"/>
                </a:lnTo>
                <a:lnTo>
                  <a:pt x="107157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69665" y="0"/>
                </a:lnTo>
                <a:lnTo>
                  <a:pt x="169665" y="8929"/>
                </a:lnTo>
                <a:lnTo>
                  <a:pt x="151805" y="17859"/>
                </a:lnTo>
                <a:lnTo>
                  <a:pt x="133946" y="35719"/>
                </a:lnTo>
                <a:lnTo>
                  <a:pt x="98227" y="53578"/>
                </a:lnTo>
                <a:lnTo>
                  <a:pt x="71438" y="71437"/>
                </a:lnTo>
                <a:lnTo>
                  <a:pt x="35719" y="80367"/>
                </a:lnTo>
                <a:lnTo>
                  <a:pt x="1786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2679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875234" y="3232546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930" y="26790"/>
                </a:move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17860" y="44649"/>
                </a:lnTo>
                <a:lnTo>
                  <a:pt x="35719" y="26790"/>
                </a:lnTo>
                <a:lnTo>
                  <a:pt x="44649" y="893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80617" y="3250406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53578"/>
                </a:lnTo>
                <a:lnTo>
                  <a:pt x="8930" y="3571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34195" y="308074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59211" y="3214687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8930" y="26789"/>
                </a:move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07156"/>
                </a:lnTo>
                <a:lnTo>
                  <a:pt x="17859" y="98227"/>
                </a:lnTo>
                <a:lnTo>
                  <a:pt x="35719" y="80367"/>
                </a:lnTo>
                <a:lnTo>
                  <a:pt x="53578" y="53578"/>
                </a:lnTo>
                <a:lnTo>
                  <a:pt x="80367" y="44649"/>
                </a:lnTo>
                <a:lnTo>
                  <a:pt x="98227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51805" y="44649"/>
                </a:lnTo>
                <a:lnTo>
                  <a:pt x="169664" y="62508"/>
                </a:lnTo>
                <a:lnTo>
                  <a:pt x="169664" y="8036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87523" y="71438"/>
                </a:lnTo>
                <a:lnTo>
                  <a:pt x="187523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18172" y="3196828"/>
            <a:ext cx="98227" cy="330399"/>
          </a:xfrm>
          <a:custGeom>
            <a:avLst/>
            <a:gdLst/>
            <a:ahLst/>
            <a:cxnLst/>
            <a:rect l="0" t="0" r="0" b="0"/>
            <a:pathLst>
              <a:path w="98227" h="330399">
                <a:moveTo>
                  <a:pt x="17859" y="44648"/>
                </a:move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6" y="89297"/>
                </a:lnTo>
                <a:lnTo>
                  <a:pt x="98226" y="116086"/>
                </a:lnTo>
                <a:lnTo>
                  <a:pt x="98226" y="151804"/>
                </a:lnTo>
                <a:lnTo>
                  <a:pt x="98226" y="196453"/>
                </a:lnTo>
                <a:lnTo>
                  <a:pt x="89297" y="241101"/>
                </a:lnTo>
                <a:lnTo>
                  <a:pt x="80367" y="276820"/>
                </a:lnTo>
                <a:lnTo>
                  <a:pt x="80367" y="312539"/>
                </a:lnTo>
                <a:lnTo>
                  <a:pt x="71437" y="330398"/>
                </a:lnTo>
                <a:lnTo>
                  <a:pt x="71437" y="330398"/>
                </a:lnTo>
                <a:lnTo>
                  <a:pt x="71437" y="321468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62883" y="3107531"/>
            <a:ext cx="44649" cy="214313"/>
          </a:xfrm>
          <a:custGeom>
            <a:avLst/>
            <a:gdLst/>
            <a:ahLst/>
            <a:cxnLst/>
            <a:rect l="0" t="0" r="0" b="0"/>
            <a:pathLst>
              <a:path w="44649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98226"/>
                </a:lnTo>
                <a:lnTo>
                  <a:pt x="17859" y="133945"/>
                </a:lnTo>
                <a:lnTo>
                  <a:pt x="17859" y="169664"/>
                </a:lnTo>
                <a:lnTo>
                  <a:pt x="26789" y="196453"/>
                </a:lnTo>
                <a:lnTo>
                  <a:pt x="35719" y="214312"/>
                </a:lnTo>
                <a:lnTo>
                  <a:pt x="35719" y="214312"/>
                </a:lnTo>
                <a:lnTo>
                  <a:pt x="44648" y="214312"/>
                </a:lnTo>
                <a:lnTo>
                  <a:pt x="44648" y="196453"/>
                </a:lnTo>
                <a:lnTo>
                  <a:pt x="44648" y="169664"/>
                </a:lnTo>
                <a:lnTo>
                  <a:pt x="44648" y="125015"/>
                </a:lnTo>
                <a:lnTo>
                  <a:pt x="44648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955727" y="3053953"/>
            <a:ext cx="321469" cy="250032"/>
          </a:xfrm>
          <a:custGeom>
            <a:avLst/>
            <a:gdLst/>
            <a:ahLst/>
            <a:cxnLst/>
            <a:rect l="0" t="0" r="0" b="0"/>
            <a:pathLst>
              <a:path w="321469" h="250032">
                <a:moveTo>
                  <a:pt x="0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80367" y="35718"/>
                </a:lnTo>
                <a:lnTo>
                  <a:pt x="125015" y="26789"/>
                </a:lnTo>
                <a:lnTo>
                  <a:pt x="160734" y="8929"/>
                </a:lnTo>
                <a:lnTo>
                  <a:pt x="205382" y="0"/>
                </a:lnTo>
                <a:lnTo>
                  <a:pt x="241101" y="0"/>
                </a:lnTo>
                <a:lnTo>
                  <a:pt x="267890" y="0"/>
                </a:lnTo>
                <a:lnTo>
                  <a:pt x="285750" y="0"/>
                </a:lnTo>
                <a:lnTo>
                  <a:pt x="285750" y="17859"/>
                </a:lnTo>
                <a:lnTo>
                  <a:pt x="276820" y="35718"/>
                </a:lnTo>
                <a:lnTo>
                  <a:pt x="258961" y="62508"/>
                </a:lnTo>
                <a:lnTo>
                  <a:pt x="232171" y="80367"/>
                </a:lnTo>
                <a:lnTo>
                  <a:pt x="205382" y="98226"/>
                </a:lnTo>
                <a:lnTo>
                  <a:pt x="169664" y="116086"/>
                </a:lnTo>
                <a:lnTo>
                  <a:pt x="151804" y="125015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69664" y="133945"/>
                </a:lnTo>
                <a:lnTo>
                  <a:pt x="205382" y="133945"/>
                </a:lnTo>
                <a:lnTo>
                  <a:pt x="241101" y="133945"/>
                </a:lnTo>
                <a:lnTo>
                  <a:pt x="267890" y="142875"/>
                </a:lnTo>
                <a:lnTo>
                  <a:pt x="303609" y="151804"/>
                </a:lnTo>
                <a:lnTo>
                  <a:pt x="321468" y="160734"/>
                </a:lnTo>
                <a:lnTo>
                  <a:pt x="321468" y="178593"/>
                </a:lnTo>
                <a:lnTo>
                  <a:pt x="312539" y="187523"/>
                </a:lnTo>
                <a:lnTo>
                  <a:pt x="294679" y="205383"/>
                </a:lnTo>
                <a:lnTo>
                  <a:pt x="258961" y="214312"/>
                </a:lnTo>
                <a:lnTo>
                  <a:pt x="223242" y="223242"/>
                </a:lnTo>
                <a:lnTo>
                  <a:pt x="187523" y="232172"/>
                </a:lnTo>
                <a:lnTo>
                  <a:pt x="151804" y="241101"/>
                </a:lnTo>
                <a:lnTo>
                  <a:pt x="125015" y="241101"/>
                </a:lnTo>
                <a:lnTo>
                  <a:pt x="116086" y="241101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303984" y="3223617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8930" y="4464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35719" y="98226"/>
                </a:lnTo>
                <a:lnTo>
                  <a:pt x="53579" y="98226"/>
                </a:lnTo>
                <a:lnTo>
                  <a:pt x="71438" y="80367"/>
                </a:lnTo>
                <a:lnTo>
                  <a:pt x="89297" y="62508"/>
                </a:lnTo>
                <a:lnTo>
                  <a:pt x="98227" y="44648"/>
                </a:lnTo>
                <a:lnTo>
                  <a:pt x="107157" y="26789"/>
                </a:lnTo>
                <a:lnTo>
                  <a:pt x="98227" y="8929"/>
                </a:lnTo>
                <a:lnTo>
                  <a:pt x="89297" y="0"/>
                </a:lnTo>
                <a:lnTo>
                  <a:pt x="71438" y="0"/>
                </a:lnTo>
                <a:lnTo>
                  <a:pt x="53579" y="1785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71437"/>
                </a:lnTo>
                <a:lnTo>
                  <a:pt x="17860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455789" y="3205757"/>
            <a:ext cx="98228" cy="133947"/>
          </a:xfrm>
          <a:custGeom>
            <a:avLst/>
            <a:gdLst/>
            <a:ahLst/>
            <a:cxnLst/>
            <a:rect l="0" t="0" r="0" b="0"/>
            <a:pathLst>
              <a:path w="98228" h="133947">
                <a:moveTo>
                  <a:pt x="0" y="62508"/>
                </a:move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44649" y="133946"/>
                </a:lnTo>
                <a:lnTo>
                  <a:pt x="62508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98227" y="71438"/>
                </a:lnTo>
                <a:lnTo>
                  <a:pt x="98227" y="44649"/>
                </a:lnTo>
                <a:lnTo>
                  <a:pt x="8929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68328" y="2991445"/>
            <a:ext cx="151806" cy="348259"/>
          </a:xfrm>
          <a:custGeom>
            <a:avLst/>
            <a:gdLst/>
            <a:ahLst/>
            <a:cxnLst/>
            <a:rect l="0" t="0" r="0" b="0"/>
            <a:pathLst>
              <a:path w="151806" h="348259">
                <a:moveTo>
                  <a:pt x="4464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89" y="44648"/>
                </a:lnTo>
                <a:lnTo>
                  <a:pt x="17860" y="80367"/>
                </a:lnTo>
                <a:lnTo>
                  <a:pt x="8930" y="125016"/>
                </a:lnTo>
                <a:lnTo>
                  <a:pt x="8930" y="178594"/>
                </a:lnTo>
                <a:lnTo>
                  <a:pt x="0" y="223242"/>
                </a:lnTo>
                <a:lnTo>
                  <a:pt x="8930" y="276820"/>
                </a:lnTo>
                <a:lnTo>
                  <a:pt x="17860" y="312539"/>
                </a:lnTo>
                <a:lnTo>
                  <a:pt x="35719" y="330398"/>
                </a:lnTo>
                <a:lnTo>
                  <a:pt x="53578" y="348258"/>
                </a:lnTo>
                <a:lnTo>
                  <a:pt x="80367" y="348258"/>
                </a:lnTo>
                <a:lnTo>
                  <a:pt x="107156" y="339328"/>
                </a:lnTo>
                <a:lnTo>
                  <a:pt x="133945" y="321469"/>
                </a:lnTo>
                <a:lnTo>
                  <a:pt x="142875" y="294680"/>
                </a:lnTo>
                <a:lnTo>
                  <a:pt x="151805" y="250031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580805" y="3116461"/>
            <a:ext cx="357188" cy="44649"/>
          </a:xfrm>
          <a:custGeom>
            <a:avLst/>
            <a:gdLst/>
            <a:ahLst/>
            <a:cxnLst/>
            <a:rect l="0" t="0" r="0" b="0"/>
            <a:pathLst>
              <a:path w="357188" h="44649">
                <a:moveTo>
                  <a:pt x="8929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53578" y="44648"/>
                </a:lnTo>
                <a:lnTo>
                  <a:pt x="89297" y="35718"/>
                </a:lnTo>
                <a:lnTo>
                  <a:pt x="151804" y="26789"/>
                </a:lnTo>
                <a:lnTo>
                  <a:pt x="223242" y="8929"/>
                </a:lnTo>
                <a:lnTo>
                  <a:pt x="294679" y="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21969" y="3009304"/>
            <a:ext cx="35720" cy="276822"/>
          </a:xfrm>
          <a:custGeom>
            <a:avLst/>
            <a:gdLst/>
            <a:ahLst/>
            <a:cxnLst/>
            <a:rect l="0" t="0" r="0" b="0"/>
            <a:pathLst>
              <a:path w="35720" h="276822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29" y="71438"/>
                </a:lnTo>
                <a:lnTo>
                  <a:pt x="8929" y="116086"/>
                </a:lnTo>
                <a:lnTo>
                  <a:pt x="17859" y="169664"/>
                </a:lnTo>
                <a:lnTo>
                  <a:pt x="26789" y="223242"/>
                </a:lnTo>
                <a:lnTo>
                  <a:pt x="35719" y="276821"/>
                </a:lnTo>
                <a:lnTo>
                  <a:pt x="35719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75547" y="3277195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0" y="71437"/>
                </a:moveTo>
                <a:lnTo>
                  <a:pt x="893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8930" y="44648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241602" y="2964656"/>
            <a:ext cx="392907" cy="169665"/>
          </a:xfrm>
          <a:custGeom>
            <a:avLst/>
            <a:gdLst/>
            <a:ahLst/>
            <a:cxnLst/>
            <a:rect l="0" t="0" r="0" b="0"/>
            <a:pathLst>
              <a:path w="392907" h="169665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53578" y="44648"/>
                </a:lnTo>
                <a:lnTo>
                  <a:pt x="80367" y="26789"/>
                </a:lnTo>
                <a:lnTo>
                  <a:pt x="133945" y="17859"/>
                </a:lnTo>
                <a:lnTo>
                  <a:pt x="187523" y="8930"/>
                </a:lnTo>
                <a:lnTo>
                  <a:pt x="250031" y="0"/>
                </a:lnTo>
                <a:lnTo>
                  <a:pt x="303609" y="0"/>
                </a:lnTo>
                <a:lnTo>
                  <a:pt x="348257" y="8930"/>
                </a:lnTo>
                <a:lnTo>
                  <a:pt x="383976" y="26789"/>
                </a:lnTo>
                <a:lnTo>
                  <a:pt x="392906" y="44648"/>
                </a:lnTo>
                <a:lnTo>
                  <a:pt x="392906" y="80367"/>
                </a:lnTo>
                <a:lnTo>
                  <a:pt x="375046" y="107156"/>
                </a:lnTo>
                <a:lnTo>
                  <a:pt x="339328" y="133945"/>
                </a:lnTo>
                <a:lnTo>
                  <a:pt x="294679" y="151805"/>
                </a:lnTo>
                <a:lnTo>
                  <a:pt x="250031" y="160734"/>
                </a:lnTo>
                <a:lnTo>
                  <a:pt x="205382" y="169664"/>
                </a:lnTo>
                <a:lnTo>
                  <a:pt x="169664" y="169664"/>
                </a:lnTo>
                <a:lnTo>
                  <a:pt x="151804" y="160734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625578" y="3187898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9" y="125016"/>
                </a:lnTo>
                <a:lnTo>
                  <a:pt x="53578" y="107156"/>
                </a:lnTo>
                <a:lnTo>
                  <a:pt x="62508" y="80367"/>
                </a:lnTo>
                <a:lnTo>
                  <a:pt x="80367" y="62508"/>
                </a:lnTo>
                <a:lnTo>
                  <a:pt x="98227" y="4464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848820" y="3187898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8930" y="80367"/>
                </a:move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80368" y="125016"/>
                </a:lnTo>
                <a:lnTo>
                  <a:pt x="89297" y="107156"/>
                </a:lnTo>
                <a:lnTo>
                  <a:pt x="98227" y="80367"/>
                </a:lnTo>
                <a:lnTo>
                  <a:pt x="98227" y="44648"/>
                </a:lnTo>
                <a:lnTo>
                  <a:pt x="89297" y="26789"/>
                </a:lnTo>
                <a:lnTo>
                  <a:pt x="80368" y="0"/>
                </a:lnTo>
                <a:lnTo>
                  <a:pt x="71438" y="0"/>
                </a:lnTo>
                <a:lnTo>
                  <a:pt x="53578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884664" y="2973586"/>
            <a:ext cx="250032" cy="258961"/>
          </a:xfrm>
          <a:custGeom>
            <a:avLst/>
            <a:gdLst/>
            <a:ahLst/>
            <a:cxnLst/>
            <a:rect l="0" t="0" r="0" b="0"/>
            <a:pathLst>
              <a:path w="250032" h="258961">
                <a:moveTo>
                  <a:pt x="223242" y="71437"/>
                </a:moveTo>
                <a:lnTo>
                  <a:pt x="232172" y="71437"/>
                </a:lnTo>
                <a:lnTo>
                  <a:pt x="232172" y="62507"/>
                </a:lnTo>
                <a:lnTo>
                  <a:pt x="241102" y="53578"/>
                </a:lnTo>
                <a:lnTo>
                  <a:pt x="250031" y="53578"/>
                </a:lnTo>
                <a:lnTo>
                  <a:pt x="250031" y="35718"/>
                </a:lnTo>
                <a:lnTo>
                  <a:pt x="241102" y="26789"/>
                </a:lnTo>
                <a:lnTo>
                  <a:pt x="232172" y="17859"/>
                </a:lnTo>
                <a:lnTo>
                  <a:pt x="214313" y="8929"/>
                </a:lnTo>
                <a:lnTo>
                  <a:pt x="187524" y="0"/>
                </a:lnTo>
                <a:lnTo>
                  <a:pt x="160734" y="0"/>
                </a:lnTo>
                <a:lnTo>
                  <a:pt x="133945" y="0"/>
                </a:lnTo>
                <a:lnTo>
                  <a:pt x="107156" y="8929"/>
                </a:lnTo>
                <a:lnTo>
                  <a:pt x="71438" y="8929"/>
                </a:lnTo>
                <a:lnTo>
                  <a:pt x="44649" y="17859"/>
                </a:lnTo>
                <a:lnTo>
                  <a:pt x="17859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53578"/>
                </a:lnTo>
                <a:lnTo>
                  <a:pt x="53578" y="62507"/>
                </a:lnTo>
                <a:lnTo>
                  <a:pt x="80367" y="80367"/>
                </a:lnTo>
                <a:lnTo>
                  <a:pt x="107156" y="98226"/>
                </a:lnTo>
                <a:lnTo>
                  <a:pt x="142875" y="125015"/>
                </a:lnTo>
                <a:lnTo>
                  <a:pt x="169664" y="160734"/>
                </a:lnTo>
                <a:lnTo>
                  <a:pt x="178594" y="187523"/>
                </a:lnTo>
                <a:lnTo>
                  <a:pt x="187524" y="214312"/>
                </a:lnTo>
                <a:lnTo>
                  <a:pt x="178594" y="241101"/>
                </a:lnTo>
                <a:lnTo>
                  <a:pt x="169664" y="250031"/>
                </a:lnTo>
                <a:lnTo>
                  <a:pt x="142875" y="258960"/>
                </a:lnTo>
                <a:lnTo>
                  <a:pt x="107156" y="258960"/>
                </a:lnTo>
                <a:lnTo>
                  <a:pt x="80367" y="250031"/>
                </a:lnTo>
                <a:lnTo>
                  <a:pt x="53578" y="241101"/>
                </a:lnTo>
                <a:lnTo>
                  <a:pt x="35719" y="223242"/>
                </a:lnTo>
                <a:lnTo>
                  <a:pt x="17859" y="214312"/>
                </a:lnTo>
                <a:lnTo>
                  <a:pt x="17859" y="196453"/>
                </a:lnTo>
                <a:lnTo>
                  <a:pt x="17859" y="178593"/>
                </a:lnTo>
                <a:lnTo>
                  <a:pt x="35719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250781" y="2991445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17860" y="22324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170414" y="3009304"/>
            <a:ext cx="303610" cy="196454"/>
          </a:xfrm>
          <a:custGeom>
            <a:avLst/>
            <a:gdLst/>
            <a:ahLst/>
            <a:cxnLst/>
            <a:rect l="0" t="0" r="0" b="0"/>
            <a:pathLst>
              <a:path w="303610" h="196454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71438" y="0"/>
                </a:lnTo>
                <a:lnTo>
                  <a:pt x="107156" y="0"/>
                </a:lnTo>
                <a:lnTo>
                  <a:pt x="151805" y="0"/>
                </a:lnTo>
                <a:lnTo>
                  <a:pt x="187524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0031" y="17860"/>
                </a:lnTo>
                <a:lnTo>
                  <a:pt x="250031" y="26789"/>
                </a:lnTo>
                <a:lnTo>
                  <a:pt x="232172" y="44649"/>
                </a:lnTo>
                <a:lnTo>
                  <a:pt x="205383" y="53578"/>
                </a:lnTo>
                <a:lnTo>
                  <a:pt x="178594" y="62508"/>
                </a:lnTo>
                <a:lnTo>
                  <a:pt x="160734" y="71438"/>
                </a:lnTo>
                <a:lnTo>
                  <a:pt x="133945" y="71438"/>
                </a:lnTo>
                <a:lnTo>
                  <a:pt x="125016" y="7143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42875" y="62508"/>
                </a:lnTo>
                <a:lnTo>
                  <a:pt x="178594" y="62508"/>
                </a:lnTo>
                <a:lnTo>
                  <a:pt x="205383" y="62508"/>
                </a:lnTo>
                <a:lnTo>
                  <a:pt x="241102" y="71438"/>
                </a:lnTo>
                <a:lnTo>
                  <a:pt x="276820" y="80367"/>
                </a:lnTo>
                <a:lnTo>
                  <a:pt x="294680" y="98227"/>
                </a:lnTo>
                <a:lnTo>
                  <a:pt x="303609" y="116086"/>
                </a:lnTo>
                <a:lnTo>
                  <a:pt x="294680" y="133946"/>
                </a:lnTo>
                <a:lnTo>
                  <a:pt x="276820" y="151805"/>
                </a:lnTo>
                <a:lnTo>
                  <a:pt x="241102" y="169664"/>
                </a:lnTo>
                <a:lnTo>
                  <a:pt x="205383" y="178594"/>
                </a:lnTo>
                <a:lnTo>
                  <a:pt x="169664" y="187524"/>
                </a:lnTo>
                <a:lnTo>
                  <a:pt x="142875" y="187524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33945" y="187524"/>
                </a:lnTo>
                <a:lnTo>
                  <a:pt x="133945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643688" y="3000375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45461" y="2955726"/>
            <a:ext cx="312540" cy="89298"/>
          </a:xfrm>
          <a:custGeom>
            <a:avLst/>
            <a:gdLst/>
            <a:ahLst/>
            <a:cxnLst/>
            <a:rect l="0" t="0" r="0" b="0"/>
            <a:pathLst>
              <a:path w="312540" h="89298">
                <a:moveTo>
                  <a:pt x="17859" y="17860"/>
                </a:move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98227" y="0"/>
                </a:lnTo>
                <a:lnTo>
                  <a:pt x="151805" y="0"/>
                </a:lnTo>
                <a:lnTo>
                  <a:pt x="205383" y="0"/>
                </a:lnTo>
                <a:lnTo>
                  <a:pt x="258961" y="8930"/>
                </a:lnTo>
                <a:lnTo>
                  <a:pt x="294680" y="26789"/>
                </a:lnTo>
                <a:lnTo>
                  <a:pt x="312539" y="35719"/>
                </a:lnTo>
                <a:lnTo>
                  <a:pt x="312539" y="53578"/>
                </a:lnTo>
                <a:lnTo>
                  <a:pt x="294680" y="62508"/>
                </a:lnTo>
                <a:lnTo>
                  <a:pt x="267891" y="80367"/>
                </a:lnTo>
                <a:lnTo>
                  <a:pt x="241102" y="89297"/>
                </a:lnTo>
                <a:lnTo>
                  <a:pt x="214312" y="89297"/>
                </a:lnTo>
                <a:lnTo>
                  <a:pt x="187523" y="89297"/>
                </a:lnTo>
                <a:lnTo>
                  <a:pt x="178594" y="80367"/>
                </a:lnTo>
                <a:lnTo>
                  <a:pt x="169664" y="62508"/>
                </a:lnTo>
                <a:lnTo>
                  <a:pt x="16966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607844" y="2875359"/>
            <a:ext cx="339329" cy="357188"/>
          </a:xfrm>
          <a:custGeom>
            <a:avLst/>
            <a:gdLst/>
            <a:ahLst/>
            <a:cxnLst/>
            <a:rect l="0" t="0" r="0" b="0"/>
            <a:pathLst>
              <a:path w="339329" h="357188">
                <a:moveTo>
                  <a:pt x="321469" y="8930"/>
                </a:moveTo>
                <a:lnTo>
                  <a:pt x="312539" y="0"/>
                </a:lnTo>
                <a:lnTo>
                  <a:pt x="312539" y="0"/>
                </a:lnTo>
                <a:lnTo>
                  <a:pt x="312539" y="0"/>
                </a:lnTo>
                <a:lnTo>
                  <a:pt x="303609" y="8930"/>
                </a:lnTo>
                <a:lnTo>
                  <a:pt x="285750" y="26789"/>
                </a:lnTo>
                <a:lnTo>
                  <a:pt x="250031" y="44648"/>
                </a:lnTo>
                <a:lnTo>
                  <a:pt x="214312" y="80367"/>
                </a:lnTo>
                <a:lnTo>
                  <a:pt x="169664" y="116086"/>
                </a:lnTo>
                <a:lnTo>
                  <a:pt x="125015" y="151805"/>
                </a:lnTo>
                <a:lnTo>
                  <a:pt x="80367" y="187523"/>
                </a:lnTo>
                <a:lnTo>
                  <a:pt x="35719" y="214312"/>
                </a:lnTo>
                <a:lnTo>
                  <a:pt x="8929" y="241102"/>
                </a:lnTo>
                <a:lnTo>
                  <a:pt x="0" y="250031"/>
                </a:lnTo>
                <a:lnTo>
                  <a:pt x="8929" y="267891"/>
                </a:lnTo>
                <a:lnTo>
                  <a:pt x="35719" y="285750"/>
                </a:lnTo>
                <a:lnTo>
                  <a:pt x="80367" y="303609"/>
                </a:lnTo>
                <a:lnTo>
                  <a:pt x="133945" y="321469"/>
                </a:lnTo>
                <a:lnTo>
                  <a:pt x="196453" y="339328"/>
                </a:lnTo>
                <a:lnTo>
                  <a:pt x="250031" y="348258"/>
                </a:lnTo>
                <a:lnTo>
                  <a:pt x="303609" y="357187"/>
                </a:lnTo>
                <a:lnTo>
                  <a:pt x="339328" y="348258"/>
                </a:lnTo>
                <a:lnTo>
                  <a:pt x="339328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715125" y="2857500"/>
            <a:ext cx="383978" cy="455415"/>
          </a:xfrm>
          <a:custGeom>
            <a:avLst/>
            <a:gdLst/>
            <a:ahLst/>
            <a:cxnLst/>
            <a:rect l="0" t="0" r="0" b="0"/>
            <a:pathLst>
              <a:path w="383978" h="455415">
                <a:moveTo>
                  <a:pt x="15180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42875" y="35718"/>
                </a:lnTo>
                <a:lnTo>
                  <a:pt x="160734" y="53578"/>
                </a:lnTo>
                <a:lnTo>
                  <a:pt x="178594" y="71437"/>
                </a:lnTo>
                <a:lnTo>
                  <a:pt x="205383" y="89296"/>
                </a:lnTo>
                <a:lnTo>
                  <a:pt x="232172" y="107156"/>
                </a:lnTo>
                <a:lnTo>
                  <a:pt x="267891" y="116086"/>
                </a:lnTo>
                <a:lnTo>
                  <a:pt x="303609" y="116086"/>
                </a:lnTo>
                <a:lnTo>
                  <a:pt x="339328" y="125015"/>
                </a:lnTo>
                <a:lnTo>
                  <a:pt x="366117" y="125015"/>
                </a:lnTo>
                <a:lnTo>
                  <a:pt x="383977" y="133945"/>
                </a:lnTo>
                <a:lnTo>
                  <a:pt x="383977" y="151804"/>
                </a:lnTo>
                <a:lnTo>
                  <a:pt x="366117" y="178593"/>
                </a:lnTo>
                <a:lnTo>
                  <a:pt x="321469" y="214312"/>
                </a:lnTo>
                <a:lnTo>
                  <a:pt x="258961" y="267890"/>
                </a:lnTo>
                <a:lnTo>
                  <a:pt x="187523" y="330398"/>
                </a:lnTo>
                <a:lnTo>
                  <a:pt x="107156" y="383976"/>
                </a:lnTo>
                <a:lnTo>
                  <a:pt x="53578" y="428625"/>
                </a:lnTo>
                <a:lnTo>
                  <a:pt x="17859" y="455414"/>
                </a:lnTo>
                <a:lnTo>
                  <a:pt x="0" y="455414"/>
                </a:lnTo>
                <a:lnTo>
                  <a:pt x="8930" y="428625"/>
                </a:lnTo>
                <a:lnTo>
                  <a:pt x="8930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991195" y="1732359"/>
            <a:ext cx="553642" cy="446486"/>
          </a:xfrm>
          <a:custGeom>
            <a:avLst/>
            <a:gdLst/>
            <a:ahLst/>
            <a:cxnLst/>
            <a:rect l="0" t="0" r="0" b="0"/>
            <a:pathLst>
              <a:path w="553642" h="446486">
                <a:moveTo>
                  <a:pt x="544711" y="53578"/>
                </a:moveTo>
                <a:lnTo>
                  <a:pt x="535782" y="53578"/>
                </a:lnTo>
                <a:lnTo>
                  <a:pt x="535782" y="44649"/>
                </a:lnTo>
                <a:lnTo>
                  <a:pt x="526852" y="44649"/>
                </a:lnTo>
                <a:lnTo>
                  <a:pt x="517922" y="35719"/>
                </a:lnTo>
                <a:lnTo>
                  <a:pt x="508993" y="35719"/>
                </a:lnTo>
                <a:lnTo>
                  <a:pt x="500063" y="26789"/>
                </a:lnTo>
                <a:lnTo>
                  <a:pt x="491133" y="17860"/>
                </a:lnTo>
                <a:lnTo>
                  <a:pt x="473274" y="17860"/>
                </a:lnTo>
                <a:lnTo>
                  <a:pt x="455414" y="8930"/>
                </a:lnTo>
                <a:lnTo>
                  <a:pt x="437555" y="0"/>
                </a:lnTo>
                <a:lnTo>
                  <a:pt x="410766" y="0"/>
                </a:lnTo>
                <a:lnTo>
                  <a:pt x="383977" y="0"/>
                </a:lnTo>
                <a:lnTo>
                  <a:pt x="348258" y="8930"/>
                </a:lnTo>
                <a:lnTo>
                  <a:pt x="312539" y="8930"/>
                </a:lnTo>
                <a:lnTo>
                  <a:pt x="276821" y="17860"/>
                </a:lnTo>
                <a:lnTo>
                  <a:pt x="232172" y="35719"/>
                </a:lnTo>
                <a:lnTo>
                  <a:pt x="196454" y="44649"/>
                </a:lnTo>
                <a:lnTo>
                  <a:pt x="160735" y="62508"/>
                </a:lnTo>
                <a:lnTo>
                  <a:pt x="125016" y="80367"/>
                </a:lnTo>
                <a:lnTo>
                  <a:pt x="89297" y="98227"/>
                </a:lnTo>
                <a:lnTo>
                  <a:pt x="62508" y="116086"/>
                </a:lnTo>
                <a:lnTo>
                  <a:pt x="35719" y="142875"/>
                </a:lnTo>
                <a:lnTo>
                  <a:pt x="17860" y="178594"/>
                </a:lnTo>
                <a:lnTo>
                  <a:pt x="8930" y="214313"/>
                </a:lnTo>
                <a:lnTo>
                  <a:pt x="0" y="258961"/>
                </a:lnTo>
                <a:lnTo>
                  <a:pt x="0" y="303610"/>
                </a:lnTo>
                <a:lnTo>
                  <a:pt x="17860" y="357188"/>
                </a:lnTo>
                <a:lnTo>
                  <a:pt x="44649" y="401836"/>
                </a:lnTo>
                <a:lnTo>
                  <a:pt x="80368" y="428625"/>
                </a:lnTo>
                <a:lnTo>
                  <a:pt x="125016" y="446485"/>
                </a:lnTo>
                <a:lnTo>
                  <a:pt x="187524" y="446485"/>
                </a:lnTo>
                <a:lnTo>
                  <a:pt x="250032" y="437555"/>
                </a:lnTo>
                <a:lnTo>
                  <a:pt x="312539" y="410766"/>
                </a:lnTo>
                <a:lnTo>
                  <a:pt x="375047" y="383977"/>
                </a:lnTo>
                <a:lnTo>
                  <a:pt x="437555" y="348258"/>
                </a:lnTo>
                <a:lnTo>
                  <a:pt x="482203" y="303610"/>
                </a:lnTo>
                <a:lnTo>
                  <a:pt x="517922" y="258961"/>
                </a:lnTo>
                <a:lnTo>
                  <a:pt x="544711" y="214313"/>
                </a:lnTo>
                <a:lnTo>
                  <a:pt x="553641" y="160735"/>
                </a:lnTo>
                <a:lnTo>
                  <a:pt x="544711" y="116086"/>
                </a:lnTo>
                <a:lnTo>
                  <a:pt x="517922" y="80367"/>
                </a:lnTo>
                <a:lnTo>
                  <a:pt x="473274" y="53578"/>
                </a:lnTo>
                <a:lnTo>
                  <a:pt x="419696" y="35719"/>
                </a:lnTo>
                <a:lnTo>
                  <a:pt x="419696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786563" y="232172"/>
            <a:ext cx="1044774" cy="866180"/>
          </a:xfrm>
          <a:custGeom>
            <a:avLst/>
            <a:gdLst/>
            <a:ahLst/>
            <a:cxnLst/>
            <a:rect l="0" t="0" r="0" b="0"/>
            <a:pathLst>
              <a:path w="1044774" h="866180">
                <a:moveTo>
                  <a:pt x="776882" y="285750"/>
                </a:moveTo>
                <a:lnTo>
                  <a:pt x="776882" y="276820"/>
                </a:lnTo>
                <a:lnTo>
                  <a:pt x="785812" y="267890"/>
                </a:lnTo>
                <a:lnTo>
                  <a:pt x="794742" y="258961"/>
                </a:lnTo>
                <a:lnTo>
                  <a:pt x="794742" y="241101"/>
                </a:lnTo>
                <a:lnTo>
                  <a:pt x="803671" y="223242"/>
                </a:lnTo>
                <a:lnTo>
                  <a:pt x="803671" y="205383"/>
                </a:lnTo>
                <a:lnTo>
                  <a:pt x="803671" y="196453"/>
                </a:lnTo>
                <a:lnTo>
                  <a:pt x="785812" y="187523"/>
                </a:lnTo>
                <a:lnTo>
                  <a:pt x="785812" y="178594"/>
                </a:lnTo>
                <a:lnTo>
                  <a:pt x="767953" y="169664"/>
                </a:lnTo>
                <a:lnTo>
                  <a:pt x="741164" y="160734"/>
                </a:lnTo>
                <a:lnTo>
                  <a:pt x="705445" y="151805"/>
                </a:lnTo>
                <a:lnTo>
                  <a:pt x="669726" y="142875"/>
                </a:lnTo>
                <a:lnTo>
                  <a:pt x="625078" y="133945"/>
                </a:lnTo>
                <a:lnTo>
                  <a:pt x="562570" y="133945"/>
                </a:lnTo>
                <a:lnTo>
                  <a:pt x="482203" y="133945"/>
                </a:lnTo>
                <a:lnTo>
                  <a:pt x="401835" y="142875"/>
                </a:lnTo>
                <a:lnTo>
                  <a:pt x="321468" y="160734"/>
                </a:lnTo>
                <a:lnTo>
                  <a:pt x="250031" y="178594"/>
                </a:lnTo>
                <a:lnTo>
                  <a:pt x="187523" y="205383"/>
                </a:lnTo>
                <a:lnTo>
                  <a:pt x="125015" y="232172"/>
                </a:lnTo>
                <a:lnTo>
                  <a:pt x="71437" y="276820"/>
                </a:lnTo>
                <a:lnTo>
                  <a:pt x="35718" y="330398"/>
                </a:lnTo>
                <a:lnTo>
                  <a:pt x="8929" y="401836"/>
                </a:lnTo>
                <a:lnTo>
                  <a:pt x="0" y="473273"/>
                </a:lnTo>
                <a:lnTo>
                  <a:pt x="17859" y="562570"/>
                </a:lnTo>
                <a:lnTo>
                  <a:pt x="53578" y="642937"/>
                </a:lnTo>
                <a:lnTo>
                  <a:pt x="98226" y="714375"/>
                </a:lnTo>
                <a:lnTo>
                  <a:pt x="169664" y="776883"/>
                </a:lnTo>
                <a:lnTo>
                  <a:pt x="250031" y="830461"/>
                </a:lnTo>
                <a:lnTo>
                  <a:pt x="330398" y="857250"/>
                </a:lnTo>
                <a:lnTo>
                  <a:pt x="410765" y="866179"/>
                </a:lnTo>
                <a:lnTo>
                  <a:pt x="508992" y="866179"/>
                </a:lnTo>
                <a:lnTo>
                  <a:pt x="598289" y="857250"/>
                </a:lnTo>
                <a:lnTo>
                  <a:pt x="687585" y="821531"/>
                </a:lnTo>
                <a:lnTo>
                  <a:pt x="767953" y="785812"/>
                </a:lnTo>
                <a:lnTo>
                  <a:pt x="839390" y="741164"/>
                </a:lnTo>
                <a:lnTo>
                  <a:pt x="910828" y="678656"/>
                </a:lnTo>
                <a:lnTo>
                  <a:pt x="973335" y="607219"/>
                </a:lnTo>
                <a:lnTo>
                  <a:pt x="1017984" y="526851"/>
                </a:lnTo>
                <a:lnTo>
                  <a:pt x="1044773" y="446484"/>
                </a:lnTo>
                <a:lnTo>
                  <a:pt x="1035843" y="366117"/>
                </a:lnTo>
                <a:lnTo>
                  <a:pt x="1017984" y="312539"/>
                </a:lnTo>
                <a:lnTo>
                  <a:pt x="982265" y="276820"/>
                </a:lnTo>
                <a:lnTo>
                  <a:pt x="946546" y="232172"/>
                </a:lnTo>
                <a:lnTo>
                  <a:pt x="901898" y="196453"/>
                </a:lnTo>
                <a:lnTo>
                  <a:pt x="839390" y="151805"/>
                </a:lnTo>
                <a:lnTo>
                  <a:pt x="750093" y="107156"/>
                </a:lnTo>
                <a:lnTo>
                  <a:pt x="651867" y="62508"/>
                </a:lnTo>
                <a:lnTo>
                  <a:pt x="535781" y="26789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027289" y="830461"/>
            <a:ext cx="1982392" cy="26790"/>
          </a:xfrm>
          <a:custGeom>
            <a:avLst/>
            <a:gdLst/>
            <a:ahLst/>
            <a:cxnLst/>
            <a:rect l="0" t="0" r="0" b="0"/>
            <a:pathLst>
              <a:path w="1982392" h="26790">
                <a:moveTo>
                  <a:pt x="0" y="17859"/>
                </a:moveTo>
                <a:lnTo>
                  <a:pt x="17859" y="17859"/>
                </a:lnTo>
                <a:lnTo>
                  <a:pt x="35719" y="17859"/>
                </a:lnTo>
                <a:lnTo>
                  <a:pt x="71438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41102" y="8930"/>
                </a:lnTo>
                <a:lnTo>
                  <a:pt x="303609" y="8930"/>
                </a:lnTo>
                <a:lnTo>
                  <a:pt x="383977" y="0"/>
                </a:lnTo>
                <a:lnTo>
                  <a:pt x="473274" y="0"/>
                </a:lnTo>
                <a:lnTo>
                  <a:pt x="571500" y="0"/>
                </a:lnTo>
                <a:lnTo>
                  <a:pt x="669727" y="8930"/>
                </a:lnTo>
                <a:lnTo>
                  <a:pt x="767953" y="17859"/>
                </a:lnTo>
                <a:lnTo>
                  <a:pt x="884039" y="17859"/>
                </a:lnTo>
                <a:lnTo>
                  <a:pt x="1000125" y="26789"/>
                </a:lnTo>
                <a:lnTo>
                  <a:pt x="1125141" y="26789"/>
                </a:lnTo>
                <a:lnTo>
                  <a:pt x="1250156" y="26789"/>
                </a:lnTo>
                <a:lnTo>
                  <a:pt x="1366242" y="17859"/>
                </a:lnTo>
                <a:lnTo>
                  <a:pt x="1491258" y="8930"/>
                </a:lnTo>
                <a:lnTo>
                  <a:pt x="1607344" y="0"/>
                </a:lnTo>
                <a:lnTo>
                  <a:pt x="1714500" y="0"/>
                </a:lnTo>
                <a:lnTo>
                  <a:pt x="1821656" y="0"/>
                </a:lnTo>
                <a:lnTo>
                  <a:pt x="1910953" y="0"/>
                </a:lnTo>
                <a:lnTo>
                  <a:pt x="1982391" y="0"/>
                </a:lnTo>
                <a:lnTo>
                  <a:pt x="19823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60754" cy="456818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080742" y="839391"/>
            <a:ext cx="151806" cy="258961"/>
          </a:xfrm>
          <a:custGeom>
            <a:avLst/>
            <a:gdLst/>
            <a:ahLst/>
            <a:cxnLst/>
            <a:rect l="0" t="0" r="0" b="0"/>
            <a:pathLst>
              <a:path w="151806" h="258961">
                <a:moveTo>
                  <a:pt x="0" y="98226"/>
                </a:move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16085"/>
                </a:lnTo>
                <a:lnTo>
                  <a:pt x="17860" y="116085"/>
                </a:lnTo>
                <a:lnTo>
                  <a:pt x="35719" y="116085"/>
                </a:lnTo>
                <a:lnTo>
                  <a:pt x="53578" y="116085"/>
                </a:lnTo>
                <a:lnTo>
                  <a:pt x="71438" y="107156"/>
                </a:lnTo>
                <a:lnTo>
                  <a:pt x="89297" y="98226"/>
                </a:lnTo>
                <a:lnTo>
                  <a:pt x="107156" y="89296"/>
                </a:lnTo>
                <a:lnTo>
                  <a:pt x="125016" y="80367"/>
                </a:lnTo>
                <a:lnTo>
                  <a:pt x="133946" y="71437"/>
                </a:lnTo>
                <a:lnTo>
                  <a:pt x="142875" y="62507"/>
                </a:lnTo>
                <a:lnTo>
                  <a:pt x="142875" y="44648"/>
                </a:lnTo>
                <a:lnTo>
                  <a:pt x="142875" y="35718"/>
                </a:lnTo>
                <a:lnTo>
                  <a:pt x="133946" y="17859"/>
                </a:lnTo>
                <a:lnTo>
                  <a:pt x="116086" y="8929"/>
                </a:lnTo>
                <a:lnTo>
                  <a:pt x="98227" y="0"/>
                </a:lnTo>
                <a:lnTo>
                  <a:pt x="80367" y="0"/>
                </a:lnTo>
                <a:lnTo>
                  <a:pt x="53578" y="17859"/>
                </a:lnTo>
                <a:lnTo>
                  <a:pt x="35719" y="44648"/>
                </a:lnTo>
                <a:lnTo>
                  <a:pt x="17860" y="89296"/>
                </a:lnTo>
                <a:lnTo>
                  <a:pt x="0" y="142875"/>
                </a:lnTo>
                <a:lnTo>
                  <a:pt x="0" y="187523"/>
                </a:lnTo>
                <a:lnTo>
                  <a:pt x="8930" y="223242"/>
                </a:lnTo>
                <a:lnTo>
                  <a:pt x="35719" y="250031"/>
                </a:lnTo>
                <a:lnTo>
                  <a:pt x="71438" y="258960"/>
                </a:lnTo>
                <a:lnTo>
                  <a:pt x="107156" y="258960"/>
                </a:lnTo>
                <a:lnTo>
                  <a:pt x="151805" y="232171"/>
                </a:lnTo>
                <a:lnTo>
                  <a:pt x="151805" y="23217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39703" y="759023"/>
            <a:ext cx="187525" cy="428626"/>
          </a:xfrm>
          <a:custGeom>
            <a:avLst/>
            <a:gdLst/>
            <a:ahLst/>
            <a:cxnLst/>
            <a:rect l="0" t="0" r="0" b="0"/>
            <a:pathLst>
              <a:path w="187525" h="428626">
                <a:moveTo>
                  <a:pt x="35719" y="133946"/>
                </a:moveTo>
                <a:lnTo>
                  <a:pt x="35719" y="142875"/>
                </a:lnTo>
                <a:lnTo>
                  <a:pt x="35719" y="160735"/>
                </a:lnTo>
                <a:lnTo>
                  <a:pt x="35719" y="196453"/>
                </a:lnTo>
                <a:lnTo>
                  <a:pt x="35719" y="232172"/>
                </a:lnTo>
                <a:lnTo>
                  <a:pt x="35719" y="285750"/>
                </a:lnTo>
                <a:lnTo>
                  <a:pt x="35719" y="339328"/>
                </a:lnTo>
                <a:lnTo>
                  <a:pt x="35719" y="375047"/>
                </a:lnTo>
                <a:lnTo>
                  <a:pt x="35719" y="401836"/>
                </a:lnTo>
                <a:lnTo>
                  <a:pt x="35719" y="419696"/>
                </a:lnTo>
                <a:lnTo>
                  <a:pt x="35719" y="428625"/>
                </a:lnTo>
                <a:lnTo>
                  <a:pt x="35719" y="428625"/>
                </a:lnTo>
                <a:lnTo>
                  <a:pt x="35719" y="419696"/>
                </a:lnTo>
                <a:lnTo>
                  <a:pt x="26789" y="392907"/>
                </a:lnTo>
                <a:lnTo>
                  <a:pt x="17860" y="357188"/>
                </a:lnTo>
                <a:lnTo>
                  <a:pt x="8930" y="303610"/>
                </a:lnTo>
                <a:lnTo>
                  <a:pt x="8930" y="258961"/>
                </a:lnTo>
                <a:lnTo>
                  <a:pt x="0" y="196453"/>
                </a:lnTo>
                <a:lnTo>
                  <a:pt x="0" y="142875"/>
                </a:lnTo>
                <a:lnTo>
                  <a:pt x="8930" y="98227"/>
                </a:lnTo>
                <a:lnTo>
                  <a:pt x="26789" y="62508"/>
                </a:lnTo>
                <a:lnTo>
                  <a:pt x="53578" y="35719"/>
                </a:lnTo>
                <a:lnTo>
                  <a:pt x="71438" y="1786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8930"/>
                </a:lnTo>
                <a:lnTo>
                  <a:pt x="169664" y="26789"/>
                </a:lnTo>
                <a:lnTo>
                  <a:pt x="178594" y="44649"/>
                </a:lnTo>
                <a:lnTo>
                  <a:pt x="187524" y="80368"/>
                </a:lnTo>
                <a:lnTo>
                  <a:pt x="187524" y="107157"/>
                </a:lnTo>
                <a:lnTo>
                  <a:pt x="169664" y="142875"/>
                </a:lnTo>
                <a:lnTo>
                  <a:pt x="160735" y="169664"/>
                </a:lnTo>
                <a:lnTo>
                  <a:pt x="142875" y="187524"/>
                </a:lnTo>
                <a:lnTo>
                  <a:pt x="125016" y="187524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25016" y="133946"/>
                </a:lnTo>
                <a:lnTo>
                  <a:pt x="133945" y="98227"/>
                </a:lnTo>
                <a:lnTo>
                  <a:pt x="133945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643313" y="803672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29" y="107156"/>
                </a:lnTo>
                <a:lnTo>
                  <a:pt x="17859" y="142875"/>
                </a:lnTo>
                <a:lnTo>
                  <a:pt x="26789" y="169664"/>
                </a:lnTo>
                <a:lnTo>
                  <a:pt x="44648" y="178594"/>
                </a:lnTo>
                <a:lnTo>
                  <a:pt x="62507" y="178594"/>
                </a:lnTo>
                <a:lnTo>
                  <a:pt x="71437" y="160734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705820" y="553641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893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93344" y="696516"/>
            <a:ext cx="223243" cy="187524"/>
          </a:xfrm>
          <a:custGeom>
            <a:avLst/>
            <a:gdLst/>
            <a:ahLst/>
            <a:cxnLst/>
            <a:rect l="0" t="0" r="0" b="0"/>
            <a:pathLst>
              <a:path w="223243" h="187524">
                <a:moveTo>
                  <a:pt x="98226" y="0"/>
                </a:moveTo>
                <a:lnTo>
                  <a:pt x="89297" y="8929"/>
                </a:lnTo>
                <a:lnTo>
                  <a:pt x="80367" y="17859"/>
                </a:lnTo>
                <a:lnTo>
                  <a:pt x="53578" y="35718"/>
                </a:lnTo>
                <a:lnTo>
                  <a:pt x="35719" y="62507"/>
                </a:lnTo>
                <a:lnTo>
                  <a:pt x="8929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26789" y="178593"/>
                </a:lnTo>
                <a:lnTo>
                  <a:pt x="62508" y="187523"/>
                </a:lnTo>
                <a:lnTo>
                  <a:pt x="107156" y="178593"/>
                </a:lnTo>
                <a:lnTo>
                  <a:pt x="160734" y="169664"/>
                </a:lnTo>
                <a:lnTo>
                  <a:pt x="196453" y="160734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34320" y="937617"/>
            <a:ext cx="1169790" cy="276821"/>
          </a:xfrm>
          <a:custGeom>
            <a:avLst/>
            <a:gdLst/>
            <a:ahLst/>
            <a:cxnLst/>
            <a:rect l="0" t="0" r="0" b="0"/>
            <a:pathLst>
              <a:path w="1169790" h="276821">
                <a:moveTo>
                  <a:pt x="0" y="276820"/>
                </a:moveTo>
                <a:lnTo>
                  <a:pt x="0" y="276820"/>
                </a:lnTo>
                <a:lnTo>
                  <a:pt x="8930" y="267891"/>
                </a:lnTo>
                <a:lnTo>
                  <a:pt x="17860" y="267891"/>
                </a:lnTo>
                <a:lnTo>
                  <a:pt x="44649" y="258961"/>
                </a:lnTo>
                <a:lnTo>
                  <a:pt x="80368" y="241102"/>
                </a:lnTo>
                <a:lnTo>
                  <a:pt x="142875" y="223242"/>
                </a:lnTo>
                <a:lnTo>
                  <a:pt x="232172" y="196453"/>
                </a:lnTo>
                <a:lnTo>
                  <a:pt x="339328" y="169664"/>
                </a:lnTo>
                <a:lnTo>
                  <a:pt x="455414" y="133945"/>
                </a:lnTo>
                <a:lnTo>
                  <a:pt x="589360" y="107156"/>
                </a:lnTo>
                <a:lnTo>
                  <a:pt x="723305" y="80367"/>
                </a:lnTo>
                <a:lnTo>
                  <a:pt x="848321" y="53578"/>
                </a:lnTo>
                <a:lnTo>
                  <a:pt x="973336" y="35719"/>
                </a:lnTo>
                <a:lnTo>
                  <a:pt x="1080493" y="8930"/>
                </a:lnTo>
                <a:lnTo>
                  <a:pt x="1169789" y="0"/>
                </a:lnTo>
                <a:lnTo>
                  <a:pt x="1169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14313" y="2152054"/>
            <a:ext cx="5500688" cy="71439"/>
          </a:xfrm>
          <a:custGeom>
            <a:avLst/>
            <a:gdLst/>
            <a:ahLst/>
            <a:cxnLst/>
            <a:rect l="0" t="0" r="0" b="0"/>
            <a:pathLst>
              <a:path w="5500688" h="71439">
                <a:moveTo>
                  <a:pt x="8929" y="26790"/>
                </a:move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26789" y="62508"/>
                </a:lnTo>
                <a:lnTo>
                  <a:pt x="62507" y="62508"/>
                </a:lnTo>
                <a:lnTo>
                  <a:pt x="107156" y="62508"/>
                </a:lnTo>
                <a:lnTo>
                  <a:pt x="151804" y="62508"/>
                </a:lnTo>
                <a:lnTo>
                  <a:pt x="205382" y="71438"/>
                </a:lnTo>
                <a:lnTo>
                  <a:pt x="250031" y="71438"/>
                </a:lnTo>
                <a:lnTo>
                  <a:pt x="303609" y="71438"/>
                </a:lnTo>
                <a:lnTo>
                  <a:pt x="348257" y="71438"/>
                </a:lnTo>
                <a:lnTo>
                  <a:pt x="392906" y="71438"/>
                </a:lnTo>
                <a:lnTo>
                  <a:pt x="437554" y="71438"/>
                </a:lnTo>
                <a:lnTo>
                  <a:pt x="482203" y="71438"/>
                </a:lnTo>
                <a:lnTo>
                  <a:pt x="535781" y="71438"/>
                </a:lnTo>
                <a:lnTo>
                  <a:pt x="598289" y="71438"/>
                </a:lnTo>
                <a:lnTo>
                  <a:pt x="660796" y="62508"/>
                </a:lnTo>
                <a:lnTo>
                  <a:pt x="714375" y="62508"/>
                </a:lnTo>
                <a:lnTo>
                  <a:pt x="776882" y="53579"/>
                </a:lnTo>
                <a:lnTo>
                  <a:pt x="848320" y="44649"/>
                </a:lnTo>
                <a:lnTo>
                  <a:pt x="910828" y="44649"/>
                </a:lnTo>
                <a:lnTo>
                  <a:pt x="973336" y="35719"/>
                </a:lnTo>
                <a:lnTo>
                  <a:pt x="1044773" y="35719"/>
                </a:lnTo>
                <a:lnTo>
                  <a:pt x="1107281" y="26790"/>
                </a:lnTo>
                <a:lnTo>
                  <a:pt x="1178718" y="17860"/>
                </a:lnTo>
                <a:lnTo>
                  <a:pt x="1259085" y="17860"/>
                </a:lnTo>
                <a:lnTo>
                  <a:pt x="1330523" y="8930"/>
                </a:lnTo>
                <a:lnTo>
                  <a:pt x="1410890" y="8930"/>
                </a:lnTo>
                <a:lnTo>
                  <a:pt x="1491257" y="0"/>
                </a:lnTo>
                <a:lnTo>
                  <a:pt x="1562695" y="0"/>
                </a:lnTo>
                <a:lnTo>
                  <a:pt x="1643062" y="8930"/>
                </a:lnTo>
                <a:lnTo>
                  <a:pt x="1714500" y="8930"/>
                </a:lnTo>
                <a:lnTo>
                  <a:pt x="1785937" y="17860"/>
                </a:lnTo>
                <a:lnTo>
                  <a:pt x="1866304" y="17860"/>
                </a:lnTo>
                <a:lnTo>
                  <a:pt x="1937742" y="17860"/>
                </a:lnTo>
                <a:lnTo>
                  <a:pt x="2018109" y="26790"/>
                </a:lnTo>
                <a:lnTo>
                  <a:pt x="2098476" y="26790"/>
                </a:lnTo>
                <a:lnTo>
                  <a:pt x="2178843" y="26790"/>
                </a:lnTo>
                <a:lnTo>
                  <a:pt x="2259210" y="26790"/>
                </a:lnTo>
                <a:lnTo>
                  <a:pt x="2339578" y="26790"/>
                </a:lnTo>
                <a:lnTo>
                  <a:pt x="2428875" y="17860"/>
                </a:lnTo>
                <a:lnTo>
                  <a:pt x="2518171" y="17860"/>
                </a:lnTo>
                <a:lnTo>
                  <a:pt x="2598539" y="17860"/>
                </a:lnTo>
                <a:lnTo>
                  <a:pt x="2687835" y="17860"/>
                </a:lnTo>
                <a:lnTo>
                  <a:pt x="2768203" y="17860"/>
                </a:lnTo>
                <a:lnTo>
                  <a:pt x="2857500" y="17860"/>
                </a:lnTo>
                <a:lnTo>
                  <a:pt x="2937867" y="17860"/>
                </a:lnTo>
                <a:lnTo>
                  <a:pt x="3018234" y="17860"/>
                </a:lnTo>
                <a:lnTo>
                  <a:pt x="3107531" y="26790"/>
                </a:lnTo>
                <a:lnTo>
                  <a:pt x="3187898" y="26790"/>
                </a:lnTo>
                <a:lnTo>
                  <a:pt x="3277195" y="26790"/>
                </a:lnTo>
                <a:lnTo>
                  <a:pt x="3366492" y="26790"/>
                </a:lnTo>
                <a:lnTo>
                  <a:pt x="3455789" y="26790"/>
                </a:lnTo>
                <a:lnTo>
                  <a:pt x="3545085" y="35719"/>
                </a:lnTo>
                <a:lnTo>
                  <a:pt x="3625453" y="35719"/>
                </a:lnTo>
                <a:lnTo>
                  <a:pt x="3714750" y="35719"/>
                </a:lnTo>
                <a:lnTo>
                  <a:pt x="3795117" y="35719"/>
                </a:lnTo>
                <a:lnTo>
                  <a:pt x="3884414" y="35719"/>
                </a:lnTo>
                <a:lnTo>
                  <a:pt x="3964781" y="35719"/>
                </a:lnTo>
                <a:lnTo>
                  <a:pt x="4045148" y="35719"/>
                </a:lnTo>
                <a:lnTo>
                  <a:pt x="4125515" y="35719"/>
                </a:lnTo>
                <a:lnTo>
                  <a:pt x="4205882" y="35719"/>
                </a:lnTo>
                <a:lnTo>
                  <a:pt x="4286250" y="35719"/>
                </a:lnTo>
                <a:lnTo>
                  <a:pt x="4366617" y="35719"/>
                </a:lnTo>
                <a:lnTo>
                  <a:pt x="4438054" y="35719"/>
                </a:lnTo>
                <a:lnTo>
                  <a:pt x="4518421" y="35719"/>
                </a:lnTo>
                <a:lnTo>
                  <a:pt x="4589859" y="26790"/>
                </a:lnTo>
                <a:lnTo>
                  <a:pt x="4661296" y="26790"/>
                </a:lnTo>
                <a:lnTo>
                  <a:pt x="4741664" y="26790"/>
                </a:lnTo>
                <a:lnTo>
                  <a:pt x="4822031" y="26790"/>
                </a:lnTo>
                <a:lnTo>
                  <a:pt x="4902398" y="17860"/>
                </a:lnTo>
                <a:lnTo>
                  <a:pt x="4982765" y="17860"/>
                </a:lnTo>
                <a:lnTo>
                  <a:pt x="5072062" y="17860"/>
                </a:lnTo>
                <a:lnTo>
                  <a:pt x="5152429" y="17860"/>
                </a:lnTo>
                <a:lnTo>
                  <a:pt x="5241726" y="17860"/>
                </a:lnTo>
                <a:lnTo>
                  <a:pt x="5331023" y="26790"/>
                </a:lnTo>
                <a:lnTo>
                  <a:pt x="5411390" y="26790"/>
                </a:lnTo>
                <a:lnTo>
                  <a:pt x="5500687" y="35719"/>
                </a:lnTo>
                <a:lnTo>
                  <a:pt x="550068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59711" y="3875484"/>
            <a:ext cx="2312789" cy="1214439"/>
          </a:xfrm>
          <a:custGeom>
            <a:avLst/>
            <a:gdLst/>
            <a:ahLst/>
            <a:cxnLst/>
            <a:rect l="0" t="0" r="0" b="0"/>
            <a:pathLst>
              <a:path w="2312789" h="1214439">
                <a:moveTo>
                  <a:pt x="2134194" y="410766"/>
                </a:moveTo>
                <a:lnTo>
                  <a:pt x="2125265" y="401836"/>
                </a:lnTo>
                <a:lnTo>
                  <a:pt x="2116335" y="401836"/>
                </a:lnTo>
                <a:lnTo>
                  <a:pt x="2116335" y="401836"/>
                </a:lnTo>
                <a:lnTo>
                  <a:pt x="2116335" y="392906"/>
                </a:lnTo>
                <a:lnTo>
                  <a:pt x="2116335" y="392906"/>
                </a:lnTo>
                <a:lnTo>
                  <a:pt x="2116335" y="383977"/>
                </a:lnTo>
                <a:lnTo>
                  <a:pt x="2116335" y="383977"/>
                </a:lnTo>
                <a:lnTo>
                  <a:pt x="2125265" y="375047"/>
                </a:lnTo>
                <a:lnTo>
                  <a:pt x="2125265" y="375047"/>
                </a:lnTo>
                <a:lnTo>
                  <a:pt x="2125265" y="366117"/>
                </a:lnTo>
                <a:lnTo>
                  <a:pt x="2125265" y="366117"/>
                </a:lnTo>
                <a:lnTo>
                  <a:pt x="2125265" y="366117"/>
                </a:lnTo>
                <a:lnTo>
                  <a:pt x="2116335" y="357187"/>
                </a:lnTo>
                <a:lnTo>
                  <a:pt x="2116335" y="357187"/>
                </a:lnTo>
                <a:lnTo>
                  <a:pt x="2107405" y="348258"/>
                </a:lnTo>
                <a:lnTo>
                  <a:pt x="2107405" y="348258"/>
                </a:lnTo>
                <a:lnTo>
                  <a:pt x="2107405" y="339328"/>
                </a:lnTo>
                <a:lnTo>
                  <a:pt x="2107405" y="330398"/>
                </a:lnTo>
                <a:lnTo>
                  <a:pt x="2107405" y="321469"/>
                </a:lnTo>
                <a:lnTo>
                  <a:pt x="2098476" y="303609"/>
                </a:lnTo>
                <a:lnTo>
                  <a:pt x="2089546" y="294680"/>
                </a:lnTo>
                <a:lnTo>
                  <a:pt x="2089546" y="285750"/>
                </a:lnTo>
                <a:lnTo>
                  <a:pt x="2080616" y="267891"/>
                </a:lnTo>
                <a:lnTo>
                  <a:pt x="2071687" y="258961"/>
                </a:lnTo>
                <a:lnTo>
                  <a:pt x="2062757" y="250031"/>
                </a:lnTo>
                <a:lnTo>
                  <a:pt x="2053827" y="241102"/>
                </a:lnTo>
                <a:lnTo>
                  <a:pt x="2035968" y="223242"/>
                </a:lnTo>
                <a:lnTo>
                  <a:pt x="2018109" y="214312"/>
                </a:lnTo>
                <a:lnTo>
                  <a:pt x="2000249" y="205383"/>
                </a:lnTo>
                <a:lnTo>
                  <a:pt x="1973460" y="196453"/>
                </a:lnTo>
                <a:lnTo>
                  <a:pt x="1946671" y="178594"/>
                </a:lnTo>
                <a:lnTo>
                  <a:pt x="1910953" y="169664"/>
                </a:lnTo>
                <a:lnTo>
                  <a:pt x="1875234" y="160734"/>
                </a:lnTo>
                <a:lnTo>
                  <a:pt x="1839516" y="142875"/>
                </a:lnTo>
                <a:lnTo>
                  <a:pt x="1803797" y="133945"/>
                </a:lnTo>
                <a:lnTo>
                  <a:pt x="1768078" y="116086"/>
                </a:lnTo>
                <a:lnTo>
                  <a:pt x="1732359" y="107156"/>
                </a:lnTo>
                <a:lnTo>
                  <a:pt x="1696641" y="98227"/>
                </a:lnTo>
                <a:lnTo>
                  <a:pt x="1660922" y="89297"/>
                </a:lnTo>
                <a:lnTo>
                  <a:pt x="1625203" y="80367"/>
                </a:lnTo>
                <a:lnTo>
                  <a:pt x="1589484" y="71437"/>
                </a:lnTo>
                <a:lnTo>
                  <a:pt x="1553766" y="62508"/>
                </a:lnTo>
                <a:lnTo>
                  <a:pt x="1518047" y="62508"/>
                </a:lnTo>
                <a:lnTo>
                  <a:pt x="1482328" y="53578"/>
                </a:lnTo>
                <a:lnTo>
                  <a:pt x="1446609" y="44648"/>
                </a:lnTo>
                <a:lnTo>
                  <a:pt x="1401961" y="35719"/>
                </a:lnTo>
                <a:lnTo>
                  <a:pt x="1366242" y="26789"/>
                </a:lnTo>
                <a:lnTo>
                  <a:pt x="1330523" y="26789"/>
                </a:lnTo>
                <a:lnTo>
                  <a:pt x="1285875" y="17859"/>
                </a:lnTo>
                <a:lnTo>
                  <a:pt x="1250156" y="17859"/>
                </a:lnTo>
                <a:lnTo>
                  <a:pt x="1205508" y="8930"/>
                </a:lnTo>
                <a:lnTo>
                  <a:pt x="1169789" y="8930"/>
                </a:lnTo>
                <a:lnTo>
                  <a:pt x="1134070" y="0"/>
                </a:lnTo>
                <a:lnTo>
                  <a:pt x="1089422" y="0"/>
                </a:lnTo>
                <a:lnTo>
                  <a:pt x="1053703" y="0"/>
                </a:lnTo>
                <a:lnTo>
                  <a:pt x="1009055" y="0"/>
                </a:lnTo>
                <a:lnTo>
                  <a:pt x="964406" y="0"/>
                </a:lnTo>
                <a:lnTo>
                  <a:pt x="928687" y="0"/>
                </a:lnTo>
                <a:lnTo>
                  <a:pt x="884039" y="0"/>
                </a:lnTo>
                <a:lnTo>
                  <a:pt x="848320" y="0"/>
                </a:lnTo>
                <a:lnTo>
                  <a:pt x="812602" y="8930"/>
                </a:lnTo>
                <a:lnTo>
                  <a:pt x="776883" y="8930"/>
                </a:lnTo>
                <a:lnTo>
                  <a:pt x="741164" y="17859"/>
                </a:lnTo>
                <a:lnTo>
                  <a:pt x="705445" y="17859"/>
                </a:lnTo>
                <a:lnTo>
                  <a:pt x="678656" y="26789"/>
                </a:lnTo>
                <a:lnTo>
                  <a:pt x="642937" y="35719"/>
                </a:lnTo>
                <a:lnTo>
                  <a:pt x="616148" y="44648"/>
                </a:lnTo>
                <a:lnTo>
                  <a:pt x="580430" y="53578"/>
                </a:lnTo>
                <a:lnTo>
                  <a:pt x="544711" y="62508"/>
                </a:lnTo>
                <a:lnTo>
                  <a:pt x="508992" y="80367"/>
                </a:lnTo>
                <a:lnTo>
                  <a:pt x="482203" y="89297"/>
                </a:lnTo>
                <a:lnTo>
                  <a:pt x="446484" y="107156"/>
                </a:lnTo>
                <a:lnTo>
                  <a:pt x="401836" y="116086"/>
                </a:lnTo>
                <a:lnTo>
                  <a:pt x="366117" y="133945"/>
                </a:lnTo>
                <a:lnTo>
                  <a:pt x="339328" y="151805"/>
                </a:lnTo>
                <a:lnTo>
                  <a:pt x="303609" y="178594"/>
                </a:lnTo>
                <a:lnTo>
                  <a:pt x="276820" y="196453"/>
                </a:lnTo>
                <a:lnTo>
                  <a:pt x="250031" y="223242"/>
                </a:lnTo>
                <a:lnTo>
                  <a:pt x="232172" y="241102"/>
                </a:lnTo>
                <a:lnTo>
                  <a:pt x="205383" y="267891"/>
                </a:lnTo>
                <a:lnTo>
                  <a:pt x="187523" y="294680"/>
                </a:lnTo>
                <a:lnTo>
                  <a:pt x="160734" y="312539"/>
                </a:lnTo>
                <a:lnTo>
                  <a:pt x="142875" y="339328"/>
                </a:lnTo>
                <a:lnTo>
                  <a:pt x="116086" y="366117"/>
                </a:lnTo>
                <a:lnTo>
                  <a:pt x="98227" y="392906"/>
                </a:lnTo>
                <a:lnTo>
                  <a:pt x="71437" y="419695"/>
                </a:lnTo>
                <a:lnTo>
                  <a:pt x="62508" y="446484"/>
                </a:lnTo>
                <a:lnTo>
                  <a:pt x="44648" y="473273"/>
                </a:lnTo>
                <a:lnTo>
                  <a:pt x="35719" y="491133"/>
                </a:lnTo>
                <a:lnTo>
                  <a:pt x="26789" y="517922"/>
                </a:lnTo>
                <a:lnTo>
                  <a:pt x="17859" y="544711"/>
                </a:lnTo>
                <a:lnTo>
                  <a:pt x="17859" y="562570"/>
                </a:lnTo>
                <a:lnTo>
                  <a:pt x="8930" y="589359"/>
                </a:lnTo>
                <a:lnTo>
                  <a:pt x="8930" y="616148"/>
                </a:lnTo>
                <a:lnTo>
                  <a:pt x="0" y="642937"/>
                </a:lnTo>
                <a:lnTo>
                  <a:pt x="0" y="669727"/>
                </a:lnTo>
                <a:lnTo>
                  <a:pt x="8930" y="696516"/>
                </a:lnTo>
                <a:lnTo>
                  <a:pt x="17859" y="723305"/>
                </a:lnTo>
                <a:lnTo>
                  <a:pt x="26789" y="759023"/>
                </a:lnTo>
                <a:lnTo>
                  <a:pt x="35719" y="785812"/>
                </a:lnTo>
                <a:lnTo>
                  <a:pt x="62508" y="812602"/>
                </a:lnTo>
                <a:lnTo>
                  <a:pt x="80367" y="839391"/>
                </a:lnTo>
                <a:lnTo>
                  <a:pt x="107156" y="857250"/>
                </a:lnTo>
                <a:lnTo>
                  <a:pt x="125016" y="884039"/>
                </a:lnTo>
                <a:lnTo>
                  <a:pt x="151805" y="901898"/>
                </a:lnTo>
                <a:lnTo>
                  <a:pt x="169664" y="928687"/>
                </a:lnTo>
                <a:lnTo>
                  <a:pt x="196453" y="946547"/>
                </a:lnTo>
                <a:lnTo>
                  <a:pt x="223242" y="973336"/>
                </a:lnTo>
                <a:lnTo>
                  <a:pt x="250031" y="991195"/>
                </a:lnTo>
                <a:lnTo>
                  <a:pt x="276820" y="1017985"/>
                </a:lnTo>
                <a:lnTo>
                  <a:pt x="303609" y="1035844"/>
                </a:lnTo>
                <a:lnTo>
                  <a:pt x="339328" y="1053704"/>
                </a:lnTo>
                <a:lnTo>
                  <a:pt x="375047" y="1071563"/>
                </a:lnTo>
                <a:lnTo>
                  <a:pt x="410766" y="1089422"/>
                </a:lnTo>
                <a:lnTo>
                  <a:pt x="446484" y="1107282"/>
                </a:lnTo>
                <a:lnTo>
                  <a:pt x="491133" y="1116211"/>
                </a:lnTo>
                <a:lnTo>
                  <a:pt x="535781" y="1125141"/>
                </a:lnTo>
                <a:lnTo>
                  <a:pt x="589359" y="1134071"/>
                </a:lnTo>
                <a:lnTo>
                  <a:pt x="634008" y="1143000"/>
                </a:lnTo>
                <a:lnTo>
                  <a:pt x="678656" y="1151930"/>
                </a:lnTo>
                <a:lnTo>
                  <a:pt x="732234" y="1151930"/>
                </a:lnTo>
                <a:lnTo>
                  <a:pt x="785812" y="1160860"/>
                </a:lnTo>
                <a:lnTo>
                  <a:pt x="830461" y="1160860"/>
                </a:lnTo>
                <a:lnTo>
                  <a:pt x="892969" y="1169789"/>
                </a:lnTo>
                <a:lnTo>
                  <a:pt x="946547" y="1169789"/>
                </a:lnTo>
                <a:lnTo>
                  <a:pt x="1009055" y="1178719"/>
                </a:lnTo>
                <a:lnTo>
                  <a:pt x="1071562" y="1178719"/>
                </a:lnTo>
                <a:lnTo>
                  <a:pt x="1134070" y="1187649"/>
                </a:lnTo>
                <a:lnTo>
                  <a:pt x="1196578" y="1187649"/>
                </a:lnTo>
                <a:lnTo>
                  <a:pt x="1259086" y="1196579"/>
                </a:lnTo>
                <a:lnTo>
                  <a:pt x="1321594" y="1196579"/>
                </a:lnTo>
                <a:lnTo>
                  <a:pt x="1375172" y="1205508"/>
                </a:lnTo>
                <a:lnTo>
                  <a:pt x="1428750" y="1205508"/>
                </a:lnTo>
                <a:lnTo>
                  <a:pt x="1482328" y="1214438"/>
                </a:lnTo>
                <a:lnTo>
                  <a:pt x="1544836" y="1214438"/>
                </a:lnTo>
                <a:lnTo>
                  <a:pt x="1598414" y="1205508"/>
                </a:lnTo>
                <a:lnTo>
                  <a:pt x="1669852" y="1196579"/>
                </a:lnTo>
                <a:lnTo>
                  <a:pt x="1732359" y="1187649"/>
                </a:lnTo>
                <a:lnTo>
                  <a:pt x="1812727" y="1169789"/>
                </a:lnTo>
                <a:lnTo>
                  <a:pt x="1884164" y="1160860"/>
                </a:lnTo>
                <a:lnTo>
                  <a:pt x="1955601" y="1134071"/>
                </a:lnTo>
                <a:lnTo>
                  <a:pt x="2018109" y="1107282"/>
                </a:lnTo>
                <a:lnTo>
                  <a:pt x="2071687" y="1089422"/>
                </a:lnTo>
                <a:lnTo>
                  <a:pt x="2107405" y="1062633"/>
                </a:lnTo>
                <a:lnTo>
                  <a:pt x="2143124" y="1035844"/>
                </a:lnTo>
                <a:lnTo>
                  <a:pt x="2169913" y="1009055"/>
                </a:lnTo>
                <a:lnTo>
                  <a:pt x="2187773" y="982266"/>
                </a:lnTo>
                <a:lnTo>
                  <a:pt x="2205632" y="946547"/>
                </a:lnTo>
                <a:lnTo>
                  <a:pt x="2223491" y="919758"/>
                </a:lnTo>
                <a:lnTo>
                  <a:pt x="2241351" y="892969"/>
                </a:lnTo>
                <a:lnTo>
                  <a:pt x="2259210" y="857250"/>
                </a:lnTo>
                <a:lnTo>
                  <a:pt x="2277069" y="821531"/>
                </a:lnTo>
                <a:lnTo>
                  <a:pt x="2294929" y="785812"/>
                </a:lnTo>
                <a:lnTo>
                  <a:pt x="2303859" y="741164"/>
                </a:lnTo>
                <a:lnTo>
                  <a:pt x="2312788" y="705445"/>
                </a:lnTo>
                <a:lnTo>
                  <a:pt x="2312788" y="660797"/>
                </a:lnTo>
                <a:lnTo>
                  <a:pt x="2312788" y="616148"/>
                </a:lnTo>
                <a:lnTo>
                  <a:pt x="2303859" y="562570"/>
                </a:lnTo>
                <a:lnTo>
                  <a:pt x="2285999" y="517922"/>
                </a:lnTo>
                <a:lnTo>
                  <a:pt x="2268140" y="464344"/>
                </a:lnTo>
                <a:lnTo>
                  <a:pt x="2241351" y="410766"/>
                </a:lnTo>
                <a:lnTo>
                  <a:pt x="2214562" y="357187"/>
                </a:lnTo>
                <a:lnTo>
                  <a:pt x="2187773" y="303609"/>
                </a:lnTo>
                <a:lnTo>
                  <a:pt x="2152054" y="258961"/>
                </a:lnTo>
                <a:lnTo>
                  <a:pt x="2116335" y="205383"/>
                </a:lnTo>
                <a:lnTo>
                  <a:pt x="2071687" y="169664"/>
                </a:lnTo>
                <a:lnTo>
                  <a:pt x="2027038" y="133945"/>
                </a:lnTo>
                <a:lnTo>
                  <a:pt x="1982390" y="107156"/>
                </a:lnTo>
                <a:lnTo>
                  <a:pt x="1937741" y="89297"/>
                </a:lnTo>
                <a:lnTo>
                  <a:pt x="1937741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8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for good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INVEST criteria are Independent, Negotiable, Valuable, </a:t>
            </a:r>
            <a:r>
              <a:rPr lang="en-US" dirty="0" err="1"/>
              <a:t>Estimatable</a:t>
            </a:r>
            <a:r>
              <a:rPr lang="en-US" dirty="0"/>
              <a:t>, Small (sized appropriately), and Testable</a:t>
            </a:r>
            <a:r>
              <a:rPr lang="en-US" dirty="0" smtClean="0"/>
              <a:t>. &lt;ES </a:t>
            </a:r>
            <a:r>
              <a:rPr lang="en-US" dirty="0" err="1" smtClean="0"/>
              <a:t>Ch</a:t>
            </a:r>
            <a:r>
              <a:rPr lang="en-US" dirty="0" smtClean="0"/>
              <a:t> 05&gt;</a:t>
            </a:r>
          </a:p>
          <a:p>
            <a:endParaRPr lang="en-US" dirty="0"/>
          </a:p>
          <a:p>
            <a:r>
              <a:rPr lang="en-US" dirty="0" smtClean="0"/>
              <a:t>SMART User Stories are specific, measurable, assignable, realistic, time-related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https://www.scrumalliance.org/community/articles/2017/january/create-smart-user-stories-with-the-definition-of-d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276945" y="2482453"/>
            <a:ext cx="339329" cy="455415"/>
          </a:xfrm>
          <a:custGeom>
            <a:avLst/>
            <a:gdLst/>
            <a:ahLst/>
            <a:cxnLst/>
            <a:rect l="0" t="0" r="0" b="0"/>
            <a:pathLst>
              <a:path w="339329" h="455415">
                <a:moveTo>
                  <a:pt x="339328" y="89297"/>
                </a:moveTo>
                <a:lnTo>
                  <a:pt x="339328" y="89297"/>
                </a:lnTo>
                <a:lnTo>
                  <a:pt x="339328" y="89297"/>
                </a:lnTo>
                <a:lnTo>
                  <a:pt x="339328" y="89297"/>
                </a:lnTo>
                <a:lnTo>
                  <a:pt x="339328" y="80367"/>
                </a:lnTo>
                <a:lnTo>
                  <a:pt x="339328" y="80367"/>
                </a:lnTo>
                <a:lnTo>
                  <a:pt x="339328" y="80367"/>
                </a:lnTo>
                <a:lnTo>
                  <a:pt x="339328" y="71438"/>
                </a:lnTo>
                <a:lnTo>
                  <a:pt x="339328" y="62508"/>
                </a:lnTo>
                <a:lnTo>
                  <a:pt x="339328" y="62508"/>
                </a:lnTo>
                <a:lnTo>
                  <a:pt x="339328" y="53578"/>
                </a:lnTo>
                <a:lnTo>
                  <a:pt x="339328" y="44649"/>
                </a:lnTo>
                <a:lnTo>
                  <a:pt x="339328" y="35719"/>
                </a:lnTo>
                <a:lnTo>
                  <a:pt x="330399" y="26789"/>
                </a:lnTo>
                <a:lnTo>
                  <a:pt x="321469" y="17860"/>
                </a:lnTo>
                <a:lnTo>
                  <a:pt x="312539" y="8930"/>
                </a:lnTo>
                <a:lnTo>
                  <a:pt x="303610" y="0"/>
                </a:lnTo>
                <a:lnTo>
                  <a:pt x="285750" y="0"/>
                </a:lnTo>
                <a:lnTo>
                  <a:pt x="267891" y="0"/>
                </a:lnTo>
                <a:lnTo>
                  <a:pt x="241102" y="0"/>
                </a:lnTo>
                <a:lnTo>
                  <a:pt x="223243" y="8930"/>
                </a:lnTo>
                <a:lnTo>
                  <a:pt x="205383" y="8930"/>
                </a:lnTo>
                <a:lnTo>
                  <a:pt x="196453" y="17860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0735" y="35719"/>
                </a:lnTo>
                <a:lnTo>
                  <a:pt x="151805" y="35719"/>
                </a:lnTo>
                <a:lnTo>
                  <a:pt x="151805" y="44649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60735" y="98227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87524" y="160735"/>
                </a:lnTo>
                <a:lnTo>
                  <a:pt x="196453" y="178594"/>
                </a:lnTo>
                <a:lnTo>
                  <a:pt x="214313" y="205383"/>
                </a:lnTo>
                <a:lnTo>
                  <a:pt x="232172" y="223242"/>
                </a:lnTo>
                <a:lnTo>
                  <a:pt x="250032" y="250031"/>
                </a:lnTo>
                <a:lnTo>
                  <a:pt x="267891" y="276820"/>
                </a:lnTo>
                <a:lnTo>
                  <a:pt x="285750" y="294680"/>
                </a:lnTo>
                <a:lnTo>
                  <a:pt x="303610" y="312539"/>
                </a:lnTo>
                <a:lnTo>
                  <a:pt x="321469" y="330398"/>
                </a:lnTo>
                <a:lnTo>
                  <a:pt x="330399" y="348258"/>
                </a:lnTo>
                <a:lnTo>
                  <a:pt x="339328" y="357187"/>
                </a:lnTo>
                <a:lnTo>
                  <a:pt x="330399" y="366117"/>
                </a:lnTo>
                <a:lnTo>
                  <a:pt x="330399" y="383976"/>
                </a:lnTo>
                <a:lnTo>
                  <a:pt x="321469" y="392906"/>
                </a:lnTo>
                <a:lnTo>
                  <a:pt x="294680" y="410765"/>
                </a:lnTo>
                <a:lnTo>
                  <a:pt x="276821" y="419695"/>
                </a:lnTo>
                <a:lnTo>
                  <a:pt x="250032" y="437554"/>
                </a:lnTo>
                <a:lnTo>
                  <a:pt x="214313" y="446484"/>
                </a:lnTo>
                <a:lnTo>
                  <a:pt x="187524" y="455414"/>
                </a:lnTo>
                <a:lnTo>
                  <a:pt x="151805" y="455414"/>
                </a:lnTo>
                <a:lnTo>
                  <a:pt x="116086" y="455414"/>
                </a:lnTo>
                <a:lnTo>
                  <a:pt x="89297" y="455414"/>
                </a:lnTo>
                <a:lnTo>
                  <a:pt x="62508" y="437554"/>
                </a:lnTo>
                <a:lnTo>
                  <a:pt x="44649" y="428625"/>
                </a:lnTo>
                <a:lnTo>
                  <a:pt x="26789" y="410765"/>
                </a:lnTo>
                <a:lnTo>
                  <a:pt x="17860" y="401836"/>
                </a:lnTo>
                <a:lnTo>
                  <a:pt x="8930" y="392906"/>
                </a:lnTo>
                <a:lnTo>
                  <a:pt x="0" y="392906"/>
                </a:lnTo>
                <a:lnTo>
                  <a:pt x="0" y="383976"/>
                </a:lnTo>
                <a:lnTo>
                  <a:pt x="8930" y="383976"/>
                </a:lnTo>
                <a:lnTo>
                  <a:pt x="17860" y="383976"/>
                </a:lnTo>
                <a:lnTo>
                  <a:pt x="35719" y="383976"/>
                </a:lnTo>
                <a:lnTo>
                  <a:pt x="53578" y="383976"/>
                </a:lnTo>
                <a:lnTo>
                  <a:pt x="71438" y="383976"/>
                </a:lnTo>
                <a:lnTo>
                  <a:pt x="71438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687711" y="2741414"/>
            <a:ext cx="196454" cy="151805"/>
          </a:xfrm>
          <a:custGeom>
            <a:avLst/>
            <a:gdLst/>
            <a:ahLst/>
            <a:cxnLst/>
            <a:rect l="0" t="0" r="0" b="0"/>
            <a:pathLst>
              <a:path w="196454" h="151805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26789" y="142875"/>
                </a:lnTo>
                <a:lnTo>
                  <a:pt x="44648" y="133945"/>
                </a:lnTo>
                <a:lnTo>
                  <a:pt x="53578" y="125015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929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25016" y="98226"/>
                </a:lnTo>
                <a:lnTo>
                  <a:pt x="142875" y="125015"/>
                </a:lnTo>
                <a:lnTo>
                  <a:pt x="160734" y="142875"/>
                </a:lnTo>
                <a:lnTo>
                  <a:pt x="178594" y="151804"/>
                </a:lnTo>
                <a:lnTo>
                  <a:pt x="196453" y="151804"/>
                </a:lnTo>
                <a:lnTo>
                  <a:pt x="196453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82391" y="2669977"/>
            <a:ext cx="196454" cy="196453"/>
          </a:xfrm>
          <a:custGeom>
            <a:avLst/>
            <a:gdLst/>
            <a:ahLst/>
            <a:cxnLst/>
            <a:rect l="0" t="0" r="0" b="0"/>
            <a:pathLst>
              <a:path w="196454" h="196453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29"/>
                </a:lnTo>
                <a:lnTo>
                  <a:pt x="62507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17859" y="98226"/>
                </a:lnTo>
                <a:lnTo>
                  <a:pt x="8929" y="116086"/>
                </a:lnTo>
                <a:lnTo>
                  <a:pt x="8929" y="133944"/>
                </a:lnTo>
                <a:lnTo>
                  <a:pt x="0" y="151804"/>
                </a:lnTo>
                <a:lnTo>
                  <a:pt x="0" y="160734"/>
                </a:lnTo>
                <a:lnTo>
                  <a:pt x="8929" y="169663"/>
                </a:lnTo>
                <a:lnTo>
                  <a:pt x="8929" y="169663"/>
                </a:lnTo>
                <a:lnTo>
                  <a:pt x="17859" y="169663"/>
                </a:lnTo>
                <a:lnTo>
                  <a:pt x="26789" y="160734"/>
                </a:lnTo>
                <a:lnTo>
                  <a:pt x="35718" y="160734"/>
                </a:lnTo>
                <a:lnTo>
                  <a:pt x="53578" y="142874"/>
                </a:lnTo>
                <a:lnTo>
                  <a:pt x="62507" y="142874"/>
                </a:lnTo>
                <a:lnTo>
                  <a:pt x="62507" y="133944"/>
                </a:lnTo>
                <a:lnTo>
                  <a:pt x="71437" y="133944"/>
                </a:lnTo>
                <a:lnTo>
                  <a:pt x="80367" y="133944"/>
                </a:lnTo>
                <a:lnTo>
                  <a:pt x="89297" y="142874"/>
                </a:lnTo>
                <a:lnTo>
                  <a:pt x="98226" y="151804"/>
                </a:lnTo>
                <a:lnTo>
                  <a:pt x="107156" y="169663"/>
                </a:lnTo>
                <a:lnTo>
                  <a:pt x="125015" y="178593"/>
                </a:lnTo>
                <a:lnTo>
                  <a:pt x="133945" y="187523"/>
                </a:lnTo>
                <a:lnTo>
                  <a:pt x="160734" y="196452"/>
                </a:lnTo>
                <a:lnTo>
                  <a:pt x="178593" y="196452"/>
                </a:lnTo>
                <a:lnTo>
                  <a:pt x="196453" y="187523"/>
                </a:lnTo>
                <a:lnTo>
                  <a:pt x="196453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86000" y="2375297"/>
            <a:ext cx="223243" cy="526852"/>
          </a:xfrm>
          <a:custGeom>
            <a:avLst/>
            <a:gdLst/>
            <a:ahLst/>
            <a:cxnLst/>
            <a:rect l="0" t="0" r="0" b="0"/>
            <a:pathLst>
              <a:path w="223243" h="526852">
                <a:moveTo>
                  <a:pt x="178594" y="303609"/>
                </a:moveTo>
                <a:lnTo>
                  <a:pt x="178594" y="303609"/>
                </a:lnTo>
                <a:lnTo>
                  <a:pt x="178594" y="303609"/>
                </a:lnTo>
                <a:lnTo>
                  <a:pt x="187523" y="294680"/>
                </a:lnTo>
                <a:lnTo>
                  <a:pt x="187523" y="294680"/>
                </a:lnTo>
                <a:lnTo>
                  <a:pt x="187523" y="294680"/>
                </a:lnTo>
                <a:lnTo>
                  <a:pt x="187523" y="285750"/>
                </a:lnTo>
                <a:lnTo>
                  <a:pt x="196453" y="276820"/>
                </a:lnTo>
                <a:lnTo>
                  <a:pt x="196453" y="267891"/>
                </a:lnTo>
                <a:lnTo>
                  <a:pt x="196453" y="250031"/>
                </a:lnTo>
                <a:lnTo>
                  <a:pt x="196453" y="232172"/>
                </a:lnTo>
                <a:lnTo>
                  <a:pt x="196453" y="205383"/>
                </a:lnTo>
                <a:lnTo>
                  <a:pt x="187523" y="178594"/>
                </a:lnTo>
                <a:lnTo>
                  <a:pt x="178594" y="142875"/>
                </a:lnTo>
                <a:lnTo>
                  <a:pt x="178594" y="116086"/>
                </a:lnTo>
                <a:lnTo>
                  <a:pt x="169664" y="80367"/>
                </a:lnTo>
                <a:lnTo>
                  <a:pt x="151805" y="53578"/>
                </a:lnTo>
                <a:lnTo>
                  <a:pt x="151805" y="26789"/>
                </a:lnTo>
                <a:lnTo>
                  <a:pt x="13394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53578" y="35718"/>
                </a:lnTo>
                <a:lnTo>
                  <a:pt x="35719" y="6250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53578" y="223242"/>
                </a:lnTo>
                <a:lnTo>
                  <a:pt x="71438" y="250031"/>
                </a:lnTo>
                <a:lnTo>
                  <a:pt x="89297" y="276820"/>
                </a:lnTo>
                <a:lnTo>
                  <a:pt x="116086" y="312539"/>
                </a:lnTo>
                <a:lnTo>
                  <a:pt x="142875" y="339328"/>
                </a:lnTo>
                <a:lnTo>
                  <a:pt x="160734" y="366117"/>
                </a:lnTo>
                <a:lnTo>
                  <a:pt x="178594" y="392906"/>
                </a:lnTo>
                <a:lnTo>
                  <a:pt x="205383" y="419695"/>
                </a:lnTo>
                <a:lnTo>
                  <a:pt x="214313" y="446484"/>
                </a:lnTo>
                <a:lnTo>
                  <a:pt x="223242" y="464343"/>
                </a:lnTo>
                <a:lnTo>
                  <a:pt x="223242" y="482203"/>
                </a:lnTo>
                <a:lnTo>
                  <a:pt x="214313" y="500062"/>
                </a:lnTo>
                <a:lnTo>
                  <a:pt x="205383" y="517921"/>
                </a:lnTo>
                <a:lnTo>
                  <a:pt x="178594" y="526851"/>
                </a:lnTo>
                <a:lnTo>
                  <a:pt x="142875" y="526851"/>
                </a:lnTo>
                <a:lnTo>
                  <a:pt x="107156" y="517921"/>
                </a:lnTo>
                <a:lnTo>
                  <a:pt x="71438" y="508992"/>
                </a:lnTo>
                <a:lnTo>
                  <a:pt x="35719" y="491132"/>
                </a:lnTo>
                <a:lnTo>
                  <a:pt x="17859" y="482203"/>
                </a:lnTo>
                <a:lnTo>
                  <a:pt x="0" y="464343"/>
                </a:lnTo>
                <a:lnTo>
                  <a:pt x="0" y="4643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857500" y="2527102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93219" y="2652117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93219" y="2786063"/>
            <a:ext cx="133946" cy="17859"/>
          </a:xfrm>
          <a:custGeom>
            <a:avLst/>
            <a:gdLst/>
            <a:ahLst/>
            <a:cxnLst/>
            <a:rect l="0" t="0" r="0" b="0"/>
            <a:pathLst>
              <a:path w="133946" h="17859">
                <a:moveTo>
                  <a:pt x="0" y="17858"/>
                </a:moveTo>
                <a:lnTo>
                  <a:pt x="0" y="17858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268266" y="2366367"/>
            <a:ext cx="303610" cy="544712"/>
          </a:xfrm>
          <a:custGeom>
            <a:avLst/>
            <a:gdLst/>
            <a:ahLst/>
            <a:cxnLst/>
            <a:rect l="0" t="0" r="0" b="0"/>
            <a:pathLst>
              <a:path w="303610" h="544712">
                <a:moveTo>
                  <a:pt x="303609" y="133946"/>
                </a:moveTo>
                <a:lnTo>
                  <a:pt x="303609" y="125016"/>
                </a:lnTo>
                <a:lnTo>
                  <a:pt x="303609" y="125016"/>
                </a:lnTo>
                <a:lnTo>
                  <a:pt x="294679" y="116086"/>
                </a:lnTo>
                <a:lnTo>
                  <a:pt x="285750" y="98227"/>
                </a:lnTo>
                <a:lnTo>
                  <a:pt x="276820" y="80367"/>
                </a:lnTo>
                <a:lnTo>
                  <a:pt x="258961" y="71437"/>
                </a:lnTo>
                <a:lnTo>
                  <a:pt x="241101" y="53578"/>
                </a:lnTo>
                <a:lnTo>
                  <a:pt x="223242" y="35719"/>
                </a:lnTo>
                <a:lnTo>
                  <a:pt x="196453" y="17859"/>
                </a:lnTo>
                <a:lnTo>
                  <a:pt x="169664" y="893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35718" y="80367"/>
                </a:lnTo>
                <a:lnTo>
                  <a:pt x="53578" y="107156"/>
                </a:lnTo>
                <a:lnTo>
                  <a:pt x="62507" y="133946"/>
                </a:lnTo>
                <a:lnTo>
                  <a:pt x="89297" y="169664"/>
                </a:lnTo>
                <a:lnTo>
                  <a:pt x="116086" y="214313"/>
                </a:lnTo>
                <a:lnTo>
                  <a:pt x="142875" y="258961"/>
                </a:lnTo>
                <a:lnTo>
                  <a:pt x="178593" y="312539"/>
                </a:lnTo>
                <a:lnTo>
                  <a:pt x="205382" y="357188"/>
                </a:lnTo>
                <a:lnTo>
                  <a:pt x="223242" y="401836"/>
                </a:lnTo>
                <a:lnTo>
                  <a:pt x="241101" y="437554"/>
                </a:lnTo>
                <a:lnTo>
                  <a:pt x="250031" y="473273"/>
                </a:lnTo>
                <a:lnTo>
                  <a:pt x="250031" y="500062"/>
                </a:lnTo>
                <a:lnTo>
                  <a:pt x="241101" y="526851"/>
                </a:lnTo>
                <a:lnTo>
                  <a:pt x="223242" y="535781"/>
                </a:lnTo>
                <a:lnTo>
                  <a:pt x="205382" y="544711"/>
                </a:lnTo>
                <a:lnTo>
                  <a:pt x="169664" y="535781"/>
                </a:lnTo>
                <a:lnTo>
                  <a:pt x="133945" y="517922"/>
                </a:lnTo>
                <a:lnTo>
                  <a:pt x="107156" y="500062"/>
                </a:lnTo>
                <a:lnTo>
                  <a:pt x="71437" y="473273"/>
                </a:lnTo>
                <a:lnTo>
                  <a:pt x="44648" y="446484"/>
                </a:lnTo>
                <a:lnTo>
                  <a:pt x="26789" y="437554"/>
                </a:lnTo>
                <a:lnTo>
                  <a:pt x="8929" y="428625"/>
                </a:lnTo>
                <a:lnTo>
                  <a:pt x="0" y="419696"/>
                </a:lnTo>
                <a:lnTo>
                  <a:pt x="0" y="419696"/>
                </a:lnTo>
                <a:lnTo>
                  <a:pt x="8929" y="419696"/>
                </a:lnTo>
                <a:lnTo>
                  <a:pt x="17859" y="419696"/>
                </a:lnTo>
                <a:lnTo>
                  <a:pt x="17859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589734" y="2705695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35719" y="98226"/>
                </a:moveTo>
                <a:lnTo>
                  <a:pt x="35719" y="98226"/>
                </a:lnTo>
                <a:lnTo>
                  <a:pt x="35719" y="98226"/>
                </a:lnTo>
                <a:lnTo>
                  <a:pt x="44649" y="107156"/>
                </a:lnTo>
                <a:lnTo>
                  <a:pt x="53579" y="107156"/>
                </a:lnTo>
                <a:lnTo>
                  <a:pt x="71438" y="98226"/>
                </a:lnTo>
                <a:lnTo>
                  <a:pt x="80368" y="98226"/>
                </a:lnTo>
                <a:lnTo>
                  <a:pt x="89297" y="89297"/>
                </a:lnTo>
                <a:lnTo>
                  <a:pt x="89297" y="80368"/>
                </a:lnTo>
                <a:lnTo>
                  <a:pt x="89297" y="71438"/>
                </a:lnTo>
                <a:lnTo>
                  <a:pt x="89297" y="53578"/>
                </a:lnTo>
                <a:lnTo>
                  <a:pt x="80368" y="35719"/>
                </a:lnTo>
                <a:lnTo>
                  <a:pt x="80368" y="26789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848695" y="2366367"/>
            <a:ext cx="89298" cy="473274"/>
          </a:xfrm>
          <a:custGeom>
            <a:avLst/>
            <a:gdLst/>
            <a:ahLst/>
            <a:cxnLst/>
            <a:rect l="0" t="0" r="0" b="0"/>
            <a:pathLst>
              <a:path w="89298" h="473274">
                <a:moveTo>
                  <a:pt x="89297" y="0"/>
                </a:moveTo>
                <a:lnTo>
                  <a:pt x="80368" y="0"/>
                </a:lnTo>
                <a:lnTo>
                  <a:pt x="80368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53578"/>
                </a:lnTo>
                <a:lnTo>
                  <a:pt x="17860" y="89297"/>
                </a:lnTo>
                <a:lnTo>
                  <a:pt x="8930" y="125016"/>
                </a:lnTo>
                <a:lnTo>
                  <a:pt x="0" y="169664"/>
                </a:lnTo>
                <a:lnTo>
                  <a:pt x="0" y="232172"/>
                </a:lnTo>
                <a:lnTo>
                  <a:pt x="0" y="285750"/>
                </a:lnTo>
                <a:lnTo>
                  <a:pt x="0" y="339328"/>
                </a:lnTo>
                <a:lnTo>
                  <a:pt x="0" y="392906"/>
                </a:lnTo>
                <a:lnTo>
                  <a:pt x="8930" y="428625"/>
                </a:lnTo>
                <a:lnTo>
                  <a:pt x="8930" y="464344"/>
                </a:lnTo>
                <a:lnTo>
                  <a:pt x="17860" y="473273"/>
                </a:lnTo>
                <a:lnTo>
                  <a:pt x="17860" y="473273"/>
                </a:lnTo>
                <a:lnTo>
                  <a:pt x="17860" y="464344"/>
                </a:lnTo>
                <a:lnTo>
                  <a:pt x="8930" y="437554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795117" y="2625328"/>
            <a:ext cx="214314" cy="35720"/>
          </a:xfrm>
          <a:custGeom>
            <a:avLst/>
            <a:gdLst/>
            <a:ahLst/>
            <a:cxnLst/>
            <a:rect l="0" t="0" r="0" b="0"/>
            <a:pathLst>
              <a:path w="214314" h="35720">
                <a:moveTo>
                  <a:pt x="0" y="26789"/>
                </a:moveTo>
                <a:lnTo>
                  <a:pt x="8930" y="26789"/>
                </a:lnTo>
                <a:lnTo>
                  <a:pt x="26789" y="1786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33946" y="8930"/>
                </a:lnTo>
                <a:lnTo>
                  <a:pt x="169664" y="8930"/>
                </a:lnTo>
                <a:lnTo>
                  <a:pt x="196453" y="26789"/>
                </a:lnTo>
                <a:lnTo>
                  <a:pt x="214313" y="35719"/>
                </a:lnTo>
                <a:lnTo>
                  <a:pt x="214313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07656" y="2348508"/>
            <a:ext cx="89298" cy="455414"/>
          </a:xfrm>
          <a:custGeom>
            <a:avLst/>
            <a:gdLst/>
            <a:ahLst/>
            <a:cxnLst/>
            <a:rect l="0" t="0" r="0" b="0"/>
            <a:pathLst>
              <a:path w="89298" h="455414">
                <a:moveTo>
                  <a:pt x="26789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26789"/>
                </a:lnTo>
                <a:lnTo>
                  <a:pt x="8930" y="62507"/>
                </a:lnTo>
                <a:lnTo>
                  <a:pt x="0" y="107156"/>
                </a:lnTo>
                <a:lnTo>
                  <a:pt x="0" y="160734"/>
                </a:lnTo>
                <a:lnTo>
                  <a:pt x="0" y="232172"/>
                </a:lnTo>
                <a:lnTo>
                  <a:pt x="0" y="294680"/>
                </a:lnTo>
                <a:lnTo>
                  <a:pt x="0" y="348258"/>
                </a:lnTo>
                <a:lnTo>
                  <a:pt x="17860" y="401836"/>
                </a:lnTo>
                <a:lnTo>
                  <a:pt x="26789" y="428625"/>
                </a:lnTo>
                <a:lnTo>
                  <a:pt x="44649" y="446484"/>
                </a:lnTo>
                <a:lnTo>
                  <a:pt x="62508" y="455413"/>
                </a:lnTo>
                <a:lnTo>
                  <a:pt x="71438" y="455413"/>
                </a:lnTo>
                <a:lnTo>
                  <a:pt x="89297" y="437555"/>
                </a:lnTo>
                <a:lnTo>
                  <a:pt x="89297" y="410765"/>
                </a:lnTo>
                <a:lnTo>
                  <a:pt x="80367" y="375047"/>
                </a:lnTo>
                <a:lnTo>
                  <a:pt x="71438" y="339328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018359" y="2589609"/>
            <a:ext cx="196455" cy="53580"/>
          </a:xfrm>
          <a:custGeom>
            <a:avLst/>
            <a:gdLst/>
            <a:ahLst/>
            <a:cxnLst/>
            <a:rect l="0" t="0" r="0" b="0"/>
            <a:pathLst>
              <a:path w="196455" h="5358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53579" y="17860"/>
                </a:lnTo>
                <a:lnTo>
                  <a:pt x="80368" y="26789"/>
                </a:lnTo>
                <a:lnTo>
                  <a:pt x="116086" y="35719"/>
                </a:lnTo>
                <a:lnTo>
                  <a:pt x="151805" y="44649"/>
                </a:lnTo>
                <a:lnTo>
                  <a:pt x="178594" y="53579"/>
                </a:lnTo>
                <a:lnTo>
                  <a:pt x="196454" y="53579"/>
                </a:lnTo>
                <a:lnTo>
                  <a:pt x="196454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321969" y="2571750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151805"/>
                </a:moveTo>
                <a:lnTo>
                  <a:pt x="0" y="160734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26789" y="169664"/>
                </a:lnTo>
                <a:lnTo>
                  <a:pt x="35719" y="151805"/>
                </a:lnTo>
                <a:lnTo>
                  <a:pt x="44648" y="133945"/>
                </a:lnTo>
                <a:lnTo>
                  <a:pt x="44648" y="107156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107156"/>
                </a:lnTo>
                <a:lnTo>
                  <a:pt x="80367" y="125016"/>
                </a:lnTo>
                <a:lnTo>
                  <a:pt x="89297" y="151805"/>
                </a:lnTo>
                <a:lnTo>
                  <a:pt x="107156" y="169664"/>
                </a:lnTo>
                <a:lnTo>
                  <a:pt x="116086" y="187523"/>
                </a:lnTo>
                <a:lnTo>
                  <a:pt x="133945" y="196453"/>
                </a:lnTo>
                <a:lnTo>
                  <a:pt x="142875" y="205383"/>
                </a:lnTo>
                <a:lnTo>
                  <a:pt x="160734" y="196453"/>
                </a:lnTo>
                <a:lnTo>
                  <a:pt x="169664" y="178594"/>
                </a:lnTo>
                <a:lnTo>
                  <a:pt x="178594" y="160734"/>
                </a:lnTo>
                <a:lnTo>
                  <a:pt x="187523" y="133945"/>
                </a:lnTo>
                <a:lnTo>
                  <a:pt x="187523" y="98227"/>
                </a:lnTo>
                <a:lnTo>
                  <a:pt x="178594" y="62508"/>
                </a:lnTo>
                <a:lnTo>
                  <a:pt x="16966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634508" y="2571750"/>
            <a:ext cx="321470" cy="169665"/>
          </a:xfrm>
          <a:custGeom>
            <a:avLst/>
            <a:gdLst/>
            <a:ahLst/>
            <a:cxnLst/>
            <a:rect l="0" t="0" r="0" b="0"/>
            <a:pathLst>
              <a:path w="321470" h="16966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107156" y="133945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51805" y="98227"/>
                </a:lnTo>
                <a:lnTo>
                  <a:pt x="151805" y="89297"/>
                </a:lnTo>
                <a:lnTo>
                  <a:pt x="160734" y="80367"/>
                </a:lnTo>
                <a:lnTo>
                  <a:pt x="169664" y="71438"/>
                </a:lnTo>
                <a:lnTo>
                  <a:pt x="169664" y="80367"/>
                </a:lnTo>
                <a:lnTo>
                  <a:pt x="178594" y="89297"/>
                </a:lnTo>
                <a:lnTo>
                  <a:pt x="187523" y="98227"/>
                </a:lnTo>
                <a:lnTo>
                  <a:pt x="187523" y="116086"/>
                </a:lnTo>
                <a:lnTo>
                  <a:pt x="196453" y="133945"/>
                </a:lnTo>
                <a:lnTo>
                  <a:pt x="205383" y="151805"/>
                </a:lnTo>
                <a:lnTo>
                  <a:pt x="205383" y="160734"/>
                </a:lnTo>
                <a:lnTo>
                  <a:pt x="214312" y="169664"/>
                </a:lnTo>
                <a:lnTo>
                  <a:pt x="214312" y="160734"/>
                </a:lnTo>
                <a:lnTo>
                  <a:pt x="214312" y="151805"/>
                </a:lnTo>
                <a:lnTo>
                  <a:pt x="214312" y="133945"/>
                </a:lnTo>
                <a:lnTo>
                  <a:pt x="214312" y="116086"/>
                </a:lnTo>
                <a:lnTo>
                  <a:pt x="214312" y="89297"/>
                </a:lnTo>
                <a:lnTo>
                  <a:pt x="214312" y="62508"/>
                </a:lnTo>
                <a:lnTo>
                  <a:pt x="223242" y="44648"/>
                </a:lnTo>
                <a:lnTo>
                  <a:pt x="232172" y="35719"/>
                </a:lnTo>
                <a:lnTo>
                  <a:pt x="241101" y="26789"/>
                </a:lnTo>
                <a:lnTo>
                  <a:pt x="258961" y="35719"/>
                </a:lnTo>
                <a:lnTo>
                  <a:pt x="276820" y="35719"/>
                </a:lnTo>
                <a:lnTo>
                  <a:pt x="285750" y="44648"/>
                </a:lnTo>
                <a:lnTo>
                  <a:pt x="312539" y="53578"/>
                </a:lnTo>
                <a:lnTo>
                  <a:pt x="321469" y="53578"/>
                </a:lnTo>
                <a:lnTo>
                  <a:pt x="32146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973836" y="2643188"/>
            <a:ext cx="187524" cy="125016"/>
          </a:xfrm>
          <a:custGeom>
            <a:avLst/>
            <a:gdLst/>
            <a:ahLst/>
            <a:cxnLst/>
            <a:rect l="0" t="0" r="0" b="0"/>
            <a:pathLst>
              <a:path w="187524" h="125016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26789" y="71437"/>
                </a:lnTo>
                <a:lnTo>
                  <a:pt x="44648" y="80367"/>
                </a:lnTo>
                <a:lnTo>
                  <a:pt x="71437" y="89296"/>
                </a:lnTo>
                <a:lnTo>
                  <a:pt x="98227" y="89296"/>
                </a:lnTo>
                <a:lnTo>
                  <a:pt x="125016" y="80367"/>
                </a:lnTo>
                <a:lnTo>
                  <a:pt x="142875" y="62507"/>
                </a:lnTo>
                <a:lnTo>
                  <a:pt x="160734" y="53578"/>
                </a:lnTo>
                <a:lnTo>
                  <a:pt x="169664" y="35718"/>
                </a:lnTo>
                <a:lnTo>
                  <a:pt x="178594" y="17859"/>
                </a:lnTo>
                <a:lnTo>
                  <a:pt x="178594" y="8929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71437"/>
                </a:lnTo>
                <a:lnTo>
                  <a:pt x="133945" y="98226"/>
                </a:lnTo>
                <a:lnTo>
                  <a:pt x="142875" y="116085"/>
                </a:lnTo>
                <a:lnTo>
                  <a:pt x="151805" y="125015"/>
                </a:lnTo>
                <a:lnTo>
                  <a:pt x="160734" y="125015"/>
                </a:lnTo>
                <a:lnTo>
                  <a:pt x="187523" y="116085"/>
                </a:lnTo>
                <a:lnTo>
                  <a:pt x="187523" y="1160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643563" y="2580680"/>
            <a:ext cx="303610" cy="178594"/>
          </a:xfrm>
          <a:custGeom>
            <a:avLst/>
            <a:gdLst/>
            <a:ahLst/>
            <a:cxnLst/>
            <a:rect l="0" t="0" r="0" b="0"/>
            <a:pathLst>
              <a:path w="303610" h="178594">
                <a:moveTo>
                  <a:pt x="116085" y="35718"/>
                </a:moveTo>
                <a:lnTo>
                  <a:pt x="116085" y="35718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6" y="1785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16086"/>
                </a:lnTo>
                <a:lnTo>
                  <a:pt x="62507" y="107156"/>
                </a:lnTo>
                <a:lnTo>
                  <a:pt x="80367" y="107156"/>
                </a:lnTo>
                <a:lnTo>
                  <a:pt x="89296" y="98226"/>
                </a:lnTo>
                <a:lnTo>
                  <a:pt x="107156" y="98226"/>
                </a:lnTo>
                <a:lnTo>
                  <a:pt x="116085" y="10715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42875" y="12501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9664" y="107156"/>
                </a:lnTo>
                <a:lnTo>
                  <a:pt x="178593" y="89297"/>
                </a:lnTo>
                <a:lnTo>
                  <a:pt x="187523" y="71437"/>
                </a:lnTo>
                <a:lnTo>
                  <a:pt x="196453" y="53578"/>
                </a:lnTo>
                <a:lnTo>
                  <a:pt x="196453" y="35718"/>
                </a:lnTo>
                <a:lnTo>
                  <a:pt x="205382" y="26789"/>
                </a:lnTo>
                <a:lnTo>
                  <a:pt x="214312" y="26789"/>
                </a:lnTo>
                <a:lnTo>
                  <a:pt x="232171" y="35718"/>
                </a:lnTo>
                <a:lnTo>
                  <a:pt x="241101" y="53578"/>
                </a:lnTo>
                <a:lnTo>
                  <a:pt x="258960" y="80367"/>
                </a:lnTo>
                <a:lnTo>
                  <a:pt x="276820" y="107156"/>
                </a:lnTo>
                <a:lnTo>
                  <a:pt x="294679" y="133945"/>
                </a:lnTo>
                <a:lnTo>
                  <a:pt x="303609" y="151804"/>
                </a:lnTo>
                <a:lnTo>
                  <a:pt x="303609" y="169664"/>
                </a:lnTo>
                <a:lnTo>
                  <a:pt x="294679" y="178593"/>
                </a:lnTo>
                <a:lnTo>
                  <a:pt x="285750" y="178593"/>
                </a:lnTo>
                <a:lnTo>
                  <a:pt x="258960" y="169664"/>
                </a:lnTo>
                <a:lnTo>
                  <a:pt x="232171" y="151804"/>
                </a:lnTo>
                <a:lnTo>
                  <a:pt x="205382" y="125015"/>
                </a:lnTo>
                <a:lnTo>
                  <a:pt x="178593" y="107156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40078" y="2580680"/>
            <a:ext cx="232173" cy="232172"/>
          </a:xfrm>
          <a:custGeom>
            <a:avLst/>
            <a:gdLst/>
            <a:ahLst/>
            <a:cxnLst/>
            <a:rect l="0" t="0" r="0" b="0"/>
            <a:pathLst>
              <a:path w="232173" h="232172">
                <a:moveTo>
                  <a:pt x="125016" y="26789"/>
                </a:moveTo>
                <a:lnTo>
                  <a:pt x="12501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53578" y="107156"/>
                </a:lnTo>
                <a:lnTo>
                  <a:pt x="71438" y="116086"/>
                </a:lnTo>
                <a:lnTo>
                  <a:pt x="98227" y="125015"/>
                </a:lnTo>
                <a:lnTo>
                  <a:pt x="116086" y="151804"/>
                </a:lnTo>
                <a:lnTo>
                  <a:pt x="142875" y="178593"/>
                </a:lnTo>
                <a:lnTo>
                  <a:pt x="169664" y="205383"/>
                </a:lnTo>
                <a:lnTo>
                  <a:pt x="187524" y="223241"/>
                </a:lnTo>
                <a:lnTo>
                  <a:pt x="205383" y="232171"/>
                </a:lnTo>
                <a:lnTo>
                  <a:pt x="223242" y="223241"/>
                </a:lnTo>
                <a:lnTo>
                  <a:pt x="223242" y="196453"/>
                </a:lnTo>
                <a:lnTo>
                  <a:pt x="232172" y="151804"/>
                </a:lnTo>
                <a:lnTo>
                  <a:pt x="232172" y="107156"/>
                </a:lnTo>
                <a:lnTo>
                  <a:pt x="223242" y="62508"/>
                </a:lnTo>
                <a:lnTo>
                  <a:pt x="223242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813352" y="2268140"/>
            <a:ext cx="366118" cy="482205"/>
          </a:xfrm>
          <a:custGeom>
            <a:avLst/>
            <a:gdLst/>
            <a:ahLst/>
            <a:cxnLst/>
            <a:rect l="0" t="0" r="0" b="0"/>
            <a:pathLst>
              <a:path w="366118" h="482205">
                <a:moveTo>
                  <a:pt x="366117" y="8930"/>
                </a:moveTo>
                <a:lnTo>
                  <a:pt x="357187" y="8930"/>
                </a:lnTo>
                <a:lnTo>
                  <a:pt x="339328" y="0"/>
                </a:lnTo>
                <a:lnTo>
                  <a:pt x="312539" y="0"/>
                </a:lnTo>
                <a:lnTo>
                  <a:pt x="267890" y="0"/>
                </a:lnTo>
                <a:lnTo>
                  <a:pt x="223242" y="0"/>
                </a:lnTo>
                <a:lnTo>
                  <a:pt x="169664" y="8930"/>
                </a:lnTo>
                <a:lnTo>
                  <a:pt x="125015" y="17860"/>
                </a:lnTo>
                <a:lnTo>
                  <a:pt x="80367" y="26789"/>
                </a:lnTo>
                <a:lnTo>
                  <a:pt x="53578" y="26789"/>
                </a:lnTo>
                <a:lnTo>
                  <a:pt x="35718" y="35719"/>
                </a:lnTo>
                <a:lnTo>
                  <a:pt x="26789" y="35719"/>
                </a:lnTo>
                <a:lnTo>
                  <a:pt x="44648" y="44649"/>
                </a:lnTo>
                <a:lnTo>
                  <a:pt x="71437" y="62508"/>
                </a:lnTo>
                <a:lnTo>
                  <a:pt x="107156" y="89297"/>
                </a:lnTo>
                <a:lnTo>
                  <a:pt x="151804" y="133946"/>
                </a:lnTo>
                <a:lnTo>
                  <a:pt x="187523" y="187524"/>
                </a:lnTo>
                <a:lnTo>
                  <a:pt x="223242" y="241102"/>
                </a:lnTo>
                <a:lnTo>
                  <a:pt x="250031" y="294680"/>
                </a:lnTo>
                <a:lnTo>
                  <a:pt x="276820" y="348258"/>
                </a:lnTo>
                <a:lnTo>
                  <a:pt x="276820" y="392907"/>
                </a:lnTo>
                <a:lnTo>
                  <a:pt x="276820" y="437555"/>
                </a:lnTo>
                <a:lnTo>
                  <a:pt x="250031" y="464344"/>
                </a:lnTo>
                <a:lnTo>
                  <a:pt x="223242" y="473274"/>
                </a:lnTo>
                <a:lnTo>
                  <a:pt x="178593" y="482204"/>
                </a:lnTo>
                <a:lnTo>
                  <a:pt x="133945" y="464344"/>
                </a:lnTo>
                <a:lnTo>
                  <a:pt x="89296" y="428626"/>
                </a:lnTo>
                <a:lnTo>
                  <a:pt x="53578" y="392907"/>
                </a:lnTo>
                <a:lnTo>
                  <a:pt x="17859" y="357188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027664" y="2544961"/>
            <a:ext cx="294681" cy="214313"/>
          </a:xfrm>
          <a:custGeom>
            <a:avLst/>
            <a:gdLst/>
            <a:ahLst/>
            <a:cxnLst/>
            <a:rect l="0" t="0" r="0" b="0"/>
            <a:pathLst>
              <a:path w="294681" h="214313">
                <a:moveTo>
                  <a:pt x="0" y="8930"/>
                </a:moveTo>
                <a:lnTo>
                  <a:pt x="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44649" y="98227"/>
                </a:lnTo>
                <a:lnTo>
                  <a:pt x="71438" y="116086"/>
                </a:lnTo>
                <a:lnTo>
                  <a:pt x="116086" y="133945"/>
                </a:lnTo>
                <a:lnTo>
                  <a:pt x="160734" y="151805"/>
                </a:lnTo>
                <a:lnTo>
                  <a:pt x="196453" y="151805"/>
                </a:lnTo>
                <a:lnTo>
                  <a:pt x="232172" y="142875"/>
                </a:lnTo>
                <a:lnTo>
                  <a:pt x="258961" y="125016"/>
                </a:lnTo>
                <a:lnTo>
                  <a:pt x="276820" y="98227"/>
                </a:lnTo>
                <a:lnTo>
                  <a:pt x="285750" y="71437"/>
                </a:lnTo>
                <a:lnTo>
                  <a:pt x="294680" y="44648"/>
                </a:lnTo>
                <a:lnTo>
                  <a:pt x="294680" y="17859"/>
                </a:lnTo>
                <a:lnTo>
                  <a:pt x="276820" y="0"/>
                </a:lnTo>
                <a:lnTo>
                  <a:pt x="267891" y="0"/>
                </a:lnTo>
                <a:lnTo>
                  <a:pt x="241102" y="8930"/>
                </a:lnTo>
                <a:lnTo>
                  <a:pt x="223242" y="35719"/>
                </a:lnTo>
                <a:lnTo>
                  <a:pt x="196453" y="62508"/>
                </a:lnTo>
                <a:lnTo>
                  <a:pt x="169664" y="107156"/>
                </a:lnTo>
                <a:lnTo>
                  <a:pt x="160734" y="133945"/>
                </a:lnTo>
                <a:lnTo>
                  <a:pt x="151805" y="169664"/>
                </a:lnTo>
                <a:lnTo>
                  <a:pt x="160734" y="187523"/>
                </a:lnTo>
                <a:lnTo>
                  <a:pt x="169664" y="205383"/>
                </a:lnTo>
                <a:lnTo>
                  <a:pt x="187524" y="214312"/>
                </a:lnTo>
                <a:lnTo>
                  <a:pt x="205383" y="214312"/>
                </a:lnTo>
                <a:lnTo>
                  <a:pt x="232172" y="205383"/>
                </a:lnTo>
                <a:lnTo>
                  <a:pt x="250031" y="187523"/>
                </a:lnTo>
                <a:lnTo>
                  <a:pt x="267891" y="160734"/>
                </a:lnTo>
                <a:lnTo>
                  <a:pt x="285750" y="133945"/>
                </a:lnTo>
                <a:lnTo>
                  <a:pt x="294680" y="107156"/>
                </a:lnTo>
                <a:lnTo>
                  <a:pt x="29468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447359" y="2527102"/>
            <a:ext cx="196455" cy="267891"/>
          </a:xfrm>
          <a:custGeom>
            <a:avLst/>
            <a:gdLst/>
            <a:ahLst/>
            <a:cxnLst/>
            <a:rect l="0" t="0" r="0" b="0"/>
            <a:pathLst>
              <a:path w="196455" h="267891">
                <a:moveTo>
                  <a:pt x="0" y="53578"/>
                </a:moveTo>
                <a:lnTo>
                  <a:pt x="0" y="71437"/>
                </a:lnTo>
                <a:lnTo>
                  <a:pt x="8930" y="107156"/>
                </a:lnTo>
                <a:lnTo>
                  <a:pt x="17860" y="151804"/>
                </a:lnTo>
                <a:lnTo>
                  <a:pt x="26789" y="187523"/>
                </a:lnTo>
                <a:lnTo>
                  <a:pt x="35719" y="223242"/>
                </a:lnTo>
                <a:lnTo>
                  <a:pt x="53579" y="258961"/>
                </a:lnTo>
                <a:lnTo>
                  <a:pt x="62508" y="267890"/>
                </a:lnTo>
                <a:lnTo>
                  <a:pt x="62508" y="267890"/>
                </a:lnTo>
                <a:lnTo>
                  <a:pt x="71438" y="250031"/>
                </a:lnTo>
                <a:lnTo>
                  <a:pt x="80368" y="223242"/>
                </a:lnTo>
                <a:lnTo>
                  <a:pt x="89297" y="169664"/>
                </a:lnTo>
                <a:lnTo>
                  <a:pt x="98227" y="107156"/>
                </a:lnTo>
                <a:lnTo>
                  <a:pt x="107157" y="53578"/>
                </a:lnTo>
                <a:lnTo>
                  <a:pt x="125016" y="17859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8929"/>
                </a:lnTo>
                <a:lnTo>
                  <a:pt x="196454" y="17859"/>
                </a:lnTo>
                <a:lnTo>
                  <a:pt x="196454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590234" y="2500313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0" y="26789"/>
                </a:moveTo>
                <a:lnTo>
                  <a:pt x="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26789" y="71437"/>
                </a:lnTo>
                <a:lnTo>
                  <a:pt x="35719" y="89296"/>
                </a:lnTo>
                <a:lnTo>
                  <a:pt x="53579" y="107156"/>
                </a:lnTo>
                <a:lnTo>
                  <a:pt x="71438" y="125015"/>
                </a:lnTo>
                <a:lnTo>
                  <a:pt x="89297" y="142875"/>
                </a:lnTo>
                <a:lnTo>
                  <a:pt x="107157" y="160734"/>
                </a:lnTo>
                <a:lnTo>
                  <a:pt x="116086" y="178593"/>
                </a:lnTo>
                <a:lnTo>
                  <a:pt x="125016" y="196453"/>
                </a:lnTo>
                <a:lnTo>
                  <a:pt x="133946" y="205382"/>
                </a:lnTo>
                <a:lnTo>
                  <a:pt x="142875" y="214312"/>
                </a:lnTo>
                <a:lnTo>
                  <a:pt x="142875" y="214312"/>
                </a:lnTo>
                <a:lnTo>
                  <a:pt x="151805" y="214312"/>
                </a:lnTo>
                <a:lnTo>
                  <a:pt x="169664" y="205382"/>
                </a:lnTo>
                <a:lnTo>
                  <a:pt x="178594" y="187523"/>
                </a:lnTo>
                <a:lnTo>
                  <a:pt x="196454" y="169664"/>
                </a:lnTo>
                <a:lnTo>
                  <a:pt x="214313" y="133945"/>
                </a:lnTo>
                <a:lnTo>
                  <a:pt x="223243" y="89296"/>
                </a:lnTo>
                <a:lnTo>
                  <a:pt x="232172" y="53578"/>
                </a:lnTo>
                <a:lnTo>
                  <a:pt x="241102" y="26789"/>
                </a:lnTo>
                <a:lnTo>
                  <a:pt x="232172" y="8929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884914" y="2580680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25015"/>
                </a:lnTo>
                <a:lnTo>
                  <a:pt x="53578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795617" y="2286000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8036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018859" y="2544961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7143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35719" y="26789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117086" y="2553891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0" y="62507"/>
                </a:moveTo>
                <a:lnTo>
                  <a:pt x="0" y="62507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80366" y="62507"/>
                </a:lnTo>
                <a:lnTo>
                  <a:pt x="98226" y="53578"/>
                </a:lnTo>
                <a:lnTo>
                  <a:pt x="116085" y="44648"/>
                </a:lnTo>
                <a:lnTo>
                  <a:pt x="116085" y="26789"/>
                </a:lnTo>
                <a:lnTo>
                  <a:pt x="116085" y="17859"/>
                </a:lnTo>
                <a:lnTo>
                  <a:pt x="116085" y="0"/>
                </a:lnTo>
                <a:lnTo>
                  <a:pt x="107155" y="0"/>
                </a:lnTo>
                <a:lnTo>
                  <a:pt x="89296" y="0"/>
                </a:lnTo>
                <a:lnTo>
                  <a:pt x="62508" y="892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62507"/>
                </a:lnTo>
                <a:lnTo>
                  <a:pt x="35719" y="80367"/>
                </a:lnTo>
                <a:lnTo>
                  <a:pt x="53578" y="98226"/>
                </a:lnTo>
                <a:lnTo>
                  <a:pt x="80366" y="116086"/>
                </a:lnTo>
                <a:lnTo>
                  <a:pt x="98226" y="116086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58063" y="3009304"/>
            <a:ext cx="303610" cy="312540"/>
          </a:xfrm>
          <a:custGeom>
            <a:avLst/>
            <a:gdLst/>
            <a:ahLst/>
            <a:cxnLst/>
            <a:rect l="0" t="0" r="0" b="0"/>
            <a:pathLst>
              <a:path w="303610" h="312540">
                <a:moveTo>
                  <a:pt x="89296" y="17860"/>
                </a:moveTo>
                <a:lnTo>
                  <a:pt x="89296" y="17860"/>
                </a:lnTo>
                <a:lnTo>
                  <a:pt x="89296" y="26789"/>
                </a:lnTo>
                <a:lnTo>
                  <a:pt x="89296" y="35719"/>
                </a:lnTo>
                <a:lnTo>
                  <a:pt x="98226" y="53578"/>
                </a:lnTo>
                <a:lnTo>
                  <a:pt x="107156" y="71438"/>
                </a:lnTo>
                <a:lnTo>
                  <a:pt x="116085" y="107157"/>
                </a:lnTo>
                <a:lnTo>
                  <a:pt x="125015" y="142875"/>
                </a:lnTo>
                <a:lnTo>
                  <a:pt x="133945" y="178594"/>
                </a:lnTo>
                <a:lnTo>
                  <a:pt x="133945" y="205383"/>
                </a:lnTo>
                <a:lnTo>
                  <a:pt x="142875" y="232172"/>
                </a:lnTo>
                <a:lnTo>
                  <a:pt x="151804" y="258961"/>
                </a:lnTo>
                <a:lnTo>
                  <a:pt x="151804" y="276821"/>
                </a:lnTo>
                <a:lnTo>
                  <a:pt x="151804" y="294680"/>
                </a:lnTo>
                <a:lnTo>
                  <a:pt x="142875" y="303610"/>
                </a:lnTo>
                <a:lnTo>
                  <a:pt x="125015" y="312539"/>
                </a:lnTo>
                <a:lnTo>
                  <a:pt x="116085" y="312539"/>
                </a:lnTo>
                <a:lnTo>
                  <a:pt x="98226" y="303610"/>
                </a:lnTo>
                <a:lnTo>
                  <a:pt x="80367" y="285750"/>
                </a:lnTo>
                <a:lnTo>
                  <a:pt x="53578" y="267891"/>
                </a:lnTo>
                <a:lnTo>
                  <a:pt x="35718" y="241102"/>
                </a:lnTo>
                <a:lnTo>
                  <a:pt x="17859" y="214313"/>
                </a:lnTo>
                <a:lnTo>
                  <a:pt x="8929" y="187524"/>
                </a:lnTo>
                <a:lnTo>
                  <a:pt x="0" y="151805"/>
                </a:lnTo>
                <a:lnTo>
                  <a:pt x="0" y="125016"/>
                </a:lnTo>
                <a:lnTo>
                  <a:pt x="0" y="89297"/>
                </a:lnTo>
                <a:lnTo>
                  <a:pt x="17859" y="62508"/>
                </a:lnTo>
                <a:lnTo>
                  <a:pt x="44648" y="35719"/>
                </a:lnTo>
                <a:lnTo>
                  <a:pt x="71437" y="17860"/>
                </a:lnTo>
                <a:lnTo>
                  <a:pt x="116085" y="8930"/>
                </a:lnTo>
                <a:lnTo>
                  <a:pt x="160734" y="0"/>
                </a:lnTo>
                <a:lnTo>
                  <a:pt x="205382" y="0"/>
                </a:lnTo>
                <a:lnTo>
                  <a:pt x="241101" y="0"/>
                </a:lnTo>
                <a:lnTo>
                  <a:pt x="276820" y="8930"/>
                </a:lnTo>
                <a:lnTo>
                  <a:pt x="294679" y="26789"/>
                </a:lnTo>
                <a:lnTo>
                  <a:pt x="303609" y="44649"/>
                </a:lnTo>
                <a:lnTo>
                  <a:pt x="303609" y="71438"/>
                </a:lnTo>
                <a:lnTo>
                  <a:pt x="294679" y="98227"/>
                </a:lnTo>
                <a:lnTo>
                  <a:pt x="267890" y="125016"/>
                </a:lnTo>
                <a:lnTo>
                  <a:pt x="232171" y="142875"/>
                </a:lnTo>
                <a:lnTo>
                  <a:pt x="187523" y="151805"/>
                </a:lnTo>
                <a:lnTo>
                  <a:pt x="151804" y="160735"/>
                </a:lnTo>
                <a:lnTo>
                  <a:pt x="125015" y="16073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733109" y="2875359"/>
            <a:ext cx="562571" cy="392907"/>
          </a:xfrm>
          <a:custGeom>
            <a:avLst/>
            <a:gdLst/>
            <a:ahLst/>
            <a:cxnLst/>
            <a:rect l="0" t="0" r="0" b="0"/>
            <a:pathLst>
              <a:path w="562571" h="392907">
                <a:moveTo>
                  <a:pt x="44649" y="205383"/>
                </a:moveTo>
                <a:lnTo>
                  <a:pt x="35719" y="214312"/>
                </a:lnTo>
                <a:lnTo>
                  <a:pt x="26789" y="223242"/>
                </a:lnTo>
                <a:lnTo>
                  <a:pt x="17860" y="232172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8930" y="303609"/>
                </a:lnTo>
                <a:lnTo>
                  <a:pt x="17860" y="312539"/>
                </a:lnTo>
                <a:lnTo>
                  <a:pt x="35719" y="312539"/>
                </a:lnTo>
                <a:lnTo>
                  <a:pt x="62508" y="312539"/>
                </a:lnTo>
                <a:lnTo>
                  <a:pt x="80368" y="303609"/>
                </a:lnTo>
                <a:lnTo>
                  <a:pt x="98227" y="294680"/>
                </a:lnTo>
                <a:lnTo>
                  <a:pt x="116086" y="276820"/>
                </a:lnTo>
                <a:lnTo>
                  <a:pt x="125016" y="267891"/>
                </a:lnTo>
                <a:lnTo>
                  <a:pt x="125016" y="258961"/>
                </a:lnTo>
                <a:lnTo>
                  <a:pt x="125016" y="258961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25016" y="294680"/>
                </a:lnTo>
                <a:lnTo>
                  <a:pt x="133946" y="312539"/>
                </a:lnTo>
                <a:lnTo>
                  <a:pt x="151805" y="321469"/>
                </a:lnTo>
                <a:lnTo>
                  <a:pt x="169664" y="330398"/>
                </a:lnTo>
                <a:lnTo>
                  <a:pt x="196454" y="321469"/>
                </a:lnTo>
                <a:lnTo>
                  <a:pt x="214313" y="312539"/>
                </a:lnTo>
                <a:lnTo>
                  <a:pt x="232172" y="294680"/>
                </a:lnTo>
                <a:lnTo>
                  <a:pt x="241102" y="267891"/>
                </a:lnTo>
                <a:lnTo>
                  <a:pt x="250032" y="232172"/>
                </a:lnTo>
                <a:lnTo>
                  <a:pt x="250032" y="205383"/>
                </a:lnTo>
                <a:lnTo>
                  <a:pt x="241102" y="178594"/>
                </a:lnTo>
                <a:lnTo>
                  <a:pt x="241102" y="151805"/>
                </a:lnTo>
                <a:lnTo>
                  <a:pt x="241102" y="133945"/>
                </a:lnTo>
                <a:lnTo>
                  <a:pt x="232172" y="125016"/>
                </a:lnTo>
                <a:lnTo>
                  <a:pt x="232172" y="133945"/>
                </a:lnTo>
                <a:lnTo>
                  <a:pt x="223243" y="151805"/>
                </a:lnTo>
                <a:lnTo>
                  <a:pt x="214313" y="178594"/>
                </a:lnTo>
                <a:lnTo>
                  <a:pt x="205383" y="214312"/>
                </a:lnTo>
                <a:lnTo>
                  <a:pt x="196454" y="258961"/>
                </a:lnTo>
                <a:lnTo>
                  <a:pt x="205383" y="294680"/>
                </a:lnTo>
                <a:lnTo>
                  <a:pt x="223243" y="321469"/>
                </a:lnTo>
                <a:lnTo>
                  <a:pt x="250032" y="330398"/>
                </a:lnTo>
                <a:lnTo>
                  <a:pt x="276821" y="330398"/>
                </a:lnTo>
                <a:lnTo>
                  <a:pt x="303610" y="321469"/>
                </a:lnTo>
                <a:lnTo>
                  <a:pt x="330399" y="303609"/>
                </a:lnTo>
                <a:lnTo>
                  <a:pt x="348258" y="285750"/>
                </a:lnTo>
                <a:lnTo>
                  <a:pt x="366118" y="250031"/>
                </a:lnTo>
                <a:lnTo>
                  <a:pt x="383977" y="223242"/>
                </a:lnTo>
                <a:lnTo>
                  <a:pt x="401836" y="187523"/>
                </a:lnTo>
                <a:lnTo>
                  <a:pt x="419696" y="151805"/>
                </a:lnTo>
                <a:lnTo>
                  <a:pt x="437555" y="116086"/>
                </a:lnTo>
                <a:lnTo>
                  <a:pt x="446485" y="89297"/>
                </a:lnTo>
                <a:lnTo>
                  <a:pt x="455414" y="62508"/>
                </a:lnTo>
                <a:lnTo>
                  <a:pt x="464343" y="35719"/>
                </a:lnTo>
                <a:lnTo>
                  <a:pt x="464343" y="17859"/>
                </a:lnTo>
                <a:lnTo>
                  <a:pt x="464343" y="8930"/>
                </a:lnTo>
                <a:lnTo>
                  <a:pt x="464343" y="0"/>
                </a:lnTo>
                <a:lnTo>
                  <a:pt x="464343" y="0"/>
                </a:lnTo>
                <a:lnTo>
                  <a:pt x="455414" y="0"/>
                </a:lnTo>
                <a:lnTo>
                  <a:pt x="455414" y="8930"/>
                </a:lnTo>
                <a:lnTo>
                  <a:pt x="446485" y="26789"/>
                </a:lnTo>
                <a:lnTo>
                  <a:pt x="437555" y="53578"/>
                </a:lnTo>
                <a:lnTo>
                  <a:pt x="428625" y="98227"/>
                </a:lnTo>
                <a:lnTo>
                  <a:pt x="419696" y="142875"/>
                </a:lnTo>
                <a:lnTo>
                  <a:pt x="419696" y="205383"/>
                </a:lnTo>
                <a:lnTo>
                  <a:pt x="428625" y="258961"/>
                </a:lnTo>
                <a:lnTo>
                  <a:pt x="446485" y="312539"/>
                </a:lnTo>
                <a:lnTo>
                  <a:pt x="473273" y="348258"/>
                </a:lnTo>
                <a:lnTo>
                  <a:pt x="508992" y="375047"/>
                </a:lnTo>
                <a:lnTo>
                  <a:pt x="535781" y="392906"/>
                </a:lnTo>
                <a:lnTo>
                  <a:pt x="562570" y="392906"/>
                </a:lnTo>
                <a:lnTo>
                  <a:pt x="562570" y="375047"/>
                </a:lnTo>
                <a:lnTo>
                  <a:pt x="553640" y="348258"/>
                </a:lnTo>
                <a:lnTo>
                  <a:pt x="55364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643813" y="2982515"/>
            <a:ext cx="437555" cy="26790"/>
          </a:xfrm>
          <a:custGeom>
            <a:avLst/>
            <a:gdLst/>
            <a:ahLst/>
            <a:cxnLst/>
            <a:rect l="0" t="0" r="0" b="0"/>
            <a:pathLst>
              <a:path w="437555" h="26790">
                <a:moveTo>
                  <a:pt x="0" y="17860"/>
                </a:move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62507" y="0"/>
                </a:lnTo>
                <a:lnTo>
                  <a:pt x="98226" y="0"/>
                </a:lnTo>
                <a:lnTo>
                  <a:pt x="151804" y="8930"/>
                </a:lnTo>
                <a:lnTo>
                  <a:pt x="205382" y="8930"/>
                </a:lnTo>
                <a:lnTo>
                  <a:pt x="258960" y="17860"/>
                </a:lnTo>
                <a:lnTo>
                  <a:pt x="321468" y="17860"/>
                </a:lnTo>
                <a:lnTo>
                  <a:pt x="383976" y="26789"/>
                </a:lnTo>
                <a:lnTo>
                  <a:pt x="437554" y="26789"/>
                </a:lnTo>
                <a:lnTo>
                  <a:pt x="437554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224241" y="3018234"/>
            <a:ext cx="107158" cy="214313"/>
          </a:xfrm>
          <a:custGeom>
            <a:avLst/>
            <a:gdLst/>
            <a:ahLst/>
            <a:cxnLst/>
            <a:rect l="0" t="0" r="0" b="0"/>
            <a:pathLst>
              <a:path w="107158" h="214313">
                <a:moveTo>
                  <a:pt x="0" y="116086"/>
                </a:moveTo>
                <a:lnTo>
                  <a:pt x="0" y="107156"/>
                </a:lnTo>
                <a:lnTo>
                  <a:pt x="8930" y="98227"/>
                </a:lnTo>
                <a:lnTo>
                  <a:pt x="17860" y="89297"/>
                </a:lnTo>
                <a:lnTo>
                  <a:pt x="26789" y="80367"/>
                </a:lnTo>
                <a:lnTo>
                  <a:pt x="44649" y="71437"/>
                </a:lnTo>
                <a:lnTo>
                  <a:pt x="53579" y="62508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7" y="17859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17859"/>
                </a:lnTo>
                <a:lnTo>
                  <a:pt x="71438" y="44648"/>
                </a:lnTo>
                <a:lnTo>
                  <a:pt x="44649" y="80367"/>
                </a:lnTo>
                <a:lnTo>
                  <a:pt x="26789" y="125016"/>
                </a:lnTo>
                <a:lnTo>
                  <a:pt x="17860" y="160734"/>
                </a:lnTo>
                <a:lnTo>
                  <a:pt x="17860" y="187523"/>
                </a:lnTo>
                <a:lnTo>
                  <a:pt x="26789" y="205383"/>
                </a:lnTo>
                <a:lnTo>
                  <a:pt x="44649" y="214312"/>
                </a:lnTo>
                <a:lnTo>
                  <a:pt x="4464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304609" y="3018234"/>
            <a:ext cx="151805" cy="196454"/>
          </a:xfrm>
          <a:custGeom>
            <a:avLst/>
            <a:gdLst/>
            <a:ahLst/>
            <a:cxnLst/>
            <a:rect l="0" t="0" r="0" b="0"/>
            <a:pathLst>
              <a:path w="151805" h="196454">
                <a:moveTo>
                  <a:pt x="0" y="196453"/>
                </a:moveTo>
                <a:lnTo>
                  <a:pt x="17859" y="178594"/>
                </a:lnTo>
                <a:lnTo>
                  <a:pt x="35718" y="160734"/>
                </a:lnTo>
                <a:lnTo>
                  <a:pt x="44648" y="133945"/>
                </a:lnTo>
                <a:lnTo>
                  <a:pt x="62507" y="98227"/>
                </a:lnTo>
                <a:lnTo>
                  <a:pt x="62507" y="80367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6" y="178594"/>
                </a:lnTo>
                <a:lnTo>
                  <a:pt x="89296" y="178594"/>
                </a:lnTo>
                <a:lnTo>
                  <a:pt x="98226" y="169664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107156" y="89297"/>
                </a:lnTo>
                <a:lnTo>
                  <a:pt x="107156" y="71437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8411765" y="2991445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80367" y="893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5"/>
                </a:lnTo>
                <a:lnTo>
                  <a:pt x="80367" y="169664"/>
                </a:lnTo>
                <a:lnTo>
                  <a:pt x="62508" y="187523"/>
                </a:lnTo>
                <a:lnTo>
                  <a:pt x="44648" y="196453"/>
                </a:lnTo>
                <a:lnTo>
                  <a:pt x="26789" y="205383"/>
                </a:lnTo>
                <a:lnTo>
                  <a:pt x="17859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8930" y="151805"/>
                </a:lnTo>
                <a:lnTo>
                  <a:pt x="17859" y="13394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483202" y="3036093"/>
            <a:ext cx="223244" cy="116087"/>
          </a:xfrm>
          <a:custGeom>
            <a:avLst/>
            <a:gdLst/>
            <a:ahLst/>
            <a:cxnLst/>
            <a:rect l="0" t="0" r="0" b="0"/>
            <a:pathLst>
              <a:path w="223244" h="116087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7"/>
                </a:lnTo>
                <a:lnTo>
                  <a:pt x="44649" y="98227"/>
                </a:lnTo>
                <a:lnTo>
                  <a:pt x="44649" y="89297"/>
                </a:lnTo>
                <a:lnTo>
                  <a:pt x="44649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71438"/>
                </a:lnTo>
                <a:lnTo>
                  <a:pt x="53578" y="80368"/>
                </a:lnTo>
                <a:lnTo>
                  <a:pt x="62508" y="98227"/>
                </a:lnTo>
                <a:lnTo>
                  <a:pt x="71438" y="107157"/>
                </a:lnTo>
                <a:lnTo>
                  <a:pt x="80368" y="107157"/>
                </a:lnTo>
                <a:lnTo>
                  <a:pt x="89297" y="98227"/>
                </a:lnTo>
                <a:lnTo>
                  <a:pt x="98227" y="89297"/>
                </a:lnTo>
                <a:lnTo>
                  <a:pt x="116086" y="80368"/>
                </a:lnTo>
                <a:lnTo>
                  <a:pt x="133946" y="71438"/>
                </a:lnTo>
                <a:lnTo>
                  <a:pt x="151805" y="53578"/>
                </a:lnTo>
                <a:lnTo>
                  <a:pt x="169664" y="44649"/>
                </a:lnTo>
                <a:lnTo>
                  <a:pt x="187524" y="44649"/>
                </a:lnTo>
                <a:lnTo>
                  <a:pt x="205383" y="53578"/>
                </a:lnTo>
                <a:lnTo>
                  <a:pt x="214313" y="53578"/>
                </a:lnTo>
                <a:lnTo>
                  <a:pt x="223243" y="53578"/>
                </a:lnTo>
                <a:lnTo>
                  <a:pt x="223243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474023" y="2902148"/>
            <a:ext cx="258962" cy="392907"/>
          </a:xfrm>
          <a:custGeom>
            <a:avLst/>
            <a:gdLst/>
            <a:ahLst/>
            <a:cxnLst/>
            <a:rect l="0" t="0" r="0" b="0"/>
            <a:pathLst>
              <a:path w="258962" h="39290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98227"/>
                </a:lnTo>
                <a:lnTo>
                  <a:pt x="17860" y="142875"/>
                </a:lnTo>
                <a:lnTo>
                  <a:pt x="17860" y="187523"/>
                </a:lnTo>
                <a:lnTo>
                  <a:pt x="17860" y="232172"/>
                </a:lnTo>
                <a:lnTo>
                  <a:pt x="17860" y="276820"/>
                </a:lnTo>
                <a:lnTo>
                  <a:pt x="17860" y="321469"/>
                </a:lnTo>
                <a:lnTo>
                  <a:pt x="17860" y="348258"/>
                </a:lnTo>
                <a:lnTo>
                  <a:pt x="17860" y="375047"/>
                </a:lnTo>
                <a:lnTo>
                  <a:pt x="26790" y="392906"/>
                </a:lnTo>
                <a:lnTo>
                  <a:pt x="26790" y="392906"/>
                </a:lnTo>
                <a:lnTo>
                  <a:pt x="26790" y="383977"/>
                </a:lnTo>
                <a:lnTo>
                  <a:pt x="26790" y="366117"/>
                </a:lnTo>
                <a:lnTo>
                  <a:pt x="35719" y="339328"/>
                </a:lnTo>
                <a:lnTo>
                  <a:pt x="35719" y="312539"/>
                </a:lnTo>
                <a:lnTo>
                  <a:pt x="35719" y="258961"/>
                </a:lnTo>
                <a:lnTo>
                  <a:pt x="44649" y="214313"/>
                </a:lnTo>
                <a:lnTo>
                  <a:pt x="44649" y="169664"/>
                </a:lnTo>
                <a:lnTo>
                  <a:pt x="53579" y="125016"/>
                </a:lnTo>
                <a:lnTo>
                  <a:pt x="62508" y="80367"/>
                </a:lnTo>
                <a:lnTo>
                  <a:pt x="71438" y="44648"/>
                </a:lnTo>
                <a:lnTo>
                  <a:pt x="80368" y="26789"/>
                </a:lnTo>
                <a:lnTo>
                  <a:pt x="89297" y="8930"/>
                </a:lnTo>
                <a:lnTo>
                  <a:pt x="10715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5" y="0"/>
                </a:lnTo>
                <a:lnTo>
                  <a:pt x="196454" y="8930"/>
                </a:lnTo>
                <a:lnTo>
                  <a:pt x="223243" y="8930"/>
                </a:lnTo>
                <a:lnTo>
                  <a:pt x="241102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411516" y="3071812"/>
            <a:ext cx="267891" cy="8931"/>
          </a:xfrm>
          <a:custGeom>
            <a:avLst/>
            <a:gdLst/>
            <a:ahLst/>
            <a:cxnLst/>
            <a:rect l="0" t="0" r="0" b="0"/>
            <a:pathLst>
              <a:path w="267891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98226" y="8930"/>
                </a:lnTo>
                <a:lnTo>
                  <a:pt x="142875" y="8930"/>
                </a:lnTo>
                <a:lnTo>
                  <a:pt x="196453" y="8930"/>
                </a:lnTo>
                <a:lnTo>
                  <a:pt x="232172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634758" y="3036093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17859" y="17860"/>
                </a:move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35719" y="187524"/>
                </a:lnTo>
                <a:lnTo>
                  <a:pt x="53578" y="187524"/>
                </a:lnTo>
                <a:lnTo>
                  <a:pt x="80367" y="178594"/>
                </a:lnTo>
                <a:lnTo>
                  <a:pt x="98226" y="160735"/>
                </a:lnTo>
                <a:lnTo>
                  <a:pt x="116086" y="142875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33945" y="62508"/>
                </a:lnTo>
                <a:lnTo>
                  <a:pt x="116086" y="35719"/>
                </a:lnTo>
                <a:lnTo>
                  <a:pt x="98226" y="17860"/>
                </a:lnTo>
                <a:lnTo>
                  <a:pt x="80367" y="893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831211" y="3018234"/>
            <a:ext cx="205384" cy="196454"/>
          </a:xfrm>
          <a:custGeom>
            <a:avLst/>
            <a:gdLst/>
            <a:ahLst/>
            <a:cxnLst/>
            <a:rect l="0" t="0" r="0" b="0"/>
            <a:pathLst>
              <a:path w="205384" h="19645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17859"/>
                </a:lnTo>
                <a:lnTo>
                  <a:pt x="53578" y="26789"/>
                </a:lnTo>
                <a:lnTo>
                  <a:pt x="62508" y="44648"/>
                </a:lnTo>
                <a:lnTo>
                  <a:pt x="71437" y="62508"/>
                </a:lnTo>
                <a:lnTo>
                  <a:pt x="80367" y="80367"/>
                </a:lnTo>
                <a:lnTo>
                  <a:pt x="98227" y="98227"/>
                </a:lnTo>
                <a:lnTo>
                  <a:pt x="116086" y="116086"/>
                </a:lnTo>
                <a:lnTo>
                  <a:pt x="133945" y="142875"/>
                </a:lnTo>
                <a:lnTo>
                  <a:pt x="142875" y="160734"/>
                </a:lnTo>
                <a:lnTo>
                  <a:pt x="160734" y="169664"/>
                </a:lnTo>
                <a:lnTo>
                  <a:pt x="178594" y="187523"/>
                </a:lnTo>
                <a:lnTo>
                  <a:pt x="187523" y="196453"/>
                </a:lnTo>
                <a:lnTo>
                  <a:pt x="196453" y="196453"/>
                </a:lnTo>
                <a:lnTo>
                  <a:pt x="205383" y="187523"/>
                </a:lnTo>
                <a:lnTo>
                  <a:pt x="205383" y="178594"/>
                </a:lnTo>
                <a:lnTo>
                  <a:pt x="196453" y="169664"/>
                </a:lnTo>
                <a:lnTo>
                  <a:pt x="196453" y="151805"/>
                </a:lnTo>
                <a:lnTo>
                  <a:pt x="196453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759773" y="3000375"/>
            <a:ext cx="223244" cy="250032"/>
          </a:xfrm>
          <a:custGeom>
            <a:avLst/>
            <a:gdLst/>
            <a:ahLst/>
            <a:cxnLst/>
            <a:rect l="0" t="0" r="0" b="0"/>
            <a:pathLst>
              <a:path w="223244" h="250032">
                <a:moveTo>
                  <a:pt x="223243" y="17859"/>
                </a:moveTo>
                <a:lnTo>
                  <a:pt x="223243" y="17859"/>
                </a:lnTo>
                <a:lnTo>
                  <a:pt x="223243" y="8929"/>
                </a:lnTo>
                <a:lnTo>
                  <a:pt x="214313" y="0"/>
                </a:lnTo>
                <a:lnTo>
                  <a:pt x="205383" y="0"/>
                </a:lnTo>
                <a:lnTo>
                  <a:pt x="196454" y="8929"/>
                </a:lnTo>
                <a:lnTo>
                  <a:pt x="169665" y="35718"/>
                </a:lnTo>
                <a:lnTo>
                  <a:pt x="142875" y="80367"/>
                </a:lnTo>
                <a:lnTo>
                  <a:pt x="107157" y="125015"/>
                </a:lnTo>
                <a:lnTo>
                  <a:pt x="71438" y="178593"/>
                </a:lnTo>
                <a:lnTo>
                  <a:pt x="35719" y="223242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83977" y="3339703"/>
            <a:ext cx="1062633" cy="35719"/>
          </a:xfrm>
          <a:custGeom>
            <a:avLst/>
            <a:gdLst/>
            <a:ahLst/>
            <a:cxnLst/>
            <a:rect l="0" t="0" r="0" b="0"/>
            <a:pathLst>
              <a:path w="1062633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5" y="17859"/>
                </a:lnTo>
                <a:lnTo>
                  <a:pt x="151804" y="1785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14312" y="17859"/>
                </a:lnTo>
                <a:lnTo>
                  <a:pt x="241101" y="17859"/>
                </a:lnTo>
                <a:lnTo>
                  <a:pt x="258961" y="17859"/>
                </a:lnTo>
                <a:lnTo>
                  <a:pt x="285750" y="17859"/>
                </a:lnTo>
                <a:lnTo>
                  <a:pt x="312539" y="17859"/>
                </a:lnTo>
                <a:lnTo>
                  <a:pt x="339328" y="8929"/>
                </a:lnTo>
                <a:lnTo>
                  <a:pt x="366117" y="8929"/>
                </a:lnTo>
                <a:lnTo>
                  <a:pt x="392906" y="8929"/>
                </a:lnTo>
                <a:lnTo>
                  <a:pt x="419695" y="8929"/>
                </a:lnTo>
                <a:lnTo>
                  <a:pt x="446484" y="8929"/>
                </a:lnTo>
                <a:lnTo>
                  <a:pt x="473273" y="17859"/>
                </a:lnTo>
                <a:lnTo>
                  <a:pt x="500062" y="17859"/>
                </a:lnTo>
                <a:lnTo>
                  <a:pt x="526851" y="26789"/>
                </a:lnTo>
                <a:lnTo>
                  <a:pt x="553640" y="26789"/>
                </a:lnTo>
                <a:lnTo>
                  <a:pt x="589359" y="26789"/>
                </a:lnTo>
                <a:lnTo>
                  <a:pt x="625078" y="26789"/>
                </a:lnTo>
                <a:lnTo>
                  <a:pt x="660797" y="26789"/>
                </a:lnTo>
                <a:lnTo>
                  <a:pt x="705445" y="26789"/>
                </a:lnTo>
                <a:lnTo>
                  <a:pt x="750093" y="17859"/>
                </a:lnTo>
                <a:lnTo>
                  <a:pt x="794742" y="8929"/>
                </a:lnTo>
                <a:lnTo>
                  <a:pt x="830461" y="8929"/>
                </a:lnTo>
                <a:lnTo>
                  <a:pt x="866179" y="0"/>
                </a:lnTo>
                <a:lnTo>
                  <a:pt x="901898" y="0"/>
                </a:lnTo>
                <a:lnTo>
                  <a:pt x="937617" y="0"/>
                </a:lnTo>
                <a:lnTo>
                  <a:pt x="964406" y="0"/>
                </a:lnTo>
                <a:lnTo>
                  <a:pt x="991195" y="0"/>
                </a:lnTo>
                <a:lnTo>
                  <a:pt x="1009054" y="0"/>
                </a:lnTo>
                <a:lnTo>
                  <a:pt x="1026914" y="0"/>
                </a:lnTo>
                <a:lnTo>
                  <a:pt x="1044773" y="0"/>
                </a:lnTo>
                <a:lnTo>
                  <a:pt x="1053703" y="0"/>
                </a:lnTo>
                <a:lnTo>
                  <a:pt x="1062632" y="0"/>
                </a:lnTo>
                <a:lnTo>
                  <a:pt x="1062632" y="0"/>
                </a:lnTo>
                <a:lnTo>
                  <a:pt x="1062632" y="8929"/>
                </a:lnTo>
                <a:lnTo>
                  <a:pt x="1062632" y="8929"/>
                </a:lnTo>
                <a:lnTo>
                  <a:pt x="1053703" y="8929"/>
                </a:lnTo>
                <a:lnTo>
                  <a:pt x="105370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080867" y="3330773"/>
            <a:ext cx="151806" cy="71439"/>
          </a:xfrm>
          <a:custGeom>
            <a:avLst/>
            <a:gdLst/>
            <a:ahLst/>
            <a:cxnLst/>
            <a:rect l="0" t="0" r="0" b="0"/>
            <a:pathLst>
              <a:path w="151806" h="71439">
                <a:moveTo>
                  <a:pt x="0" y="71438"/>
                </a:moveTo>
                <a:lnTo>
                  <a:pt x="0" y="62508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44648"/>
                </a:lnTo>
                <a:lnTo>
                  <a:pt x="44649" y="44648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17859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411391" y="3303984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0" y="35719"/>
                </a:moveTo>
                <a:lnTo>
                  <a:pt x="892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17859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32234" y="3687961"/>
            <a:ext cx="178595" cy="89297"/>
          </a:xfrm>
          <a:custGeom>
            <a:avLst/>
            <a:gdLst/>
            <a:ahLst/>
            <a:cxnLst/>
            <a:rect l="0" t="0" r="0" b="0"/>
            <a:pathLst>
              <a:path w="178595" h="89297">
                <a:moveTo>
                  <a:pt x="0" y="89296"/>
                </a:moveTo>
                <a:lnTo>
                  <a:pt x="893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35719" y="80367"/>
                </a:lnTo>
                <a:lnTo>
                  <a:pt x="53579" y="62507"/>
                </a:lnTo>
                <a:lnTo>
                  <a:pt x="80368" y="53578"/>
                </a:lnTo>
                <a:lnTo>
                  <a:pt x="98227" y="35718"/>
                </a:lnTo>
                <a:lnTo>
                  <a:pt x="125016" y="26789"/>
                </a:lnTo>
                <a:lnTo>
                  <a:pt x="142875" y="17859"/>
                </a:lnTo>
                <a:lnTo>
                  <a:pt x="160735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419945" y="3643312"/>
            <a:ext cx="214314" cy="62509"/>
          </a:xfrm>
          <a:custGeom>
            <a:avLst/>
            <a:gdLst/>
            <a:ahLst/>
            <a:cxnLst/>
            <a:rect l="0" t="0" r="0" b="0"/>
            <a:pathLst>
              <a:path w="214314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62508" y="35719"/>
                </a:lnTo>
                <a:lnTo>
                  <a:pt x="80368" y="26789"/>
                </a:lnTo>
                <a:lnTo>
                  <a:pt x="107157" y="26789"/>
                </a:lnTo>
                <a:lnTo>
                  <a:pt x="133946" y="17859"/>
                </a:lnTo>
                <a:lnTo>
                  <a:pt x="160735" y="8930"/>
                </a:lnTo>
                <a:lnTo>
                  <a:pt x="18752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3893344" y="3661171"/>
            <a:ext cx="142876" cy="62509"/>
          </a:xfrm>
          <a:custGeom>
            <a:avLst/>
            <a:gdLst/>
            <a:ahLst/>
            <a:cxnLst/>
            <a:rect l="0" t="0" r="0" b="0"/>
            <a:pathLst>
              <a:path w="142876" h="62509">
                <a:moveTo>
                  <a:pt x="0" y="62508"/>
                </a:moveTo>
                <a:lnTo>
                  <a:pt x="0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62508" y="35719"/>
                </a:lnTo>
                <a:lnTo>
                  <a:pt x="89297" y="26790"/>
                </a:lnTo>
                <a:lnTo>
                  <a:pt x="12501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3053953" y="3991570"/>
            <a:ext cx="1732361" cy="62509"/>
          </a:xfrm>
          <a:custGeom>
            <a:avLst/>
            <a:gdLst/>
            <a:ahLst/>
            <a:cxnLst/>
            <a:rect l="0" t="0" r="0" b="0"/>
            <a:pathLst>
              <a:path w="1732361" h="62509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89297" y="53578"/>
                </a:lnTo>
                <a:lnTo>
                  <a:pt x="98227" y="5357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51805" y="44648"/>
                </a:lnTo>
                <a:lnTo>
                  <a:pt x="169664" y="44648"/>
                </a:lnTo>
                <a:lnTo>
                  <a:pt x="187524" y="44648"/>
                </a:lnTo>
                <a:lnTo>
                  <a:pt x="205383" y="44648"/>
                </a:lnTo>
                <a:lnTo>
                  <a:pt x="223242" y="44648"/>
                </a:lnTo>
                <a:lnTo>
                  <a:pt x="241102" y="44648"/>
                </a:lnTo>
                <a:lnTo>
                  <a:pt x="250031" y="35719"/>
                </a:lnTo>
                <a:lnTo>
                  <a:pt x="267891" y="35719"/>
                </a:lnTo>
                <a:lnTo>
                  <a:pt x="285750" y="35719"/>
                </a:lnTo>
                <a:lnTo>
                  <a:pt x="303610" y="35719"/>
                </a:lnTo>
                <a:lnTo>
                  <a:pt x="330399" y="35719"/>
                </a:lnTo>
                <a:lnTo>
                  <a:pt x="348258" y="35719"/>
                </a:lnTo>
                <a:lnTo>
                  <a:pt x="366117" y="35719"/>
                </a:lnTo>
                <a:lnTo>
                  <a:pt x="392906" y="35719"/>
                </a:lnTo>
                <a:lnTo>
                  <a:pt x="410766" y="35719"/>
                </a:lnTo>
                <a:lnTo>
                  <a:pt x="437555" y="35719"/>
                </a:lnTo>
                <a:lnTo>
                  <a:pt x="464344" y="35719"/>
                </a:lnTo>
                <a:lnTo>
                  <a:pt x="482203" y="35719"/>
                </a:lnTo>
                <a:lnTo>
                  <a:pt x="508992" y="26789"/>
                </a:lnTo>
                <a:lnTo>
                  <a:pt x="526852" y="26789"/>
                </a:lnTo>
                <a:lnTo>
                  <a:pt x="553641" y="26789"/>
                </a:lnTo>
                <a:lnTo>
                  <a:pt x="571500" y="17859"/>
                </a:lnTo>
                <a:lnTo>
                  <a:pt x="598289" y="17859"/>
                </a:lnTo>
                <a:lnTo>
                  <a:pt x="616149" y="17859"/>
                </a:lnTo>
                <a:lnTo>
                  <a:pt x="634008" y="17859"/>
                </a:lnTo>
                <a:lnTo>
                  <a:pt x="651867" y="17859"/>
                </a:lnTo>
                <a:lnTo>
                  <a:pt x="678656" y="17859"/>
                </a:lnTo>
                <a:lnTo>
                  <a:pt x="696516" y="17859"/>
                </a:lnTo>
                <a:lnTo>
                  <a:pt x="714375" y="17859"/>
                </a:lnTo>
                <a:lnTo>
                  <a:pt x="741164" y="17859"/>
                </a:lnTo>
                <a:lnTo>
                  <a:pt x="759024" y="17859"/>
                </a:lnTo>
                <a:lnTo>
                  <a:pt x="785813" y="17859"/>
                </a:lnTo>
                <a:lnTo>
                  <a:pt x="812602" y="8930"/>
                </a:lnTo>
                <a:lnTo>
                  <a:pt x="830461" y="8930"/>
                </a:lnTo>
                <a:lnTo>
                  <a:pt x="857250" y="8930"/>
                </a:lnTo>
                <a:lnTo>
                  <a:pt x="884039" y="0"/>
                </a:lnTo>
                <a:lnTo>
                  <a:pt x="901899" y="0"/>
                </a:lnTo>
                <a:lnTo>
                  <a:pt x="919758" y="0"/>
                </a:lnTo>
                <a:lnTo>
                  <a:pt x="937617" y="0"/>
                </a:lnTo>
                <a:lnTo>
                  <a:pt x="955477" y="0"/>
                </a:lnTo>
                <a:lnTo>
                  <a:pt x="973336" y="0"/>
                </a:lnTo>
                <a:lnTo>
                  <a:pt x="982266" y="8930"/>
                </a:lnTo>
                <a:lnTo>
                  <a:pt x="1000125" y="8930"/>
                </a:lnTo>
                <a:lnTo>
                  <a:pt x="1009055" y="8930"/>
                </a:lnTo>
                <a:lnTo>
                  <a:pt x="1017985" y="8930"/>
                </a:lnTo>
                <a:lnTo>
                  <a:pt x="1035844" y="8930"/>
                </a:lnTo>
                <a:lnTo>
                  <a:pt x="1044774" y="8930"/>
                </a:lnTo>
                <a:lnTo>
                  <a:pt x="1062633" y="8930"/>
                </a:lnTo>
                <a:lnTo>
                  <a:pt x="1071563" y="8930"/>
                </a:lnTo>
                <a:lnTo>
                  <a:pt x="1089422" y="8930"/>
                </a:lnTo>
                <a:lnTo>
                  <a:pt x="1098352" y="8930"/>
                </a:lnTo>
                <a:lnTo>
                  <a:pt x="1116211" y="8930"/>
                </a:lnTo>
                <a:lnTo>
                  <a:pt x="1125141" y="8930"/>
                </a:lnTo>
                <a:lnTo>
                  <a:pt x="1143000" y="8930"/>
                </a:lnTo>
                <a:lnTo>
                  <a:pt x="1160860" y="8930"/>
                </a:lnTo>
                <a:lnTo>
                  <a:pt x="1169789" y="8930"/>
                </a:lnTo>
                <a:lnTo>
                  <a:pt x="1187649" y="8930"/>
                </a:lnTo>
                <a:lnTo>
                  <a:pt x="1205508" y="8930"/>
                </a:lnTo>
                <a:lnTo>
                  <a:pt x="1223367" y="8930"/>
                </a:lnTo>
                <a:lnTo>
                  <a:pt x="1241227" y="8930"/>
                </a:lnTo>
                <a:lnTo>
                  <a:pt x="1259086" y="8930"/>
                </a:lnTo>
                <a:lnTo>
                  <a:pt x="1268016" y="8930"/>
                </a:lnTo>
                <a:lnTo>
                  <a:pt x="1285875" y="8930"/>
                </a:lnTo>
                <a:lnTo>
                  <a:pt x="1303735" y="17859"/>
                </a:lnTo>
                <a:lnTo>
                  <a:pt x="1312664" y="17859"/>
                </a:lnTo>
                <a:lnTo>
                  <a:pt x="1330524" y="17859"/>
                </a:lnTo>
                <a:lnTo>
                  <a:pt x="1339453" y="17859"/>
                </a:lnTo>
                <a:lnTo>
                  <a:pt x="1357313" y="17859"/>
                </a:lnTo>
                <a:lnTo>
                  <a:pt x="1375172" y="17859"/>
                </a:lnTo>
                <a:lnTo>
                  <a:pt x="1384102" y="17859"/>
                </a:lnTo>
                <a:lnTo>
                  <a:pt x="1401961" y="17859"/>
                </a:lnTo>
                <a:lnTo>
                  <a:pt x="1419820" y="17859"/>
                </a:lnTo>
                <a:lnTo>
                  <a:pt x="1437680" y="17859"/>
                </a:lnTo>
                <a:lnTo>
                  <a:pt x="1455539" y="17859"/>
                </a:lnTo>
                <a:lnTo>
                  <a:pt x="1464469" y="17859"/>
                </a:lnTo>
                <a:lnTo>
                  <a:pt x="1473399" y="17859"/>
                </a:lnTo>
                <a:lnTo>
                  <a:pt x="1491258" y="8930"/>
                </a:lnTo>
                <a:lnTo>
                  <a:pt x="1500188" y="8930"/>
                </a:lnTo>
                <a:lnTo>
                  <a:pt x="1518047" y="8930"/>
                </a:lnTo>
                <a:lnTo>
                  <a:pt x="1526977" y="8930"/>
                </a:lnTo>
                <a:lnTo>
                  <a:pt x="1544836" y="8930"/>
                </a:lnTo>
                <a:lnTo>
                  <a:pt x="1553766" y="8930"/>
                </a:lnTo>
                <a:lnTo>
                  <a:pt x="1571625" y="8930"/>
                </a:lnTo>
                <a:lnTo>
                  <a:pt x="1580555" y="8930"/>
                </a:lnTo>
                <a:lnTo>
                  <a:pt x="1598414" y="8930"/>
                </a:lnTo>
                <a:lnTo>
                  <a:pt x="1607344" y="8930"/>
                </a:lnTo>
                <a:lnTo>
                  <a:pt x="1616274" y="8930"/>
                </a:lnTo>
                <a:lnTo>
                  <a:pt x="1625203" y="0"/>
                </a:lnTo>
                <a:lnTo>
                  <a:pt x="1634133" y="0"/>
                </a:lnTo>
                <a:lnTo>
                  <a:pt x="1643063" y="0"/>
                </a:lnTo>
                <a:lnTo>
                  <a:pt x="1651992" y="0"/>
                </a:lnTo>
                <a:lnTo>
                  <a:pt x="1669852" y="0"/>
                </a:lnTo>
                <a:lnTo>
                  <a:pt x="1678781" y="0"/>
                </a:lnTo>
                <a:lnTo>
                  <a:pt x="1687711" y="0"/>
                </a:lnTo>
                <a:lnTo>
                  <a:pt x="1696641" y="0"/>
                </a:lnTo>
                <a:lnTo>
                  <a:pt x="1705570" y="0"/>
                </a:lnTo>
                <a:lnTo>
                  <a:pt x="1723430" y="0"/>
                </a:lnTo>
                <a:lnTo>
                  <a:pt x="1732360" y="0"/>
                </a:lnTo>
                <a:lnTo>
                  <a:pt x="17323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232922" y="4045148"/>
            <a:ext cx="482204" cy="80368"/>
          </a:xfrm>
          <a:custGeom>
            <a:avLst/>
            <a:gdLst/>
            <a:ahLst/>
            <a:cxnLst/>
            <a:rect l="0" t="0" r="0" b="0"/>
            <a:pathLst>
              <a:path w="482204" h="80368">
                <a:moveTo>
                  <a:pt x="0" y="80367"/>
                </a:moveTo>
                <a:lnTo>
                  <a:pt x="8930" y="80367"/>
                </a:lnTo>
                <a:lnTo>
                  <a:pt x="26789" y="71438"/>
                </a:lnTo>
                <a:lnTo>
                  <a:pt x="62508" y="71438"/>
                </a:lnTo>
                <a:lnTo>
                  <a:pt x="107156" y="62508"/>
                </a:lnTo>
                <a:lnTo>
                  <a:pt x="169664" y="44648"/>
                </a:lnTo>
                <a:lnTo>
                  <a:pt x="232172" y="35719"/>
                </a:lnTo>
                <a:lnTo>
                  <a:pt x="303609" y="17859"/>
                </a:lnTo>
                <a:lnTo>
                  <a:pt x="366117" y="8930"/>
                </a:lnTo>
                <a:lnTo>
                  <a:pt x="410766" y="0"/>
                </a:lnTo>
                <a:lnTo>
                  <a:pt x="455414" y="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063383" y="4009429"/>
            <a:ext cx="241102" cy="17861"/>
          </a:xfrm>
          <a:custGeom>
            <a:avLst/>
            <a:gdLst/>
            <a:ahLst/>
            <a:cxnLst/>
            <a:rect l="0" t="0" r="0" b="0"/>
            <a:pathLst>
              <a:path w="241102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60734" y="8930"/>
                </a:lnTo>
                <a:lnTo>
                  <a:pt x="205383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581305" y="3991570"/>
            <a:ext cx="500063" cy="35720"/>
          </a:xfrm>
          <a:custGeom>
            <a:avLst/>
            <a:gdLst/>
            <a:ahLst/>
            <a:cxnLst/>
            <a:rect l="0" t="0" r="0" b="0"/>
            <a:pathLst>
              <a:path w="500063" h="35720">
                <a:moveTo>
                  <a:pt x="0" y="35719"/>
                </a:move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50031" y="26789"/>
                </a:lnTo>
                <a:lnTo>
                  <a:pt x="294679" y="26789"/>
                </a:lnTo>
                <a:lnTo>
                  <a:pt x="339328" y="17859"/>
                </a:lnTo>
                <a:lnTo>
                  <a:pt x="383976" y="8930"/>
                </a:lnTo>
                <a:lnTo>
                  <a:pt x="428625" y="8930"/>
                </a:lnTo>
                <a:lnTo>
                  <a:pt x="464343" y="0"/>
                </a:lnTo>
                <a:lnTo>
                  <a:pt x="500062" y="0"/>
                </a:lnTo>
                <a:lnTo>
                  <a:pt x="50006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473398" y="4313039"/>
            <a:ext cx="5375673" cy="107157"/>
          </a:xfrm>
          <a:custGeom>
            <a:avLst/>
            <a:gdLst/>
            <a:ahLst/>
            <a:cxnLst/>
            <a:rect l="0" t="0" r="0" b="0"/>
            <a:pathLst>
              <a:path w="5375673" h="107157">
                <a:moveTo>
                  <a:pt x="17860" y="17859"/>
                </a:move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9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9665" y="1785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23243" y="35718"/>
                </a:lnTo>
                <a:lnTo>
                  <a:pt x="250032" y="44648"/>
                </a:lnTo>
                <a:lnTo>
                  <a:pt x="276821" y="53578"/>
                </a:lnTo>
                <a:lnTo>
                  <a:pt x="303610" y="53578"/>
                </a:lnTo>
                <a:lnTo>
                  <a:pt x="330399" y="62507"/>
                </a:lnTo>
                <a:lnTo>
                  <a:pt x="366118" y="62507"/>
                </a:lnTo>
                <a:lnTo>
                  <a:pt x="410766" y="62507"/>
                </a:lnTo>
                <a:lnTo>
                  <a:pt x="446485" y="71437"/>
                </a:lnTo>
                <a:lnTo>
                  <a:pt x="473274" y="71437"/>
                </a:lnTo>
                <a:lnTo>
                  <a:pt x="508993" y="71437"/>
                </a:lnTo>
                <a:lnTo>
                  <a:pt x="544711" y="80367"/>
                </a:lnTo>
                <a:lnTo>
                  <a:pt x="589360" y="80367"/>
                </a:lnTo>
                <a:lnTo>
                  <a:pt x="625079" y="80367"/>
                </a:lnTo>
                <a:lnTo>
                  <a:pt x="669727" y="89297"/>
                </a:lnTo>
                <a:lnTo>
                  <a:pt x="714375" y="89297"/>
                </a:lnTo>
                <a:lnTo>
                  <a:pt x="759024" y="89297"/>
                </a:lnTo>
                <a:lnTo>
                  <a:pt x="812602" y="89297"/>
                </a:lnTo>
                <a:lnTo>
                  <a:pt x="866180" y="89297"/>
                </a:lnTo>
                <a:lnTo>
                  <a:pt x="910829" y="89297"/>
                </a:lnTo>
                <a:lnTo>
                  <a:pt x="964407" y="89297"/>
                </a:lnTo>
                <a:lnTo>
                  <a:pt x="1017985" y="98226"/>
                </a:lnTo>
                <a:lnTo>
                  <a:pt x="1071563" y="98226"/>
                </a:lnTo>
                <a:lnTo>
                  <a:pt x="1125141" y="98226"/>
                </a:lnTo>
                <a:lnTo>
                  <a:pt x="1178719" y="107156"/>
                </a:lnTo>
                <a:lnTo>
                  <a:pt x="1232297" y="107156"/>
                </a:lnTo>
                <a:lnTo>
                  <a:pt x="1294805" y="107156"/>
                </a:lnTo>
                <a:lnTo>
                  <a:pt x="1348383" y="98226"/>
                </a:lnTo>
                <a:lnTo>
                  <a:pt x="1401961" y="98226"/>
                </a:lnTo>
                <a:lnTo>
                  <a:pt x="1464469" y="89297"/>
                </a:lnTo>
                <a:lnTo>
                  <a:pt x="1518047" y="80367"/>
                </a:lnTo>
                <a:lnTo>
                  <a:pt x="1571625" y="80367"/>
                </a:lnTo>
                <a:lnTo>
                  <a:pt x="1625204" y="71437"/>
                </a:lnTo>
                <a:lnTo>
                  <a:pt x="1678782" y="71437"/>
                </a:lnTo>
                <a:lnTo>
                  <a:pt x="1732360" y="62507"/>
                </a:lnTo>
                <a:lnTo>
                  <a:pt x="1777008" y="62507"/>
                </a:lnTo>
                <a:lnTo>
                  <a:pt x="1830586" y="53578"/>
                </a:lnTo>
                <a:lnTo>
                  <a:pt x="1875235" y="53578"/>
                </a:lnTo>
                <a:lnTo>
                  <a:pt x="1928813" y="53578"/>
                </a:lnTo>
                <a:lnTo>
                  <a:pt x="1982391" y="53578"/>
                </a:lnTo>
                <a:lnTo>
                  <a:pt x="2035969" y="53578"/>
                </a:lnTo>
                <a:lnTo>
                  <a:pt x="2089547" y="44648"/>
                </a:lnTo>
                <a:lnTo>
                  <a:pt x="2143125" y="44648"/>
                </a:lnTo>
                <a:lnTo>
                  <a:pt x="2196704" y="35718"/>
                </a:lnTo>
                <a:lnTo>
                  <a:pt x="2241352" y="35718"/>
                </a:lnTo>
                <a:lnTo>
                  <a:pt x="2294930" y="26789"/>
                </a:lnTo>
                <a:lnTo>
                  <a:pt x="2339579" y="26789"/>
                </a:lnTo>
                <a:lnTo>
                  <a:pt x="2384227" y="26789"/>
                </a:lnTo>
                <a:lnTo>
                  <a:pt x="2428875" y="26789"/>
                </a:lnTo>
                <a:lnTo>
                  <a:pt x="2464594" y="26789"/>
                </a:lnTo>
                <a:lnTo>
                  <a:pt x="2509243" y="35718"/>
                </a:lnTo>
                <a:lnTo>
                  <a:pt x="2553891" y="35718"/>
                </a:lnTo>
                <a:lnTo>
                  <a:pt x="2589610" y="35718"/>
                </a:lnTo>
                <a:lnTo>
                  <a:pt x="2625329" y="35718"/>
                </a:lnTo>
                <a:lnTo>
                  <a:pt x="2669977" y="35718"/>
                </a:lnTo>
                <a:lnTo>
                  <a:pt x="2705696" y="35718"/>
                </a:lnTo>
                <a:lnTo>
                  <a:pt x="2741415" y="35718"/>
                </a:lnTo>
                <a:lnTo>
                  <a:pt x="2777133" y="44648"/>
                </a:lnTo>
                <a:lnTo>
                  <a:pt x="2812852" y="44648"/>
                </a:lnTo>
                <a:lnTo>
                  <a:pt x="2848571" y="53578"/>
                </a:lnTo>
                <a:lnTo>
                  <a:pt x="2884290" y="53578"/>
                </a:lnTo>
                <a:lnTo>
                  <a:pt x="2920008" y="53578"/>
                </a:lnTo>
                <a:lnTo>
                  <a:pt x="2955727" y="62507"/>
                </a:lnTo>
                <a:lnTo>
                  <a:pt x="2991446" y="62507"/>
                </a:lnTo>
                <a:lnTo>
                  <a:pt x="3027165" y="71437"/>
                </a:lnTo>
                <a:lnTo>
                  <a:pt x="3071813" y="80367"/>
                </a:lnTo>
                <a:lnTo>
                  <a:pt x="3107532" y="80367"/>
                </a:lnTo>
                <a:lnTo>
                  <a:pt x="3152180" y="80367"/>
                </a:lnTo>
                <a:lnTo>
                  <a:pt x="3187899" y="80367"/>
                </a:lnTo>
                <a:lnTo>
                  <a:pt x="3232547" y="89297"/>
                </a:lnTo>
                <a:lnTo>
                  <a:pt x="3268266" y="89297"/>
                </a:lnTo>
                <a:lnTo>
                  <a:pt x="3303985" y="89297"/>
                </a:lnTo>
                <a:lnTo>
                  <a:pt x="3348633" y="89297"/>
                </a:lnTo>
                <a:lnTo>
                  <a:pt x="3384352" y="89297"/>
                </a:lnTo>
                <a:lnTo>
                  <a:pt x="3420071" y="89297"/>
                </a:lnTo>
                <a:lnTo>
                  <a:pt x="3464719" y="89297"/>
                </a:lnTo>
                <a:lnTo>
                  <a:pt x="3500438" y="80367"/>
                </a:lnTo>
                <a:lnTo>
                  <a:pt x="3545086" y="80367"/>
                </a:lnTo>
                <a:lnTo>
                  <a:pt x="3589735" y="80367"/>
                </a:lnTo>
                <a:lnTo>
                  <a:pt x="3643313" y="71437"/>
                </a:lnTo>
                <a:lnTo>
                  <a:pt x="3687961" y="71437"/>
                </a:lnTo>
                <a:lnTo>
                  <a:pt x="3732610" y="62507"/>
                </a:lnTo>
                <a:lnTo>
                  <a:pt x="3777258" y="62507"/>
                </a:lnTo>
                <a:lnTo>
                  <a:pt x="3812977" y="53578"/>
                </a:lnTo>
                <a:lnTo>
                  <a:pt x="3857625" y="53578"/>
                </a:lnTo>
                <a:lnTo>
                  <a:pt x="3893344" y="53578"/>
                </a:lnTo>
                <a:lnTo>
                  <a:pt x="3937993" y="53578"/>
                </a:lnTo>
                <a:lnTo>
                  <a:pt x="3973711" y="44648"/>
                </a:lnTo>
                <a:lnTo>
                  <a:pt x="4018360" y="44648"/>
                </a:lnTo>
                <a:lnTo>
                  <a:pt x="4054079" y="44648"/>
                </a:lnTo>
                <a:lnTo>
                  <a:pt x="4098727" y="44648"/>
                </a:lnTo>
                <a:lnTo>
                  <a:pt x="4143375" y="44648"/>
                </a:lnTo>
                <a:lnTo>
                  <a:pt x="4188024" y="44648"/>
                </a:lnTo>
                <a:lnTo>
                  <a:pt x="4232672" y="44648"/>
                </a:lnTo>
                <a:lnTo>
                  <a:pt x="4277321" y="44648"/>
                </a:lnTo>
                <a:lnTo>
                  <a:pt x="4321969" y="44648"/>
                </a:lnTo>
                <a:lnTo>
                  <a:pt x="4366618" y="44648"/>
                </a:lnTo>
                <a:lnTo>
                  <a:pt x="4402336" y="44648"/>
                </a:lnTo>
                <a:lnTo>
                  <a:pt x="4446985" y="44648"/>
                </a:lnTo>
                <a:lnTo>
                  <a:pt x="4482704" y="44648"/>
                </a:lnTo>
                <a:lnTo>
                  <a:pt x="4518422" y="53578"/>
                </a:lnTo>
                <a:lnTo>
                  <a:pt x="4563071" y="53578"/>
                </a:lnTo>
                <a:lnTo>
                  <a:pt x="4598790" y="53578"/>
                </a:lnTo>
                <a:lnTo>
                  <a:pt x="4634508" y="62507"/>
                </a:lnTo>
                <a:lnTo>
                  <a:pt x="4679157" y="62507"/>
                </a:lnTo>
                <a:lnTo>
                  <a:pt x="4714875" y="62507"/>
                </a:lnTo>
                <a:lnTo>
                  <a:pt x="4759524" y="62507"/>
                </a:lnTo>
                <a:lnTo>
                  <a:pt x="4795243" y="62507"/>
                </a:lnTo>
                <a:lnTo>
                  <a:pt x="4839891" y="62507"/>
                </a:lnTo>
                <a:lnTo>
                  <a:pt x="4893469" y="62507"/>
                </a:lnTo>
                <a:lnTo>
                  <a:pt x="4938118" y="71437"/>
                </a:lnTo>
                <a:lnTo>
                  <a:pt x="4982766" y="71437"/>
                </a:lnTo>
                <a:lnTo>
                  <a:pt x="5027415" y="71437"/>
                </a:lnTo>
                <a:lnTo>
                  <a:pt x="5063133" y="71437"/>
                </a:lnTo>
                <a:lnTo>
                  <a:pt x="5107782" y="71437"/>
                </a:lnTo>
                <a:lnTo>
                  <a:pt x="5143500" y="71437"/>
                </a:lnTo>
                <a:lnTo>
                  <a:pt x="5188149" y="71437"/>
                </a:lnTo>
                <a:lnTo>
                  <a:pt x="5223868" y="71437"/>
                </a:lnTo>
                <a:lnTo>
                  <a:pt x="5250657" y="62507"/>
                </a:lnTo>
                <a:lnTo>
                  <a:pt x="5286375" y="62507"/>
                </a:lnTo>
                <a:lnTo>
                  <a:pt x="5313165" y="62507"/>
                </a:lnTo>
                <a:lnTo>
                  <a:pt x="5348883" y="62507"/>
                </a:lnTo>
                <a:lnTo>
                  <a:pt x="5375672" y="62507"/>
                </a:lnTo>
                <a:lnTo>
                  <a:pt x="5375672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643688" y="3875484"/>
            <a:ext cx="1134071" cy="776884"/>
          </a:xfrm>
          <a:custGeom>
            <a:avLst/>
            <a:gdLst/>
            <a:ahLst/>
            <a:cxnLst/>
            <a:rect l="0" t="0" r="0" b="0"/>
            <a:pathLst>
              <a:path w="1134071" h="776884">
                <a:moveTo>
                  <a:pt x="759023" y="223242"/>
                </a:moveTo>
                <a:lnTo>
                  <a:pt x="759023" y="223242"/>
                </a:lnTo>
                <a:lnTo>
                  <a:pt x="759023" y="214312"/>
                </a:lnTo>
                <a:lnTo>
                  <a:pt x="767953" y="214312"/>
                </a:lnTo>
                <a:lnTo>
                  <a:pt x="767953" y="214312"/>
                </a:lnTo>
                <a:lnTo>
                  <a:pt x="767953" y="214312"/>
                </a:lnTo>
                <a:lnTo>
                  <a:pt x="776882" y="214312"/>
                </a:lnTo>
                <a:lnTo>
                  <a:pt x="776882" y="205383"/>
                </a:lnTo>
                <a:lnTo>
                  <a:pt x="776882" y="205383"/>
                </a:lnTo>
                <a:lnTo>
                  <a:pt x="776882" y="205383"/>
                </a:lnTo>
                <a:lnTo>
                  <a:pt x="776882" y="196453"/>
                </a:lnTo>
                <a:lnTo>
                  <a:pt x="776882" y="196453"/>
                </a:lnTo>
                <a:lnTo>
                  <a:pt x="776882" y="196453"/>
                </a:lnTo>
                <a:lnTo>
                  <a:pt x="767953" y="187523"/>
                </a:lnTo>
                <a:lnTo>
                  <a:pt x="767953" y="187523"/>
                </a:lnTo>
                <a:lnTo>
                  <a:pt x="759023" y="178594"/>
                </a:lnTo>
                <a:lnTo>
                  <a:pt x="741164" y="169664"/>
                </a:lnTo>
                <a:lnTo>
                  <a:pt x="732234" y="160734"/>
                </a:lnTo>
                <a:lnTo>
                  <a:pt x="714375" y="151805"/>
                </a:lnTo>
                <a:lnTo>
                  <a:pt x="705445" y="142875"/>
                </a:lnTo>
                <a:lnTo>
                  <a:pt x="678656" y="125016"/>
                </a:lnTo>
                <a:lnTo>
                  <a:pt x="660796" y="107156"/>
                </a:lnTo>
                <a:lnTo>
                  <a:pt x="642937" y="89297"/>
                </a:lnTo>
                <a:lnTo>
                  <a:pt x="616148" y="80367"/>
                </a:lnTo>
                <a:lnTo>
                  <a:pt x="589359" y="62508"/>
                </a:lnTo>
                <a:lnTo>
                  <a:pt x="562570" y="53578"/>
                </a:lnTo>
                <a:lnTo>
                  <a:pt x="535781" y="53578"/>
                </a:lnTo>
                <a:lnTo>
                  <a:pt x="508992" y="44648"/>
                </a:lnTo>
                <a:lnTo>
                  <a:pt x="473273" y="44648"/>
                </a:lnTo>
                <a:lnTo>
                  <a:pt x="446484" y="44648"/>
                </a:lnTo>
                <a:lnTo>
                  <a:pt x="410765" y="44648"/>
                </a:lnTo>
                <a:lnTo>
                  <a:pt x="383976" y="53578"/>
                </a:lnTo>
                <a:lnTo>
                  <a:pt x="348257" y="53578"/>
                </a:lnTo>
                <a:lnTo>
                  <a:pt x="321468" y="62508"/>
                </a:lnTo>
                <a:lnTo>
                  <a:pt x="285750" y="62508"/>
                </a:lnTo>
                <a:lnTo>
                  <a:pt x="250031" y="71437"/>
                </a:lnTo>
                <a:lnTo>
                  <a:pt x="223242" y="80367"/>
                </a:lnTo>
                <a:lnTo>
                  <a:pt x="196453" y="89297"/>
                </a:lnTo>
                <a:lnTo>
                  <a:pt x="169664" y="98227"/>
                </a:lnTo>
                <a:lnTo>
                  <a:pt x="142875" y="107156"/>
                </a:lnTo>
                <a:lnTo>
                  <a:pt x="116085" y="125016"/>
                </a:lnTo>
                <a:lnTo>
                  <a:pt x="98226" y="133945"/>
                </a:lnTo>
                <a:lnTo>
                  <a:pt x="80367" y="151805"/>
                </a:lnTo>
                <a:lnTo>
                  <a:pt x="62507" y="169664"/>
                </a:lnTo>
                <a:lnTo>
                  <a:pt x="44648" y="196453"/>
                </a:lnTo>
                <a:lnTo>
                  <a:pt x="35718" y="214312"/>
                </a:lnTo>
                <a:lnTo>
                  <a:pt x="17859" y="241102"/>
                </a:lnTo>
                <a:lnTo>
                  <a:pt x="8929" y="267891"/>
                </a:lnTo>
                <a:lnTo>
                  <a:pt x="8929" y="294680"/>
                </a:lnTo>
                <a:lnTo>
                  <a:pt x="0" y="330398"/>
                </a:lnTo>
                <a:lnTo>
                  <a:pt x="0" y="357187"/>
                </a:lnTo>
                <a:lnTo>
                  <a:pt x="8929" y="392906"/>
                </a:lnTo>
                <a:lnTo>
                  <a:pt x="26789" y="428625"/>
                </a:lnTo>
                <a:lnTo>
                  <a:pt x="35718" y="473273"/>
                </a:lnTo>
                <a:lnTo>
                  <a:pt x="53578" y="508992"/>
                </a:lnTo>
                <a:lnTo>
                  <a:pt x="80367" y="544711"/>
                </a:lnTo>
                <a:lnTo>
                  <a:pt x="116085" y="580430"/>
                </a:lnTo>
                <a:lnTo>
                  <a:pt x="142875" y="616148"/>
                </a:lnTo>
                <a:lnTo>
                  <a:pt x="187523" y="642937"/>
                </a:lnTo>
                <a:lnTo>
                  <a:pt x="232171" y="678656"/>
                </a:lnTo>
                <a:lnTo>
                  <a:pt x="285750" y="705445"/>
                </a:lnTo>
                <a:lnTo>
                  <a:pt x="339328" y="732234"/>
                </a:lnTo>
                <a:lnTo>
                  <a:pt x="401835" y="750094"/>
                </a:lnTo>
                <a:lnTo>
                  <a:pt x="464343" y="767953"/>
                </a:lnTo>
                <a:lnTo>
                  <a:pt x="526851" y="776883"/>
                </a:lnTo>
                <a:lnTo>
                  <a:pt x="598289" y="776883"/>
                </a:lnTo>
                <a:lnTo>
                  <a:pt x="669726" y="776883"/>
                </a:lnTo>
                <a:lnTo>
                  <a:pt x="741164" y="776883"/>
                </a:lnTo>
                <a:lnTo>
                  <a:pt x="812601" y="767953"/>
                </a:lnTo>
                <a:lnTo>
                  <a:pt x="875109" y="750094"/>
                </a:lnTo>
                <a:lnTo>
                  <a:pt x="937617" y="732234"/>
                </a:lnTo>
                <a:lnTo>
                  <a:pt x="982265" y="705445"/>
                </a:lnTo>
                <a:lnTo>
                  <a:pt x="1026914" y="669727"/>
                </a:lnTo>
                <a:lnTo>
                  <a:pt x="1071562" y="625078"/>
                </a:lnTo>
                <a:lnTo>
                  <a:pt x="1098351" y="589359"/>
                </a:lnTo>
                <a:lnTo>
                  <a:pt x="1116210" y="535781"/>
                </a:lnTo>
                <a:lnTo>
                  <a:pt x="1134070" y="491133"/>
                </a:lnTo>
                <a:lnTo>
                  <a:pt x="1134070" y="437555"/>
                </a:lnTo>
                <a:lnTo>
                  <a:pt x="1134070" y="375047"/>
                </a:lnTo>
                <a:lnTo>
                  <a:pt x="1116210" y="321469"/>
                </a:lnTo>
                <a:lnTo>
                  <a:pt x="1080492" y="267891"/>
                </a:lnTo>
                <a:lnTo>
                  <a:pt x="1044773" y="205383"/>
                </a:lnTo>
                <a:lnTo>
                  <a:pt x="982265" y="151805"/>
                </a:lnTo>
                <a:lnTo>
                  <a:pt x="910828" y="107156"/>
                </a:lnTo>
                <a:lnTo>
                  <a:pt x="821531" y="62508"/>
                </a:lnTo>
                <a:lnTo>
                  <a:pt x="723304" y="35719"/>
                </a:lnTo>
                <a:lnTo>
                  <a:pt x="616148" y="8930"/>
                </a:lnTo>
                <a:lnTo>
                  <a:pt x="508992" y="0"/>
                </a:lnTo>
                <a:lnTo>
                  <a:pt x="392906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13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Independent,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Negotiable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Valuable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Estimatable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Small </a:t>
            </a:r>
            <a:r>
              <a:rPr lang="en-US" dirty="0"/>
              <a:t>(sized appropriately), and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13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User </a:t>
            </a:r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User Stories</a:t>
            </a:r>
          </a:p>
          <a:p>
            <a:r>
              <a:rPr lang="en-US" dirty="0"/>
              <a:t>S – specific</a:t>
            </a:r>
          </a:p>
          <a:p>
            <a:r>
              <a:rPr lang="en-US" dirty="0"/>
              <a:t>M – measurable</a:t>
            </a:r>
          </a:p>
          <a:p>
            <a:r>
              <a:rPr lang="en-US" dirty="0"/>
              <a:t>A – assignable</a:t>
            </a:r>
          </a:p>
          <a:p>
            <a:r>
              <a:rPr lang="en-US" dirty="0"/>
              <a:t>R - realistic</a:t>
            </a:r>
          </a:p>
          <a:p>
            <a:r>
              <a:rPr lang="en-US" dirty="0"/>
              <a:t>T - time-related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67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160859" y="1107281"/>
            <a:ext cx="285751" cy="473274"/>
          </a:xfrm>
          <a:custGeom>
            <a:avLst/>
            <a:gdLst/>
            <a:ahLst/>
            <a:cxnLst/>
            <a:rect l="0" t="0" r="0" b="0"/>
            <a:pathLst>
              <a:path w="285751" h="473274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89297" y="44649"/>
                </a:lnTo>
                <a:lnTo>
                  <a:pt x="71438" y="80367"/>
                </a:lnTo>
                <a:lnTo>
                  <a:pt x="53579" y="125016"/>
                </a:lnTo>
                <a:lnTo>
                  <a:pt x="35719" y="187524"/>
                </a:lnTo>
                <a:lnTo>
                  <a:pt x="17860" y="250032"/>
                </a:lnTo>
                <a:lnTo>
                  <a:pt x="8930" y="312539"/>
                </a:lnTo>
                <a:lnTo>
                  <a:pt x="0" y="366117"/>
                </a:lnTo>
                <a:lnTo>
                  <a:pt x="8930" y="410766"/>
                </a:lnTo>
                <a:lnTo>
                  <a:pt x="26790" y="446484"/>
                </a:lnTo>
                <a:lnTo>
                  <a:pt x="44649" y="464344"/>
                </a:lnTo>
                <a:lnTo>
                  <a:pt x="80368" y="473273"/>
                </a:lnTo>
                <a:lnTo>
                  <a:pt x="116086" y="464344"/>
                </a:lnTo>
                <a:lnTo>
                  <a:pt x="160735" y="446484"/>
                </a:lnTo>
                <a:lnTo>
                  <a:pt x="205383" y="419695"/>
                </a:lnTo>
                <a:lnTo>
                  <a:pt x="241102" y="375047"/>
                </a:lnTo>
                <a:lnTo>
                  <a:pt x="267891" y="321469"/>
                </a:lnTo>
                <a:lnTo>
                  <a:pt x="285750" y="267891"/>
                </a:lnTo>
                <a:lnTo>
                  <a:pt x="285750" y="205383"/>
                </a:lnTo>
                <a:lnTo>
                  <a:pt x="276821" y="151805"/>
                </a:lnTo>
                <a:lnTo>
                  <a:pt x="250032" y="98227"/>
                </a:lnTo>
                <a:lnTo>
                  <a:pt x="214313" y="71438"/>
                </a:lnTo>
                <a:lnTo>
                  <a:pt x="169664" y="53578"/>
                </a:lnTo>
                <a:lnTo>
                  <a:pt x="133946" y="44649"/>
                </a:lnTo>
                <a:lnTo>
                  <a:pt x="107157" y="53578"/>
                </a:lnTo>
                <a:lnTo>
                  <a:pt x="80368" y="71438"/>
                </a:lnTo>
                <a:lnTo>
                  <a:pt x="71438" y="98227"/>
                </a:lnTo>
                <a:lnTo>
                  <a:pt x="71438" y="116086"/>
                </a:lnTo>
                <a:lnTo>
                  <a:pt x="80368" y="125016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294805" y="1357313"/>
            <a:ext cx="107157" cy="303610"/>
          </a:xfrm>
          <a:custGeom>
            <a:avLst/>
            <a:gdLst/>
            <a:ahLst/>
            <a:cxnLst/>
            <a:rect l="0" t="0" r="0" b="0"/>
            <a:pathLst>
              <a:path w="107157" h="30361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26789"/>
                </a:lnTo>
                <a:lnTo>
                  <a:pt x="35718" y="53577"/>
                </a:lnTo>
                <a:lnTo>
                  <a:pt x="44648" y="80366"/>
                </a:lnTo>
                <a:lnTo>
                  <a:pt x="53578" y="116085"/>
                </a:lnTo>
                <a:lnTo>
                  <a:pt x="53578" y="160734"/>
                </a:lnTo>
                <a:lnTo>
                  <a:pt x="44648" y="196452"/>
                </a:lnTo>
                <a:lnTo>
                  <a:pt x="44648" y="232171"/>
                </a:lnTo>
                <a:lnTo>
                  <a:pt x="44648" y="258960"/>
                </a:lnTo>
                <a:lnTo>
                  <a:pt x="44648" y="285749"/>
                </a:lnTo>
                <a:lnTo>
                  <a:pt x="44648" y="303609"/>
                </a:lnTo>
                <a:lnTo>
                  <a:pt x="62508" y="303609"/>
                </a:lnTo>
                <a:lnTo>
                  <a:pt x="71437" y="303609"/>
                </a:lnTo>
                <a:lnTo>
                  <a:pt x="89297" y="285749"/>
                </a:lnTo>
                <a:lnTo>
                  <a:pt x="107156" y="258960"/>
                </a:lnTo>
                <a:lnTo>
                  <a:pt x="107156" y="2589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91258" y="1339453"/>
            <a:ext cx="187524" cy="223243"/>
          </a:xfrm>
          <a:custGeom>
            <a:avLst/>
            <a:gdLst/>
            <a:ahLst/>
            <a:cxnLst/>
            <a:rect l="0" t="0" r="0" b="0"/>
            <a:pathLst>
              <a:path w="187524" h="223243">
                <a:moveTo>
                  <a:pt x="35719" y="44649"/>
                </a:moveTo>
                <a:lnTo>
                  <a:pt x="2678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71437" y="187523"/>
                </a:lnTo>
                <a:lnTo>
                  <a:pt x="89297" y="151805"/>
                </a:lnTo>
                <a:lnTo>
                  <a:pt x="107156" y="107156"/>
                </a:lnTo>
                <a:lnTo>
                  <a:pt x="133945" y="62508"/>
                </a:lnTo>
                <a:lnTo>
                  <a:pt x="142875" y="26789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17860"/>
                </a:lnTo>
                <a:lnTo>
                  <a:pt x="160734" y="53578"/>
                </a:lnTo>
                <a:lnTo>
                  <a:pt x="160734" y="98226"/>
                </a:lnTo>
                <a:lnTo>
                  <a:pt x="151805" y="142875"/>
                </a:lnTo>
                <a:lnTo>
                  <a:pt x="151805" y="187523"/>
                </a:lnTo>
                <a:lnTo>
                  <a:pt x="160734" y="214312"/>
                </a:lnTo>
                <a:lnTo>
                  <a:pt x="169664" y="223242"/>
                </a:lnTo>
                <a:lnTo>
                  <a:pt x="187523" y="223242"/>
                </a:lnTo>
                <a:lnTo>
                  <a:pt x="187523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768078" y="1080492"/>
            <a:ext cx="401837" cy="500063"/>
          </a:xfrm>
          <a:custGeom>
            <a:avLst/>
            <a:gdLst/>
            <a:ahLst/>
            <a:cxnLst/>
            <a:rect l="0" t="0" r="0" b="0"/>
            <a:pathLst>
              <a:path w="401837" h="500063">
                <a:moveTo>
                  <a:pt x="53578" y="285750"/>
                </a:moveTo>
                <a:lnTo>
                  <a:pt x="44649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35719" y="303610"/>
                </a:lnTo>
                <a:lnTo>
                  <a:pt x="26789" y="321469"/>
                </a:lnTo>
                <a:lnTo>
                  <a:pt x="17860" y="348258"/>
                </a:lnTo>
                <a:lnTo>
                  <a:pt x="17860" y="383977"/>
                </a:lnTo>
                <a:lnTo>
                  <a:pt x="8930" y="419695"/>
                </a:lnTo>
                <a:lnTo>
                  <a:pt x="0" y="455414"/>
                </a:lnTo>
                <a:lnTo>
                  <a:pt x="0" y="482203"/>
                </a:lnTo>
                <a:lnTo>
                  <a:pt x="8930" y="500062"/>
                </a:lnTo>
                <a:lnTo>
                  <a:pt x="8930" y="500062"/>
                </a:lnTo>
                <a:lnTo>
                  <a:pt x="17860" y="500062"/>
                </a:lnTo>
                <a:lnTo>
                  <a:pt x="35719" y="482203"/>
                </a:lnTo>
                <a:lnTo>
                  <a:pt x="44649" y="464344"/>
                </a:lnTo>
                <a:lnTo>
                  <a:pt x="62508" y="428625"/>
                </a:lnTo>
                <a:lnTo>
                  <a:pt x="80367" y="410766"/>
                </a:lnTo>
                <a:lnTo>
                  <a:pt x="89297" y="392906"/>
                </a:lnTo>
                <a:lnTo>
                  <a:pt x="107156" y="383977"/>
                </a:lnTo>
                <a:lnTo>
                  <a:pt x="116086" y="392906"/>
                </a:lnTo>
                <a:lnTo>
                  <a:pt x="116086" y="410766"/>
                </a:lnTo>
                <a:lnTo>
                  <a:pt x="125016" y="419695"/>
                </a:lnTo>
                <a:lnTo>
                  <a:pt x="125016" y="437555"/>
                </a:lnTo>
                <a:lnTo>
                  <a:pt x="133945" y="455414"/>
                </a:lnTo>
                <a:lnTo>
                  <a:pt x="142875" y="455414"/>
                </a:lnTo>
                <a:lnTo>
                  <a:pt x="151805" y="455414"/>
                </a:lnTo>
                <a:lnTo>
                  <a:pt x="160735" y="446484"/>
                </a:lnTo>
                <a:lnTo>
                  <a:pt x="178594" y="428625"/>
                </a:lnTo>
                <a:lnTo>
                  <a:pt x="196453" y="392906"/>
                </a:lnTo>
                <a:lnTo>
                  <a:pt x="205383" y="348258"/>
                </a:lnTo>
                <a:lnTo>
                  <a:pt x="232172" y="294680"/>
                </a:lnTo>
                <a:lnTo>
                  <a:pt x="250031" y="232172"/>
                </a:lnTo>
                <a:lnTo>
                  <a:pt x="267891" y="169664"/>
                </a:lnTo>
                <a:lnTo>
                  <a:pt x="276820" y="116086"/>
                </a:lnTo>
                <a:lnTo>
                  <a:pt x="294680" y="62508"/>
                </a:lnTo>
                <a:lnTo>
                  <a:pt x="294680" y="26789"/>
                </a:lnTo>
                <a:lnTo>
                  <a:pt x="294680" y="8930"/>
                </a:lnTo>
                <a:lnTo>
                  <a:pt x="285750" y="0"/>
                </a:lnTo>
                <a:lnTo>
                  <a:pt x="267891" y="17859"/>
                </a:lnTo>
                <a:lnTo>
                  <a:pt x="232172" y="44649"/>
                </a:lnTo>
                <a:lnTo>
                  <a:pt x="205383" y="80367"/>
                </a:lnTo>
                <a:lnTo>
                  <a:pt x="187524" y="133945"/>
                </a:lnTo>
                <a:lnTo>
                  <a:pt x="169664" y="187524"/>
                </a:lnTo>
                <a:lnTo>
                  <a:pt x="160735" y="250031"/>
                </a:lnTo>
                <a:lnTo>
                  <a:pt x="169664" y="303610"/>
                </a:lnTo>
                <a:lnTo>
                  <a:pt x="187524" y="357187"/>
                </a:lnTo>
                <a:lnTo>
                  <a:pt x="223242" y="401836"/>
                </a:lnTo>
                <a:lnTo>
                  <a:pt x="258961" y="428625"/>
                </a:lnTo>
                <a:lnTo>
                  <a:pt x="303610" y="446484"/>
                </a:lnTo>
                <a:lnTo>
                  <a:pt x="339328" y="455414"/>
                </a:lnTo>
                <a:lnTo>
                  <a:pt x="375047" y="446484"/>
                </a:lnTo>
                <a:lnTo>
                  <a:pt x="401836" y="428625"/>
                </a:lnTo>
                <a:lnTo>
                  <a:pt x="401836" y="4286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152055" y="1401961"/>
            <a:ext cx="53579" cy="151805"/>
          </a:xfrm>
          <a:custGeom>
            <a:avLst/>
            <a:gdLst/>
            <a:ahLst/>
            <a:cxnLst/>
            <a:rect l="0" t="0" r="0" b="0"/>
            <a:pathLst>
              <a:path w="53579" h="151805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51804"/>
                </a:lnTo>
                <a:lnTo>
                  <a:pt x="53578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4563" y="1125141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17859" y="35718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93156" y="1143000"/>
            <a:ext cx="44650" cy="419696"/>
          </a:xfrm>
          <a:custGeom>
            <a:avLst/>
            <a:gdLst/>
            <a:ahLst/>
            <a:cxnLst/>
            <a:rect l="0" t="0" r="0" b="0"/>
            <a:pathLst>
              <a:path w="44650" h="419696">
                <a:moveTo>
                  <a:pt x="35719" y="35719"/>
                </a:moveTo>
                <a:lnTo>
                  <a:pt x="3571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89297"/>
                </a:lnTo>
                <a:lnTo>
                  <a:pt x="35719" y="133945"/>
                </a:lnTo>
                <a:lnTo>
                  <a:pt x="26789" y="196453"/>
                </a:lnTo>
                <a:lnTo>
                  <a:pt x="17860" y="250031"/>
                </a:lnTo>
                <a:lnTo>
                  <a:pt x="17860" y="303609"/>
                </a:lnTo>
                <a:lnTo>
                  <a:pt x="17860" y="357187"/>
                </a:lnTo>
                <a:lnTo>
                  <a:pt x="17860" y="383976"/>
                </a:lnTo>
                <a:lnTo>
                  <a:pt x="17860" y="410765"/>
                </a:lnTo>
                <a:lnTo>
                  <a:pt x="17860" y="419695"/>
                </a:lnTo>
                <a:lnTo>
                  <a:pt x="17860" y="419695"/>
                </a:lnTo>
                <a:lnTo>
                  <a:pt x="17860" y="410765"/>
                </a:lnTo>
                <a:lnTo>
                  <a:pt x="8930" y="392906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03859" y="1410890"/>
            <a:ext cx="392908" cy="375048"/>
          </a:xfrm>
          <a:custGeom>
            <a:avLst/>
            <a:gdLst/>
            <a:ahLst/>
            <a:cxnLst/>
            <a:rect l="0" t="0" r="0" b="0"/>
            <a:pathLst>
              <a:path w="392908" h="375048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9" y="35719"/>
                </a:lnTo>
                <a:lnTo>
                  <a:pt x="80368" y="35719"/>
                </a:lnTo>
                <a:lnTo>
                  <a:pt x="107157" y="17860"/>
                </a:lnTo>
                <a:lnTo>
                  <a:pt x="133946" y="8930"/>
                </a:lnTo>
                <a:lnTo>
                  <a:pt x="160735" y="8930"/>
                </a:lnTo>
                <a:lnTo>
                  <a:pt x="187524" y="0"/>
                </a:lnTo>
                <a:lnTo>
                  <a:pt x="196454" y="0"/>
                </a:lnTo>
                <a:lnTo>
                  <a:pt x="205383" y="0"/>
                </a:lnTo>
                <a:lnTo>
                  <a:pt x="214313" y="8930"/>
                </a:lnTo>
                <a:lnTo>
                  <a:pt x="214313" y="893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05383" y="26789"/>
                </a:lnTo>
                <a:lnTo>
                  <a:pt x="205383" y="17860"/>
                </a:lnTo>
                <a:lnTo>
                  <a:pt x="214313" y="17860"/>
                </a:lnTo>
                <a:lnTo>
                  <a:pt x="223243" y="8930"/>
                </a:lnTo>
                <a:lnTo>
                  <a:pt x="232172" y="8930"/>
                </a:lnTo>
                <a:lnTo>
                  <a:pt x="241102" y="17860"/>
                </a:lnTo>
                <a:lnTo>
                  <a:pt x="258961" y="26789"/>
                </a:lnTo>
                <a:lnTo>
                  <a:pt x="276821" y="26789"/>
                </a:lnTo>
                <a:lnTo>
                  <a:pt x="285750" y="35719"/>
                </a:lnTo>
                <a:lnTo>
                  <a:pt x="303610" y="35719"/>
                </a:lnTo>
                <a:lnTo>
                  <a:pt x="312539" y="35719"/>
                </a:lnTo>
                <a:lnTo>
                  <a:pt x="321469" y="35719"/>
                </a:lnTo>
                <a:lnTo>
                  <a:pt x="330399" y="26789"/>
                </a:lnTo>
                <a:lnTo>
                  <a:pt x="339329" y="26789"/>
                </a:lnTo>
                <a:lnTo>
                  <a:pt x="339329" y="26789"/>
                </a:lnTo>
                <a:lnTo>
                  <a:pt x="339329" y="26789"/>
                </a:lnTo>
                <a:lnTo>
                  <a:pt x="348258" y="44649"/>
                </a:lnTo>
                <a:lnTo>
                  <a:pt x="348258" y="80368"/>
                </a:lnTo>
                <a:lnTo>
                  <a:pt x="357188" y="116086"/>
                </a:lnTo>
                <a:lnTo>
                  <a:pt x="366118" y="160735"/>
                </a:lnTo>
                <a:lnTo>
                  <a:pt x="375047" y="205383"/>
                </a:lnTo>
                <a:lnTo>
                  <a:pt x="392907" y="250032"/>
                </a:lnTo>
                <a:lnTo>
                  <a:pt x="392907" y="294680"/>
                </a:lnTo>
                <a:lnTo>
                  <a:pt x="392907" y="330399"/>
                </a:lnTo>
                <a:lnTo>
                  <a:pt x="392907" y="357188"/>
                </a:lnTo>
                <a:lnTo>
                  <a:pt x="375047" y="366118"/>
                </a:lnTo>
                <a:lnTo>
                  <a:pt x="366118" y="375047"/>
                </a:lnTo>
                <a:lnTo>
                  <a:pt x="348258" y="357188"/>
                </a:lnTo>
                <a:lnTo>
                  <a:pt x="339329" y="321469"/>
                </a:lnTo>
                <a:lnTo>
                  <a:pt x="339329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946797" y="1107281"/>
            <a:ext cx="258962" cy="464345"/>
          </a:xfrm>
          <a:custGeom>
            <a:avLst/>
            <a:gdLst/>
            <a:ahLst/>
            <a:cxnLst/>
            <a:rect l="0" t="0" r="0" b="0"/>
            <a:pathLst>
              <a:path w="258962" h="464345">
                <a:moveTo>
                  <a:pt x="196453" y="44649"/>
                </a:moveTo>
                <a:lnTo>
                  <a:pt x="196453" y="44649"/>
                </a:lnTo>
                <a:lnTo>
                  <a:pt x="187523" y="53578"/>
                </a:lnTo>
                <a:lnTo>
                  <a:pt x="178594" y="71438"/>
                </a:lnTo>
                <a:lnTo>
                  <a:pt x="160734" y="98227"/>
                </a:lnTo>
                <a:lnTo>
                  <a:pt x="142875" y="142875"/>
                </a:lnTo>
                <a:lnTo>
                  <a:pt x="116086" y="187524"/>
                </a:lnTo>
                <a:lnTo>
                  <a:pt x="98226" y="241102"/>
                </a:lnTo>
                <a:lnTo>
                  <a:pt x="71437" y="303609"/>
                </a:lnTo>
                <a:lnTo>
                  <a:pt x="53578" y="357188"/>
                </a:lnTo>
                <a:lnTo>
                  <a:pt x="35719" y="401836"/>
                </a:lnTo>
                <a:lnTo>
                  <a:pt x="17859" y="428625"/>
                </a:lnTo>
                <a:lnTo>
                  <a:pt x="8930" y="455414"/>
                </a:lnTo>
                <a:lnTo>
                  <a:pt x="0" y="464344"/>
                </a:lnTo>
                <a:lnTo>
                  <a:pt x="0" y="455414"/>
                </a:lnTo>
                <a:lnTo>
                  <a:pt x="8930" y="446484"/>
                </a:lnTo>
                <a:lnTo>
                  <a:pt x="17859" y="410766"/>
                </a:lnTo>
                <a:lnTo>
                  <a:pt x="26789" y="366117"/>
                </a:lnTo>
                <a:lnTo>
                  <a:pt x="44648" y="303609"/>
                </a:lnTo>
                <a:lnTo>
                  <a:pt x="62508" y="241102"/>
                </a:lnTo>
                <a:lnTo>
                  <a:pt x="89297" y="178594"/>
                </a:lnTo>
                <a:lnTo>
                  <a:pt x="116086" y="116086"/>
                </a:lnTo>
                <a:lnTo>
                  <a:pt x="142875" y="71438"/>
                </a:lnTo>
                <a:lnTo>
                  <a:pt x="169664" y="26789"/>
                </a:lnTo>
                <a:lnTo>
                  <a:pt x="196453" y="893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32172" y="26789"/>
                </a:lnTo>
                <a:lnTo>
                  <a:pt x="232172" y="62508"/>
                </a:lnTo>
                <a:lnTo>
                  <a:pt x="223242" y="98227"/>
                </a:lnTo>
                <a:lnTo>
                  <a:pt x="223242" y="151805"/>
                </a:lnTo>
                <a:lnTo>
                  <a:pt x="223242" y="205383"/>
                </a:lnTo>
                <a:lnTo>
                  <a:pt x="223242" y="258961"/>
                </a:lnTo>
                <a:lnTo>
                  <a:pt x="232172" y="312539"/>
                </a:lnTo>
                <a:lnTo>
                  <a:pt x="232172" y="357188"/>
                </a:lnTo>
                <a:lnTo>
                  <a:pt x="241101" y="392906"/>
                </a:lnTo>
                <a:lnTo>
                  <a:pt x="250031" y="410766"/>
                </a:lnTo>
                <a:lnTo>
                  <a:pt x="258961" y="428625"/>
                </a:lnTo>
                <a:lnTo>
                  <a:pt x="258961" y="428625"/>
                </a:lnTo>
                <a:lnTo>
                  <a:pt x="250031" y="419695"/>
                </a:lnTo>
                <a:lnTo>
                  <a:pt x="241101" y="401836"/>
                </a:lnTo>
                <a:lnTo>
                  <a:pt x="223242" y="366117"/>
                </a:lnTo>
                <a:lnTo>
                  <a:pt x="187523" y="330398"/>
                </a:lnTo>
                <a:lnTo>
                  <a:pt x="187523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20008" y="1330523"/>
            <a:ext cx="294681" cy="107157"/>
          </a:xfrm>
          <a:custGeom>
            <a:avLst/>
            <a:gdLst/>
            <a:ahLst/>
            <a:cxnLst/>
            <a:rect l="0" t="0" r="0" b="0"/>
            <a:pathLst>
              <a:path w="294681" h="107157">
                <a:moveTo>
                  <a:pt x="2678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80367"/>
                </a:lnTo>
                <a:lnTo>
                  <a:pt x="44648" y="98227"/>
                </a:lnTo>
                <a:lnTo>
                  <a:pt x="89297" y="107156"/>
                </a:lnTo>
                <a:lnTo>
                  <a:pt x="142875" y="98227"/>
                </a:lnTo>
                <a:lnTo>
                  <a:pt x="196453" y="89297"/>
                </a:lnTo>
                <a:lnTo>
                  <a:pt x="250031" y="80367"/>
                </a:lnTo>
                <a:lnTo>
                  <a:pt x="294680" y="53579"/>
                </a:lnTo>
                <a:lnTo>
                  <a:pt x="294680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339703" y="1017984"/>
            <a:ext cx="107157" cy="535782"/>
          </a:xfrm>
          <a:custGeom>
            <a:avLst/>
            <a:gdLst/>
            <a:ahLst/>
            <a:cxnLst/>
            <a:rect l="0" t="0" r="0" b="0"/>
            <a:pathLst>
              <a:path w="107157" h="535782">
                <a:moveTo>
                  <a:pt x="71438" y="0"/>
                </a:moveTo>
                <a:lnTo>
                  <a:pt x="7143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53578" y="71438"/>
                </a:lnTo>
                <a:lnTo>
                  <a:pt x="44649" y="116086"/>
                </a:lnTo>
                <a:lnTo>
                  <a:pt x="35719" y="169664"/>
                </a:lnTo>
                <a:lnTo>
                  <a:pt x="17860" y="232172"/>
                </a:lnTo>
                <a:lnTo>
                  <a:pt x="8930" y="303610"/>
                </a:lnTo>
                <a:lnTo>
                  <a:pt x="0" y="375047"/>
                </a:lnTo>
                <a:lnTo>
                  <a:pt x="0" y="428625"/>
                </a:lnTo>
                <a:lnTo>
                  <a:pt x="8930" y="473274"/>
                </a:lnTo>
                <a:lnTo>
                  <a:pt x="17860" y="508992"/>
                </a:lnTo>
                <a:lnTo>
                  <a:pt x="26789" y="526852"/>
                </a:lnTo>
                <a:lnTo>
                  <a:pt x="44649" y="535781"/>
                </a:lnTo>
                <a:lnTo>
                  <a:pt x="62508" y="526852"/>
                </a:lnTo>
                <a:lnTo>
                  <a:pt x="89297" y="508992"/>
                </a:lnTo>
                <a:lnTo>
                  <a:pt x="107156" y="473274"/>
                </a:lnTo>
                <a:lnTo>
                  <a:pt x="107156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473648" y="1017984"/>
            <a:ext cx="98228" cy="535782"/>
          </a:xfrm>
          <a:custGeom>
            <a:avLst/>
            <a:gdLst/>
            <a:ahLst/>
            <a:cxnLst/>
            <a:rect l="0" t="0" r="0" b="0"/>
            <a:pathLst>
              <a:path w="98228" h="535782">
                <a:moveTo>
                  <a:pt x="98227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0368" y="26789"/>
                </a:lnTo>
                <a:lnTo>
                  <a:pt x="71438" y="44649"/>
                </a:lnTo>
                <a:lnTo>
                  <a:pt x="53579" y="80367"/>
                </a:lnTo>
                <a:lnTo>
                  <a:pt x="35719" y="125016"/>
                </a:lnTo>
                <a:lnTo>
                  <a:pt x="17860" y="187524"/>
                </a:lnTo>
                <a:lnTo>
                  <a:pt x="8930" y="250032"/>
                </a:lnTo>
                <a:lnTo>
                  <a:pt x="0" y="321469"/>
                </a:lnTo>
                <a:lnTo>
                  <a:pt x="0" y="375047"/>
                </a:lnTo>
                <a:lnTo>
                  <a:pt x="8930" y="428625"/>
                </a:lnTo>
                <a:lnTo>
                  <a:pt x="17860" y="473274"/>
                </a:lnTo>
                <a:lnTo>
                  <a:pt x="26790" y="508992"/>
                </a:lnTo>
                <a:lnTo>
                  <a:pt x="44649" y="526852"/>
                </a:lnTo>
                <a:lnTo>
                  <a:pt x="62508" y="535781"/>
                </a:lnTo>
                <a:lnTo>
                  <a:pt x="80368" y="535781"/>
                </a:lnTo>
                <a:lnTo>
                  <a:pt x="89297" y="535781"/>
                </a:lnTo>
                <a:lnTo>
                  <a:pt x="98227" y="508992"/>
                </a:lnTo>
                <a:lnTo>
                  <a:pt x="98227" y="482203"/>
                </a:lnTo>
                <a:lnTo>
                  <a:pt x="98227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170039" y="1303734"/>
            <a:ext cx="428626" cy="17861"/>
          </a:xfrm>
          <a:custGeom>
            <a:avLst/>
            <a:gdLst/>
            <a:ahLst/>
            <a:cxnLst/>
            <a:rect l="0" t="0" r="0" b="0"/>
            <a:pathLst>
              <a:path w="428626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17859" y="17860"/>
                </a:lnTo>
                <a:lnTo>
                  <a:pt x="44649" y="17860"/>
                </a:lnTo>
                <a:lnTo>
                  <a:pt x="80367" y="17860"/>
                </a:lnTo>
                <a:lnTo>
                  <a:pt x="133945" y="17860"/>
                </a:lnTo>
                <a:lnTo>
                  <a:pt x="187524" y="17860"/>
                </a:lnTo>
                <a:lnTo>
                  <a:pt x="250031" y="17860"/>
                </a:lnTo>
                <a:lnTo>
                  <a:pt x="303609" y="8930"/>
                </a:lnTo>
                <a:lnTo>
                  <a:pt x="366117" y="893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732609" y="1321594"/>
            <a:ext cx="160736" cy="258961"/>
          </a:xfrm>
          <a:custGeom>
            <a:avLst/>
            <a:gdLst/>
            <a:ahLst/>
            <a:cxnLst/>
            <a:rect l="0" t="0" r="0" b="0"/>
            <a:pathLst>
              <a:path w="160736" h="258961">
                <a:moveTo>
                  <a:pt x="26789" y="0"/>
                </a:moveTo>
                <a:lnTo>
                  <a:pt x="26789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16085"/>
                </a:lnTo>
                <a:lnTo>
                  <a:pt x="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8930" y="232171"/>
                </a:lnTo>
                <a:lnTo>
                  <a:pt x="8930" y="250031"/>
                </a:lnTo>
                <a:lnTo>
                  <a:pt x="17860" y="258960"/>
                </a:lnTo>
                <a:lnTo>
                  <a:pt x="17860" y="250031"/>
                </a:lnTo>
                <a:lnTo>
                  <a:pt x="26789" y="223242"/>
                </a:lnTo>
                <a:lnTo>
                  <a:pt x="35719" y="187523"/>
                </a:lnTo>
                <a:lnTo>
                  <a:pt x="53579" y="142875"/>
                </a:lnTo>
                <a:lnTo>
                  <a:pt x="62508" y="98226"/>
                </a:lnTo>
                <a:lnTo>
                  <a:pt x="80368" y="53578"/>
                </a:lnTo>
                <a:lnTo>
                  <a:pt x="98227" y="26789"/>
                </a:lnTo>
                <a:lnTo>
                  <a:pt x="116086" y="17859"/>
                </a:lnTo>
                <a:lnTo>
                  <a:pt x="133946" y="8929"/>
                </a:lnTo>
                <a:lnTo>
                  <a:pt x="160735" y="17859"/>
                </a:lnTo>
                <a:lnTo>
                  <a:pt x="160735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964781" y="1446609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71438"/>
                </a:lnTo>
                <a:lnTo>
                  <a:pt x="44649" y="44649"/>
                </a:lnTo>
                <a:lnTo>
                  <a:pt x="44649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027289" y="1053703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9" y="44648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205883" y="1151930"/>
            <a:ext cx="196454" cy="428625"/>
          </a:xfrm>
          <a:custGeom>
            <a:avLst/>
            <a:gdLst/>
            <a:ahLst/>
            <a:cxnLst/>
            <a:rect l="0" t="0" r="0" b="0"/>
            <a:pathLst>
              <a:path w="196454" h="428625">
                <a:moveTo>
                  <a:pt x="17859" y="0"/>
                </a:moveTo>
                <a:lnTo>
                  <a:pt x="26789" y="0"/>
                </a:lnTo>
                <a:lnTo>
                  <a:pt x="17859" y="17859"/>
                </a:lnTo>
                <a:lnTo>
                  <a:pt x="17859" y="44648"/>
                </a:lnTo>
                <a:lnTo>
                  <a:pt x="8930" y="80367"/>
                </a:lnTo>
                <a:lnTo>
                  <a:pt x="8930" y="133945"/>
                </a:lnTo>
                <a:lnTo>
                  <a:pt x="0" y="187523"/>
                </a:lnTo>
                <a:lnTo>
                  <a:pt x="0" y="232172"/>
                </a:lnTo>
                <a:lnTo>
                  <a:pt x="0" y="276820"/>
                </a:lnTo>
                <a:lnTo>
                  <a:pt x="0" y="321468"/>
                </a:lnTo>
                <a:lnTo>
                  <a:pt x="0" y="348257"/>
                </a:lnTo>
                <a:lnTo>
                  <a:pt x="0" y="366117"/>
                </a:lnTo>
                <a:lnTo>
                  <a:pt x="0" y="375046"/>
                </a:lnTo>
                <a:lnTo>
                  <a:pt x="8930" y="375046"/>
                </a:lnTo>
                <a:lnTo>
                  <a:pt x="17859" y="366117"/>
                </a:lnTo>
                <a:lnTo>
                  <a:pt x="35719" y="348257"/>
                </a:lnTo>
                <a:lnTo>
                  <a:pt x="53578" y="312539"/>
                </a:lnTo>
                <a:lnTo>
                  <a:pt x="80367" y="276820"/>
                </a:lnTo>
                <a:lnTo>
                  <a:pt x="107156" y="241101"/>
                </a:lnTo>
                <a:lnTo>
                  <a:pt x="142875" y="223242"/>
                </a:lnTo>
                <a:lnTo>
                  <a:pt x="160734" y="223242"/>
                </a:lnTo>
                <a:lnTo>
                  <a:pt x="178594" y="232172"/>
                </a:lnTo>
                <a:lnTo>
                  <a:pt x="196453" y="250031"/>
                </a:lnTo>
                <a:lnTo>
                  <a:pt x="187523" y="285749"/>
                </a:lnTo>
                <a:lnTo>
                  <a:pt x="178594" y="312539"/>
                </a:lnTo>
                <a:lnTo>
                  <a:pt x="151805" y="348257"/>
                </a:lnTo>
                <a:lnTo>
                  <a:pt x="125015" y="375046"/>
                </a:lnTo>
                <a:lnTo>
                  <a:pt x="89297" y="401835"/>
                </a:lnTo>
                <a:lnTo>
                  <a:pt x="62508" y="419695"/>
                </a:lnTo>
                <a:lnTo>
                  <a:pt x="44648" y="428624"/>
                </a:lnTo>
                <a:lnTo>
                  <a:pt x="26789" y="428624"/>
                </a:lnTo>
                <a:lnTo>
                  <a:pt x="26789" y="410765"/>
                </a:lnTo>
                <a:lnTo>
                  <a:pt x="26789" y="4107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464844" y="1071562"/>
            <a:ext cx="437555" cy="500064"/>
          </a:xfrm>
          <a:custGeom>
            <a:avLst/>
            <a:gdLst/>
            <a:ahLst/>
            <a:cxnLst/>
            <a:rect l="0" t="0" r="0" b="0"/>
            <a:pathLst>
              <a:path w="437555" h="500064">
                <a:moveTo>
                  <a:pt x="62508" y="339328"/>
                </a:moveTo>
                <a:lnTo>
                  <a:pt x="53578" y="348258"/>
                </a:lnTo>
                <a:lnTo>
                  <a:pt x="44648" y="357188"/>
                </a:lnTo>
                <a:lnTo>
                  <a:pt x="26789" y="375047"/>
                </a:lnTo>
                <a:lnTo>
                  <a:pt x="17859" y="392907"/>
                </a:lnTo>
                <a:lnTo>
                  <a:pt x="8929" y="410766"/>
                </a:lnTo>
                <a:lnTo>
                  <a:pt x="0" y="428625"/>
                </a:lnTo>
                <a:lnTo>
                  <a:pt x="0" y="446485"/>
                </a:lnTo>
                <a:lnTo>
                  <a:pt x="0" y="455414"/>
                </a:lnTo>
                <a:lnTo>
                  <a:pt x="8929" y="455414"/>
                </a:lnTo>
                <a:lnTo>
                  <a:pt x="17859" y="455414"/>
                </a:lnTo>
                <a:lnTo>
                  <a:pt x="35719" y="455414"/>
                </a:lnTo>
                <a:lnTo>
                  <a:pt x="53578" y="437555"/>
                </a:lnTo>
                <a:lnTo>
                  <a:pt x="71437" y="428625"/>
                </a:lnTo>
                <a:lnTo>
                  <a:pt x="80367" y="419696"/>
                </a:lnTo>
                <a:lnTo>
                  <a:pt x="98226" y="419696"/>
                </a:lnTo>
                <a:lnTo>
                  <a:pt x="107156" y="419696"/>
                </a:lnTo>
                <a:lnTo>
                  <a:pt x="116086" y="437555"/>
                </a:lnTo>
                <a:lnTo>
                  <a:pt x="133945" y="455414"/>
                </a:lnTo>
                <a:lnTo>
                  <a:pt x="142875" y="473274"/>
                </a:lnTo>
                <a:lnTo>
                  <a:pt x="160734" y="482203"/>
                </a:lnTo>
                <a:lnTo>
                  <a:pt x="178594" y="473274"/>
                </a:lnTo>
                <a:lnTo>
                  <a:pt x="196453" y="464344"/>
                </a:lnTo>
                <a:lnTo>
                  <a:pt x="214312" y="428625"/>
                </a:lnTo>
                <a:lnTo>
                  <a:pt x="232172" y="392907"/>
                </a:lnTo>
                <a:lnTo>
                  <a:pt x="250031" y="348258"/>
                </a:lnTo>
                <a:lnTo>
                  <a:pt x="258961" y="285751"/>
                </a:lnTo>
                <a:lnTo>
                  <a:pt x="276820" y="223243"/>
                </a:lnTo>
                <a:lnTo>
                  <a:pt x="285750" y="160735"/>
                </a:lnTo>
                <a:lnTo>
                  <a:pt x="303609" y="98227"/>
                </a:lnTo>
                <a:lnTo>
                  <a:pt x="312539" y="53579"/>
                </a:lnTo>
                <a:lnTo>
                  <a:pt x="321469" y="17860"/>
                </a:lnTo>
                <a:lnTo>
                  <a:pt x="330398" y="8930"/>
                </a:lnTo>
                <a:lnTo>
                  <a:pt x="330398" y="0"/>
                </a:lnTo>
                <a:lnTo>
                  <a:pt x="321469" y="8930"/>
                </a:lnTo>
                <a:lnTo>
                  <a:pt x="312539" y="26789"/>
                </a:lnTo>
                <a:lnTo>
                  <a:pt x="303609" y="53579"/>
                </a:lnTo>
                <a:lnTo>
                  <a:pt x="294679" y="80368"/>
                </a:lnTo>
                <a:lnTo>
                  <a:pt x="294679" y="125016"/>
                </a:lnTo>
                <a:lnTo>
                  <a:pt x="285750" y="169665"/>
                </a:lnTo>
                <a:lnTo>
                  <a:pt x="294679" y="223243"/>
                </a:lnTo>
                <a:lnTo>
                  <a:pt x="303609" y="285751"/>
                </a:lnTo>
                <a:lnTo>
                  <a:pt x="321469" y="348258"/>
                </a:lnTo>
                <a:lnTo>
                  <a:pt x="339328" y="401836"/>
                </a:lnTo>
                <a:lnTo>
                  <a:pt x="366117" y="437555"/>
                </a:lnTo>
                <a:lnTo>
                  <a:pt x="383976" y="473274"/>
                </a:lnTo>
                <a:lnTo>
                  <a:pt x="401836" y="491133"/>
                </a:lnTo>
                <a:lnTo>
                  <a:pt x="419695" y="500063"/>
                </a:lnTo>
                <a:lnTo>
                  <a:pt x="428625" y="491133"/>
                </a:lnTo>
                <a:lnTo>
                  <a:pt x="437554" y="464344"/>
                </a:lnTo>
                <a:lnTo>
                  <a:pt x="437554" y="464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89859" y="1259086"/>
            <a:ext cx="419697" cy="35720"/>
          </a:xfrm>
          <a:custGeom>
            <a:avLst/>
            <a:gdLst/>
            <a:ahLst/>
            <a:cxnLst/>
            <a:rect l="0" t="0" r="0" b="0"/>
            <a:pathLst>
              <a:path w="419697" h="35720">
                <a:moveTo>
                  <a:pt x="0" y="35719"/>
                </a:moveTo>
                <a:lnTo>
                  <a:pt x="8930" y="35719"/>
                </a:lnTo>
                <a:lnTo>
                  <a:pt x="17860" y="26789"/>
                </a:lnTo>
                <a:lnTo>
                  <a:pt x="44649" y="26789"/>
                </a:lnTo>
                <a:lnTo>
                  <a:pt x="80368" y="17859"/>
                </a:lnTo>
                <a:lnTo>
                  <a:pt x="116086" y="8930"/>
                </a:lnTo>
                <a:lnTo>
                  <a:pt x="160735" y="8930"/>
                </a:lnTo>
                <a:lnTo>
                  <a:pt x="214313" y="0"/>
                </a:lnTo>
                <a:lnTo>
                  <a:pt x="267891" y="0"/>
                </a:lnTo>
                <a:lnTo>
                  <a:pt x="321469" y="8930"/>
                </a:lnTo>
                <a:lnTo>
                  <a:pt x="375047" y="17859"/>
                </a:lnTo>
                <a:lnTo>
                  <a:pt x="419696" y="26789"/>
                </a:lnTo>
                <a:lnTo>
                  <a:pt x="41969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893469" y="1330523"/>
            <a:ext cx="330399" cy="196454"/>
          </a:xfrm>
          <a:custGeom>
            <a:avLst/>
            <a:gdLst/>
            <a:ahLst/>
            <a:cxnLst/>
            <a:rect l="0" t="0" r="0" b="0"/>
            <a:pathLst>
              <a:path w="330399" h="196454">
                <a:moveTo>
                  <a:pt x="0" y="17860"/>
                </a:moveTo>
                <a:lnTo>
                  <a:pt x="0" y="26790"/>
                </a:lnTo>
                <a:lnTo>
                  <a:pt x="0" y="35719"/>
                </a:lnTo>
                <a:lnTo>
                  <a:pt x="8929" y="62508"/>
                </a:lnTo>
                <a:lnTo>
                  <a:pt x="26789" y="80367"/>
                </a:lnTo>
                <a:lnTo>
                  <a:pt x="53578" y="98227"/>
                </a:lnTo>
                <a:lnTo>
                  <a:pt x="80367" y="107156"/>
                </a:lnTo>
                <a:lnTo>
                  <a:pt x="125015" y="116086"/>
                </a:lnTo>
                <a:lnTo>
                  <a:pt x="151804" y="107156"/>
                </a:lnTo>
                <a:lnTo>
                  <a:pt x="187523" y="98227"/>
                </a:lnTo>
                <a:lnTo>
                  <a:pt x="214312" y="89297"/>
                </a:lnTo>
                <a:lnTo>
                  <a:pt x="232172" y="62508"/>
                </a:lnTo>
                <a:lnTo>
                  <a:pt x="250031" y="44649"/>
                </a:lnTo>
                <a:lnTo>
                  <a:pt x="258961" y="17860"/>
                </a:lnTo>
                <a:lnTo>
                  <a:pt x="250031" y="8930"/>
                </a:lnTo>
                <a:lnTo>
                  <a:pt x="241101" y="0"/>
                </a:lnTo>
                <a:lnTo>
                  <a:pt x="214312" y="8930"/>
                </a:lnTo>
                <a:lnTo>
                  <a:pt x="187523" y="26790"/>
                </a:lnTo>
                <a:lnTo>
                  <a:pt x="160734" y="53579"/>
                </a:lnTo>
                <a:lnTo>
                  <a:pt x="133945" y="80367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78594"/>
                </a:lnTo>
                <a:lnTo>
                  <a:pt x="169664" y="187524"/>
                </a:lnTo>
                <a:lnTo>
                  <a:pt x="205383" y="196453"/>
                </a:lnTo>
                <a:lnTo>
                  <a:pt x="232172" y="187524"/>
                </a:lnTo>
                <a:lnTo>
                  <a:pt x="276820" y="187524"/>
                </a:lnTo>
                <a:lnTo>
                  <a:pt x="303609" y="187524"/>
                </a:lnTo>
                <a:lnTo>
                  <a:pt x="330398" y="178594"/>
                </a:lnTo>
                <a:lnTo>
                  <a:pt x="330398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188148" y="1285875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169665" y="0"/>
                </a:moveTo>
                <a:lnTo>
                  <a:pt x="169665" y="0"/>
                </a:lnTo>
                <a:lnTo>
                  <a:pt x="169665" y="8930"/>
                </a:lnTo>
                <a:lnTo>
                  <a:pt x="169665" y="17859"/>
                </a:lnTo>
                <a:lnTo>
                  <a:pt x="160735" y="17859"/>
                </a:lnTo>
                <a:lnTo>
                  <a:pt x="151805" y="2678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5" y="62508"/>
                </a:lnTo>
                <a:lnTo>
                  <a:pt x="178594" y="71438"/>
                </a:lnTo>
                <a:lnTo>
                  <a:pt x="196454" y="89297"/>
                </a:lnTo>
                <a:lnTo>
                  <a:pt x="214313" y="107156"/>
                </a:lnTo>
                <a:lnTo>
                  <a:pt x="223243" y="133945"/>
                </a:lnTo>
                <a:lnTo>
                  <a:pt x="232172" y="151804"/>
                </a:lnTo>
                <a:lnTo>
                  <a:pt x="223243" y="169664"/>
                </a:lnTo>
                <a:lnTo>
                  <a:pt x="205383" y="187523"/>
                </a:lnTo>
                <a:lnTo>
                  <a:pt x="178594" y="196453"/>
                </a:lnTo>
                <a:lnTo>
                  <a:pt x="142875" y="205383"/>
                </a:lnTo>
                <a:lnTo>
                  <a:pt x="107157" y="205383"/>
                </a:lnTo>
                <a:lnTo>
                  <a:pt x="71438" y="196453"/>
                </a:lnTo>
                <a:lnTo>
                  <a:pt x="35719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268016" y="1928812"/>
            <a:ext cx="205383" cy="419697"/>
          </a:xfrm>
          <a:custGeom>
            <a:avLst/>
            <a:gdLst/>
            <a:ahLst/>
            <a:cxnLst/>
            <a:rect l="0" t="0" r="0" b="0"/>
            <a:pathLst>
              <a:path w="205383" h="41969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33945" y="893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8930"/>
                </a:lnTo>
                <a:lnTo>
                  <a:pt x="196453" y="17860"/>
                </a:lnTo>
                <a:lnTo>
                  <a:pt x="205382" y="44649"/>
                </a:lnTo>
                <a:lnTo>
                  <a:pt x="205382" y="80367"/>
                </a:lnTo>
                <a:lnTo>
                  <a:pt x="196453" y="125016"/>
                </a:lnTo>
                <a:lnTo>
                  <a:pt x="187523" y="178594"/>
                </a:lnTo>
                <a:lnTo>
                  <a:pt x="169664" y="241102"/>
                </a:lnTo>
                <a:lnTo>
                  <a:pt x="151804" y="294680"/>
                </a:lnTo>
                <a:lnTo>
                  <a:pt x="133945" y="339328"/>
                </a:lnTo>
                <a:lnTo>
                  <a:pt x="116086" y="375047"/>
                </a:lnTo>
                <a:lnTo>
                  <a:pt x="107156" y="401836"/>
                </a:lnTo>
                <a:lnTo>
                  <a:pt x="98226" y="410766"/>
                </a:lnTo>
                <a:lnTo>
                  <a:pt x="98226" y="419696"/>
                </a:lnTo>
                <a:lnTo>
                  <a:pt x="107156" y="410766"/>
                </a:lnTo>
                <a:lnTo>
                  <a:pt x="116086" y="392907"/>
                </a:lnTo>
                <a:lnTo>
                  <a:pt x="133945" y="366117"/>
                </a:lnTo>
                <a:lnTo>
                  <a:pt x="151804" y="330399"/>
                </a:lnTo>
                <a:lnTo>
                  <a:pt x="151804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625203" y="2035969"/>
            <a:ext cx="232173" cy="160735"/>
          </a:xfrm>
          <a:custGeom>
            <a:avLst/>
            <a:gdLst/>
            <a:ahLst/>
            <a:cxnLst/>
            <a:rect l="0" t="0" r="0" b="0"/>
            <a:pathLst>
              <a:path w="232173" h="160735">
                <a:moveTo>
                  <a:pt x="71438" y="8929"/>
                </a:moveTo>
                <a:lnTo>
                  <a:pt x="7143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44649" y="160734"/>
                </a:lnTo>
                <a:lnTo>
                  <a:pt x="71438" y="160734"/>
                </a:lnTo>
                <a:lnTo>
                  <a:pt x="116086" y="151804"/>
                </a:lnTo>
                <a:lnTo>
                  <a:pt x="151805" y="133945"/>
                </a:lnTo>
                <a:lnTo>
                  <a:pt x="196453" y="116085"/>
                </a:lnTo>
                <a:lnTo>
                  <a:pt x="232172" y="89296"/>
                </a:lnTo>
                <a:lnTo>
                  <a:pt x="232172" y="892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777008" y="1884164"/>
            <a:ext cx="125016" cy="473274"/>
          </a:xfrm>
          <a:custGeom>
            <a:avLst/>
            <a:gdLst/>
            <a:ahLst/>
            <a:cxnLst/>
            <a:rect l="0" t="0" r="0" b="0"/>
            <a:pathLst>
              <a:path w="125016" h="473274">
                <a:moveTo>
                  <a:pt x="17859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107156"/>
                </a:lnTo>
                <a:lnTo>
                  <a:pt x="8930" y="169664"/>
                </a:lnTo>
                <a:lnTo>
                  <a:pt x="0" y="232172"/>
                </a:lnTo>
                <a:lnTo>
                  <a:pt x="0" y="303609"/>
                </a:lnTo>
                <a:lnTo>
                  <a:pt x="8930" y="366117"/>
                </a:lnTo>
                <a:lnTo>
                  <a:pt x="17859" y="419695"/>
                </a:lnTo>
                <a:lnTo>
                  <a:pt x="26789" y="446484"/>
                </a:lnTo>
                <a:lnTo>
                  <a:pt x="44648" y="464344"/>
                </a:lnTo>
                <a:lnTo>
                  <a:pt x="62508" y="473273"/>
                </a:lnTo>
                <a:lnTo>
                  <a:pt x="80367" y="455414"/>
                </a:lnTo>
                <a:lnTo>
                  <a:pt x="98226" y="419695"/>
                </a:lnTo>
                <a:lnTo>
                  <a:pt x="125015" y="375047"/>
                </a:lnTo>
                <a:lnTo>
                  <a:pt x="125015" y="3750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991320" y="1973461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35719" y="53578"/>
                </a:moveTo>
                <a:lnTo>
                  <a:pt x="35719" y="44648"/>
                </a:lnTo>
                <a:lnTo>
                  <a:pt x="35719" y="44648"/>
                </a:lnTo>
                <a:lnTo>
                  <a:pt x="44649" y="35718"/>
                </a:lnTo>
                <a:lnTo>
                  <a:pt x="62508" y="17859"/>
                </a:lnTo>
                <a:lnTo>
                  <a:pt x="80368" y="8929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51805" y="35718"/>
                </a:lnTo>
                <a:lnTo>
                  <a:pt x="133946" y="62508"/>
                </a:lnTo>
                <a:lnTo>
                  <a:pt x="116086" y="107156"/>
                </a:lnTo>
                <a:lnTo>
                  <a:pt x="80368" y="142875"/>
                </a:lnTo>
                <a:lnTo>
                  <a:pt x="53578" y="187523"/>
                </a:lnTo>
                <a:lnTo>
                  <a:pt x="26789" y="223242"/>
                </a:lnTo>
                <a:lnTo>
                  <a:pt x="8930" y="250031"/>
                </a:lnTo>
                <a:lnTo>
                  <a:pt x="0" y="276820"/>
                </a:lnTo>
                <a:lnTo>
                  <a:pt x="8930" y="294679"/>
                </a:lnTo>
                <a:lnTo>
                  <a:pt x="26789" y="303609"/>
                </a:lnTo>
                <a:lnTo>
                  <a:pt x="53578" y="303609"/>
                </a:lnTo>
                <a:lnTo>
                  <a:pt x="89297" y="303609"/>
                </a:lnTo>
                <a:lnTo>
                  <a:pt x="133946" y="303609"/>
                </a:lnTo>
                <a:lnTo>
                  <a:pt x="169664" y="285750"/>
                </a:lnTo>
                <a:lnTo>
                  <a:pt x="169664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428875" y="1857375"/>
            <a:ext cx="250032" cy="357188"/>
          </a:xfrm>
          <a:custGeom>
            <a:avLst/>
            <a:gdLst/>
            <a:ahLst/>
            <a:cxnLst/>
            <a:rect l="0" t="0" r="0" b="0"/>
            <a:pathLst>
              <a:path w="250032" h="357188">
                <a:moveTo>
                  <a:pt x="250031" y="8929"/>
                </a:moveTo>
                <a:lnTo>
                  <a:pt x="241102" y="8929"/>
                </a:lnTo>
                <a:lnTo>
                  <a:pt x="223242" y="0"/>
                </a:lnTo>
                <a:lnTo>
                  <a:pt x="205383" y="0"/>
                </a:lnTo>
                <a:lnTo>
                  <a:pt x="178594" y="0"/>
                </a:lnTo>
                <a:lnTo>
                  <a:pt x="160734" y="8929"/>
                </a:lnTo>
                <a:lnTo>
                  <a:pt x="133945" y="17859"/>
                </a:lnTo>
                <a:lnTo>
                  <a:pt x="107156" y="35719"/>
                </a:lnTo>
                <a:lnTo>
                  <a:pt x="89297" y="62508"/>
                </a:lnTo>
                <a:lnTo>
                  <a:pt x="80367" y="80367"/>
                </a:lnTo>
                <a:lnTo>
                  <a:pt x="71438" y="98226"/>
                </a:lnTo>
                <a:lnTo>
                  <a:pt x="80367" y="125015"/>
                </a:lnTo>
                <a:lnTo>
                  <a:pt x="98227" y="151804"/>
                </a:lnTo>
                <a:lnTo>
                  <a:pt x="116086" y="169664"/>
                </a:lnTo>
                <a:lnTo>
                  <a:pt x="142875" y="205383"/>
                </a:lnTo>
                <a:lnTo>
                  <a:pt x="169664" y="232172"/>
                </a:lnTo>
                <a:lnTo>
                  <a:pt x="196453" y="258961"/>
                </a:lnTo>
                <a:lnTo>
                  <a:pt x="205383" y="285750"/>
                </a:lnTo>
                <a:lnTo>
                  <a:pt x="205383" y="312539"/>
                </a:lnTo>
                <a:lnTo>
                  <a:pt x="196453" y="330398"/>
                </a:lnTo>
                <a:lnTo>
                  <a:pt x="169664" y="348258"/>
                </a:lnTo>
                <a:lnTo>
                  <a:pt x="142875" y="357187"/>
                </a:lnTo>
                <a:lnTo>
                  <a:pt x="107156" y="357187"/>
                </a:lnTo>
                <a:lnTo>
                  <a:pt x="80367" y="348258"/>
                </a:lnTo>
                <a:lnTo>
                  <a:pt x="44648" y="339328"/>
                </a:lnTo>
                <a:lnTo>
                  <a:pt x="17859" y="330398"/>
                </a:lnTo>
                <a:lnTo>
                  <a:pt x="8930" y="312539"/>
                </a:lnTo>
                <a:lnTo>
                  <a:pt x="0" y="294679"/>
                </a:lnTo>
                <a:lnTo>
                  <a:pt x="8930" y="285750"/>
                </a:lnTo>
                <a:lnTo>
                  <a:pt x="35719" y="267890"/>
                </a:lnTo>
                <a:lnTo>
                  <a:pt x="35719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732484" y="1759148"/>
            <a:ext cx="500064" cy="705447"/>
          </a:xfrm>
          <a:custGeom>
            <a:avLst/>
            <a:gdLst/>
            <a:ahLst/>
            <a:cxnLst/>
            <a:rect l="0" t="0" r="0" b="0"/>
            <a:pathLst>
              <a:path w="500064" h="705447">
                <a:moveTo>
                  <a:pt x="0" y="303610"/>
                </a:move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8930" y="419696"/>
                </a:lnTo>
                <a:lnTo>
                  <a:pt x="17860" y="437555"/>
                </a:lnTo>
                <a:lnTo>
                  <a:pt x="26789" y="446485"/>
                </a:lnTo>
                <a:lnTo>
                  <a:pt x="35719" y="455414"/>
                </a:lnTo>
                <a:lnTo>
                  <a:pt x="53579" y="446485"/>
                </a:lnTo>
                <a:lnTo>
                  <a:pt x="71438" y="428625"/>
                </a:lnTo>
                <a:lnTo>
                  <a:pt x="89297" y="410766"/>
                </a:lnTo>
                <a:lnTo>
                  <a:pt x="98227" y="375047"/>
                </a:lnTo>
                <a:lnTo>
                  <a:pt x="107157" y="348258"/>
                </a:lnTo>
                <a:lnTo>
                  <a:pt x="107157" y="312539"/>
                </a:lnTo>
                <a:lnTo>
                  <a:pt x="107157" y="276821"/>
                </a:lnTo>
                <a:lnTo>
                  <a:pt x="98227" y="258961"/>
                </a:lnTo>
                <a:lnTo>
                  <a:pt x="98227" y="250031"/>
                </a:lnTo>
                <a:lnTo>
                  <a:pt x="89297" y="258961"/>
                </a:lnTo>
                <a:lnTo>
                  <a:pt x="80368" y="267891"/>
                </a:lnTo>
                <a:lnTo>
                  <a:pt x="71438" y="285750"/>
                </a:lnTo>
                <a:lnTo>
                  <a:pt x="71438" y="303610"/>
                </a:lnTo>
                <a:lnTo>
                  <a:pt x="71438" y="321469"/>
                </a:lnTo>
                <a:lnTo>
                  <a:pt x="80368" y="321469"/>
                </a:lnTo>
                <a:lnTo>
                  <a:pt x="89297" y="321469"/>
                </a:lnTo>
                <a:lnTo>
                  <a:pt x="107157" y="312539"/>
                </a:lnTo>
                <a:lnTo>
                  <a:pt x="125016" y="303610"/>
                </a:lnTo>
                <a:lnTo>
                  <a:pt x="151805" y="276821"/>
                </a:lnTo>
                <a:lnTo>
                  <a:pt x="178594" y="250031"/>
                </a:lnTo>
                <a:lnTo>
                  <a:pt x="205383" y="223242"/>
                </a:lnTo>
                <a:lnTo>
                  <a:pt x="232172" y="196453"/>
                </a:lnTo>
                <a:lnTo>
                  <a:pt x="258961" y="169664"/>
                </a:lnTo>
                <a:lnTo>
                  <a:pt x="276821" y="151805"/>
                </a:lnTo>
                <a:lnTo>
                  <a:pt x="294680" y="125016"/>
                </a:lnTo>
                <a:lnTo>
                  <a:pt x="294680" y="107156"/>
                </a:lnTo>
                <a:lnTo>
                  <a:pt x="303610" y="89297"/>
                </a:lnTo>
                <a:lnTo>
                  <a:pt x="303610" y="80367"/>
                </a:lnTo>
                <a:lnTo>
                  <a:pt x="294680" y="71438"/>
                </a:lnTo>
                <a:lnTo>
                  <a:pt x="294680" y="80367"/>
                </a:lnTo>
                <a:lnTo>
                  <a:pt x="276821" y="89297"/>
                </a:lnTo>
                <a:lnTo>
                  <a:pt x="267891" y="125016"/>
                </a:lnTo>
                <a:lnTo>
                  <a:pt x="250032" y="169664"/>
                </a:lnTo>
                <a:lnTo>
                  <a:pt x="241102" y="241102"/>
                </a:lnTo>
                <a:lnTo>
                  <a:pt x="223243" y="330399"/>
                </a:lnTo>
                <a:lnTo>
                  <a:pt x="214313" y="410766"/>
                </a:lnTo>
                <a:lnTo>
                  <a:pt x="214313" y="491133"/>
                </a:lnTo>
                <a:lnTo>
                  <a:pt x="223243" y="571500"/>
                </a:lnTo>
                <a:lnTo>
                  <a:pt x="232172" y="625078"/>
                </a:lnTo>
                <a:lnTo>
                  <a:pt x="250032" y="669727"/>
                </a:lnTo>
                <a:lnTo>
                  <a:pt x="267891" y="696516"/>
                </a:lnTo>
                <a:lnTo>
                  <a:pt x="285750" y="705446"/>
                </a:lnTo>
                <a:lnTo>
                  <a:pt x="312539" y="705446"/>
                </a:lnTo>
                <a:lnTo>
                  <a:pt x="339329" y="696516"/>
                </a:lnTo>
                <a:lnTo>
                  <a:pt x="366118" y="660797"/>
                </a:lnTo>
                <a:lnTo>
                  <a:pt x="392907" y="616149"/>
                </a:lnTo>
                <a:lnTo>
                  <a:pt x="419696" y="553641"/>
                </a:lnTo>
                <a:lnTo>
                  <a:pt x="437555" y="482203"/>
                </a:lnTo>
                <a:lnTo>
                  <a:pt x="455414" y="401836"/>
                </a:lnTo>
                <a:lnTo>
                  <a:pt x="464344" y="330399"/>
                </a:lnTo>
                <a:lnTo>
                  <a:pt x="473274" y="267891"/>
                </a:lnTo>
                <a:lnTo>
                  <a:pt x="482204" y="214313"/>
                </a:lnTo>
                <a:lnTo>
                  <a:pt x="473274" y="160735"/>
                </a:lnTo>
                <a:lnTo>
                  <a:pt x="473274" y="125016"/>
                </a:lnTo>
                <a:lnTo>
                  <a:pt x="464344" y="89297"/>
                </a:lnTo>
                <a:lnTo>
                  <a:pt x="446485" y="62508"/>
                </a:lnTo>
                <a:lnTo>
                  <a:pt x="437555" y="35719"/>
                </a:lnTo>
                <a:lnTo>
                  <a:pt x="437555" y="17860"/>
                </a:lnTo>
                <a:lnTo>
                  <a:pt x="428625" y="8930"/>
                </a:lnTo>
                <a:lnTo>
                  <a:pt x="428625" y="0"/>
                </a:lnTo>
                <a:lnTo>
                  <a:pt x="437555" y="0"/>
                </a:lnTo>
                <a:lnTo>
                  <a:pt x="437555" y="17860"/>
                </a:lnTo>
                <a:lnTo>
                  <a:pt x="446485" y="53578"/>
                </a:lnTo>
                <a:lnTo>
                  <a:pt x="455414" y="107156"/>
                </a:lnTo>
                <a:lnTo>
                  <a:pt x="455414" y="169664"/>
                </a:lnTo>
                <a:lnTo>
                  <a:pt x="464344" y="250031"/>
                </a:lnTo>
                <a:lnTo>
                  <a:pt x="473274" y="312539"/>
                </a:lnTo>
                <a:lnTo>
                  <a:pt x="473274" y="375047"/>
                </a:lnTo>
                <a:lnTo>
                  <a:pt x="482204" y="428625"/>
                </a:lnTo>
                <a:lnTo>
                  <a:pt x="491133" y="464344"/>
                </a:lnTo>
                <a:lnTo>
                  <a:pt x="491133" y="491133"/>
                </a:lnTo>
                <a:lnTo>
                  <a:pt x="500063" y="508992"/>
                </a:lnTo>
                <a:lnTo>
                  <a:pt x="500063" y="508992"/>
                </a:lnTo>
                <a:lnTo>
                  <a:pt x="500063" y="491133"/>
                </a:lnTo>
                <a:lnTo>
                  <a:pt x="491133" y="464344"/>
                </a:lnTo>
                <a:lnTo>
                  <a:pt x="482204" y="419696"/>
                </a:lnTo>
                <a:lnTo>
                  <a:pt x="482204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134320" y="1910953"/>
            <a:ext cx="258962" cy="44649"/>
          </a:xfrm>
          <a:custGeom>
            <a:avLst/>
            <a:gdLst/>
            <a:ahLst/>
            <a:cxnLst/>
            <a:rect l="0" t="0" r="0" b="0"/>
            <a:pathLst>
              <a:path w="258962" h="44649">
                <a:moveTo>
                  <a:pt x="0" y="0"/>
                </a:moveTo>
                <a:lnTo>
                  <a:pt x="893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53578" y="35719"/>
                </a:lnTo>
                <a:lnTo>
                  <a:pt x="89297" y="44648"/>
                </a:lnTo>
                <a:lnTo>
                  <a:pt x="125016" y="44648"/>
                </a:lnTo>
                <a:lnTo>
                  <a:pt x="169664" y="35719"/>
                </a:lnTo>
                <a:lnTo>
                  <a:pt x="223243" y="26789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571875" y="1696640"/>
            <a:ext cx="178595" cy="482205"/>
          </a:xfrm>
          <a:custGeom>
            <a:avLst/>
            <a:gdLst/>
            <a:ahLst/>
            <a:cxnLst/>
            <a:rect l="0" t="0" r="0" b="0"/>
            <a:pathLst>
              <a:path w="178595" h="482205">
                <a:moveTo>
                  <a:pt x="125016" y="98227"/>
                </a:moveTo>
                <a:lnTo>
                  <a:pt x="125016" y="107157"/>
                </a:lnTo>
                <a:lnTo>
                  <a:pt x="107156" y="133946"/>
                </a:lnTo>
                <a:lnTo>
                  <a:pt x="98227" y="178594"/>
                </a:lnTo>
                <a:lnTo>
                  <a:pt x="80367" y="232172"/>
                </a:lnTo>
                <a:lnTo>
                  <a:pt x="62508" y="294680"/>
                </a:lnTo>
                <a:lnTo>
                  <a:pt x="53578" y="348258"/>
                </a:lnTo>
                <a:lnTo>
                  <a:pt x="35719" y="392907"/>
                </a:lnTo>
                <a:lnTo>
                  <a:pt x="26789" y="437555"/>
                </a:lnTo>
                <a:lnTo>
                  <a:pt x="17859" y="464344"/>
                </a:lnTo>
                <a:lnTo>
                  <a:pt x="8930" y="482204"/>
                </a:lnTo>
                <a:lnTo>
                  <a:pt x="8930" y="482204"/>
                </a:lnTo>
                <a:lnTo>
                  <a:pt x="0" y="473274"/>
                </a:lnTo>
                <a:lnTo>
                  <a:pt x="8930" y="446485"/>
                </a:lnTo>
                <a:lnTo>
                  <a:pt x="8930" y="401836"/>
                </a:lnTo>
                <a:lnTo>
                  <a:pt x="26789" y="357188"/>
                </a:lnTo>
                <a:lnTo>
                  <a:pt x="35719" y="294680"/>
                </a:lnTo>
                <a:lnTo>
                  <a:pt x="53578" y="232172"/>
                </a:lnTo>
                <a:lnTo>
                  <a:pt x="62508" y="160735"/>
                </a:lnTo>
                <a:lnTo>
                  <a:pt x="80367" y="107157"/>
                </a:lnTo>
                <a:lnTo>
                  <a:pt x="98227" y="53579"/>
                </a:lnTo>
                <a:lnTo>
                  <a:pt x="10715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107157"/>
                </a:lnTo>
                <a:lnTo>
                  <a:pt x="125016" y="160735"/>
                </a:lnTo>
                <a:lnTo>
                  <a:pt x="116086" y="223243"/>
                </a:lnTo>
                <a:lnTo>
                  <a:pt x="116086" y="285750"/>
                </a:lnTo>
                <a:lnTo>
                  <a:pt x="116086" y="339329"/>
                </a:lnTo>
                <a:lnTo>
                  <a:pt x="125016" y="375047"/>
                </a:lnTo>
                <a:lnTo>
                  <a:pt x="142875" y="410766"/>
                </a:lnTo>
                <a:lnTo>
                  <a:pt x="151805" y="437555"/>
                </a:lnTo>
                <a:lnTo>
                  <a:pt x="169664" y="446485"/>
                </a:lnTo>
                <a:lnTo>
                  <a:pt x="178594" y="455414"/>
                </a:lnTo>
                <a:lnTo>
                  <a:pt x="178594" y="446485"/>
                </a:lnTo>
                <a:lnTo>
                  <a:pt x="178594" y="428625"/>
                </a:lnTo>
                <a:lnTo>
                  <a:pt x="169664" y="401836"/>
                </a:lnTo>
                <a:lnTo>
                  <a:pt x="151805" y="366118"/>
                </a:lnTo>
                <a:lnTo>
                  <a:pt x="125016" y="339329"/>
                </a:lnTo>
                <a:lnTo>
                  <a:pt x="125016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545086" y="1946672"/>
            <a:ext cx="446485" cy="258962"/>
          </a:xfrm>
          <a:custGeom>
            <a:avLst/>
            <a:gdLst/>
            <a:ahLst/>
            <a:cxnLst/>
            <a:rect l="0" t="0" r="0" b="0"/>
            <a:pathLst>
              <a:path w="446485" h="258962">
                <a:moveTo>
                  <a:pt x="8930" y="53578"/>
                </a:move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26789" y="133945"/>
                </a:lnTo>
                <a:lnTo>
                  <a:pt x="62508" y="142875"/>
                </a:lnTo>
                <a:lnTo>
                  <a:pt x="98227" y="142875"/>
                </a:lnTo>
                <a:lnTo>
                  <a:pt x="142875" y="133945"/>
                </a:lnTo>
                <a:lnTo>
                  <a:pt x="178594" y="116086"/>
                </a:lnTo>
                <a:lnTo>
                  <a:pt x="223242" y="98226"/>
                </a:lnTo>
                <a:lnTo>
                  <a:pt x="258961" y="80367"/>
                </a:lnTo>
                <a:lnTo>
                  <a:pt x="294680" y="53578"/>
                </a:lnTo>
                <a:lnTo>
                  <a:pt x="321469" y="35718"/>
                </a:lnTo>
                <a:lnTo>
                  <a:pt x="339328" y="8929"/>
                </a:lnTo>
                <a:lnTo>
                  <a:pt x="357187" y="0"/>
                </a:lnTo>
                <a:lnTo>
                  <a:pt x="366117" y="0"/>
                </a:lnTo>
                <a:lnTo>
                  <a:pt x="366117" y="17859"/>
                </a:lnTo>
                <a:lnTo>
                  <a:pt x="366117" y="44648"/>
                </a:lnTo>
                <a:lnTo>
                  <a:pt x="366117" y="80367"/>
                </a:lnTo>
                <a:lnTo>
                  <a:pt x="357187" y="116086"/>
                </a:lnTo>
                <a:lnTo>
                  <a:pt x="357187" y="160734"/>
                </a:lnTo>
                <a:lnTo>
                  <a:pt x="348258" y="196453"/>
                </a:lnTo>
                <a:lnTo>
                  <a:pt x="348258" y="223242"/>
                </a:lnTo>
                <a:lnTo>
                  <a:pt x="348258" y="250031"/>
                </a:lnTo>
                <a:lnTo>
                  <a:pt x="339328" y="258961"/>
                </a:lnTo>
                <a:lnTo>
                  <a:pt x="339328" y="258961"/>
                </a:lnTo>
                <a:lnTo>
                  <a:pt x="348258" y="250031"/>
                </a:lnTo>
                <a:lnTo>
                  <a:pt x="348258" y="223242"/>
                </a:lnTo>
                <a:lnTo>
                  <a:pt x="357187" y="196453"/>
                </a:lnTo>
                <a:lnTo>
                  <a:pt x="375047" y="151804"/>
                </a:lnTo>
                <a:lnTo>
                  <a:pt x="383977" y="107156"/>
                </a:lnTo>
                <a:lnTo>
                  <a:pt x="401836" y="80367"/>
                </a:lnTo>
                <a:lnTo>
                  <a:pt x="419695" y="53578"/>
                </a:lnTo>
                <a:lnTo>
                  <a:pt x="446484" y="35718"/>
                </a:lnTo>
                <a:lnTo>
                  <a:pt x="446484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036219" y="1928812"/>
            <a:ext cx="223243" cy="258962"/>
          </a:xfrm>
          <a:custGeom>
            <a:avLst/>
            <a:gdLst/>
            <a:ahLst/>
            <a:cxnLst/>
            <a:rect l="0" t="0" r="0" b="0"/>
            <a:pathLst>
              <a:path w="223243" h="258962">
                <a:moveTo>
                  <a:pt x="107156" y="0"/>
                </a:moveTo>
                <a:lnTo>
                  <a:pt x="98226" y="8930"/>
                </a:lnTo>
                <a:lnTo>
                  <a:pt x="89297" y="17860"/>
                </a:lnTo>
                <a:lnTo>
                  <a:pt x="71437" y="44649"/>
                </a:lnTo>
                <a:lnTo>
                  <a:pt x="53578" y="80367"/>
                </a:lnTo>
                <a:lnTo>
                  <a:pt x="35719" y="125016"/>
                </a:lnTo>
                <a:lnTo>
                  <a:pt x="17859" y="160735"/>
                </a:lnTo>
                <a:lnTo>
                  <a:pt x="8929" y="205383"/>
                </a:lnTo>
                <a:lnTo>
                  <a:pt x="0" y="232172"/>
                </a:lnTo>
                <a:lnTo>
                  <a:pt x="8929" y="250032"/>
                </a:lnTo>
                <a:lnTo>
                  <a:pt x="26789" y="258961"/>
                </a:lnTo>
                <a:lnTo>
                  <a:pt x="53578" y="258961"/>
                </a:lnTo>
                <a:lnTo>
                  <a:pt x="80367" y="250032"/>
                </a:lnTo>
                <a:lnTo>
                  <a:pt x="116086" y="223242"/>
                </a:lnTo>
                <a:lnTo>
                  <a:pt x="151804" y="187524"/>
                </a:lnTo>
                <a:lnTo>
                  <a:pt x="187523" y="142875"/>
                </a:lnTo>
                <a:lnTo>
                  <a:pt x="205383" y="89297"/>
                </a:lnTo>
                <a:lnTo>
                  <a:pt x="223242" y="26789"/>
                </a:lnTo>
                <a:lnTo>
                  <a:pt x="223242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214813" y="1794867"/>
            <a:ext cx="258961" cy="437556"/>
          </a:xfrm>
          <a:custGeom>
            <a:avLst/>
            <a:gdLst/>
            <a:ahLst/>
            <a:cxnLst/>
            <a:rect l="0" t="0" r="0" b="0"/>
            <a:pathLst>
              <a:path w="258961" h="437556">
                <a:moveTo>
                  <a:pt x="44648" y="0"/>
                </a:moveTo>
                <a:lnTo>
                  <a:pt x="35718" y="8930"/>
                </a:lnTo>
                <a:lnTo>
                  <a:pt x="35718" y="35719"/>
                </a:lnTo>
                <a:lnTo>
                  <a:pt x="26789" y="71437"/>
                </a:lnTo>
                <a:lnTo>
                  <a:pt x="17859" y="116086"/>
                </a:lnTo>
                <a:lnTo>
                  <a:pt x="8929" y="169664"/>
                </a:lnTo>
                <a:lnTo>
                  <a:pt x="0" y="232172"/>
                </a:lnTo>
                <a:lnTo>
                  <a:pt x="0" y="285750"/>
                </a:lnTo>
                <a:lnTo>
                  <a:pt x="0" y="339328"/>
                </a:lnTo>
                <a:lnTo>
                  <a:pt x="0" y="383977"/>
                </a:lnTo>
                <a:lnTo>
                  <a:pt x="8929" y="419695"/>
                </a:lnTo>
                <a:lnTo>
                  <a:pt x="8929" y="437555"/>
                </a:lnTo>
                <a:lnTo>
                  <a:pt x="17859" y="437555"/>
                </a:lnTo>
                <a:lnTo>
                  <a:pt x="26789" y="428625"/>
                </a:lnTo>
                <a:lnTo>
                  <a:pt x="44648" y="401836"/>
                </a:lnTo>
                <a:lnTo>
                  <a:pt x="62507" y="366117"/>
                </a:lnTo>
                <a:lnTo>
                  <a:pt x="89296" y="312539"/>
                </a:lnTo>
                <a:lnTo>
                  <a:pt x="116085" y="267891"/>
                </a:lnTo>
                <a:lnTo>
                  <a:pt x="142875" y="241102"/>
                </a:lnTo>
                <a:lnTo>
                  <a:pt x="169664" y="232172"/>
                </a:lnTo>
                <a:lnTo>
                  <a:pt x="196453" y="241102"/>
                </a:lnTo>
                <a:lnTo>
                  <a:pt x="214312" y="276820"/>
                </a:lnTo>
                <a:lnTo>
                  <a:pt x="232171" y="312539"/>
                </a:lnTo>
                <a:lnTo>
                  <a:pt x="241101" y="348258"/>
                </a:lnTo>
                <a:lnTo>
                  <a:pt x="250031" y="375047"/>
                </a:lnTo>
                <a:lnTo>
                  <a:pt x="250031" y="392906"/>
                </a:lnTo>
                <a:lnTo>
                  <a:pt x="250031" y="410766"/>
                </a:lnTo>
                <a:lnTo>
                  <a:pt x="258960" y="410766"/>
                </a:lnTo>
                <a:lnTo>
                  <a:pt x="258960" y="401836"/>
                </a:lnTo>
                <a:lnTo>
                  <a:pt x="258960" y="383977"/>
                </a:lnTo>
                <a:lnTo>
                  <a:pt x="258960" y="3839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12602" y="1696640"/>
            <a:ext cx="383977" cy="839392"/>
          </a:xfrm>
          <a:custGeom>
            <a:avLst/>
            <a:gdLst/>
            <a:ahLst/>
            <a:cxnLst/>
            <a:rect l="0" t="0" r="0" b="0"/>
            <a:pathLst>
              <a:path w="383977" h="839392">
                <a:moveTo>
                  <a:pt x="258961" y="44649"/>
                </a:moveTo>
                <a:lnTo>
                  <a:pt x="258961" y="35719"/>
                </a:lnTo>
                <a:lnTo>
                  <a:pt x="250031" y="26789"/>
                </a:lnTo>
                <a:lnTo>
                  <a:pt x="232172" y="17860"/>
                </a:lnTo>
                <a:lnTo>
                  <a:pt x="214312" y="8930"/>
                </a:lnTo>
                <a:lnTo>
                  <a:pt x="205382" y="0"/>
                </a:lnTo>
                <a:lnTo>
                  <a:pt x="178593" y="8930"/>
                </a:lnTo>
                <a:lnTo>
                  <a:pt x="160734" y="26789"/>
                </a:lnTo>
                <a:lnTo>
                  <a:pt x="133945" y="62508"/>
                </a:lnTo>
                <a:lnTo>
                  <a:pt x="116086" y="116086"/>
                </a:lnTo>
                <a:lnTo>
                  <a:pt x="80367" y="178594"/>
                </a:lnTo>
                <a:lnTo>
                  <a:pt x="62507" y="267891"/>
                </a:lnTo>
                <a:lnTo>
                  <a:pt x="35718" y="357188"/>
                </a:lnTo>
                <a:lnTo>
                  <a:pt x="17859" y="446485"/>
                </a:lnTo>
                <a:lnTo>
                  <a:pt x="0" y="544711"/>
                </a:lnTo>
                <a:lnTo>
                  <a:pt x="8929" y="625079"/>
                </a:lnTo>
                <a:lnTo>
                  <a:pt x="26789" y="696516"/>
                </a:lnTo>
                <a:lnTo>
                  <a:pt x="62507" y="750094"/>
                </a:lnTo>
                <a:lnTo>
                  <a:pt x="125015" y="794743"/>
                </a:lnTo>
                <a:lnTo>
                  <a:pt x="196453" y="821532"/>
                </a:lnTo>
                <a:lnTo>
                  <a:pt x="285750" y="839391"/>
                </a:lnTo>
                <a:lnTo>
                  <a:pt x="383976" y="839391"/>
                </a:lnTo>
                <a:lnTo>
                  <a:pt x="383976" y="8393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52367" y="1714500"/>
            <a:ext cx="196454" cy="732235"/>
          </a:xfrm>
          <a:custGeom>
            <a:avLst/>
            <a:gdLst/>
            <a:ahLst/>
            <a:cxnLst/>
            <a:rect l="0" t="0" r="0" b="0"/>
            <a:pathLst>
              <a:path w="196454" h="732235">
                <a:moveTo>
                  <a:pt x="35719" y="0"/>
                </a:moveTo>
                <a:lnTo>
                  <a:pt x="44649" y="8929"/>
                </a:lnTo>
                <a:lnTo>
                  <a:pt x="53578" y="8929"/>
                </a:lnTo>
                <a:lnTo>
                  <a:pt x="80367" y="26789"/>
                </a:lnTo>
                <a:lnTo>
                  <a:pt x="107156" y="53578"/>
                </a:lnTo>
                <a:lnTo>
                  <a:pt x="142875" y="89297"/>
                </a:lnTo>
                <a:lnTo>
                  <a:pt x="169664" y="151804"/>
                </a:lnTo>
                <a:lnTo>
                  <a:pt x="196453" y="232172"/>
                </a:lnTo>
                <a:lnTo>
                  <a:pt x="196453" y="330398"/>
                </a:lnTo>
                <a:lnTo>
                  <a:pt x="187524" y="428625"/>
                </a:lnTo>
                <a:lnTo>
                  <a:pt x="169664" y="517922"/>
                </a:lnTo>
                <a:lnTo>
                  <a:pt x="125016" y="598289"/>
                </a:lnTo>
                <a:lnTo>
                  <a:pt x="89297" y="660797"/>
                </a:lnTo>
                <a:lnTo>
                  <a:pt x="44649" y="705445"/>
                </a:lnTo>
                <a:lnTo>
                  <a:pt x="17860" y="723304"/>
                </a:lnTo>
                <a:lnTo>
                  <a:pt x="0" y="732234"/>
                </a:lnTo>
                <a:lnTo>
                  <a:pt x="0" y="7322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2098477" y="2536031"/>
            <a:ext cx="44649" cy="410766"/>
          </a:xfrm>
          <a:custGeom>
            <a:avLst/>
            <a:gdLst/>
            <a:ahLst/>
            <a:cxnLst/>
            <a:rect l="0" t="0" r="0" b="0"/>
            <a:pathLst>
              <a:path w="44649" h="410766">
                <a:moveTo>
                  <a:pt x="35718" y="893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35719"/>
                </a:lnTo>
                <a:lnTo>
                  <a:pt x="44648" y="80367"/>
                </a:lnTo>
                <a:lnTo>
                  <a:pt x="44648" y="133946"/>
                </a:lnTo>
                <a:lnTo>
                  <a:pt x="44648" y="196453"/>
                </a:lnTo>
                <a:lnTo>
                  <a:pt x="44648" y="267890"/>
                </a:lnTo>
                <a:lnTo>
                  <a:pt x="44648" y="330398"/>
                </a:lnTo>
                <a:lnTo>
                  <a:pt x="35718" y="375047"/>
                </a:lnTo>
                <a:lnTo>
                  <a:pt x="26789" y="401836"/>
                </a:lnTo>
                <a:lnTo>
                  <a:pt x="26789" y="410765"/>
                </a:lnTo>
                <a:lnTo>
                  <a:pt x="17859" y="401836"/>
                </a:lnTo>
                <a:lnTo>
                  <a:pt x="8929" y="375047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893094" y="2518172"/>
            <a:ext cx="285751" cy="366118"/>
          </a:xfrm>
          <a:custGeom>
            <a:avLst/>
            <a:gdLst/>
            <a:ahLst/>
            <a:cxnLst/>
            <a:rect l="0" t="0" r="0" b="0"/>
            <a:pathLst>
              <a:path w="285751" h="366118">
                <a:moveTo>
                  <a:pt x="0" y="53578"/>
                </a:moveTo>
                <a:lnTo>
                  <a:pt x="0" y="44648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0"/>
                </a:lnTo>
                <a:lnTo>
                  <a:pt x="107156" y="0"/>
                </a:lnTo>
                <a:lnTo>
                  <a:pt x="151804" y="8930"/>
                </a:lnTo>
                <a:lnTo>
                  <a:pt x="187523" y="26789"/>
                </a:lnTo>
                <a:lnTo>
                  <a:pt x="232172" y="62508"/>
                </a:lnTo>
                <a:lnTo>
                  <a:pt x="258961" y="98226"/>
                </a:lnTo>
                <a:lnTo>
                  <a:pt x="276820" y="142875"/>
                </a:lnTo>
                <a:lnTo>
                  <a:pt x="285750" y="187523"/>
                </a:lnTo>
                <a:lnTo>
                  <a:pt x="276820" y="232172"/>
                </a:lnTo>
                <a:lnTo>
                  <a:pt x="267890" y="258961"/>
                </a:lnTo>
                <a:lnTo>
                  <a:pt x="250031" y="285749"/>
                </a:lnTo>
                <a:lnTo>
                  <a:pt x="223242" y="312539"/>
                </a:lnTo>
                <a:lnTo>
                  <a:pt x="196453" y="330398"/>
                </a:lnTo>
                <a:lnTo>
                  <a:pt x="160734" y="339328"/>
                </a:lnTo>
                <a:lnTo>
                  <a:pt x="125015" y="357187"/>
                </a:lnTo>
                <a:lnTo>
                  <a:pt x="89297" y="366117"/>
                </a:lnTo>
                <a:lnTo>
                  <a:pt x="62508" y="366117"/>
                </a:lnTo>
                <a:lnTo>
                  <a:pt x="35719" y="366117"/>
                </a:lnTo>
                <a:lnTo>
                  <a:pt x="35719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303859" y="2678906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8930" y="116086"/>
                </a:move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5"/>
                </a:lnTo>
                <a:lnTo>
                  <a:pt x="17860" y="160734"/>
                </a:lnTo>
                <a:lnTo>
                  <a:pt x="35719" y="160734"/>
                </a:lnTo>
                <a:lnTo>
                  <a:pt x="62508" y="160734"/>
                </a:lnTo>
                <a:lnTo>
                  <a:pt x="89297" y="142875"/>
                </a:lnTo>
                <a:lnTo>
                  <a:pt x="116086" y="125015"/>
                </a:lnTo>
                <a:lnTo>
                  <a:pt x="142875" y="107157"/>
                </a:lnTo>
                <a:lnTo>
                  <a:pt x="160735" y="80367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0735" y="893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17860"/>
                </a:lnTo>
                <a:lnTo>
                  <a:pt x="98227" y="53578"/>
                </a:lnTo>
                <a:lnTo>
                  <a:pt x="80368" y="89297"/>
                </a:lnTo>
                <a:lnTo>
                  <a:pt x="71438" y="142875"/>
                </a:lnTo>
                <a:lnTo>
                  <a:pt x="71438" y="187523"/>
                </a:lnTo>
                <a:lnTo>
                  <a:pt x="71438" y="232172"/>
                </a:lnTo>
                <a:lnTo>
                  <a:pt x="80368" y="250031"/>
                </a:lnTo>
                <a:lnTo>
                  <a:pt x="98227" y="267890"/>
                </a:lnTo>
                <a:lnTo>
                  <a:pt x="125016" y="258961"/>
                </a:lnTo>
                <a:lnTo>
                  <a:pt x="151805" y="241101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598539" y="2669977"/>
            <a:ext cx="151806" cy="250031"/>
          </a:xfrm>
          <a:custGeom>
            <a:avLst/>
            <a:gdLst/>
            <a:ahLst/>
            <a:cxnLst/>
            <a:rect l="0" t="0" r="0" b="0"/>
            <a:pathLst>
              <a:path w="151806" h="250031">
                <a:moveTo>
                  <a:pt x="107156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71437"/>
                </a:lnTo>
                <a:lnTo>
                  <a:pt x="71438" y="89296"/>
                </a:lnTo>
                <a:lnTo>
                  <a:pt x="80367" y="116086"/>
                </a:lnTo>
                <a:lnTo>
                  <a:pt x="98227" y="133944"/>
                </a:lnTo>
                <a:lnTo>
                  <a:pt x="116086" y="151804"/>
                </a:lnTo>
                <a:lnTo>
                  <a:pt x="133945" y="169663"/>
                </a:lnTo>
                <a:lnTo>
                  <a:pt x="142875" y="187523"/>
                </a:lnTo>
                <a:lnTo>
                  <a:pt x="151805" y="205382"/>
                </a:lnTo>
                <a:lnTo>
                  <a:pt x="142875" y="223241"/>
                </a:lnTo>
                <a:lnTo>
                  <a:pt x="125016" y="232171"/>
                </a:lnTo>
                <a:lnTo>
                  <a:pt x="107156" y="241101"/>
                </a:lnTo>
                <a:lnTo>
                  <a:pt x="71438" y="250030"/>
                </a:lnTo>
                <a:lnTo>
                  <a:pt x="44649" y="250030"/>
                </a:lnTo>
                <a:lnTo>
                  <a:pt x="26789" y="241101"/>
                </a:lnTo>
                <a:lnTo>
                  <a:pt x="8930" y="223241"/>
                </a:lnTo>
                <a:lnTo>
                  <a:pt x="0" y="205382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839641" y="2777133"/>
            <a:ext cx="35719" cy="142875"/>
          </a:xfrm>
          <a:custGeom>
            <a:avLst/>
            <a:gdLst/>
            <a:ahLst/>
            <a:cxnLst/>
            <a:rect l="0" t="0" r="0" b="0"/>
            <a:pathLst>
              <a:path w="35719" h="14287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8929" y="98226"/>
                </a:lnTo>
                <a:lnTo>
                  <a:pt x="8929" y="116085"/>
                </a:lnTo>
                <a:lnTo>
                  <a:pt x="17859" y="133945"/>
                </a:lnTo>
                <a:lnTo>
                  <a:pt x="26789" y="142874"/>
                </a:lnTo>
                <a:lnTo>
                  <a:pt x="26789" y="142874"/>
                </a:lnTo>
                <a:lnTo>
                  <a:pt x="26789" y="125015"/>
                </a:lnTo>
                <a:lnTo>
                  <a:pt x="35718" y="107156"/>
                </a:lnTo>
                <a:lnTo>
                  <a:pt x="35718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937867" y="2544961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7143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009305" y="2678906"/>
            <a:ext cx="508993" cy="464345"/>
          </a:xfrm>
          <a:custGeom>
            <a:avLst/>
            <a:gdLst/>
            <a:ahLst/>
            <a:cxnLst/>
            <a:rect l="0" t="0" r="0" b="0"/>
            <a:pathLst>
              <a:path w="508993" h="464345">
                <a:moveTo>
                  <a:pt x="4464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44648" y="160734"/>
                </a:lnTo>
                <a:lnTo>
                  <a:pt x="62508" y="142875"/>
                </a:lnTo>
                <a:lnTo>
                  <a:pt x="89297" y="133945"/>
                </a:lnTo>
                <a:lnTo>
                  <a:pt x="107156" y="125015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60734" y="151805"/>
                </a:lnTo>
                <a:lnTo>
                  <a:pt x="169664" y="178594"/>
                </a:lnTo>
                <a:lnTo>
                  <a:pt x="178593" y="223242"/>
                </a:lnTo>
                <a:lnTo>
                  <a:pt x="187523" y="258961"/>
                </a:lnTo>
                <a:lnTo>
                  <a:pt x="187523" y="303609"/>
                </a:lnTo>
                <a:lnTo>
                  <a:pt x="187523" y="348258"/>
                </a:lnTo>
                <a:lnTo>
                  <a:pt x="178593" y="383976"/>
                </a:lnTo>
                <a:lnTo>
                  <a:pt x="169664" y="419695"/>
                </a:lnTo>
                <a:lnTo>
                  <a:pt x="160734" y="446484"/>
                </a:lnTo>
                <a:lnTo>
                  <a:pt x="151804" y="455414"/>
                </a:lnTo>
                <a:lnTo>
                  <a:pt x="142875" y="464344"/>
                </a:lnTo>
                <a:lnTo>
                  <a:pt x="133945" y="455414"/>
                </a:lnTo>
                <a:lnTo>
                  <a:pt x="125015" y="437555"/>
                </a:lnTo>
                <a:lnTo>
                  <a:pt x="116086" y="401836"/>
                </a:lnTo>
                <a:lnTo>
                  <a:pt x="125015" y="357187"/>
                </a:lnTo>
                <a:lnTo>
                  <a:pt x="133945" y="303609"/>
                </a:lnTo>
                <a:lnTo>
                  <a:pt x="142875" y="250031"/>
                </a:lnTo>
                <a:lnTo>
                  <a:pt x="151804" y="196453"/>
                </a:lnTo>
                <a:lnTo>
                  <a:pt x="178593" y="160734"/>
                </a:lnTo>
                <a:lnTo>
                  <a:pt x="196453" y="125015"/>
                </a:lnTo>
                <a:lnTo>
                  <a:pt x="223242" y="107157"/>
                </a:lnTo>
                <a:lnTo>
                  <a:pt x="250031" y="107157"/>
                </a:lnTo>
                <a:lnTo>
                  <a:pt x="267890" y="107157"/>
                </a:lnTo>
                <a:lnTo>
                  <a:pt x="285750" y="125015"/>
                </a:lnTo>
                <a:lnTo>
                  <a:pt x="294679" y="151805"/>
                </a:lnTo>
                <a:lnTo>
                  <a:pt x="303609" y="178594"/>
                </a:lnTo>
                <a:lnTo>
                  <a:pt x="303609" y="205383"/>
                </a:lnTo>
                <a:lnTo>
                  <a:pt x="294679" y="232172"/>
                </a:lnTo>
                <a:lnTo>
                  <a:pt x="294679" y="258961"/>
                </a:lnTo>
                <a:lnTo>
                  <a:pt x="294679" y="267890"/>
                </a:lnTo>
                <a:lnTo>
                  <a:pt x="285750" y="267890"/>
                </a:lnTo>
                <a:lnTo>
                  <a:pt x="294679" y="250031"/>
                </a:lnTo>
                <a:lnTo>
                  <a:pt x="294679" y="223242"/>
                </a:lnTo>
                <a:lnTo>
                  <a:pt x="312539" y="196453"/>
                </a:lnTo>
                <a:lnTo>
                  <a:pt x="321468" y="160734"/>
                </a:lnTo>
                <a:lnTo>
                  <a:pt x="339328" y="133945"/>
                </a:lnTo>
                <a:lnTo>
                  <a:pt x="366117" y="125015"/>
                </a:lnTo>
                <a:lnTo>
                  <a:pt x="392906" y="116086"/>
                </a:lnTo>
                <a:lnTo>
                  <a:pt x="419695" y="133945"/>
                </a:lnTo>
                <a:lnTo>
                  <a:pt x="446484" y="151805"/>
                </a:lnTo>
                <a:lnTo>
                  <a:pt x="464343" y="178594"/>
                </a:lnTo>
                <a:lnTo>
                  <a:pt x="482203" y="196453"/>
                </a:lnTo>
                <a:lnTo>
                  <a:pt x="491133" y="223242"/>
                </a:lnTo>
                <a:lnTo>
                  <a:pt x="500062" y="232172"/>
                </a:lnTo>
                <a:lnTo>
                  <a:pt x="500062" y="232172"/>
                </a:lnTo>
                <a:lnTo>
                  <a:pt x="508992" y="223242"/>
                </a:lnTo>
                <a:lnTo>
                  <a:pt x="508992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991570" y="2598539"/>
            <a:ext cx="133947" cy="276821"/>
          </a:xfrm>
          <a:custGeom>
            <a:avLst/>
            <a:gdLst/>
            <a:ahLst/>
            <a:cxnLst/>
            <a:rect l="0" t="0" r="0" b="0"/>
            <a:pathLst>
              <a:path w="133947" h="276821">
                <a:moveTo>
                  <a:pt x="133946" y="0"/>
                </a:moveTo>
                <a:lnTo>
                  <a:pt x="125016" y="8930"/>
                </a:lnTo>
                <a:lnTo>
                  <a:pt x="10715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44649" y="44649"/>
                </a:lnTo>
                <a:lnTo>
                  <a:pt x="26789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116086"/>
                </a:lnTo>
                <a:lnTo>
                  <a:pt x="62508" y="142875"/>
                </a:lnTo>
                <a:lnTo>
                  <a:pt x="89297" y="169664"/>
                </a:lnTo>
                <a:lnTo>
                  <a:pt x="107157" y="196453"/>
                </a:lnTo>
                <a:lnTo>
                  <a:pt x="116086" y="223242"/>
                </a:lnTo>
                <a:lnTo>
                  <a:pt x="116086" y="241101"/>
                </a:lnTo>
                <a:lnTo>
                  <a:pt x="107157" y="258961"/>
                </a:lnTo>
                <a:lnTo>
                  <a:pt x="89297" y="267890"/>
                </a:lnTo>
                <a:lnTo>
                  <a:pt x="71438" y="276820"/>
                </a:lnTo>
                <a:lnTo>
                  <a:pt x="44649" y="276820"/>
                </a:lnTo>
                <a:lnTo>
                  <a:pt x="26789" y="267890"/>
                </a:lnTo>
                <a:lnTo>
                  <a:pt x="8930" y="250031"/>
                </a:lnTo>
                <a:lnTo>
                  <a:pt x="0" y="241101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223742" y="2562820"/>
            <a:ext cx="375048" cy="553642"/>
          </a:xfrm>
          <a:custGeom>
            <a:avLst/>
            <a:gdLst/>
            <a:ahLst/>
            <a:cxnLst/>
            <a:rect l="0" t="0" r="0" b="0"/>
            <a:pathLst>
              <a:path w="375048" h="553642">
                <a:moveTo>
                  <a:pt x="0" y="241101"/>
                </a:moveTo>
                <a:lnTo>
                  <a:pt x="893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17860" y="276820"/>
                </a:lnTo>
                <a:lnTo>
                  <a:pt x="17860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35719" y="267891"/>
                </a:lnTo>
                <a:lnTo>
                  <a:pt x="35719" y="250031"/>
                </a:lnTo>
                <a:lnTo>
                  <a:pt x="44649" y="232172"/>
                </a:lnTo>
                <a:lnTo>
                  <a:pt x="44649" y="214313"/>
                </a:lnTo>
                <a:lnTo>
                  <a:pt x="35719" y="187524"/>
                </a:lnTo>
                <a:lnTo>
                  <a:pt x="35719" y="169664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53578" y="151805"/>
                </a:lnTo>
                <a:lnTo>
                  <a:pt x="71438" y="160735"/>
                </a:lnTo>
                <a:lnTo>
                  <a:pt x="89297" y="160735"/>
                </a:lnTo>
                <a:lnTo>
                  <a:pt x="107156" y="160735"/>
                </a:lnTo>
                <a:lnTo>
                  <a:pt x="133946" y="142875"/>
                </a:lnTo>
                <a:lnTo>
                  <a:pt x="151805" y="133946"/>
                </a:lnTo>
                <a:lnTo>
                  <a:pt x="178594" y="116086"/>
                </a:lnTo>
                <a:lnTo>
                  <a:pt x="196453" y="89297"/>
                </a:lnTo>
                <a:lnTo>
                  <a:pt x="214313" y="71438"/>
                </a:lnTo>
                <a:lnTo>
                  <a:pt x="232172" y="44649"/>
                </a:lnTo>
                <a:lnTo>
                  <a:pt x="241102" y="26789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8930"/>
                </a:lnTo>
                <a:lnTo>
                  <a:pt x="276821" y="17860"/>
                </a:lnTo>
                <a:lnTo>
                  <a:pt x="276821" y="53578"/>
                </a:lnTo>
                <a:lnTo>
                  <a:pt x="276821" y="98227"/>
                </a:lnTo>
                <a:lnTo>
                  <a:pt x="267891" y="151805"/>
                </a:lnTo>
                <a:lnTo>
                  <a:pt x="258961" y="214313"/>
                </a:lnTo>
                <a:lnTo>
                  <a:pt x="241102" y="285750"/>
                </a:lnTo>
                <a:lnTo>
                  <a:pt x="232172" y="357187"/>
                </a:lnTo>
                <a:lnTo>
                  <a:pt x="232172" y="410766"/>
                </a:lnTo>
                <a:lnTo>
                  <a:pt x="223242" y="464344"/>
                </a:lnTo>
                <a:lnTo>
                  <a:pt x="232172" y="500062"/>
                </a:lnTo>
                <a:lnTo>
                  <a:pt x="250031" y="535781"/>
                </a:lnTo>
                <a:lnTo>
                  <a:pt x="267891" y="553641"/>
                </a:lnTo>
                <a:lnTo>
                  <a:pt x="294680" y="553641"/>
                </a:lnTo>
                <a:lnTo>
                  <a:pt x="321469" y="553641"/>
                </a:lnTo>
                <a:lnTo>
                  <a:pt x="339328" y="535781"/>
                </a:lnTo>
                <a:lnTo>
                  <a:pt x="366117" y="508992"/>
                </a:lnTo>
                <a:lnTo>
                  <a:pt x="375047" y="464344"/>
                </a:lnTo>
                <a:lnTo>
                  <a:pt x="375047" y="419695"/>
                </a:lnTo>
                <a:lnTo>
                  <a:pt x="366117" y="375047"/>
                </a:lnTo>
                <a:lnTo>
                  <a:pt x="348258" y="330398"/>
                </a:lnTo>
                <a:lnTo>
                  <a:pt x="321469" y="303609"/>
                </a:lnTo>
                <a:lnTo>
                  <a:pt x="294680" y="276820"/>
                </a:lnTo>
                <a:lnTo>
                  <a:pt x="267891" y="267891"/>
                </a:lnTo>
                <a:lnTo>
                  <a:pt x="241102" y="258961"/>
                </a:lnTo>
                <a:lnTo>
                  <a:pt x="223242" y="258961"/>
                </a:lnTo>
                <a:lnTo>
                  <a:pt x="205383" y="258961"/>
                </a:lnTo>
                <a:lnTo>
                  <a:pt x="205383" y="250031"/>
                </a:lnTo>
                <a:lnTo>
                  <a:pt x="205383" y="241101"/>
                </a:lnTo>
                <a:lnTo>
                  <a:pt x="214313" y="223243"/>
                </a:lnTo>
                <a:lnTo>
                  <a:pt x="232172" y="196453"/>
                </a:lnTo>
                <a:lnTo>
                  <a:pt x="232172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4661297" y="2473523"/>
            <a:ext cx="80368" cy="366118"/>
          </a:xfrm>
          <a:custGeom>
            <a:avLst/>
            <a:gdLst/>
            <a:ahLst/>
            <a:cxnLst/>
            <a:rect l="0" t="0" r="0" b="0"/>
            <a:pathLst>
              <a:path w="80368" h="366118">
                <a:moveTo>
                  <a:pt x="71437" y="893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17860"/>
                </a:lnTo>
                <a:lnTo>
                  <a:pt x="62508" y="53579"/>
                </a:lnTo>
                <a:lnTo>
                  <a:pt x="53578" y="98227"/>
                </a:lnTo>
                <a:lnTo>
                  <a:pt x="35719" y="151805"/>
                </a:lnTo>
                <a:lnTo>
                  <a:pt x="26789" y="214313"/>
                </a:lnTo>
                <a:lnTo>
                  <a:pt x="8930" y="267891"/>
                </a:lnTo>
                <a:lnTo>
                  <a:pt x="0" y="303610"/>
                </a:lnTo>
                <a:lnTo>
                  <a:pt x="0" y="339328"/>
                </a:lnTo>
                <a:lnTo>
                  <a:pt x="8930" y="357188"/>
                </a:lnTo>
                <a:lnTo>
                  <a:pt x="26789" y="366117"/>
                </a:lnTo>
                <a:lnTo>
                  <a:pt x="44648" y="357188"/>
                </a:lnTo>
                <a:lnTo>
                  <a:pt x="62508" y="348258"/>
                </a:lnTo>
                <a:lnTo>
                  <a:pt x="80367" y="321469"/>
                </a:lnTo>
                <a:lnTo>
                  <a:pt x="80367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572000" y="2616398"/>
            <a:ext cx="241103" cy="53580"/>
          </a:xfrm>
          <a:custGeom>
            <a:avLst/>
            <a:gdLst/>
            <a:ahLst/>
            <a:cxnLst/>
            <a:rect l="0" t="0" r="0" b="0"/>
            <a:pathLst>
              <a:path w="241103" h="53580">
                <a:moveTo>
                  <a:pt x="0" y="53579"/>
                </a:move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62508" y="35719"/>
                </a:lnTo>
                <a:lnTo>
                  <a:pt x="98227" y="35719"/>
                </a:lnTo>
                <a:lnTo>
                  <a:pt x="142875" y="26790"/>
                </a:lnTo>
                <a:lnTo>
                  <a:pt x="178594" y="17860"/>
                </a:lnTo>
                <a:lnTo>
                  <a:pt x="21431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973836" y="2536031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44648" y="71438"/>
                </a:moveTo>
                <a:lnTo>
                  <a:pt x="35719" y="80367"/>
                </a:lnTo>
                <a:lnTo>
                  <a:pt x="35719" y="98227"/>
                </a:lnTo>
                <a:lnTo>
                  <a:pt x="26789" y="125016"/>
                </a:lnTo>
                <a:lnTo>
                  <a:pt x="8930" y="151805"/>
                </a:lnTo>
                <a:lnTo>
                  <a:pt x="0" y="187524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2"/>
                </a:lnTo>
                <a:lnTo>
                  <a:pt x="8930" y="258961"/>
                </a:lnTo>
                <a:lnTo>
                  <a:pt x="26789" y="250032"/>
                </a:lnTo>
                <a:lnTo>
                  <a:pt x="44648" y="232172"/>
                </a:lnTo>
                <a:lnTo>
                  <a:pt x="62508" y="214313"/>
                </a:lnTo>
                <a:lnTo>
                  <a:pt x="80367" y="187524"/>
                </a:lnTo>
                <a:lnTo>
                  <a:pt x="89297" y="151805"/>
                </a:lnTo>
                <a:lnTo>
                  <a:pt x="107156" y="125016"/>
                </a:lnTo>
                <a:lnTo>
                  <a:pt x="116086" y="10715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42875" y="160735"/>
                </a:lnTo>
                <a:lnTo>
                  <a:pt x="151805" y="178594"/>
                </a:lnTo>
                <a:lnTo>
                  <a:pt x="160734" y="187524"/>
                </a:lnTo>
                <a:lnTo>
                  <a:pt x="169664" y="196453"/>
                </a:lnTo>
                <a:lnTo>
                  <a:pt x="187523" y="187524"/>
                </a:lnTo>
                <a:lnTo>
                  <a:pt x="205383" y="178594"/>
                </a:lnTo>
                <a:lnTo>
                  <a:pt x="223242" y="151805"/>
                </a:lnTo>
                <a:lnTo>
                  <a:pt x="232172" y="125016"/>
                </a:lnTo>
                <a:lnTo>
                  <a:pt x="241102" y="98227"/>
                </a:lnTo>
                <a:lnTo>
                  <a:pt x="241102" y="62508"/>
                </a:lnTo>
                <a:lnTo>
                  <a:pt x="232172" y="35719"/>
                </a:lnTo>
                <a:lnTo>
                  <a:pt x="223242" y="17860"/>
                </a:lnTo>
                <a:lnTo>
                  <a:pt x="214312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87523" y="17860"/>
                </a:lnTo>
                <a:lnTo>
                  <a:pt x="187523" y="26789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331023" y="2553891"/>
            <a:ext cx="455416" cy="223243"/>
          </a:xfrm>
          <a:custGeom>
            <a:avLst/>
            <a:gdLst/>
            <a:ahLst/>
            <a:cxnLst/>
            <a:rect l="0" t="0" r="0" b="0"/>
            <a:pathLst>
              <a:path w="455416" h="223243">
                <a:moveTo>
                  <a:pt x="116086" y="0"/>
                </a:moveTo>
                <a:lnTo>
                  <a:pt x="116086" y="0"/>
                </a:lnTo>
                <a:lnTo>
                  <a:pt x="107157" y="8929"/>
                </a:lnTo>
                <a:lnTo>
                  <a:pt x="107157" y="26789"/>
                </a:lnTo>
                <a:lnTo>
                  <a:pt x="89297" y="44648"/>
                </a:lnTo>
                <a:lnTo>
                  <a:pt x="71438" y="71437"/>
                </a:lnTo>
                <a:lnTo>
                  <a:pt x="53579" y="107156"/>
                </a:lnTo>
                <a:lnTo>
                  <a:pt x="35719" y="142875"/>
                </a:lnTo>
                <a:lnTo>
                  <a:pt x="17860" y="178593"/>
                </a:lnTo>
                <a:lnTo>
                  <a:pt x="8930" y="196453"/>
                </a:lnTo>
                <a:lnTo>
                  <a:pt x="0" y="205382"/>
                </a:lnTo>
                <a:lnTo>
                  <a:pt x="8930" y="214312"/>
                </a:lnTo>
                <a:lnTo>
                  <a:pt x="17860" y="205382"/>
                </a:lnTo>
                <a:lnTo>
                  <a:pt x="26790" y="187523"/>
                </a:lnTo>
                <a:lnTo>
                  <a:pt x="44649" y="160734"/>
                </a:lnTo>
                <a:lnTo>
                  <a:pt x="71438" y="133945"/>
                </a:lnTo>
                <a:lnTo>
                  <a:pt x="89297" y="98226"/>
                </a:lnTo>
                <a:lnTo>
                  <a:pt x="107157" y="71437"/>
                </a:lnTo>
                <a:lnTo>
                  <a:pt x="116086" y="44648"/>
                </a:lnTo>
                <a:lnTo>
                  <a:pt x="133946" y="35718"/>
                </a:lnTo>
                <a:lnTo>
                  <a:pt x="133946" y="35718"/>
                </a:lnTo>
                <a:lnTo>
                  <a:pt x="133946" y="44648"/>
                </a:lnTo>
                <a:lnTo>
                  <a:pt x="133946" y="71437"/>
                </a:lnTo>
                <a:lnTo>
                  <a:pt x="133946" y="98226"/>
                </a:lnTo>
                <a:lnTo>
                  <a:pt x="125016" y="12501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16086" y="178593"/>
                </a:lnTo>
                <a:lnTo>
                  <a:pt x="116086" y="178593"/>
                </a:lnTo>
                <a:lnTo>
                  <a:pt x="133946" y="178593"/>
                </a:lnTo>
                <a:lnTo>
                  <a:pt x="142875" y="169664"/>
                </a:lnTo>
                <a:lnTo>
                  <a:pt x="169665" y="151804"/>
                </a:lnTo>
                <a:lnTo>
                  <a:pt x="187524" y="125015"/>
                </a:lnTo>
                <a:lnTo>
                  <a:pt x="205383" y="107156"/>
                </a:lnTo>
                <a:lnTo>
                  <a:pt x="214313" y="80367"/>
                </a:lnTo>
                <a:lnTo>
                  <a:pt x="232172" y="62507"/>
                </a:lnTo>
                <a:lnTo>
                  <a:pt x="232172" y="62507"/>
                </a:lnTo>
                <a:lnTo>
                  <a:pt x="241102" y="62507"/>
                </a:lnTo>
                <a:lnTo>
                  <a:pt x="232172" y="80367"/>
                </a:lnTo>
                <a:lnTo>
                  <a:pt x="232172" y="116086"/>
                </a:lnTo>
                <a:lnTo>
                  <a:pt x="232172" y="151804"/>
                </a:lnTo>
                <a:lnTo>
                  <a:pt x="223243" y="178593"/>
                </a:lnTo>
                <a:lnTo>
                  <a:pt x="223243" y="205382"/>
                </a:lnTo>
                <a:lnTo>
                  <a:pt x="223243" y="223242"/>
                </a:lnTo>
                <a:lnTo>
                  <a:pt x="232172" y="223242"/>
                </a:lnTo>
                <a:lnTo>
                  <a:pt x="232172" y="223242"/>
                </a:lnTo>
                <a:lnTo>
                  <a:pt x="250032" y="205382"/>
                </a:lnTo>
                <a:lnTo>
                  <a:pt x="267891" y="178593"/>
                </a:lnTo>
                <a:lnTo>
                  <a:pt x="294680" y="151804"/>
                </a:lnTo>
                <a:lnTo>
                  <a:pt x="321469" y="125015"/>
                </a:lnTo>
                <a:lnTo>
                  <a:pt x="348258" y="89297"/>
                </a:lnTo>
                <a:lnTo>
                  <a:pt x="366118" y="62507"/>
                </a:lnTo>
                <a:lnTo>
                  <a:pt x="392907" y="53578"/>
                </a:lnTo>
                <a:lnTo>
                  <a:pt x="410766" y="44648"/>
                </a:lnTo>
                <a:lnTo>
                  <a:pt x="428625" y="53578"/>
                </a:lnTo>
                <a:lnTo>
                  <a:pt x="437555" y="62507"/>
                </a:lnTo>
                <a:lnTo>
                  <a:pt x="446485" y="71437"/>
                </a:lnTo>
                <a:lnTo>
                  <a:pt x="455415" y="71437"/>
                </a:lnTo>
                <a:lnTo>
                  <a:pt x="455415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831086" y="2598539"/>
            <a:ext cx="267892" cy="187525"/>
          </a:xfrm>
          <a:custGeom>
            <a:avLst/>
            <a:gdLst/>
            <a:ahLst/>
            <a:cxnLst/>
            <a:rect l="0" t="0" r="0" b="0"/>
            <a:pathLst>
              <a:path w="267892" h="187525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25016"/>
                </a:lnTo>
                <a:lnTo>
                  <a:pt x="53578" y="125016"/>
                </a:lnTo>
                <a:lnTo>
                  <a:pt x="89297" y="116086"/>
                </a:lnTo>
                <a:lnTo>
                  <a:pt x="125016" y="107156"/>
                </a:lnTo>
                <a:lnTo>
                  <a:pt x="160734" y="98227"/>
                </a:lnTo>
                <a:lnTo>
                  <a:pt x="196453" y="80367"/>
                </a:lnTo>
                <a:lnTo>
                  <a:pt x="223242" y="62508"/>
                </a:lnTo>
                <a:lnTo>
                  <a:pt x="250031" y="44649"/>
                </a:lnTo>
                <a:lnTo>
                  <a:pt x="258961" y="26789"/>
                </a:lnTo>
                <a:lnTo>
                  <a:pt x="267891" y="0"/>
                </a:lnTo>
                <a:lnTo>
                  <a:pt x="258961" y="0"/>
                </a:lnTo>
                <a:lnTo>
                  <a:pt x="241102" y="0"/>
                </a:lnTo>
                <a:lnTo>
                  <a:pt x="223242" y="17859"/>
                </a:lnTo>
                <a:lnTo>
                  <a:pt x="187523" y="44649"/>
                </a:lnTo>
                <a:lnTo>
                  <a:pt x="160734" y="71438"/>
                </a:lnTo>
                <a:lnTo>
                  <a:pt x="142875" y="107156"/>
                </a:lnTo>
                <a:lnTo>
                  <a:pt x="133945" y="133945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42875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598539" y="3205757"/>
            <a:ext cx="232173" cy="321470"/>
          </a:xfrm>
          <a:custGeom>
            <a:avLst/>
            <a:gdLst/>
            <a:ahLst/>
            <a:cxnLst/>
            <a:rect l="0" t="0" r="0" b="0"/>
            <a:pathLst>
              <a:path w="232173" h="321470">
                <a:moveTo>
                  <a:pt x="178594" y="17860"/>
                </a:moveTo>
                <a:lnTo>
                  <a:pt x="178594" y="8930"/>
                </a:lnTo>
                <a:lnTo>
                  <a:pt x="160734" y="8930"/>
                </a:lnTo>
                <a:lnTo>
                  <a:pt x="151805" y="0"/>
                </a:lnTo>
                <a:lnTo>
                  <a:pt x="125016" y="0"/>
                </a:lnTo>
                <a:lnTo>
                  <a:pt x="107156" y="0"/>
                </a:lnTo>
                <a:lnTo>
                  <a:pt x="80367" y="0"/>
                </a:lnTo>
                <a:lnTo>
                  <a:pt x="62508" y="8930"/>
                </a:lnTo>
                <a:lnTo>
                  <a:pt x="3571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17859" y="26789"/>
                </a:lnTo>
                <a:lnTo>
                  <a:pt x="35719" y="44649"/>
                </a:lnTo>
                <a:lnTo>
                  <a:pt x="62508" y="62508"/>
                </a:lnTo>
                <a:lnTo>
                  <a:pt x="107156" y="89297"/>
                </a:lnTo>
                <a:lnTo>
                  <a:pt x="142875" y="125016"/>
                </a:lnTo>
                <a:lnTo>
                  <a:pt x="187524" y="160735"/>
                </a:lnTo>
                <a:lnTo>
                  <a:pt x="214313" y="196454"/>
                </a:lnTo>
                <a:lnTo>
                  <a:pt x="232172" y="241102"/>
                </a:lnTo>
                <a:lnTo>
                  <a:pt x="223242" y="267891"/>
                </a:lnTo>
                <a:lnTo>
                  <a:pt x="205383" y="294680"/>
                </a:lnTo>
                <a:lnTo>
                  <a:pt x="169664" y="303610"/>
                </a:lnTo>
                <a:lnTo>
                  <a:pt x="125016" y="321469"/>
                </a:lnTo>
                <a:lnTo>
                  <a:pt x="80367" y="321469"/>
                </a:lnTo>
                <a:lnTo>
                  <a:pt x="53578" y="321469"/>
                </a:lnTo>
                <a:lnTo>
                  <a:pt x="35719" y="321469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946797" y="3455789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44648" y="26789"/>
                </a:moveTo>
                <a:lnTo>
                  <a:pt x="35719" y="44648"/>
                </a:lnTo>
                <a:lnTo>
                  <a:pt x="26789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26789" y="187523"/>
                </a:lnTo>
                <a:lnTo>
                  <a:pt x="44648" y="187523"/>
                </a:lnTo>
                <a:lnTo>
                  <a:pt x="62508" y="178593"/>
                </a:lnTo>
                <a:lnTo>
                  <a:pt x="89297" y="160734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33945" y="71437"/>
                </a:lnTo>
                <a:lnTo>
                  <a:pt x="133945" y="44648"/>
                </a:lnTo>
                <a:lnTo>
                  <a:pt x="133945" y="1785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295055" y="3205757"/>
            <a:ext cx="53579" cy="410767"/>
          </a:xfrm>
          <a:custGeom>
            <a:avLst/>
            <a:gdLst/>
            <a:ahLst/>
            <a:cxnLst/>
            <a:rect l="0" t="0" r="0" b="0"/>
            <a:pathLst>
              <a:path w="53579" h="410767">
                <a:moveTo>
                  <a:pt x="53578" y="0"/>
                </a:moveTo>
                <a:lnTo>
                  <a:pt x="44648" y="8930"/>
                </a:lnTo>
                <a:lnTo>
                  <a:pt x="44648" y="26789"/>
                </a:lnTo>
                <a:lnTo>
                  <a:pt x="44648" y="53579"/>
                </a:lnTo>
                <a:lnTo>
                  <a:pt x="44648" y="98227"/>
                </a:lnTo>
                <a:lnTo>
                  <a:pt x="44648" y="151805"/>
                </a:lnTo>
                <a:lnTo>
                  <a:pt x="44648" y="205383"/>
                </a:lnTo>
                <a:lnTo>
                  <a:pt x="35718" y="267891"/>
                </a:lnTo>
                <a:lnTo>
                  <a:pt x="35718" y="321469"/>
                </a:lnTo>
                <a:lnTo>
                  <a:pt x="35718" y="366118"/>
                </a:lnTo>
                <a:lnTo>
                  <a:pt x="26789" y="401836"/>
                </a:lnTo>
                <a:lnTo>
                  <a:pt x="26789" y="410766"/>
                </a:lnTo>
                <a:lnTo>
                  <a:pt x="26789" y="410766"/>
                </a:lnTo>
                <a:lnTo>
                  <a:pt x="26789" y="401836"/>
                </a:lnTo>
                <a:lnTo>
                  <a:pt x="17859" y="375047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3187898" y="3295054"/>
            <a:ext cx="553642" cy="303611"/>
          </a:xfrm>
          <a:custGeom>
            <a:avLst/>
            <a:gdLst/>
            <a:ahLst/>
            <a:cxnLst/>
            <a:rect l="0" t="0" r="0" b="0"/>
            <a:pathLst>
              <a:path w="553642" h="303611">
                <a:moveTo>
                  <a:pt x="0" y="142875"/>
                </a:moveTo>
                <a:lnTo>
                  <a:pt x="0" y="151805"/>
                </a:lnTo>
                <a:lnTo>
                  <a:pt x="8930" y="160735"/>
                </a:lnTo>
                <a:lnTo>
                  <a:pt x="17860" y="187524"/>
                </a:lnTo>
                <a:lnTo>
                  <a:pt x="35719" y="205383"/>
                </a:lnTo>
                <a:lnTo>
                  <a:pt x="71438" y="223242"/>
                </a:lnTo>
                <a:lnTo>
                  <a:pt x="107157" y="232172"/>
                </a:lnTo>
                <a:lnTo>
                  <a:pt x="142875" y="241102"/>
                </a:lnTo>
                <a:lnTo>
                  <a:pt x="187524" y="232172"/>
                </a:lnTo>
                <a:lnTo>
                  <a:pt x="232172" y="214313"/>
                </a:lnTo>
                <a:lnTo>
                  <a:pt x="267891" y="187524"/>
                </a:lnTo>
                <a:lnTo>
                  <a:pt x="303610" y="160735"/>
                </a:lnTo>
                <a:lnTo>
                  <a:pt x="312540" y="133946"/>
                </a:lnTo>
                <a:lnTo>
                  <a:pt x="321469" y="98227"/>
                </a:lnTo>
                <a:lnTo>
                  <a:pt x="330399" y="71438"/>
                </a:lnTo>
                <a:lnTo>
                  <a:pt x="330399" y="35719"/>
                </a:lnTo>
                <a:lnTo>
                  <a:pt x="321469" y="893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17860"/>
                </a:lnTo>
                <a:lnTo>
                  <a:pt x="321469" y="53578"/>
                </a:lnTo>
                <a:lnTo>
                  <a:pt x="321469" y="89297"/>
                </a:lnTo>
                <a:lnTo>
                  <a:pt x="321469" y="133946"/>
                </a:lnTo>
                <a:lnTo>
                  <a:pt x="321469" y="187524"/>
                </a:lnTo>
                <a:lnTo>
                  <a:pt x="321469" y="223242"/>
                </a:lnTo>
                <a:lnTo>
                  <a:pt x="330399" y="258961"/>
                </a:lnTo>
                <a:lnTo>
                  <a:pt x="330399" y="276821"/>
                </a:lnTo>
                <a:lnTo>
                  <a:pt x="348258" y="285750"/>
                </a:lnTo>
                <a:lnTo>
                  <a:pt x="366118" y="285750"/>
                </a:lnTo>
                <a:lnTo>
                  <a:pt x="392907" y="267891"/>
                </a:lnTo>
                <a:lnTo>
                  <a:pt x="410766" y="241102"/>
                </a:lnTo>
                <a:lnTo>
                  <a:pt x="437555" y="214313"/>
                </a:lnTo>
                <a:lnTo>
                  <a:pt x="464344" y="187524"/>
                </a:lnTo>
                <a:lnTo>
                  <a:pt x="491133" y="178594"/>
                </a:lnTo>
                <a:lnTo>
                  <a:pt x="500063" y="178594"/>
                </a:lnTo>
                <a:lnTo>
                  <a:pt x="517922" y="196453"/>
                </a:lnTo>
                <a:lnTo>
                  <a:pt x="535782" y="223242"/>
                </a:lnTo>
                <a:lnTo>
                  <a:pt x="544711" y="250032"/>
                </a:lnTo>
                <a:lnTo>
                  <a:pt x="553641" y="285750"/>
                </a:lnTo>
                <a:lnTo>
                  <a:pt x="553641" y="303610"/>
                </a:lnTo>
                <a:lnTo>
                  <a:pt x="553641" y="3036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3848695" y="3232546"/>
            <a:ext cx="392908" cy="348259"/>
          </a:xfrm>
          <a:custGeom>
            <a:avLst/>
            <a:gdLst/>
            <a:ahLst/>
            <a:cxnLst/>
            <a:rect l="0" t="0" r="0" b="0"/>
            <a:pathLst>
              <a:path w="392908" h="348259">
                <a:moveTo>
                  <a:pt x="125016" y="196454"/>
                </a:moveTo>
                <a:lnTo>
                  <a:pt x="125016" y="196454"/>
                </a:lnTo>
                <a:lnTo>
                  <a:pt x="125016" y="196454"/>
                </a:lnTo>
                <a:lnTo>
                  <a:pt x="116086" y="187524"/>
                </a:lnTo>
                <a:lnTo>
                  <a:pt x="107157" y="187524"/>
                </a:lnTo>
                <a:lnTo>
                  <a:pt x="89297" y="187524"/>
                </a:lnTo>
                <a:lnTo>
                  <a:pt x="80368" y="196454"/>
                </a:lnTo>
                <a:lnTo>
                  <a:pt x="62508" y="205383"/>
                </a:lnTo>
                <a:lnTo>
                  <a:pt x="44649" y="223243"/>
                </a:lnTo>
                <a:lnTo>
                  <a:pt x="26789" y="250032"/>
                </a:lnTo>
                <a:lnTo>
                  <a:pt x="893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26789" y="285750"/>
                </a:lnTo>
                <a:lnTo>
                  <a:pt x="53578" y="276821"/>
                </a:lnTo>
                <a:lnTo>
                  <a:pt x="71438" y="258961"/>
                </a:lnTo>
                <a:lnTo>
                  <a:pt x="98227" y="241102"/>
                </a:lnTo>
                <a:lnTo>
                  <a:pt x="116086" y="241102"/>
                </a:lnTo>
                <a:lnTo>
                  <a:pt x="142875" y="241102"/>
                </a:lnTo>
                <a:lnTo>
                  <a:pt x="151805" y="250032"/>
                </a:lnTo>
                <a:lnTo>
                  <a:pt x="169664" y="276821"/>
                </a:lnTo>
                <a:lnTo>
                  <a:pt x="178594" y="294680"/>
                </a:lnTo>
                <a:lnTo>
                  <a:pt x="196453" y="312540"/>
                </a:lnTo>
                <a:lnTo>
                  <a:pt x="205383" y="321469"/>
                </a:lnTo>
                <a:lnTo>
                  <a:pt x="214313" y="330399"/>
                </a:lnTo>
                <a:lnTo>
                  <a:pt x="223243" y="330399"/>
                </a:lnTo>
                <a:lnTo>
                  <a:pt x="232172" y="312540"/>
                </a:lnTo>
                <a:lnTo>
                  <a:pt x="241102" y="294680"/>
                </a:lnTo>
                <a:lnTo>
                  <a:pt x="241102" y="267891"/>
                </a:lnTo>
                <a:lnTo>
                  <a:pt x="250032" y="241102"/>
                </a:lnTo>
                <a:lnTo>
                  <a:pt x="258961" y="196454"/>
                </a:lnTo>
                <a:lnTo>
                  <a:pt x="267891" y="160735"/>
                </a:lnTo>
                <a:lnTo>
                  <a:pt x="267891" y="116086"/>
                </a:lnTo>
                <a:lnTo>
                  <a:pt x="276821" y="80368"/>
                </a:lnTo>
                <a:lnTo>
                  <a:pt x="276821" y="44649"/>
                </a:lnTo>
                <a:lnTo>
                  <a:pt x="276821" y="17860"/>
                </a:lnTo>
                <a:lnTo>
                  <a:pt x="276821" y="0"/>
                </a:lnTo>
                <a:lnTo>
                  <a:pt x="276821" y="0"/>
                </a:lnTo>
                <a:lnTo>
                  <a:pt x="276821" y="0"/>
                </a:lnTo>
                <a:lnTo>
                  <a:pt x="276821" y="8930"/>
                </a:lnTo>
                <a:lnTo>
                  <a:pt x="267891" y="35719"/>
                </a:lnTo>
                <a:lnTo>
                  <a:pt x="267891" y="71438"/>
                </a:lnTo>
                <a:lnTo>
                  <a:pt x="267891" y="116086"/>
                </a:lnTo>
                <a:lnTo>
                  <a:pt x="276821" y="160735"/>
                </a:lnTo>
                <a:lnTo>
                  <a:pt x="294680" y="214313"/>
                </a:lnTo>
                <a:lnTo>
                  <a:pt x="321469" y="258961"/>
                </a:lnTo>
                <a:lnTo>
                  <a:pt x="339328" y="294680"/>
                </a:lnTo>
                <a:lnTo>
                  <a:pt x="366118" y="330399"/>
                </a:lnTo>
                <a:lnTo>
                  <a:pt x="383977" y="339329"/>
                </a:lnTo>
                <a:lnTo>
                  <a:pt x="392907" y="348258"/>
                </a:lnTo>
                <a:lnTo>
                  <a:pt x="392907" y="339329"/>
                </a:lnTo>
                <a:lnTo>
                  <a:pt x="383977" y="312540"/>
                </a:lnTo>
                <a:lnTo>
                  <a:pt x="383977" y="3125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946922" y="3295054"/>
            <a:ext cx="357188" cy="44650"/>
          </a:xfrm>
          <a:custGeom>
            <a:avLst/>
            <a:gdLst/>
            <a:ahLst/>
            <a:cxnLst/>
            <a:rect l="0" t="0" r="0" b="0"/>
            <a:pathLst>
              <a:path w="357188" h="44650">
                <a:moveTo>
                  <a:pt x="0" y="44649"/>
                </a:moveTo>
                <a:lnTo>
                  <a:pt x="8930" y="44649"/>
                </a:lnTo>
                <a:lnTo>
                  <a:pt x="17859" y="44649"/>
                </a:lnTo>
                <a:lnTo>
                  <a:pt x="44648" y="44649"/>
                </a:lnTo>
                <a:lnTo>
                  <a:pt x="80367" y="44649"/>
                </a:lnTo>
                <a:lnTo>
                  <a:pt x="125016" y="44649"/>
                </a:lnTo>
                <a:lnTo>
                  <a:pt x="187523" y="35719"/>
                </a:lnTo>
                <a:lnTo>
                  <a:pt x="250031" y="26789"/>
                </a:lnTo>
                <a:lnTo>
                  <a:pt x="303609" y="1786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4616648" y="3080742"/>
            <a:ext cx="375048" cy="500063"/>
          </a:xfrm>
          <a:custGeom>
            <a:avLst/>
            <a:gdLst/>
            <a:ahLst/>
            <a:cxnLst/>
            <a:rect l="0" t="0" r="0" b="0"/>
            <a:pathLst>
              <a:path w="375048" h="500063">
                <a:moveTo>
                  <a:pt x="0" y="267890"/>
                </a:moveTo>
                <a:lnTo>
                  <a:pt x="0" y="276820"/>
                </a:lnTo>
                <a:lnTo>
                  <a:pt x="0" y="294679"/>
                </a:lnTo>
                <a:lnTo>
                  <a:pt x="8930" y="321469"/>
                </a:lnTo>
                <a:lnTo>
                  <a:pt x="8930" y="366117"/>
                </a:lnTo>
                <a:lnTo>
                  <a:pt x="17860" y="401836"/>
                </a:lnTo>
                <a:lnTo>
                  <a:pt x="26790" y="437554"/>
                </a:lnTo>
                <a:lnTo>
                  <a:pt x="35719" y="473273"/>
                </a:lnTo>
                <a:lnTo>
                  <a:pt x="53579" y="491133"/>
                </a:lnTo>
                <a:lnTo>
                  <a:pt x="80368" y="500062"/>
                </a:lnTo>
                <a:lnTo>
                  <a:pt x="98227" y="482203"/>
                </a:lnTo>
                <a:lnTo>
                  <a:pt x="116086" y="464344"/>
                </a:lnTo>
                <a:lnTo>
                  <a:pt x="133946" y="428625"/>
                </a:lnTo>
                <a:lnTo>
                  <a:pt x="151805" y="392906"/>
                </a:lnTo>
                <a:lnTo>
                  <a:pt x="169665" y="339328"/>
                </a:lnTo>
                <a:lnTo>
                  <a:pt x="187524" y="285750"/>
                </a:lnTo>
                <a:lnTo>
                  <a:pt x="196454" y="232172"/>
                </a:lnTo>
                <a:lnTo>
                  <a:pt x="205383" y="178594"/>
                </a:lnTo>
                <a:lnTo>
                  <a:pt x="214313" y="125015"/>
                </a:lnTo>
                <a:lnTo>
                  <a:pt x="223243" y="80367"/>
                </a:lnTo>
                <a:lnTo>
                  <a:pt x="232172" y="44648"/>
                </a:lnTo>
                <a:lnTo>
                  <a:pt x="232172" y="17859"/>
                </a:lnTo>
                <a:lnTo>
                  <a:pt x="232172" y="8929"/>
                </a:lnTo>
                <a:lnTo>
                  <a:pt x="232172" y="0"/>
                </a:lnTo>
                <a:lnTo>
                  <a:pt x="223243" y="17859"/>
                </a:lnTo>
                <a:lnTo>
                  <a:pt x="223243" y="35719"/>
                </a:lnTo>
                <a:lnTo>
                  <a:pt x="214313" y="71437"/>
                </a:lnTo>
                <a:lnTo>
                  <a:pt x="214313" y="125015"/>
                </a:lnTo>
                <a:lnTo>
                  <a:pt x="223243" y="178594"/>
                </a:lnTo>
                <a:lnTo>
                  <a:pt x="232172" y="232172"/>
                </a:lnTo>
                <a:lnTo>
                  <a:pt x="250032" y="285750"/>
                </a:lnTo>
                <a:lnTo>
                  <a:pt x="267891" y="330398"/>
                </a:lnTo>
                <a:lnTo>
                  <a:pt x="294680" y="366117"/>
                </a:lnTo>
                <a:lnTo>
                  <a:pt x="321469" y="383976"/>
                </a:lnTo>
                <a:lnTo>
                  <a:pt x="348258" y="392906"/>
                </a:lnTo>
                <a:lnTo>
                  <a:pt x="366118" y="383976"/>
                </a:lnTo>
                <a:lnTo>
                  <a:pt x="375047" y="375047"/>
                </a:lnTo>
                <a:lnTo>
                  <a:pt x="375047" y="348258"/>
                </a:lnTo>
                <a:lnTo>
                  <a:pt x="375047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759523" y="3214687"/>
            <a:ext cx="303611" cy="26790"/>
          </a:xfrm>
          <a:custGeom>
            <a:avLst/>
            <a:gdLst/>
            <a:ahLst/>
            <a:cxnLst/>
            <a:rect l="0" t="0" r="0" b="0"/>
            <a:pathLst>
              <a:path w="303611" h="26790">
                <a:moveTo>
                  <a:pt x="0" y="26789"/>
                </a:moveTo>
                <a:lnTo>
                  <a:pt x="8930" y="26789"/>
                </a:lnTo>
                <a:lnTo>
                  <a:pt x="35719" y="26789"/>
                </a:lnTo>
                <a:lnTo>
                  <a:pt x="71438" y="26789"/>
                </a:lnTo>
                <a:lnTo>
                  <a:pt x="116086" y="17859"/>
                </a:lnTo>
                <a:lnTo>
                  <a:pt x="160735" y="17859"/>
                </a:lnTo>
                <a:lnTo>
                  <a:pt x="205383" y="17859"/>
                </a:lnTo>
                <a:lnTo>
                  <a:pt x="250032" y="8930"/>
                </a:lnTo>
                <a:lnTo>
                  <a:pt x="285750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580930" y="3027164"/>
            <a:ext cx="125016" cy="53579"/>
          </a:xfrm>
          <a:custGeom>
            <a:avLst/>
            <a:gdLst/>
            <a:ahLst/>
            <a:cxnLst/>
            <a:rect l="0" t="0" r="0" b="0"/>
            <a:pathLst>
              <a:path w="125016" h="53579">
                <a:moveTo>
                  <a:pt x="0" y="0"/>
                </a:move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35718"/>
                </a:lnTo>
                <a:lnTo>
                  <a:pt x="62508" y="44648"/>
                </a:lnTo>
                <a:lnTo>
                  <a:pt x="98226" y="53578"/>
                </a:lnTo>
                <a:lnTo>
                  <a:pt x="125015" y="44648"/>
                </a:lnTo>
                <a:lnTo>
                  <a:pt x="125015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5250656" y="3250406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9297"/>
                </a:lnTo>
                <a:lnTo>
                  <a:pt x="17860" y="133945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17860" y="250031"/>
                </a:lnTo>
                <a:lnTo>
                  <a:pt x="35719" y="241101"/>
                </a:lnTo>
                <a:lnTo>
                  <a:pt x="53578" y="214312"/>
                </a:lnTo>
                <a:lnTo>
                  <a:pt x="71438" y="178594"/>
                </a:lnTo>
                <a:lnTo>
                  <a:pt x="98227" y="142875"/>
                </a:lnTo>
                <a:lnTo>
                  <a:pt x="116086" y="107156"/>
                </a:lnTo>
                <a:lnTo>
                  <a:pt x="133946" y="71437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60735" y="107156"/>
                </a:lnTo>
                <a:lnTo>
                  <a:pt x="169664" y="133945"/>
                </a:lnTo>
                <a:lnTo>
                  <a:pt x="169664" y="151805"/>
                </a:lnTo>
                <a:lnTo>
                  <a:pt x="178594" y="178594"/>
                </a:lnTo>
                <a:lnTo>
                  <a:pt x="178594" y="187523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5581055" y="3196828"/>
            <a:ext cx="196454" cy="267891"/>
          </a:xfrm>
          <a:custGeom>
            <a:avLst/>
            <a:gdLst/>
            <a:ahLst/>
            <a:cxnLst/>
            <a:rect l="0" t="0" r="0" b="0"/>
            <a:pathLst>
              <a:path w="196454" h="267891">
                <a:moveTo>
                  <a:pt x="98226" y="0"/>
                </a:moveTo>
                <a:lnTo>
                  <a:pt x="89297" y="0"/>
                </a:lnTo>
                <a:lnTo>
                  <a:pt x="80367" y="17859"/>
                </a:lnTo>
                <a:lnTo>
                  <a:pt x="62508" y="44648"/>
                </a:lnTo>
                <a:lnTo>
                  <a:pt x="44648" y="80367"/>
                </a:lnTo>
                <a:lnTo>
                  <a:pt x="26789" y="125015"/>
                </a:lnTo>
                <a:lnTo>
                  <a:pt x="8929" y="169664"/>
                </a:lnTo>
                <a:lnTo>
                  <a:pt x="0" y="205383"/>
                </a:lnTo>
                <a:lnTo>
                  <a:pt x="0" y="241101"/>
                </a:lnTo>
                <a:lnTo>
                  <a:pt x="8929" y="258961"/>
                </a:lnTo>
                <a:lnTo>
                  <a:pt x="26789" y="267890"/>
                </a:lnTo>
                <a:lnTo>
                  <a:pt x="44648" y="258961"/>
                </a:lnTo>
                <a:lnTo>
                  <a:pt x="71437" y="250031"/>
                </a:lnTo>
                <a:lnTo>
                  <a:pt x="98226" y="223242"/>
                </a:lnTo>
                <a:lnTo>
                  <a:pt x="133945" y="196453"/>
                </a:lnTo>
                <a:lnTo>
                  <a:pt x="160734" y="160734"/>
                </a:lnTo>
                <a:lnTo>
                  <a:pt x="178593" y="116086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5741789" y="3009304"/>
            <a:ext cx="285751" cy="446486"/>
          </a:xfrm>
          <a:custGeom>
            <a:avLst/>
            <a:gdLst/>
            <a:ahLst/>
            <a:cxnLst/>
            <a:rect l="0" t="0" r="0" b="0"/>
            <a:pathLst>
              <a:path w="285751" h="446486">
                <a:moveTo>
                  <a:pt x="17859" y="0"/>
                </a:moveTo>
                <a:lnTo>
                  <a:pt x="17859" y="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62508"/>
                </a:lnTo>
                <a:lnTo>
                  <a:pt x="17859" y="107157"/>
                </a:lnTo>
                <a:lnTo>
                  <a:pt x="8930" y="169664"/>
                </a:lnTo>
                <a:lnTo>
                  <a:pt x="8930" y="232172"/>
                </a:lnTo>
                <a:lnTo>
                  <a:pt x="8930" y="294680"/>
                </a:lnTo>
                <a:lnTo>
                  <a:pt x="0" y="339328"/>
                </a:lnTo>
                <a:lnTo>
                  <a:pt x="8930" y="383977"/>
                </a:lnTo>
                <a:lnTo>
                  <a:pt x="8930" y="401836"/>
                </a:lnTo>
                <a:lnTo>
                  <a:pt x="17859" y="419696"/>
                </a:lnTo>
                <a:lnTo>
                  <a:pt x="35719" y="410766"/>
                </a:lnTo>
                <a:lnTo>
                  <a:pt x="62508" y="392907"/>
                </a:lnTo>
                <a:lnTo>
                  <a:pt x="89297" y="366117"/>
                </a:lnTo>
                <a:lnTo>
                  <a:pt x="116086" y="330399"/>
                </a:lnTo>
                <a:lnTo>
                  <a:pt x="151805" y="303610"/>
                </a:lnTo>
                <a:lnTo>
                  <a:pt x="187524" y="267891"/>
                </a:lnTo>
                <a:lnTo>
                  <a:pt x="214313" y="250032"/>
                </a:lnTo>
                <a:lnTo>
                  <a:pt x="241102" y="250032"/>
                </a:lnTo>
                <a:lnTo>
                  <a:pt x="258961" y="267891"/>
                </a:lnTo>
                <a:lnTo>
                  <a:pt x="276820" y="285750"/>
                </a:lnTo>
                <a:lnTo>
                  <a:pt x="285750" y="321469"/>
                </a:lnTo>
                <a:lnTo>
                  <a:pt x="285750" y="366117"/>
                </a:lnTo>
                <a:lnTo>
                  <a:pt x="276820" y="392907"/>
                </a:lnTo>
                <a:lnTo>
                  <a:pt x="267891" y="419696"/>
                </a:lnTo>
                <a:lnTo>
                  <a:pt x="267891" y="437555"/>
                </a:lnTo>
                <a:lnTo>
                  <a:pt x="267891" y="446485"/>
                </a:lnTo>
                <a:lnTo>
                  <a:pt x="267891" y="437555"/>
                </a:lnTo>
                <a:lnTo>
                  <a:pt x="276820" y="419696"/>
                </a:lnTo>
                <a:lnTo>
                  <a:pt x="285750" y="392907"/>
                </a:lnTo>
                <a:lnTo>
                  <a:pt x="285750" y="3929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6134695" y="3232546"/>
            <a:ext cx="35720" cy="250033"/>
          </a:xfrm>
          <a:custGeom>
            <a:avLst/>
            <a:gdLst/>
            <a:ahLst/>
            <a:cxnLst/>
            <a:rect l="0" t="0" r="0" b="0"/>
            <a:pathLst>
              <a:path w="35720" h="250033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60" y="250032"/>
                </a:lnTo>
                <a:lnTo>
                  <a:pt x="26789" y="250032"/>
                </a:lnTo>
                <a:lnTo>
                  <a:pt x="26789" y="232172"/>
                </a:lnTo>
                <a:lnTo>
                  <a:pt x="35719" y="196454"/>
                </a:lnTo>
                <a:lnTo>
                  <a:pt x="35719" y="16966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170414" y="3062882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6197203" y="3232546"/>
            <a:ext cx="196454" cy="169666"/>
          </a:xfrm>
          <a:custGeom>
            <a:avLst/>
            <a:gdLst/>
            <a:ahLst/>
            <a:cxnLst/>
            <a:rect l="0" t="0" r="0" b="0"/>
            <a:pathLst>
              <a:path w="196454" h="169666">
                <a:moveTo>
                  <a:pt x="8930" y="35719"/>
                </a:move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16086" y="107157"/>
                </a:lnTo>
                <a:lnTo>
                  <a:pt x="133945" y="89297"/>
                </a:lnTo>
                <a:lnTo>
                  <a:pt x="151805" y="71438"/>
                </a:lnTo>
                <a:lnTo>
                  <a:pt x="160735" y="53579"/>
                </a:lnTo>
                <a:lnTo>
                  <a:pt x="160735" y="35719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17860"/>
                </a:lnTo>
                <a:lnTo>
                  <a:pt x="107156" y="44649"/>
                </a:lnTo>
                <a:lnTo>
                  <a:pt x="107156" y="80368"/>
                </a:lnTo>
                <a:lnTo>
                  <a:pt x="107156" y="107157"/>
                </a:lnTo>
                <a:lnTo>
                  <a:pt x="116086" y="133946"/>
                </a:lnTo>
                <a:lnTo>
                  <a:pt x="125016" y="160735"/>
                </a:lnTo>
                <a:lnTo>
                  <a:pt x="142875" y="169665"/>
                </a:lnTo>
                <a:lnTo>
                  <a:pt x="160735" y="169665"/>
                </a:lnTo>
                <a:lnTo>
                  <a:pt x="178594" y="169665"/>
                </a:lnTo>
                <a:lnTo>
                  <a:pt x="196453" y="151805"/>
                </a:lnTo>
                <a:lnTo>
                  <a:pt x="196453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6420445" y="3196828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930" y="125015"/>
                </a:move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96453"/>
                </a:lnTo>
                <a:lnTo>
                  <a:pt x="35719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9297" y="196453"/>
                </a:lnTo>
                <a:lnTo>
                  <a:pt x="98227" y="178593"/>
                </a:lnTo>
                <a:lnTo>
                  <a:pt x="107157" y="151804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6572250" y="3205757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0" y="107157"/>
                </a:moveTo>
                <a:lnTo>
                  <a:pt x="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07157"/>
                </a:lnTo>
                <a:lnTo>
                  <a:pt x="71438" y="89297"/>
                </a:lnTo>
                <a:lnTo>
                  <a:pt x="98227" y="80368"/>
                </a:lnTo>
                <a:lnTo>
                  <a:pt x="116086" y="53579"/>
                </a:lnTo>
                <a:lnTo>
                  <a:pt x="125016" y="35719"/>
                </a:lnTo>
                <a:lnTo>
                  <a:pt x="13394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17860"/>
                </a:lnTo>
                <a:lnTo>
                  <a:pt x="107156" y="44649"/>
                </a:lnTo>
                <a:lnTo>
                  <a:pt x="89297" y="80368"/>
                </a:lnTo>
                <a:lnTo>
                  <a:pt x="80367" y="107157"/>
                </a:lnTo>
                <a:lnTo>
                  <a:pt x="71438" y="142875"/>
                </a:lnTo>
                <a:lnTo>
                  <a:pt x="71438" y="160735"/>
                </a:lnTo>
                <a:lnTo>
                  <a:pt x="71438" y="178594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25016" y="169664"/>
                </a:lnTo>
                <a:lnTo>
                  <a:pt x="151805" y="160735"/>
                </a:lnTo>
                <a:lnTo>
                  <a:pt x="178594" y="142875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6661547" y="3178968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258961" y="0"/>
                </a:moveTo>
                <a:lnTo>
                  <a:pt x="258961" y="0"/>
                </a:lnTo>
                <a:lnTo>
                  <a:pt x="250031" y="0"/>
                </a:lnTo>
                <a:lnTo>
                  <a:pt x="241101" y="8930"/>
                </a:lnTo>
                <a:lnTo>
                  <a:pt x="223242" y="26789"/>
                </a:lnTo>
                <a:lnTo>
                  <a:pt x="196453" y="44649"/>
                </a:lnTo>
                <a:lnTo>
                  <a:pt x="187523" y="6250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60734" y="133946"/>
                </a:lnTo>
                <a:lnTo>
                  <a:pt x="160734" y="151805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51805" y="196453"/>
                </a:lnTo>
                <a:lnTo>
                  <a:pt x="125016" y="205383"/>
                </a:lnTo>
                <a:lnTo>
                  <a:pt x="98226" y="205383"/>
                </a:lnTo>
                <a:lnTo>
                  <a:pt x="62508" y="214313"/>
                </a:lnTo>
                <a:lnTo>
                  <a:pt x="35719" y="214313"/>
                </a:lnTo>
                <a:lnTo>
                  <a:pt x="17859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804297" y="1250156"/>
            <a:ext cx="1991321" cy="2062759"/>
          </a:xfrm>
          <a:custGeom>
            <a:avLst/>
            <a:gdLst/>
            <a:ahLst/>
            <a:cxnLst/>
            <a:rect l="0" t="0" r="0" b="0"/>
            <a:pathLst>
              <a:path w="1991321" h="2062759">
                <a:moveTo>
                  <a:pt x="1375172" y="2035969"/>
                </a:moveTo>
                <a:lnTo>
                  <a:pt x="1375172" y="2044898"/>
                </a:lnTo>
                <a:lnTo>
                  <a:pt x="1375172" y="2044898"/>
                </a:lnTo>
                <a:lnTo>
                  <a:pt x="1384101" y="2053828"/>
                </a:lnTo>
                <a:lnTo>
                  <a:pt x="1401961" y="2062758"/>
                </a:lnTo>
                <a:lnTo>
                  <a:pt x="1419820" y="2062758"/>
                </a:lnTo>
                <a:lnTo>
                  <a:pt x="1446609" y="2062758"/>
                </a:lnTo>
                <a:lnTo>
                  <a:pt x="1482328" y="2062758"/>
                </a:lnTo>
                <a:lnTo>
                  <a:pt x="1526976" y="2053828"/>
                </a:lnTo>
                <a:lnTo>
                  <a:pt x="1571625" y="2035969"/>
                </a:lnTo>
                <a:lnTo>
                  <a:pt x="1616273" y="2018109"/>
                </a:lnTo>
                <a:lnTo>
                  <a:pt x="1660922" y="2000250"/>
                </a:lnTo>
                <a:lnTo>
                  <a:pt x="1714500" y="1973461"/>
                </a:lnTo>
                <a:lnTo>
                  <a:pt x="1759148" y="1937742"/>
                </a:lnTo>
                <a:lnTo>
                  <a:pt x="1803797" y="1902023"/>
                </a:lnTo>
                <a:lnTo>
                  <a:pt x="1839516" y="1857375"/>
                </a:lnTo>
                <a:lnTo>
                  <a:pt x="1884164" y="1803797"/>
                </a:lnTo>
                <a:lnTo>
                  <a:pt x="1919883" y="1750219"/>
                </a:lnTo>
                <a:lnTo>
                  <a:pt x="1946672" y="1696640"/>
                </a:lnTo>
                <a:lnTo>
                  <a:pt x="1964531" y="1634133"/>
                </a:lnTo>
                <a:lnTo>
                  <a:pt x="1982391" y="1571625"/>
                </a:lnTo>
                <a:lnTo>
                  <a:pt x="1991320" y="1500188"/>
                </a:lnTo>
                <a:lnTo>
                  <a:pt x="1982391" y="1419821"/>
                </a:lnTo>
                <a:lnTo>
                  <a:pt x="1973461" y="1339453"/>
                </a:lnTo>
                <a:lnTo>
                  <a:pt x="1955601" y="1259086"/>
                </a:lnTo>
                <a:lnTo>
                  <a:pt x="1928812" y="1169789"/>
                </a:lnTo>
                <a:lnTo>
                  <a:pt x="1902023" y="1080492"/>
                </a:lnTo>
                <a:lnTo>
                  <a:pt x="1866305" y="1000125"/>
                </a:lnTo>
                <a:lnTo>
                  <a:pt x="1812726" y="910828"/>
                </a:lnTo>
                <a:lnTo>
                  <a:pt x="1759148" y="821531"/>
                </a:lnTo>
                <a:lnTo>
                  <a:pt x="1687711" y="732234"/>
                </a:lnTo>
                <a:lnTo>
                  <a:pt x="1607344" y="651867"/>
                </a:lnTo>
                <a:lnTo>
                  <a:pt x="1518047" y="580430"/>
                </a:lnTo>
                <a:lnTo>
                  <a:pt x="1410891" y="508992"/>
                </a:lnTo>
                <a:lnTo>
                  <a:pt x="1303734" y="446484"/>
                </a:lnTo>
                <a:lnTo>
                  <a:pt x="1196578" y="383977"/>
                </a:lnTo>
                <a:lnTo>
                  <a:pt x="1080492" y="330398"/>
                </a:lnTo>
                <a:lnTo>
                  <a:pt x="955476" y="276820"/>
                </a:lnTo>
                <a:lnTo>
                  <a:pt x="839391" y="232172"/>
                </a:lnTo>
                <a:lnTo>
                  <a:pt x="723305" y="196453"/>
                </a:lnTo>
                <a:lnTo>
                  <a:pt x="598289" y="169664"/>
                </a:lnTo>
                <a:lnTo>
                  <a:pt x="491133" y="142875"/>
                </a:lnTo>
                <a:lnTo>
                  <a:pt x="383976" y="125016"/>
                </a:lnTo>
                <a:lnTo>
                  <a:pt x="276820" y="116086"/>
                </a:lnTo>
                <a:lnTo>
                  <a:pt x="196453" y="98227"/>
                </a:lnTo>
                <a:lnTo>
                  <a:pt x="125016" y="89297"/>
                </a:lnTo>
                <a:lnTo>
                  <a:pt x="80367" y="80367"/>
                </a:lnTo>
                <a:lnTo>
                  <a:pt x="44648" y="71438"/>
                </a:lnTo>
                <a:lnTo>
                  <a:pt x="17859" y="62508"/>
                </a:lnTo>
                <a:lnTo>
                  <a:pt x="893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715000" y="1134070"/>
            <a:ext cx="330399" cy="303610"/>
          </a:xfrm>
          <a:custGeom>
            <a:avLst/>
            <a:gdLst/>
            <a:ahLst/>
            <a:cxnLst/>
            <a:rect l="0" t="0" r="0" b="0"/>
            <a:pathLst>
              <a:path w="330399" h="303610">
                <a:moveTo>
                  <a:pt x="250031" y="0"/>
                </a:moveTo>
                <a:lnTo>
                  <a:pt x="241102" y="8930"/>
                </a:lnTo>
                <a:lnTo>
                  <a:pt x="223242" y="17860"/>
                </a:lnTo>
                <a:lnTo>
                  <a:pt x="196453" y="26789"/>
                </a:lnTo>
                <a:lnTo>
                  <a:pt x="169664" y="44649"/>
                </a:lnTo>
                <a:lnTo>
                  <a:pt x="133945" y="71438"/>
                </a:lnTo>
                <a:lnTo>
                  <a:pt x="98227" y="98227"/>
                </a:lnTo>
                <a:lnTo>
                  <a:pt x="62508" y="125016"/>
                </a:lnTo>
                <a:lnTo>
                  <a:pt x="26789" y="151805"/>
                </a:lnTo>
                <a:lnTo>
                  <a:pt x="8930" y="160735"/>
                </a:lnTo>
                <a:lnTo>
                  <a:pt x="0" y="178594"/>
                </a:lnTo>
                <a:lnTo>
                  <a:pt x="8930" y="187524"/>
                </a:lnTo>
                <a:lnTo>
                  <a:pt x="35719" y="196453"/>
                </a:lnTo>
                <a:lnTo>
                  <a:pt x="80367" y="214313"/>
                </a:lnTo>
                <a:lnTo>
                  <a:pt x="142875" y="241102"/>
                </a:lnTo>
                <a:lnTo>
                  <a:pt x="205383" y="258961"/>
                </a:lnTo>
                <a:lnTo>
                  <a:pt x="276820" y="285750"/>
                </a:lnTo>
                <a:lnTo>
                  <a:pt x="330398" y="303609"/>
                </a:lnTo>
                <a:lnTo>
                  <a:pt x="330398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1348383" y="3830836"/>
            <a:ext cx="571501" cy="401836"/>
          </a:xfrm>
          <a:custGeom>
            <a:avLst/>
            <a:gdLst/>
            <a:ahLst/>
            <a:cxnLst/>
            <a:rect l="0" t="0" r="0" b="0"/>
            <a:pathLst>
              <a:path w="571501" h="401836">
                <a:moveTo>
                  <a:pt x="571500" y="133945"/>
                </a:moveTo>
                <a:lnTo>
                  <a:pt x="571500" y="125015"/>
                </a:lnTo>
                <a:lnTo>
                  <a:pt x="571500" y="125015"/>
                </a:lnTo>
                <a:lnTo>
                  <a:pt x="562570" y="107156"/>
                </a:lnTo>
                <a:lnTo>
                  <a:pt x="562570" y="89296"/>
                </a:lnTo>
                <a:lnTo>
                  <a:pt x="553640" y="80367"/>
                </a:lnTo>
                <a:lnTo>
                  <a:pt x="535781" y="53578"/>
                </a:lnTo>
                <a:lnTo>
                  <a:pt x="517922" y="35718"/>
                </a:lnTo>
                <a:lnTo>
                  <a:pt x="482203" y="17859"/>
                </a:lnTo>
                <a:lnTo>
                  <a:pt x="446484" y="8929"/>
                </a:lnTo>
                <a:lnTo>
                  <a:pt x="410765" y="0"/>
                </a:lnTo>
                <a:lnTo>
                  <a:pt x="375047" y="8929"/>
                </a:lnTo>
                <a:lnTo>
                  <a:pt x="339328" y="17859"/>
                </a:lnTo>
                <a:lnTo>
                  <a:pt x="303609" y="35718"/>
                </a:lnTo>
                <a:lnTo>
                  <a:pt x="276820" y="53578"/>
                </a:lnTo>
                <a:lnTo>
                  <a:pt x="258961" y="62507"/>
                </a:lnTo>
                <a:lnTo>
                  <a:pt x="250031" y="80367"/>
                </a:lnTo>
                <a:lnTo>
                  <a:pt x="250031" y="107156"/>
                </a:lnTo>
                <a:lnTo>
                  <a:pt x="267890" y="125015"/>
                </a:lnTo>
                <a:lnTo>
                  <a:pt x="285750" y="151804"/>
                </a:lnTo>
                <a:lnTo>
                  <a:pt x="312539" y="178593"/>
                </a:lnTo>
                <a:lnTo>
                  <a:pt x="339328" y="205382"/>
                </a:lnTo>
                <a:lnTo>
                  <a:pt x="375047" y="241101"/>
                </a:lnTo>
                <a:lnTo>
                  <a:pt x="401836" y="276820"/>
                </a:lnTo>
                <a:lnTo>
                  <a:pt x="428625" y="321468"/>
                </a:lnTo>
                <a:lnTo>
                  <a:pt x="446484" y="348257"/>
                </a:lnTo>
                <a:lnTo>
                  <a:pt x="446484" y="375046"/>
                </a:lnTo>
                <a:lnTo>
                  <a:pt x="428625" y="392906"/>
                </a:lnTo>
                <a:lnTo>
                  <a:pt x="401836" y="401835"/>
                </a:lnTo>
                <a:lnTo>
                  <a:pt x="357187" y="401835"/>
                </a:lnTo>
                <a:lnTo>
                  <a:pt x="294680" y="401835"/>
                </a:lnTo>
                <a:lnTo>
                  <a:pt x="232172" y="392906"/>
                </a:lnTo>
                <a:lnTo>
                  <a:pt x="160734" y="392906"/>
                </a:lnTo>
                <a:lnTo>
                  <a:pt x="98226" y="383976"/>
                </a:lnTo>
                <a:lnTo>
                  <a:pt x="53578" y="375046"/>
                </a:lnTo>
                <a:lnTo>
                  <a:pt x="17859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66117"/>
                </a:lnTo>
                <a:lnTo>
                  <a:pt x="17859" y="366117"/>
                </a:lnTo>
                <a:lnTo>
                  <a:pt x="17859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1875234" y="4063007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25016"/>
                </a:lnTo>
                <a:lnTo>
                  <a:pt x="62508" y="133946"/>
                </a:lnTo>
                <a:lnTo>
                  <a:pt x="80368" y="133946"/>
                </a:lnTo>
                <a:lnTo>
                  <a:pt x="107157" y="133946"/>
                </a:lnTo>
                <a:lnTo>
                  <a:pt x="125016" y="125016"/>
                </a:lnTo>
                <a:lnTo>
                  <a:pt x="142875" y="116086"/>
                </a:lnTo>
                <a:lnTo>
                  <a:pt x="160735" y="98227"/>
                </a:lnTo>
                <a:lnTo>
                  <a:pt x="169664" y="80368"/>
                </a:lnTo>
                <a:lnTo>
                  <a:pt x="169664" y="53579"/>
                </a:lnTo>
                <a:lnTo>
                  <a:pt x="160735" y="26789"/>
                </a:lnTo>
                <a:lnTo>
                  <a:pt x="142875" y="8930"/>
                </a:lnTo>
                <a:lnTo>
                  <a:pt x="125016" y="0"/>
                </a:lnTo>
                <a:lnTo>
                  <a:pt x="107157" y="0"/>
                </a:lnTo>
                <a:lnTo>
                  <a:pt x="80368" y="26789"/>
                </a:lnTo>
                <a:lnTo>
                  <a:pt x="53579" y="62508"/>
                </a:lnTo>
                <a:lnTo>
                  <a:pt x="35719" y="107157"/>
                </a:lnTo>
                <a:lnTo>
                  <a:pt x="26789" y="151805"/>
                </a:lnTo>
                <a:lnTo>
                  <a:pt x="26789" y="196454"/>
                </a:lnTo>
                <a:lnTo>
                  <a:pt x="44649" y="232172"/>
                </a:lnTo>
                <a:lnTo>
                  <a:pt x="71438" y="241102"/>
                </a:lnTo>
                <a:lnTo>
                  <a:pt x="71438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2214563" y="4071937"/>
            <a:ext cx="410766" cy="241103"/>
          </a:xfrm>
          <a:custGeom>
            <a:avLst/>
            <a:gdLst/>
            <a:ahLst/>
            <a:cxnLst/>
            <a:rect l="0" t="0" r="0" b="0"/>
            <a:pathLst>
              <a:path w="410766" h="24110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5"/>
                </a:lnTo>
                <a:lnTo>
                  <a:pt x="17859" y="169664"/>
                </a:lnTo>
                <a:lnTo>
                  <a:pt x="26789" y="178594"/>
                </a:lnTo>
                <a:lnTo>
                  <a:pt x="35718" y="178594"/>
                </a:lnTo>
                <a:lnTo>
                  <a:pt x="44648" y="169664"/>
                </a:lnTo>
                <a:lnTo>
                  <a:pt x="62507" y="151805"/>
                </a:lnTo>
                <a:lnTo>
                  <a:pt x="71437" y="133945"/>
                </a:lnTo>
                <a:lnTo>
                  <a:pt x="80367" y="107156"/>
                </a:lnTo>
                <a:lnTo>
                  <a:pt x="80367" y="89297"/>
                </a:lnTo>
                <a:lnTo>
                  <a:pt x="80367" y="7143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71438"/>
                </a:lnTo>
                <a:lnTo>
                  <a:pt x="89296" y="98227"/>
                </a:lnTo>
                <a:lnTo>
                  <a:pt x="89296" y="133945"/>
                </a:lnTo>
                <a:lnTo>
                  <a:pt x="89296" y="169664"/>
                </a:lnTo>
                <a:lnTo>
                  <a:pt x="107156" y="196453"/>
                </a:lnTo>
                <a:lnTo>
                  <a:pt x="116085" y="223242"/>
                </a:lnTo>
                <a:lnTo>
                  <a:pt x="133945" y="232172"/>
                </a:lnTo>
                <a:lnTo>
                  <a:pt x="151804" y="241102"/>
                </a:lnTo>
                <a:lnTo>
                  <a:pt x="160734" y="232172"/>
                </a:lnTo>
                <a:lnTo>
                  <a:pt x="169664" y="214313"/>
                </a:lnTo>
                <a:lnTo>
                  <a:pt x="178593" y="187524"/>
                </a:lnTo>
                <a:lnTo>
                  <a:pt x="187523" y="160734"/>
                </a:lnTo>
                <a:lnTo>
                  <a:pt x="187523" y="133945"/>
                </a:lnTo>
                <a:lnTo>
                  <a:pt x="196453" y="107156"/>
                </a:lnTo>
                <a:lnTo>
                  <a:pt x="196453" y="89297"/>
                </a:lnTo>
                <a:lnTo>
                  <a:pt x="205382" y="80367"/>
                </a:lnTo>
                <a:lnTo>
                  <a:pt x="214312" y="80367"/>
                </a:lnTo>
                <a:lnTo>
                  <a:pt x="223242" y="89297"/>
                </a:lnTo>
                <a:lnTo>
                  <a:pt x="232171" y="116086"/>
                </a:lnTo>
                <a:lnTo>
                  <a:pt x="250031" y="142875"/>
                </a:lnTo>
                <a:lnTo>
                  <a:pt x="267890" y="169664"/>
                </a:lnTo>
                <a:lnTo>
                  <a:pt x="276820" y="196453"/>
                </a:lnTo>
                <a:lnTo>
                  <a:pt x="294679" y="214313"/>
                </a:lnTo>
                <a:lnTo>
                  <a:pt x="303609" y="232172"/>
                </a:lnTo>
                <a:lnTo>
                  <a:pt x="312539" y="232172"/>
                </a:lnTo>
                <a:lnTo>
                  <a:pt x="321468" y="232172"/>
                </a:lnTo>
                <a:lnTo>
                  <a:pt x="321468" y="223242"/>
                </a:lnTo>
                <a:lnTo>
                  <a:pt x="321468" y="205383"/>
                </a:lnTo>
                <a:lnTo>
                  <a:pt x="321468" y="178594"/>
                </a:lnTo>
                <a:lnTo>
                  <a:pt x="312539" y="160734"/>
                </a:lnTo>
                <a:lnTo>
                  <a:pt x="312539" y="133945"/>
                </a:lnTo>
                <a:lnTo>
                  <a:pt x="312539" y="116086"/>
                </a:lnTo>
                <a:lnTo>
                  <a:pt x="321468" y="107156"/>
                </a:lnTo>
                <a:lnTo>
                  <a:pt x="330398" y="98227"/>
                </a:lnTo>
                <a:lnTo>
                  <a:pt x="339328" y="98227"/>
                </a:lnTo>
                <a:lnTo>
                  <a:pt x="357187" y="98227"/>
                </a:lnTo>
                <a:lnTo>
                  <a:pt x="375046" y="107156"/>
                </a:lnTo>
                <a:lnTo>
                  <a:pt x="392906" y="116086"/>
                </a:lnTo>
                <a:lnTo>
                  <a:pt x="410765" y="116086"/>
                </a:lnTo>
                <a:lnTo>
                  <a:pt x="41076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2116336" y="4143375"/>
            <a:ext cx="71438" cy="151805"/>
          </a:xfrm>
          <a:custGeom>
            <a:avLst/>
            <a:gdLst/>
            <a:ahLst/>
            <a:cxnLst/>
            <a:rect l="0" t="0" r="0" b="0"/>
            <a:pathLst>
              <a:path w="71438" h="151805">
                <a:moveTo>
                  <a:pt x="71437" y="26789"/>
                </a:moveTo>
                <a:lnTo>
                  <a:pt x="71437" y="17859"/>
                </a:lnTo>
                <a:lnTo>
                  <a:pt x="71437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26789"/>
                </a:lnTo>
                <a:lnTo>
                  <a:pt x="1785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2786063" y="4223742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2768203" y="3884414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53578"/>
                </a:moveTo>
                <a:lnTo>
                  <a:pt x="26789" y="44648"/>
                </a:lnTo>
                <a:lnTo>
                  <a:pt x="1786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2964656" y="3848695"/>
            <a:ext cx="35720" cy="455415"/>
          </a:xfrm>
          <a:custGeom>
            <a:avLst/>
            <a:gdLst/>
            <a:ahLst/>
            <a:cxnLst/>
            <a:rect l="0" t="0" r="0" b="0"/>
            <a:pathLst>
              <a:path w="35720" h="45541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44648"/>
                </a:lnTo>
                <a:lnTo>
                  <a:pt x="35719" y="80367"/>
                </a:lnTo>
                <a:lnTo>
                  <a:pt x="35719" y="133945"/>
                </a:lnTo>
                <a:lnTo>
                  <a:pt x="35719" y="205383"/>
                </a:lnTo>
                <a:lnTo>
                  <a:pt x="35719" y="276820"/>
                </a:lnTo>
                <a:lnTo>
                  <a:pt x="26789" y="348258"/>
                </a:lnTo>
                <a:lnTo>
                  <a:pt x="26789" y="401836"/>
                </a:lnTo>
                <a:lnTo>
                  <a:pt x="26789" y="437555"/>
                </a:lnTo>
                <a:lnTo>
                  <a:pt x="17860" y="455414"/>
                </a:lnTo>
                <a:lnTo>
                  <a:pt x="17860" y="455414"/>
                </a:lnTo>
                <a:lnTo>
                  <a:pt x="17860" y="446484"/>
                </a:lnTo>
                <a:lnTo>
                  <a:pt x="17860" y="428625"/>
                </a:lnTo>
                <a:lnTo>
                  <a:pt x="17860" y="4286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2848570" y="4134445"/>
            <a:ext cx="392908" cy="366118"/>
          </a:xfrm>
          <a:custGeom>
            <a:avLst/>
            <a:gdLst/>
            <a:ahLst/>
            <a:cxnLst/>
            <a:rect l="0" t="0" r="0" b="0"/>
            <a:pathLst>
              <a:path w="392908" h="366118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44649" y="53578"/>
                </a:lnTo>
                <a:lnTo>
                  <a:pt x="71438" y="44648"/>
                </a:lnTo>
                <a:lnTo>
                  <a:pt x="98227" y="44648"/>
                </a:lnTo>
                <a:lnTo>
                  <a:pt x="133946" y="35719"/>
                </a:lnTo>
                <a:lnTo>
                  <a:pt x="160735" y="35719"/>
                </a:lnTo>
                <a:lnTo>
                  <a:pt x="187524" y="26789"/>
                </a:lnTo>
                <a:lnTo>
                  <a:pt x="214313" y="17859"/>
                </a:lnTo>
                <a:lnTo>
                  <a:pt x="232172" y="8930"/>
                </a:lnTo>
                <a:lnTo>
                  <a:pt x="24110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8930"/>
                </a:lnTo>
                <a:lnTo>
                  <a:pt x="250032" y="26789"/>
                </a:lnTo>
                <a:lnTo>
                  <a:pt x="241102" y="44648"/>
                </a:lnTo>
                <a:lnTo>
                  <a:pt x="250032" y="71437"/>
                </a:lnTo>
                <a:lnTo>
                  <a:pt x="250032" y="89297"/>
                </a:lnTo>
                <a:lnTo>
                  <a:pt x="258961" y="98226"/>
                </a:lnTo>
                <a:lnTo>
                  <a:pt x="276821" y="116086"/>
                </a:lnTo>
                <a:lnTo>
                  <a:pt x="285750" y="116086"/>
                </a:lnTo>
                <a:lnTo>
                  <a:pt x="303610" y="116086"/>
                </a:lnTo>
                <a:lnTo>
                  <a:pt x="321469" y="107156"/>
                </a:lnTo>
                <a:lnTo>
                  <a:pt x="330399" y="98226"/>
                </a:lnTo>
                <a:lnTo>
                  <a:pt x="348258" y="80367"/>
                </a:lnTo>
                <a:lnTo>
                  <a:pt x="357188" y="71437"/>
                </a:lnTo>
                <a:lnTo>
                  <a:pt x="366118" y="71437"/>
                </a:lnTo>
                <a:lnTo>
                  <a:pt x="375047" y="80367"/>
                </a:lnTo>
                <a:lnTo>
                  <a:pt x="383977" y="107156"/>
                </a:lnTo>
                <a:lnTo>
                  <a:pt x="392907" y="142875"/>
                </a:lnTo>
                <a:lnTo>
                  <a:pt x="392907" y="196453"/>
                </a:lnTo>
                <a:lnTo>
                  <a:pt x="392907" y="250031"/>
                </a:lnTo>
                <a:lnTo>
                  <a:pt x="383977" y="303609"/>
                </a:lnTo>
                <a:lnTo>
                  <a:pt x="366118" y="348258"/>
                </a:lnTo>
                <a:lnTo>
                  <a:pt x="330399" y="366117"/>
                </a:lnTo>
                <a:lnTo>
                  <a:pt x="285750" y="357187"/>
                </a:lnTo>
                <a:lnTo>
                  <a:pt x="285750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1651992" y="4491632"/>
            <a:ext cx="241103" cy="330400"/>
          </a:xfrm>
          <a:custGeom>
            <a:avLst/>
            <a:gdLst/>
            <a:ahLst/>
            <a:cxnLst/>
            <a:rect l="0" t="0" r="0" b="0"/>
            <a:pathLst>
              <a:path w="241103" h="330400">
                <a:moveTo>
                  <a:pt x="107156" y="89297"/>
                </a:moveTo>
                <a:lnTo>
                  <a:pt x="107156" y="80368"/>
                </a:lnTo>
                <a:lnTo>
                  <a:pt x="98227" y="71438"/>
                </a:lnTo>
                <a:lnTo>
                  <a:pt x="98227" y="53579"/>
                </a:lnTo>
                <a:lnTo>
                  <a:pt x="98227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53578" y="44649"/>
                </a:lnTo>
                <a:lnTo>
                  <a:pt x="44649" y="80368"/>
                </a:lnTo>
                <a:lnTo>
                  <a:pt x="26789" y="125016"/>
                </a:lnTo>
                <a:lnTo>
                  <a:pt x="17860" y="169664"/>
                </a:lnTo>
                <a:lnTo>
                  <a:pt x="8930" y="214313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03610"/>
                </a:lnTo>
                <a:lnTo>
                  <a:pt x="8930" y="303610"/>
                </a:lnTo>
                <a:lnTo>
                  <a:pt x="17860" y="303610"/>
                </a:lnTo>
                <a:lnTo>
                  <a:pt x="26789" y="285750"/>
                </a:lnTo>
                <a:lnTo>
                  <a:pt x="44649" y="267891"/>
                </a:lnTo>
                <a:lnTo>
                  <a:pt x="62508" y="241102"/>
                </a:lnTo>
                <a:lnTo>
                  <a:pt x="71438" y="214313"/>
                </a:lnTo>
                <a:lnTo>
                  <a:pt x="80367" y="196454"/>
                </a:lnTo>
                <a:lnTo>
                  <a:pt x="98227" y="178594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25016" y="205383"/>
                </a:lnTo>
                <a:lnTo>
                  <a:pt x="133946" y="241102"/>
                </a:lnTo>
                <a:lnTo>
                  <a:pt x="151805" y="276821"/>
                </a:lnTo>
                <a:lnTo>
                  <a:pt x="178594" y="303610"/>
                </a:lnTo>
                <a:lnTo>
                  <a:pt x="196453" y="321469"/>
                </a:lnTo>
                <a:lnTo>
                  <a:pt x="223242" y="330399"/>
                </a:lnTo>
                <a:lnTo>
                  <a:pt x="241102" y="321469"/>
                </a:lnTo>
                <a:lnTo>
                  <a:pt x="241102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1946672" y="4589859"/>
            <a:ext cx="214313" cy="232173"/>
          </a:xfrm>
          <a:custGeom>
            <a:avLst/>
            <a:gdLst/>
            <a:ahLst/>
            <a:cxnLst/>
            <a:rect l="0" t="0" r="0" b="0"/>
            <a:pathLst>
              <a:path w="214313" h="232173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8" y="98227"/>
                </a:lnTo>
                <a:lnTo>
                  <a:pt x="62508" y="133945"/>
                </a:lnTo>
                <a:lnTo>
                  <a:pt x="80367" y="169664"/>
                </a:lnTo>
                <a:lnTo>
                  <a:pt x="98226" y="196453"/>
                </a:lnTo>
                <a:lnTo>
                  <a:pt x="116086" y="223242"/>
                </a:lnTo>
                <a:lnTo>
                  <a:pt x="133945" y="232172"/>
                </a:lnTo>
                <a:lnTo>
                  <a:pt x="151805" y="232172"/>
                </a:lnTo>
                <a:lnTo>
                  <a:pt x="151805" y="214312"/>
                </a:lnTo>
                <a:lnTo>
                  <a:pt x="160734" y="187523"/>
                </a:lnTo>
                <a:lnTo>
                  <a:pt x="160734" y="142875"/>
                </a:lnTo>
                <a:lnTo>
                  <a:pt x="160734" y="107156"/>
                </a:lnTo>
                <a:lnTo>
                  <a:pt x="160734" y="71437"/>
                </a:lnTo>
                <a:lnTo>
                  <a:pt x="160734" y="44648"/>
                </a:lnTo>
                <a:lnTo>
                  <a:pt x="160734" y="26789"/>
                </a:lnTo>
                <a:lnTo>
                  <a:pt x="169664" y="26789"/>
                </a:lnTo>
                <a:lnTo>
                  <a:pt x="178594" y="35719"/>
                </a:lnTo>
                <a:lnTo>
                  <a:pt x="187523" y="44648"/>
                </a:lnTo>
                <a:lnTo>
                  <a:pt x="205383" y="71437"/>
                </a:lnTo>
                <a:lnTo>
                  <a:pt x="214312" y="89297"/>
                </a:lnTo>
                <a:lnTo>
                  <a:pt x="214312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2286000" y="4598789"/>
            <a:ext cx="223243" cy="330400"/>
          </a:xfrm>
          <a:custGeom>
            <a:avLst/>
            <a:gdLst/>
            <a:ahLst/>
            <a:cxnLst/>
            <a:rect l="0" t="0" r="0" b="0"/>
            <a:pathLst>
              <a:path w="223243" h="330400">
                <a:moveTo>
                  <a:pt x="44648" y="0"/>
                </a:move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80367"/>
                </a:lnTo>
                <a:lnTo>
                  <a:pt x="8930" y="125015"/>
                </a:lnTo>
                <a:lnTo>
                  <a:pt x="0" y="169664"/>
                </a:lnTo>
                <a:lnTo>
                  <a:pt x="0" y="20538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32172"/>
                </a:lnTo>
                <a:lnTo>
                  <a:pt x="35719" y="205382"/>
                </a:lnTo>
                <a:lnTo>
                  <a:pt x="35719" y="169664"/>
                </a:lnTo>
                <a:lnTo>
                  <a:pt x="35719" y="133945"/>
                </a:lnTo>
                <a:lnTo>
                  <a:pt x="44648" y="116086"/>
                </a:lnTo>
                <a:lnTo>
                  <a:pt x="44648" y="98226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8" y="160734"/>
                </a:lnTo>
                <a:lnTo>
                  <a:pt x="62508" y="214312"/>
                </a:lnTo>
                <a:lnTo>
                  <a:pt x="80367" y="258961"/>
                </a:lnTo>
                <a:lnTo>
                  <a:pt x="98227" y="294680"/>
                </a:lnTo>
                <a:lnTo>
                  <a:pt x="116086" y="321469"/>
                </a:lnTo>
                <a:lnTo>
                  <a:pt x="142875" y="330399"/>
                </a:lnTo>
                <a:lnTo>
                  <a:pt x="160734" y="321469"/>
                </a:lnTo>
                <a:lnTo>
                  <a:pt x="178594" y="303609"/>
                </a:lnTo>
                <a:lnTo>
                  <a:pt x="196453" y="276820"/>
                </a:lnTo>
                <a:lnTo>
                  <a:pt x="214313" y="232172"/>
                </a:lnTo>
                <a:lnTo>
                  <a:pt x="223242" y="187523"/>
                </a:lnTo>
                <a:lnTo>
                  <a:pt x="223242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2580680" y="4759523"/>
            <a:ext cx="26790" cy="169666"/>
          </a:xfrm>
          <a:custGeom>
            <a:avLst/>
            <a:gdLst/>
            <a:ahLst/>
            <a:cxnLst/>
            <a:rect l="0" t="0" r="0" b="0"/>
            <a:pathLst>
              <a:path w="26790" h="169666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17859" y="151805"/>
                </a:lnTo>
                <a:lnTo>
                  <a:pt x="26789" y="160735"/>
                </a:lnTo>
                <a:lnTo>
                  <a:pt x="26789" y="169665"/>
                </a:lnTo>
                <a:lnTo>
                  <a:pt x="26789" y="151805"/>
                </a:lnTo>
                <a:lnTo>
                  <a:pt x="26789" y="133946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2544961" y="4473773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2723555" y="4580929"/>
            <a:ext cx="62509" cy="383978"/>
          </a:xfrm>
          <a:custGeom>
            <a:avLst/>
            <a:gdLst/>
            <a:ahLst/>
            <a:cxnLst/>
            <a:rect l="0" t="0" r="0" b="0"/>
            <a:pathLst>
              <a:path w="62509" h="38397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60"/>
                </a:lnTo>
                <a:lnTo>
                  <a:pt x="8929" y="44649"/>
                </a:lnTo>
                <a:lnTo>
                  <a:pt x="17859" y="80367"/>
                </a:lnTo>
                <a:lnTo>
                  <a:pt x="26789" y="133946"/>
                </a:lnTo>
                <a:lnTo>
                  <a:pt x="35718" y="196453"/>
                </a:lnTo>
                <a:lnTo>
                  <a:pt x="44648" y="258961"/>
                </a:lnTo>
                <a:lnTo>
                  <a:pt x="44648" y="303610"/>
                </a:lnTo>
                <a:lnTo>
                  <a:pt x="53578" y="348259"/>
                </a:lnTo>
                <a:lnTo>
                  <a:pt x="53578" y="375048"/>
                </a:lnTo>
                <a:lnTo>
                  <a:pt x="53578" y="383977"/>
                </a:lnTo>
                <a:lnTo>
                  <a:pt x="62508" y="366118"/>
                </a:lnTo>
                <a:lnTo>
                  <a:pt x="62508" y="339329"/>
                </a:lnTo>
                <a:lnTo>
                  <a:pt x="62508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2937867" y="4732734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44649" y="26789"/>
                </a:moveTo>
                <a:lnTo>
                  <a:pt x="44649" y="1785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0735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51805"/>
                </a:lnTo>
                <a:lnTo>
                  <a:pt x="62508" y="160735"/>
                </a:lnTo>
                <a:lnTo>
                  <a:pt x="71438" y="160735"/>
                </a:lnTo>
                <a:lnTo>
                  <a:pt x="80367" y="16073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3107531" y="4625578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62508"/>
                </a:lnTo>
                <a:lnTo>
                  <a:pt x="17860" y="98226"/>
                </a:lnTo>
                <a:lnTo>
                  <a:pt x="17860" y="133945"/>
                </a:lnTo>
                <a:lnTo>
                  <a:pt x="17860" y="169664"/>
                </a:lnTo>
                <a:lnTo>
                  <a:pt x="8930" y="205383"/>
                </a:lnTo>
                <a:lnTo>
                  <a:pt x="8930" y="24110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17860" y="267891"/>
                </a:lnTo>
                <a:lnTo>
                  <a:pt x="26789" y="250031"/>
                </a:lnTo>
                <a:lnTo>
                  <a:pt x="44649" y="223242"/>
                </a:lnTo>
                <a:lnTo>
                  <a:pt x="62508" y="196453"/>
                </a:lnTo>
                <a:lnTo>
                  <a:pt x="80367" y="178593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6" y="178593"/>
                </a:lnTo>
                <a:lnTo>
                  <a:pt x="151805" y="187523"/>
                </a:lnTo>
                <a:lnTo>
                  <a:pt x="160735" y="205383"/>
                </a:lnTo>
                <a:lnTo>
                  <a:pt x="169664" y="223242"/>
                </a:lnTo>
                <a:lnTo>
                  <a:pt x="160735" y="241101"/>
                </a:lnTo>
                <a:lnTo>
                  <a:pt x="151805" y="250031"/>
                </a:lnTo>
                <a:lnTo>
                  <a:pt x="133946" y="258961"/>
                </a:lnTo>
                <a:lnTo>
                  <a:pt x="116086" y="267891"/>
                </a:lnTo>
                <a:lnTo>
                  <a:pt x="98227" y="267891"/>
                </a:lnTo>
                <a:lnTo>
                  <a:pt x="80367" y="258961"/>
                </a:lnTo>
                <a:lnTo>
                  <a:pt x="80367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3339703" y="4822031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3455789" y="4509492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3580805" y="4554140"/>
            <a:ext cx="35719" cy="321470"/>
          </a:xfrm>
          <a:custGeom>
            <a:avLst/>
            <a:gdLst/>
            <a:ahLst/>
            <a:cxnLst/>
            <a:rect l="0" t="0" r="0" b="0"/>
            <a:pathLst>
              <a:path w="35719" h="321470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29" y="196453"/>
                </a:lnTo>
                <a:lnTo>
                  <a:pt x="17859" y="241102"/>
                </a:lnTo>
                <a:lnTo>
                  <a:pt x="17859" y="285750"/>
                </a:lnTo>
                <a:lnTo>
                  <a:pt x="26789" y="312539"/>
                </a:lnTo>
                <a:lnTo>
                  <a:pt x="26789" y="321469"/>
                </a:lnTo>
                <a:lnTo>
                  <a:pt x="35718" y="312539"/>
                </a:lnTo>
                <a:lnTo>
                  <a:pt x="35718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3741539" y="4777382"/>
            <a:ext cx="8931" cy="80369"/>
          </a:xfrm>
          <a:custGeom>
            <a:avLst/>
            <a:gdLst/>
            <a:ahLst/>
            <a:cxnLst/>
            <a:rect l="0" t="0" r="0" b="0"/>
            <a:pathLst>
              <a:path w="8931" h="80369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3795117" y="4429125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3857625" y="442912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3911203" y="4545211"/>
            <a:ext cx="26790" cy="419696"/>
          </a:xfrm>
          <a:custGeom>
            <a:avLst/>
            <a:gdLst/>
            <a:ahLst/>
            <a:cxnLst/>
            <a:rect l="0" t="0" r="0" b="0"/>
            <a:pathLst>
              <a:path w="26790" h="419696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9296"/>
                </a:lnTo>
                <a:lnTo>
                  <a:pt x="17860" y="133945"/>
                </a:lnTo>
                <a:lnTo>
                  <a:pt x="26789" y="187523"/>
                </a:lnTo>
                <a:lnTo>
                  <a:pt x="17860" y="250031"/>
                </a:lnTo>
                <a:lnTo>
                  <a:pt x="17860" y="303609"/>
                </a:lnTo>
                <a:lnTo>
                  <a:pt x="17860" y="357187"/>
                </a:lnTo>
                <a:lnTo>
                  <a:pt x="17860" y="401836"/>
                </a:lnTo>
                <a:lnTo>
                  <a:pt x="17860" y="419695"/>
                </a:lnTo>
                <a:lnTo>
                  <a:pt x="17860" y="419695"/>
                </a:lnTo>
                <a:lnTo>
                  <a:pt x="8930" y="410766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3830836" y="4741664"/>
            <a:ext cx="160735" cy="98227"/>
          </a:xfrm>
          <a:custGeom>
            <a:avLst/>
            <a:gdLst/>
            <a:ahLst/>
            <a:cxnLst/>
            <a:rect l="0" t="0" r="0" b="0"/>
            <a:pathLst>
              <a:path w="160735" h="98227">
                <a:moveTo>
                  <a:pt x="0" y="98226"/>
                </a:moveTo>
                <a:lnTo>
                  <a:pt x="8930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80367" y="71437"/>
                </a:lnTo>
                <a:lnTo>
                  <a:pt x="107156" y="44648"/>
                </a:lnTo>
                <a:lnTo>
                  <a:pt x="142875" y="2678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4063008" y="4679156"/>
            <a:ext cx="151806" cy="366118"/>
          </a:xfrm>
          <a:custGeom>
            <a:avLst/>
            <a:gdLst/>
            <a:ahLst/>
            <a:cxnLst/>
            <a:rect l="0" t="0" r="0" b="0"/>
            <a:pathLst>
              <a:path w="151806" h="36611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26789" y="71437"/>
                </a:lnTo>
                <a:lnTo>
                  <a:pt x="35719" y="107156"/>
                </a:lnTo>
                <a:lnTo>
                  <a:pt x="44648" y="151805"/>
                </a:lnTo>
                <a:lnTo>
                  <a:pt x="53578" y="187523"/>
                </a:lnTo>
                <a:lnTo>
                  <a:pt x="62508" y="205383"/>
                </a:lnTo>
                <a:lnTo>
                  <a:pt x="71437" y="223242"/>
                </a:lnTo>
                <a:lnTo>
                  <a:pt x="80367" y="223242"/>
                </a:lnTo>
                <a:lnTo>
                  <a:pt x="80367" y="205383"/>
                </a:lnTo>
                <a:lnTo>
                  <a:pt x="89297" y="187523"/>
                </a:lnTo>
                <a:lnTo>
                  <a:pt x="89297" y="151805"/>
                </a:lnTo>
                <a:lnTo>
                  <a:pt x="89297" y="116086"/>
                </a:lnTo>
                <a:lnTo>
                  <a:pt x="89297" y="80367"/>
                </a:lnTo>
                <a:lnTo>
                  <a:pt x="98226" y="44648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6" y="53578"/>
                </a:lnTo>
                <a:lnTo>
                  <a:pt x="125015" y="98226"/>
                </a:lnTo>
                <a:lnTo>
                  <a:pt x="133945" y="151805"/>
                </a:lnTo>
                <a:lnTo>
                  <a:pt x="142875" y="214313"/>
                </a:lnTo>
                <a:lnTo>
                  <a:pt x="151805" y="276821"/>
                </a:lnTo>
                <a:lnTo>
                  <a:pt x="151805" y="321469"/>
                </a:lnTo>
                <a:lnTo>
                  <a:pt x="142875" y="348258"/>
                </a:lnTo>
                <a:lnTo>
                  <a:pt x="116086" y="366117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1428750" y="5045273"/>
            <a:ext cx="2884290" cy="125017"/>
          </a:xfrm>
          <a:custGeom>
            <a:avLst/>
            <a:gdLst/>
            <a:ahLst/>
            <a:cxnLst/>
            <a:rect l="0" t="0" r="0" b="0"/>
            <a:pathLst>
              <a:path w="2884290" h="125017">
                <a:moveTo>
                  <a:pt x="0" y="17860"/>
                </a:move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62508" y="17860"/>
                </a:lnTo>
                <a:lnTo>
                  <a:pt x="107156" y="17860"/>
                </a:lnTo>
                <a:lnTo>
                  <a:pt x="160734" y="8930"/>
                </a:lnTo>
                <a:lnTo>
                  <a:pt x="232172" y="0"/>
                </a:lnTo>
                <a:lnTo>
                  <a:pt x="321469" y="0"/>
                </a:lnTo>
                <a:lnTo>
                  <a:pt x="410766" y="8930"/>
                </a:lnTo>
                <a:lnTo>
                  <a:pt x="517922" y="17860"/>
                </a:lnTo>
                <a:lnTo>
                  <a:pt x="625078" y="26790"/>
                </a:lnTo>
                <a:lnTo>
                  <a:pt x="741164" y="44649"/>
                </a:lnTo>
                <a:lnTo>
                  <a:pt x="857250" y="53579"/>
                </a:lnTo>
                <a:lnTo>
                  <a:pt x="982266" y="62508"/>
                </a:lnTo>
                <a:lnTo>
                  <a:pt x="1098352" y="71438"/>
                </a:lnTo>
                <a:lnTo>
                  <a:pt x="1232297" y="71438"/>
                </a:lnTo>
                <a:lnTo>
                  <a:pt x="1357313" y="62508"/>
                </a:lnTo>
                <a:lnTo>
                  <a:pt x="1491258" y="62508"/>
                </a:lnTo>
                <a:lnTo>
                  <a:pt x="1634133" y="62508"/>
                </a:lnTo>
                <a:lnTo>
                  <a:pt x="1785938" y="62508"/>
                </a:lnTo>
                <a:lnTo>
                  <a:pt x="1928813" y="71438"/>
                </a:lnTo>
                <a:lnTo>
                  <a:pt x="2080617" y="89297"/>
                </a:lnTo>
                <a:lnTo>
                  <a:pt x="2232422" y="98227"/>
                </a:lnTo>
                <a:lnTo>
                  <a:pt x="2375297" y="116086"/>
                </a:lnTo>
                <a:lnTo>
                  <a:pt x="2509242" y="125016"/>
                </a:lnTo>
                <a:lnTo>
                  <a:pt x="2625328" y="125016"/>
                </a:lnTo>
                <a:lnTo>
                  <a:pt x="2732484" y="116086"/>
                </a:lnTo>
                <a:lnTo>
                  <a:pt x="2812852" y="89297"/>
                </a:lnTo>
                <a:lnTo>
                  <a:pt x="2884289" y="44649"/>
                </a:lnTo>
                <a:lnTo>
                  <a:pt x="2884289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1562695" y="5277445"/>
            <a:ext cx="544712" cy="357188"/>
          </a:xfrm>
          <a:custGeom>
            <a:avLst/>
            <a:gdLst/>
            <a:ahLst/>
            <a:cxnLst/>
            <a:rect l="0" t="0" r="0" b="0"/>
            <a:pathLst>
              <a:path w="544712" h="35718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60" y="98227"/>
                </a:lnTo>
                <a:lnTo>
                  <a:pt x="17860" y="133946"/>
                </a:lnTo>
                <a:lnTo>
                  <a:pt x="26789" y="169664"/>
                </a:lnTo>
                <a:lnTo>
                  <a:pt x="35719" y="205383"/>
                </a:lnTo>
                <a:lnTo>
                  <a:pt x="35719" y="223243"/>
                </a:lnTo>
                <a:lnTo>
                  <a:pt x="44649" y="241102"/>
                </a:lnTo>
                <a:lnTo>
                  <a:pt x="44649" y="250032"/>
                </a:lnTo>
                <a:lnTo>
                  <a:pt x="44649" y="250032"/>
                </a:lnTo>
                <a:lnTo>
                  <a:pt x="44649" y="241102"/>
                </a:lnTo>
                <a:lnTo>
                  <a:pt x="44649" y="223243"/>
                </a:lnTo>
                <a:lnTo>
                  <a:pt x="53578" y="205383"/>
                </a:lnTo>
                <a:lnTo>
                  <a:pt x="53578" y="169664"/>
                </a:lnTo>
                <a:lnTo>
                  <a:pt x="62508" y="133946"/>
                </a:lnTo>
                <a:lnTo>
                  <a:pt x="71438" y="107157"/>
                </a:lnTo>
                <a:lnTo>
                  <a:pt x="80368" y="80368"/>
                </a:lnTo>
                <a:lnTo>
                  <a:pt x="89297" y="53578"/>
                </a:lnTo>
                <a:lnTo>
                  <a:pt x="98227" y="44649"/>
                </a:lnTo>
                <a:lnTo>
                  <a:pt x="116086" y="44649"/>
                </a:lnTo>
                <a:lnTo>
                  <a:pt x="133946" y="62508"/>
                </a:lnTo>
                <a:lnTo>
                  <a:pt x="151805" y="89297"/>
                </a:lnTo>
                <a:lnTo>
                  <a:pt x="169664" y="142875"/>
                </a:lnTo>
                <a:lnTo>
                  <a:pt x="187524" y="196453"/>
                </a:lnTo>
                <a:lnTo>
                  <a:pt x="196453" y="241102"/>
                </a:lnTo>
                <a:lnTo>
                  <a:pt x="214313" y="285750"/>
                </a:lnTo>
                <a:lnTo>
                  <a:pt x="223243" y="312539"/>
                </a:lnTo>
                <a:lnTo>
                  <a:pt x="232172" y="321468"/>
                </a:lnTo>
                <a:lnTo>
                  <a:pt x="241102" y="321468"/>
                </a:lnTo>
                <a:lnTo>
                  <a:pt x="258961" y="303609"/>
                </a:lnTo>
                <a:lnTo>
                  <a:pt x="276821" y="276821"/>
                </a:lnTo>
                <a:lnTo>
                  <a:pt x="294680" y="232172"/>
                </a:lnTo>
                <a:lnTo>
                  <a:pt x="312539" y="178594"/>
                </a:lnTo>
                <a:lnTo>
                  <a:pt x="330399" y="133946"/>
                </a:lnTo>
                <a:lnTo>
                  <a:pt x="348258" y="89297"/>
                </a:lnTo>
                <a:lnTo>
                  <a:pt x="366118" y="71438"/>
                </a:lnTo>
                <a:lnTo>
                  <a:pt x="383977" y="71438"/>
                </a:lnTo>
                <a:lnTo>
                  <a:pt x="401836" y="89297"/>
                </a:lnTo>
                <a:lnTo>
                  <a:pt x="410766" y="133946"/>
                </a:lnTo>
                <a:lnTo>
                  <a:pt x="428625" y="187524"/>
                </a:lnTo>
                <a:lnTo>
                  <a:pt x="446485" y="250032"/>
                </a:lnTo>
                <a:lnTo>
                  <a:pt x="455414" y="303609"/>
                </a:lnTo>
                <a:lnTo>
                  <a:pt x="473274" y="339328"/>
                </a:lnTo>
                <a:lnTo>
                  <a:pt x="491133" y="357187"/>
                </a:lnTo>
                <a:lnTo>
                  <a:pt x="508993" y="357187"/>
                </a:lnTo>
                <a:lnTo>
                  <a:pt x="517922" y="348257"/>
                </a:lnTo>
                <a:lnTo>
                  <a:pt x="535782" y="321468"/>
                </a:lnTo>
                <a:lnTo>
                  <a:pt x="535782" y="285750"/>
                </a:lnTo>
                <a:lnTo>
                  <a:pt x="544711" y="232172"/>
                </a:lnTo>
                <a:lnTo>
                  <a:pt x="544711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2107406" y="5402461"/>
            <a:ext cx="160736" cy="205383"/>
          </a:xfrm>
          <a:custGeom>
            <a:avLst/>
            <a:gdLst/>
            <a:ahLst/>
            <a:cxnLst/>
            <a:rect l="0" t="0" r="0" b="0"/>
            <a:pathLst>
              <a:path w="160736" h="205383">
                <a:moveTo>
                  <a:pt x="71438" y="62508"/>
                </a:moveTo>
                <a:lnTo>
                  <a:pt x="62508" y="71437"/>
                </a:lnTo>
                <a:lnTo>
                  <a:pt x="62508" y="80367"/>
                </a:lnTo>
                <a:lnTo>
                  <a:pt x="62508" y="107156"/>
                </a:lnTo>
                <a:lnTo>
                  <a:pt x="62508" y="133945"/>
                </a:lnTo>
                <a:lnTo>
                  <a:pt x="71438" y="169664"/>
                </a:lnTo>
                <a:lnTo>
                  <a:pt x="80367" y="187523"/>
                </a:lnTo>
                <a:lnTo>
                  <a:pt x="98227" y="205382"/>
                </a:lnTo>
                <a:lnTo>
                  <a:pt x="116086" y="205382"/>
                </a:lnTo>
                <a:lnTo>
                  <a:pt x="133946" y="196452"/>
                </a:lnTo>
                <a:lnTo>
                  <a:pt x="151805" y="178593"/>
                </a:lnTo>
                <a:lnTo>
                  <a:pt x="160735" y="151805"/>
                </a:lnTo>
                <a:lnTo>
                  <a:pt x="160735" y="116086"/>
                </a:lnTo>
                <a:lnTo>
                  <a:pt x="151805" y="80367"/>
                </a:lnTo>
                <a:lnTo>
                  <a:pt x="133946" y="44648"/>
                </a:lnTo>
                <a:lnTo>
                  <a:pt x="107157" y="17859"/>
                </a:lnTo>
                <a:lnTo>
                  <a:pt x="80367" y="0"/>
                </a:lnTo>
                <a:lnTo>
                  <a:pt x="44649" y="0"/>
                </a:lnTo>
                <a:lnTo>
                  <a:pt x="26789" y="17859"/>
                </a:lnTo>
                <a:lnTo>
                  <a:pt x="893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2348508" y="5223867"/>
            <a:ext cx="214313" cy="437555"/>
          </a:xfrm>
          <a:custGeom>
            <a:avLst/>
            <a:gdLst/>
            <a:ahLst/>
            <a:cxnLst/>
            <a:rect l="0" t="0" r="0" b="0"/>
            <a:pathLst>
              <a:path w="214313" h="437555">
                <a:moveTo>
                  <a:pt x="142875" y="187524"/>
                </a:moveTo>
                <a:lnTo>
                  <a:pt x="142875" y="178594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25015" y="125016"/>
                </a:lnTo>
                <a:lnTo>
                  <a:pt x="116086" y="116086"/>
                </a:lnTo>
                <a:lnTo>
                  <a:pt x="107156" y="107156"/>
                </a:lnTo>
                <a:lnTo>
                  <a:pt x="89297" y="125016"/>
                </a:lnTo>
                <a:lnTo>
                  <a:pt x="71437" y="142875"/>
                </a:lnTo>
                <a:lnTo>
                  <a:pt x="53578" y="187524"/>
                </a:lnTo>
                <a:lnTo>
                  <a:pt x="35719" y="241102"/>
                </a:lnTo>
                <a:lnTo>
                  <a:pt x="17859" y="303610"/>
                </a:lnTo>
                <a:lnTo>
                  <a:pt x="0" y="357187"/>
                </a:lnTo>
                <a:lnTo>
                  <a:pt x="0" y="392906"/>
                </a:lnTo>
                <a:lnTo>
                  <a:pt x="0" y="419695"/>
                </a:lnTo>
                <a:lnTo>
                  <a:pt x="8930" y="437554"/>
                </a:lnTo>
                <a:lnTo>
                  <a:pt x="17859" y="437554"/>
                </a:lnTo>
                <a:lnTo>
                  <a:pt x="35719" y="428624"/>
                </a:lnTo>
                <a:lnTo>
                  <a:pt x="53578" y="401835"/>
                </a:lnTo>
                <a:lnTo>
                  <a:pt x="71437" y="366117"/>
                </a:lnTo>
                <a:lnTo>
                  <a:pt x="89297" y="321469"/>
                </a:lnTo>
                <a:lnTo>
                  <a:pt x="107156" y="267891"/>
                </a:lnTo>
                <a:lnTo>
                  <a:pt x="116086" y="205383"/>
                </a:lnTo>
                <a:lnTo>
                  <a:pt x="125015" y="142875"/>
                </a:lnTo>
                <a:lnTo>
                  <a:pt x="125015" y="89297"/>
                </a:lnTo>
                <a:lnTo>
                  <a:pt x="133945" y="44649"/>
                </a:lnTo>
                <a:lnTo>
                  <a:pt x="133945" y="1786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35719"/>
                </a:lnTo>
                <a:lnTo>
                  <a:pt x="116086" y="80367"/>
                </a:lnTo>
                <a:lnTo>
                  <a:pt x="116086" y="142875"/>
                </a:lnTo>
                <a:lnTo>
                  <a:pt x="116086" y="214313"/>
                </a:lnTo>
                <a:lnTo>
                  <a:pt x="125015" y="276821"/>
                </a:lnTo>
                <a:lnTo>
                  <a:pt x="142875" y="330399"/>
                </a:lnTo>
                <a:lnTo>
                  <a:pt x="160734" y="375046"/>
                </a:lnTo>
                <a:lnTo>
                  <a:pt x="187523" y="401835"/>
                </a:lnTo>
                <a:lnTo>
                  <a:pt x="214312" y="419695"/>
                </a:lnTo>
                <a:lnTo>
                  <a:pt x="214312" y="419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2652117" y="5402461"/>
            <a:ext cx="44650" cy="294680"/>
          </a:xfrm>
          <a:custGeom>
            <a:avLst/>
            <a:gdLst/>
            <a:ahLst/>
            <a:cxnLst/>
            <a:rect l="0" t="0" r="0" b="0"/>
            <a:pathLst>
              <a:path w="44650" h="294680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8930" y="89297"/>
                </a:lnTo>
                <a:lnTo>
                  <a:pt x="17860" y="151805"/>
                </a:lnTo>
                <a:lnTo>
                  <a:pt x="26789" y="196452"/>
                </a:lnTo>
                <a:lnTo>
                  <a:pt x="26789" y="241101"/>
                </a:lnTo>
                <a:lnTo>
                  <a:pt x="35719" y="267890"/>
                </a:lnTo>
                <a:lnTo>
                  <a:pt x="44649" y="285749"/>
                </a:lnTo>
                <a:lnTo>
                  <a:pt x="44649" y="294679"/>
                </a:lnTo>
                <a:lnTo>
                  <a:pt x="44649" y="276819"/>
                </a:lnTo>
                <a:lnTo>
                  <a:pt x="35719" y="258960"/>
                </a:lnTo>
                <a:lnTo>
                  <a:pt x="35719" y="2589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2616398" y="5241727"/>
            <a:ext cx="26791" cy="26790"/>
          </a:xfrm>
          <a:custGeom>
            <a:avLst/>
            <a:gdLst/>
            <a:ahLst/>
            <a:cxnLst/>
            <a:rect l="0" t="0" r="0" b="0"/>
            <a:pathLst>
              <a:path w="26791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2723555" y="5197078"/>
            <a:ext cx="294680" cy="508993"/>
          </a:xfrm>
          <a:custGeom>
            <a:avLst/>
            <a:gdLst/>
            <a:ahLst/>
            <a:cxnLst/>
            <a:rect l="0" t="0" r="0" b="0"/>
            <a:pathLst>
              <a:path w="294680" h="508993">
                <a:moveTo>
                  <a:pt x="214312" y="8930"/>
                </a:move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26789"/>
                </a:lnTo>
                <a:lnTo>
                  <a:pt x="169664" y="62508"/>
                </a:lnTo>
                <a:lnTo>
                  <a:pt x="151804" y="125016"/>
                </a:lnTo>
                <a:lnTo>
                  <a:pt x="142875" y="196453"/>
                </a:lnTo>
                <a:lnTo>
                  <a:pt x="133945" y="267891"/>
                </a:lnTo>
                <a:lnTo>
                  <a:pt x="125015" y="339328"/>
                </a:lnTo>
                <a:lnTo>
                  <a:pt x="133945" y="401835"/>
                </a:lnTo>
                <a:lnTo>
                  <a:pt x="142875" y="446484"/>
                </a:lnTo>
                <a:lnTo>
                  <a:pt x="142875" y="473273"/>
                </a:lnTo>
                <a:lnTo>
                  <a:pt x="151804" y="500062"/>
                </a:lnTo>
                <a:lnTo>
                  <a:pt x="160734" y="508992"/>
                </a:lnTo>
                <a:lnTo>
                  <a:pt x="151804" y="508992"/>
                </a:lnTo>
                <a:lnTo>
                  <a:pt x="133945" y="500062"/>
                </a:lnTo>
                <a:lnTo>
                  <a:pt x="116086" y="473273"/>
                </a:lnTo>
                <a:lnTo>
                  <a:pt x="80367" y="446484"/>
                </a:lnTo>
                <a:lnTo>
                  <a:pt x="53578" y="419695"/>
                </a:lnTo>
                <a:lnTo>
                  <a:pt x="26789" y="392906"/>
                </a:lnTo>
                <a:lnTo>
                  <a:pt x="8929" y="375047"/>
                </a:lnTo>
                <a:lnTo>
                  <a:pt x="0" y="366117"/>
                </a:lnTo>
                <a:lnTo>
                  <a:pt x="0" y="366117"/>
                </a:lnTo>
                <a:lnTo>
                  <a:pt x="17859" y="366117"/>
                </a:lnTo>
                <a:lnTo>
                  <a:pt x="53578" y="366117"/>
                </a:lnTo>
                <a:lnTo>
                  <a:pt x="89297" y="375047"/>
                </a:lnTo>
                <a:lnTo>
                  <a:pt x="133945" y="375047"/>
                </a:lnTo>
                <a:lnTo>
                  <a:pt x="178593" y="375047"/>
                </a:lnTo>
                <a:lnTo>
                  <a:pt x="223242" y="366117"/>
                </a:lnTo>
                <a:lnTo>
                  <a:pt x="258961" y="357188"/>
                </a:lnTo>
                <a:lnTo>
                  <a:pt x="276820" y="348258"/>
                </a:lnTo>
                <a:lnTo>
                  <a:pt x="294679" y="339328"/>
                </a:lnTo>
                <a:lnTo>
                  <a:pt x="294679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3089672" y="5625702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8930" y="133946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2501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3036094" y="5295305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9" y="4464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3277195" y="5518547"/>
            <a:ext cx="241103" cy="267891"/>
          </a:xfrm>
          <a:custGeom>
            <a:avLst/>
            <a:gdLst/>
            <a:ahLst/>
            <a:cxnLst/>
            <a:rect l="0" t="0" r="0" b="0"/>
            <a:pathLst>
              <a:path w="241103" h="267891">
                <a:moveTo>
                  <a:pt x="44649" y="0"/>
                </a:moveTo>
                <a:lnTo>
                  <a:pt x="35719" y="8930"/>
                </a:lnTo>
                <a:lnTo>
                  <a:pt x="26789" y="35719"/>
                </a:lnTo>
                <a:lnTo>
                  <a:pt x="17860" y="71437"/>
                </a:lnTo>
                <a:lnTo>
                  <a:pt x="8930" y="107155"/>
                </a:lnTo>
                <a:lnTo>
                  <a:pt x="8930" y="151804"/>
                </a:lnTo>
                <a:lnTo>
                  <a:pt x="0" y="196452"/>
                </a:lnTo>
                <a:lnTo>
                  <a:pt x="8930" y="232171"/>
                </a:lnTo>
                <a:lnTo>
                  <a:pt x="17860" y="258960"/>
                </a:lnTo>
                <a:lnTo>
                  <a:pt x="26789" y="267890"/>
                </a:lnTo>
                <a:lnTo>
                  <a:pt x="53578" y="267890"/>
                </a:lnTo>
                <a:lnTo>
                  <a:pt x="71438" y="250030"/>
                </a:lnTo>
                <a:lnTo>
                  <a:pt x="89297" y="223241"/>
                </a:lnTo>
                <a:lnTo>
                  <a:pt x="116086" y="205382"/>
                </a:lnTo>
                <a:lnTo>
                  <a:pt x="125016" y="178593"/>
                </a:lnTo>
                <a:lnTo>
                  <a:pt x="142875" y="169663"/>
                </a:lnTo>
                <a:lnTo>
                  <a:pt x="151805" y="169663"/>
                </a:lnTo>
                <a:lnTo>
                  <a:pt x="169664" y="187523"/>
                </a:lnTo>
                <a:lnTo>
                  <a:pt x="178594" y="205382"/>
                </a:lnTo>
                <a:lnTo>
                  <a:pt x="196453" y="232171"/>
                </a:lnTo>
                <a:lnTo>
                  <a:pt x="205383" y="250030"/>
                </a:lnTo>
                <a:lnTo>
                  <a:pt x="223243" y="267890"/>
                </a:lnTo>
                <a:lnTo>
                  <a:pt x="232172" y="267890"/>
                </a:lnTo>
                <a:lnTo>
                  <a:pt x="241102" y="250030"/>
                </a:lnTo>
                <a:lnTo>
                  <a:pt x="241102" y="2500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3562945" y="5313164"/>
            <a:ext cx="232173" cy="428625"/>
          </a:xfrm>
          <a:custGeom>
            <a:avLst/>
            <a:gdLst/>
            <a:ahLst/>
            <a:cxnLst/>
            <a:rect l="0" t="0" r="0" b="0"/>
            <a:pathLst>
              <a:path w="232173" h="428625">
                <a:moveTo>
                  <a:pt x="8930" y="0"/>
                </a:moveTo>
                <a:lnTo>
                  <a:pt x="8930" y="8930"/>
                </a:lnTo>
                <a:lnTo>
                  <a:pt x="0" y="44649"/>
                </a:lnTo>
                <a:lnTo>
                  <a:pt x="0" y="80367"/>
                </a:lnTo>
                <a:lnTo>
                  <a:pt x="8930" y="133945"/>
                </a:lnTo>
                <a:lnTo>
                  <a:pt x="8930" y="187524"/>
                </a:lnTo>
                <a:lnTo>
                  <a:pt x="8930" y="232172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12538"/>
                </a:lnTo>
                <a:lnTo>
                  <a:pt x="26789" y="312538"/>
                </a:lnTo>
                <a:lnTo>
                  <a:pt x="35719" y="303609"/>
                </a:lnTo>
                <a:lnTo>
                  <a:pt x="53578" y="285749"/>
                </a:lnTo>
                <a:lnTo>
                  <a:pt x="71438" y="267890"/>
                </a:lnTo>
                <a:lnTo>
                  <a:pt x="98227" y="250031"/>
                </a:lnTo>
                <a:lnTo>
                  <a:pt x="116086" y="241102"/>
                </a:lnTo>
                <a:lnTo>
                  <a:pt x="142875" y="258961"/>
                </a:lnTo>
                <a:lnTo>
                  <a:pt x="178594" y="276820"/>
                </a:lnTo>
                <a:lnTo>
                  <a:pt x="196453" y="303609"/>
                </a:lnTo>
                <a:lnTo>
                  <a:pt x="214313" y="330398"/>
                </a:lnTo>
                <a:lnTo>
                  <a:pt x="232172" y="366116"/>
                </a:lnTo>
                <a:lnTo>
                  <a:pt x="232172" y="392906"/>
                </a:lnTo>
                <a:lnTo>
                  <a:pt x="214313" y="419695"/>
                </a:lnTo>
                <a:lnTo>
                  <a:pt x="196453" y="428624"/>
                </a:lnTo>
                <a:lnTo>
                  <a:pt x="160735" y="428624"/>
                </a:lnTo>
                <a:lnTo>
                  <a:pt x="133946" y="419695"/>
                </a:lnTo>
                <a:lnTo>
                  <a:pt x="98227" y="401835"/>
                </a:lnTo>
                <a:lnTo>
                  <a:pt x="80368" y="392906"/>
                </a:lnTo>
                <a:lnTo>
                  <a:pt x="71438" y="375046"/>
                </a:lnTo>
                <a:lnTo>
                  <a:pt x="62508" y="366116"/>
                </a:lnTo>
                <a:lnTo>
                  <a:pt x="62508" y="3661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3929063" y="5670351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17859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44648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3920133" y="5259586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4098727" y="5304234"/>
            <a:ext cx="35719" cy="500063"/>
          </a:xfrm>
          <a:custGeom>
            <a:avLst/>
            <a:gdLst/>
            <a:ahLst/>
            <a:cxnLst/>
            <a:rect l="0" t="0" r="0" b="0"/>
            <a:pathLst>
              <a:path w="35719" h="500063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44649"/>
                </a:lnTo>
                <a:lnTo>
                  <a:pt x="17859" y="80368"/>
                </a:lnTo>
                <a:lnTo>
                  <a:pt x="17859" y="142875"/>
                </a:lnTo>
                <a:lnTo>
                  <a:pt x="17859" y="214313"/>
                </a:lnTo>
                <a:lnTo>
                  <a:pt x="8929" y="294679"/>
                </a:lnTo>
                <a:lnTo>
                  <a:pt x="8929" y="366117"/>
                </a:lnTo>
                <a:lnTo>
                  <a:pt x="0" y="428625"/>
                </a:lnTo>
                <a:lnTo>
                  <a:pt x="0" y="473273"/>
                </a:lnTo>
                <a:lnTo>
                  <a:pt x="8929" y="491132"/>
                </a:lnTo>
                <a:lnTo>
                  <a:pt x="8929" y="500062"/>
                </a:lnTo>
                <a:lnTo>
                  <a:pt x="17859" y="491132"/>
                </a:lnTo>
                <a:lnTo>
                  <a:pt x="26789" y="455414"/>
                </a:lnTo>
                <a:lnTo>
                  <a:pt x="35718" y="419695"/>
                </a:lnTo>
                <a:lnTo>
                  <a:pt x="35718" y="419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4277320" y="5786437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893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44648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4393406" y="5214938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4536281" y="5366742"/>
            <a:ext cx="17861" cy="250032"/>
          </a:xfrm>
          <a:custGeom>
            <a:avLst/>
            <a:gdLst/>
            <a:ahLst/>
            <a:cxnLst/>
            <a:rect l="0" t="0" r="0" b="0"/>
            <a:pathLst>
              <a:path w="17861" h="250032">
                <a:moveTo>
                  <a:pt x="17860" y="0"/>
                </a:move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8930" y="98227"/>
                </a:lnTo>
                <a:lnTo>
                  <a:pt x="8930" y="142875"/>
                </a:lnTo>
                <a:lnTo>
                  <a:pt x="8930" y="187524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4420195" y="5786437"/>
            <a:ext cx="80369" cy="98227"/>
          </a:xfrm>
          <a:custGeom>
            <a:avLst/>
            <a:gdLst/>
            <a:ahLst/>
            <a:cxnLst/>
            <a:rect l="0" t="0" r="0" b="0"/>
            <a:pathLst>
              <a:path w="80369" h="98227">
                <a:moveTo>
                  <a:pt x="80368" y="98226"/>
                </a:moveTo>
                <a:lnTo>
                  <a:pt x="71438" y="89297"/>
                </a:lnTo>
                <a:lnTo>
                  <a:pt x="62508" y="80367"/>
                </a:lnTo>
                <a:lnTo>
                  <a:pt x="44649" y="62508"/>
                </a:lnTo>
                <a:lnTo>
                  <a:pt x="26789" y="3571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4357688" y="5697140"/>
            <a:ext cx="339329" cy="294681"/>
          </a:xfrm>
          <a:custGeom>
            <a:avLst/>
            <a:gdLst/>
            <a:ahLst/>
            <a:cxnLst/>
            <a:rect l="0" t="0" r="0" b="0"/>
            <a:pathLst>
              <a:path w="339329" h="294681">
                <a:moveTo>
                  <a:pt x="0" y="35719"/>
                </a:moveTo>
                <a:lnTo>
                  <a:pt x="0" y="44648"/>
                </a:lnTo>
                <a:lnTo>
                  <a:pt x="17859" y="53578"/>
                </a:lnTo>
                <a:lnTo>
                  <a:pt x="44648" y="53578"/>
                </a:lnTo>
                <a:lnTo>
                  <a:pt x="71437" y="53578"/>
                </a:lnTo>
                <a:lnTo>
                  <a:pt x="107156" y="53578"/>
                </a:lnTo>
                <a:lnTo>
                  <a:pt x="142875" y="53578"/>
                </a:lnTo>
                <a:lnTo>
                  <a:pt x="178593" y="44648"/>
                </a:lnTo>
                <a:lnTo>
                  <a:pt x="205382" y="35719"/>
                </a:lnTo>
                <a:lnTo>
                  <a:pt x="232171" y="17859"/>
                </a:lnTo>
                <a:lnTo>
                  <a:pt x="250031" y="8930"/>
                </a:lnTo>
                <a:lnTo>
                  <a:pt x="267890" y="0"/>
                </a:lnTo>
                <a:lnTo>
                  <a:pt x="276820" y="8930"/>
                </a:lnTo>
                <a:lnTo>
                  <a:pt x="294679" y="17859"/>
                </a:lnTo>
                <a:lnTo>
                  <a:pt x="294679" y="44648"/>
                </a:lnTo>
                <a:lnTo>
                  <a:pt x="303609" y="71437"/>
                </a:lnTo>
                <a:lnTo>
                  <a:pt x="312539" y="116086"/>
                </a:lnTo>
                <a:lnTo>
                  <a:pt x="321468" y="151805"/>
                </a:lnTo>
                <a:lnTo>
                  <a:pt x="330398" y="196453"/>
                </a:lnTo>
                <a:lnTo>
                  <a:pt x="339328" y="232172"/>
                </a:lnTo>
                <a:lnTo>
                  <a:pt x="339328" y="258961"/>
                </a:lnTo>
                <a:lnTo>
                  <a:pt x="339328" y="285750"/>
                </a:lnTo>
                <a:lnTo>
                  <a:pt x="321468" y="294680"/>
                </a:lnTo>
                <a:lnTo>
                  <a:pt x="294679" y="294680"/>
                </a:lnTo>
                <a:lnTo>
                  <a:pt x="258960" y="294680"/>
                </a:lnTo>
                <a:lnTo>
                  <a:pt x="205382" y="285750"/>
                </a:lnTo>
                <a:lnTo>
                  <a:pt x="133945" y="276820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1428750" y="5822155"/>
            <a:ext cx="696517" cy="455416"/>
          </a:xfrm>
          <a:custGeom>
            <a:avLst/>
            <a:gdLst/>
            <a:ahLst/>
            <a:cxnLst/>
            <a:rect l="0" t="0" r="0" b="0"/>
            <a:pathLst>
              <a:path w="696517" h="455416">
                <a:moveTo>
                  <a:pt x="35719" y="0"/>
                </a:moveTo>
                <a:lnTo>
                  <a:pt x="35719" y="17860"/>
                </a:lnTo>
                <a:lnTo>
                  <a:pt x="26789" y="53579"/>
                </a:lnTo>
                <a:lnTo>
                  <a:pt x="8930" y="107157"/>
                </a:lnTo>
                <a:lnTo>
                  <a:pt x="0" y="178594"/>
                </a:lnTo>
                <a:lnTo>
                  <a:pt x="0" y="258961"/>
                </a:lnTo>
                <a:lnTo>
                  <a:pt x="0" y="339329"/>
                </a:lnTo>
                <a:lnTo>
                  <a:pt x="8930" y="392907"/>
                </a:lnTo>
                <a:lnTo>
                  <a:pt x="17859" y="428625"/>
                </a:lnTo>
                <a:lnTo>
                  <a:pt x="26789" y="455415"/>
                </a:lnTo>
                <a:lnTo>
                  <a:pt x="26789" y="446485"/>
                </a:lnTo>
                <a:lnTo>
                  <a:pt x="35719" y="428625"/>
                </a:lnTo>
                <a:lnTo>
                  <a:pt x="35719" y="392907"/>
                </a:lnTo>
                <a:lnTo>
                  <a:pt x="44648" y="339329"/>
                </a:lnTo>
                <a:lnTo>
                  <a:pt x="53578" y="276821"/>
                </a:lnTo>
                <a:lnTo>
                  <a:pt x="62508" y="214313"/>
                </a:lnTo>
                <a:lnTo>
                  <a:pt x="89297" y="160735"/>
                </a:lnTo>
                <a:lnTo>
                  <a:pt x="107156" y="125016"/>
                </a:lnTo>
                <a:lnTo>
                  <a:pt x="142875" y="98227"/>
                </a:lnTo>
                <a:lnTo>
                  <a:pt x="178594" y="98227"/>
                </a:lnTo>
                <a:lnTo>
                  <a:pt x="223242" y="125016"/>
                </a:lnTo>
                <a:lnTo>
                  <a:pt x="258961" y="169665"/>
                </a:lnTo>
                <a:lnTo>
                  <a:pt x="303609" y="223243"/>
                </a:lnTo>
                <a:lnTo>
                  <a:pt x="339328" y="285750"/>
                </a:lnTo>
                <a:lnTo>
                  <a:pt x="366117" y="339329"/>
                </a:lnTo>
                <a:lnTo>
                  <a:pt x="375047" y="383977"/>
                </a:lnTo>
                <a:lnTo>
                  <a:pt x="383977" y="419696"/>
                </a:lnTo>
                <a:lnTo>
                  <a:pt x="383977" y="428625"/>
                </a:lnTo>
                <a:lnTo>
                  <a:pt x="383977" y="428625"/>
                </a:lnTo>
                <a:lnTo>
                  <a:pt x="383977" y="419696"/>
                </a:lnTo>
                <a:lnTo>
                  <a:pt x="383977" y="383977"/>
                </a:lnTo>
                <a:lnTo>
                  <a:pt x="383977" y="330399"/>
                </a:lnTo>
                <a:lnTo>
                  <a:pt x="392906" y="267891"/>
                </a:lnTo>
                <a:lnTo>
                  <a:pt x="401836" y="205383"/>
                </a:lnTo>
                <a:lnTo>
                  <a:pt x="419695" y="151805"/>
                </a:lnTo>
                <a:lnTo>
                  <a:pt x="446484" y="116086"/>
                </a:lnTo>
                <a:lnTo>
                  <a:pt x="473273" y="107157"/>
                </a:lnTo>
                <a:lnTo>
                  <a:pt x="500063" y="125016"/>
                </a:lnTo>
                <a:lnTo>
                  <a:pt x="526852" y="160735"/>
                </a:lnTo>
                <a:lnTo>
                  <a:pt x="562570" y="214313"/>
                </a:lnTo>
                <a:lnTo>
                  <a:pt x="580430" y="276821"/>
                </a:lnTo>
                <a:lnTo>
                  <a:pt x="607219" y="330399"/>
                </a:lnTo>
                <a:lnTo>
                  <a:pt x="616148" y="375047"/>
                </a:lnTo>
                <a:lnTo>
                  <a:pt x="625078" y="410766"/>
                </a:lnTo>
                <a:lnTo>
                  <a:pt x="634008" y="419696"/>
                </a:lnTo>
                <a:lnTo>
                  <a:pt x="634008" y="419696"/>
                </a:lnTo>
                <a:lnTo>
                  <a:pt x="642938" y="392907"/>
                </a:lnTo>
                <a:lnTo>
                  <a:pt x="651867" y="357188"/>
                </a:lnTo>
                <a:lnTo>
                  <a:pt x="669727" y="312540"/>
                </a:lnTo>
                <a:lnTo>
                  <a:pt x="696516" y="267891"/>
                </a:lnTo>
                <a:lnTo>
                  <a:pt x="696516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2312789" y="5938241"/>
            <a:ext cx="232173" cy="419697"/>
          </a:xfrm>
          <a:custGeom>
            <a:avLst/>
            <a:gdLst/>
            <a:ahLst/>
            <a:cxnLst/>
            <a:rect l="0" t="0" r="0" b="0"/>
            <a:pathLst>
              <a:path w="232173" h="419697">
                <a:moveTo>
                  <a:pt x="151805" y="8930"/>
                </a:moveTo>
                <a:lnTo>
                  <a:pt x="142875" y="0"/>
                </a:lnTo>
                <a:lnTo>
                  <a:pt x="125016" y="8930"/>
                </a:lnTo>
                <a:lnTo>
                  <a:pt x="107156" y="17860"/>
                </a:lnTo>
                <a:lnTo>
                  <a:pt x="80367" y="35719"/>
                </a:lnTo>
                <a:lnTo>
                  <a:pt x="53578" y="80368"/>
                </a:lnTo>
                <a:lnTo>
                  <a:pt x="35719" y="133946"/>
                </a:lnTo>
                <a:lnTo>
                  <a:pt x="17859" y="196454"/>
                </a:lnTo>
                <a:lnTo>
                  <a:pt x="8930" y="267891"/>
                </a:lnTo>
                <a:lnTo>
                  <a:pt x="0" y="330399"/>
                </a:lnTo>
                <a:lnTo>
                  <a:pt x="0" y="375047"/>
                </a:lnTo>
                <a:lnTo>
                  <a:pt x="8930" y="401836"/>
                </a:lnTo>
                <a:lnTo>
                  <a:pt x="17859" y="410766"/>
                </a:lnTo>
                <a:lnTo>
                  <a:pt x="26789" y="401836"/>
                </a:lnTo>
                <a:lnTo>
                  <a:pt x="53578" y="383977"/>
                </a:lnTo>
                <a:lnTo>
                  <a:pt x="71438" y="339329"/>
                </a:lnTo>
                <a:lnTo>
                  <a:pt x="98227" y="285750"/>
                </a:lnTo>
                <a:lnTo>
                  <a:pt x="107156" y="241102"/>
                </a:lnTo>
                <a:lnTo>
                  <a:pt x="125016" y="214313"/>
                </a:lnTo>
                <a:lnTo>
                  <a:pt x="142875" y="214313"/>
                </a:lnTo>
                <a:lnTo>
                  <a:pt x="151805" y="232172"/>
                </a:lnTo>
                <a:lnTo>
                  <a:pt x="160734" y="258961"/>
                </a:lnTo>
                <a:lnTo>
                  <a:pt x="169664" y="303610"/>
                </a:lnTo>
                <a:lnTo>
                  <a:pt x="169664" y="348258"/>
                </a:lnTo>
                <a:lnTo>
                  <a:pt x="178594" y="383977"/>
                </a:lnTo>
                <a:lnTo>
                  <a:pt x="187524" y="410766"/>
                </a:lnTo>
                <a:lnTo>
                  <a:pt x="196453" y="419696"/>
                </a:lnTo>
                <a:lnTo>
                  <a:pt x="205383" y="419696"/>
                </a:lnTo>
                <a:lnTo>
                  <a:pt x="223242" y="401836"/>
                </a:lnTo>
                <a:lnTo>
                  <a:pt x="232172" y="366118"/>
                </a:lnTo>
                <a:lnTo>
                  <a:pt x="232172" y="3661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2678906" y="6277570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26789" y="0"/>
                </a:moveTo>
                <a:lnTo>
                  <a:pt x="26789" y="17859"/>
                </a:lnTo>
                <a:lnTo>
                  <a:pt x="26789" y="53578"/>
                </a:lnTo>
                <a:lnTo>
                  <a:pt x="26789" y="98226"/>
                </a:lnTo>
                <a:lnTo>
                  <a:pt x="17860" y="142875"/>
                </a:lnTo>
                <a:lnTo>
                  <a:pt x="1786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51804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2643188" y="5929312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2777133" y="6232921"/>
            <a:ext cx="321470" cy="285751"/>
          </a:xfrm>
          <a:custGeom>
            <a:avLst/>
            <a:gdLst/>
            <a:ahLst/>
            <a:cxnLst/>
            <a:rect l="0" t="0" r="0" b="0"/>
            <a:pathLst>
              <a:path w="321470" h="285751">
                <a:moveTo>
                  <a:pt x="17859" y="133945"/>
                </a:moveTo>
                <a:lnTo>
                  <a:pt x="17859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60734"/>
                </a:lnTo>
                <a:lnTo>
                  <a:pt x="17859" y="133945"/>
                </a:lnTo>
                <a:lnTo>
                  <a:pt x="44648" y="89297"/>
                </a:lnTo>
                <a:lnTo>
                  <a:pt x="71437" y="53578"/>
                </a:lnTo>
                <a:lnTo>
                  <a:pt x="98226" y="26789"/>
                </a:lnTo>
                <a:lnTo>
                  <a:pt x="133945" y="0"/>
                </a:lnTo>
                <a:lnTo>
                  <a:pt x="169664" y="8930"/>
                </a:lnTo>
                <a:lnTo>
                  <a:pt x="205383" y="26789"/>
                </a:lnTo>
                <a:lnTo>
                  <a:pt x="241101" y="71438"/>
                </a:lnTo>
                <a:lnTo>
                  <a:pt x="267890" y="125016"/>
                </a:lnTo>
                <a:lnTo>
                  <a:pt x="285750" y="187524"/>
                </a:lnTo>
                <a:lnTo>
                  <a:pt x="303609" y="232172"/>
                </a:lnTo>
                <a:lnTo>
                  <a:pt x="312539" y="267891"/>
                </a:lnTo>
                <a:lnTo>
                  <a:pt x="321469" y="285750"/>
                </a:lnTo>
                <a:lnTo>
                  <a:pt x="321469" y="276820"/>
                </a:lnTo>
                <a:lnTo>
                  <a:pt x="321469" y="250031"/>
                </a:lnTo>
                <a:lnTo>
                  <a:pt x="312539" y="205383"/>
                </a:lnTo>
                <a:lnTo>
                  <a:pt x="312539" y="142875"/>
                </a:lnTo>
                <a:lnTo>
                  <a:pt x="312539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3223617" y="5893593"/>
            <a:ext cx="133947" cy="535782"/>
          </a:xfrm>
          <a:custGeom>
            <a:avLst/>
            <a:gdLst/>
            <a:ahLst/>
            <a:cxnLst/>
            <a:rect l="0" t="0" r="0" b="0"/>
            <a:pathLst>
              <a:path w="133947" h="535782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35719"/>
                </a:lnTo>
                <a:lnTo>
                  <a:pt x="17860" y="71437"/>
                </a:lnTo>
                <a:lnTo>
                  <a:pt x="17860" y="125016"/>
                </a:lnTo>
                <a:lnTo>
                  <a:pt x="8930" y="187523"/>
                </a:lnTo>
                <a:lnTo>
                  <a:pt x="17860" y="258961"/>
                </a:lnTo>
                <a:lnTo>
                  <a:pt x="17860" y="330398"/>
                </a:lnTo>
                <a:lnTo>
                  <a:pt x="17860" y="392906"/>
                </a:lnTo>
                <a:lnTo>
                  <a:pt x="26789" y="455414"/>
                </a:lnTo>
                <a:lnTo>
                  <a:pt x="35719" y="500062"/>
                </a:lnTo>
                <a:lnTo>
                  <a:pt x="53578" y="526852"/>
                </a:lnTo>
                <a:lnTo>
                  <a:pt x="71438" y="535781"/>
                </a:lnTo>
                <a:lnTo>
                  <a:pt x="98227" y="535781"/>
                </a:lnTo>
                <a:lnTo>
                  <a:pt x="116086" y="526852"/>
                </a:lnTo>
                <a:lnTo>
                  <a:pt x="125016" y="500062"/>
                </a:lnTo>
                <a:lnTo>
                  <a:pt x="133946" y="473273"/>
                </a:lnTo>
                <a:lnTo>
                  <a:pt x="133946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3045023" y="6107905"/>
            <a:ext cx="321470" cy="62509"/>
          </a:xfrm>
          <a:custGeom>
            <a:avLst/>
            <a:gdLst/>
            <a:ahLst/>
            <a:cxnLst/>
            <a:rect l="0" t="0" r="0" b="0"/>
            <a:pathLst>
              <a:path w="321470" h="62509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44649" y="53579"/>
                </a:lnTo>
                <a:lnTo>
                  <a:pt x="71438" y="62508"/>
                </a:lnTo>
                <a:lnTo>
                  <a:pt x="116086" y="62508"/>
                </a:lnTo>
                <a:lnTo>
                  <a:pt x="160735" y="53579"/>
                </a:lnTo>
                <a:lnTo>
                  <a:pt x="205383" y="44649"/>
                </a:lnTo>
                <a:lnTo>
                  <a:pt x="250032" y="26790"/>
                </a:lnTo>
                <a:lnTo>
                  <a:pt x="285750" y="17860"/>
                </a:lnTo>
                <a:lnTo>
                  <a:pt x="321469" y="8930"/>
                </a:lnTo>
                <a:lnTo>
                  <a:pt x="32146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3393281" y="6215062"/>
            <a:ext cx="214314" cy="321469"/>
          </a:xfrm>
          <a:custGeom>
            <a:avLst/>
            <a:gdLst/>
            <a:ahLst/>
            <a:cxnLst/>
            <a:rect l="0" t="0" r="0" b="0"/>
            <a:pathLst>
              <a:path w="214314" h="321469">
                <a:moveTo>
                  <a:pt x="62508" y="0"/>
                </a:moveTo>
                <a:lnTo>
                  <a:pt x="53578" y="17859"/>
                </a:lnTo>
                <a:lnTo>
                  <a:pt x="35719" y="44648"/>
                </a:lnTo>
                <a:lnTo>
                  <a:pt x="26789" y="89297"/>
                </a:lnTo>
                <a:lnTo>
                  <a:pt x="8930" y="133945"/>
                </a:lnTo>
                <a:lnTo>
                  <a:pt x="0" y="17859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26789" y="232172"/>
                </a:lnTo>
                <a:lnTo>
                  <a:pt x="44649" y="205383"/>
                </a:lnTo>
                <a:lnTo>
                  <a:pt x="62508" y="178593"/>
                </a:lnTo>
                <a:lnTo>
                  <a:pt x="80367" y="133945"/>
                </a:lnTo>
                <a:lnTo>
                  <a:pt x="98227" y="98226"/>
                </a:lnTo>
                <a:lnTo>
                  <a:pt x="107157" y="62508"/>
                </a:lnTo>
                <a:lnTo>
                  <a:pt x="125016" y="53578"/>
                </a:lnTo>
                <a:lnTo>
                  <a:pt x="133946" y="62508"/>
                </a:lnTo>
                <a:lnTo>
                  <a:pt x="151805" y="107156"/>
                </a:lnTo>
                <a:lnTo>
                  <a:pt x="160735" y="151804"/>
                </a:lnTo>
                <a:lnTo>
                  <a:pt x="178594" y="205383"/>
                </a:lnTo>
                <a:lnTo>
                  <a:pt x="187524" y="258961"/>
                </a:lnTo>
                <a:lnTo>
                  <a:pt x="196453" y="294679"/>
                </a:lnTo>
                <a:lnTo>
                  <a:pt x="205383" y="312539"/>
                </a:lnTo>
                <a:lnTo>
                  <a:pt x="205383" y="321468"/>
                </a:lnTo>
                <a:lnTo>
                  <a:pt x="214313" y="312539"/>
                </a:lnTo>
                <a:lnTo>
                  <a:pt x="214313" y="285750"/>
                </a:lnTo>
                <a:lnTo>
                  <a:pt x="214313" y="241101"/>
                </a:lnTo>
                <a:lnTo>
                  <a:pt x="214313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3696891" y="6438304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8929" y="0"/>
                </a:moveTo>
                <a:lnTo>
                  <a:pt x="8929" y="8930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3616523" y="6098976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44648"/>
                </a:lnTo>
                <a:lnTo>
                  <a:pt x="35719" y="53578"/>
                </a:lnTo>
                <a:lnTo>
                  <a:pt x="53579" y="44648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3777258" y="6277570"/>
            <a:ext cx="241102" cy="285751"/>
          </a:xfrm>
          <a:custGeom>
            <a:avLst/>
            <a:gdLst/>
            <a:ahLst/>
            <a:cxnLst/>
            <a:rect l="0" t="0" r="0" b="0"/>
            <a:pathLst>
              <a:path w="241102" h="285751">
                <a:moveTo>
                  <a:pt x="26789" y="214312"/>
                </a:moveTo>
                <a:lnTo>
                  <a:pt x="26789" y="223242"/>
                </a:lnTo>
                <a:lnTo>
                  <a:pt x="17859" y="241101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67890"/>
                </a:lnTo>
                <a:lnTo>
                  <a:pt x="8930" y="232171"/>
                </a:lnTo>
                <a:lnTo>
                  <a:pt x="0" y="187523"/>
                </a:lnTo>
                <a:lnTo>
                  <a:pt x="8930" y="125015"/>
                </a:lnTo>
                <a:lnTo>
                  <a:pt x="8930" y="71437"/>
                </a:lnTo>
                <a:lnTo>
                  <a:pt x="17859" y="26789"/>
                </a:lnTo>
                <a:lnTo>
                  <a:pt x="35719" y="8929"/>
                </a:lnTo>
                <a:lnTo>
                  <a:pt x="62508" y="0"/>
                </a:lnTo>
                <a:lnTo>
                  <a:pt x="89297" y="17859"/>
                </a:lnTo>
                <a:lnTo>
                  <a:pt x="116086" y="44648"/>
                </a:lnTo>
                <a:lnTo>
                  <a:pt x="142875" y="80367"/>
                </a:lnTo>
                <a:lnTo>
                  <a:pt x="169664" y="125015"/>
                </a:lnTo>
                <a:lnTo>
                  <a:pt x="187523" y="160734"/>
                </a:lnTo>
                <a:lnTo>
                  <a:pt x="205383" y="187523"/>
                </a:lnTo>
                <a:lnTo>
                  <a:pt x="214312" y="223242"/>
                </a:lnTo>
                <a:lnTo>
                  <a:pt x="232172" y="241101"/>
                </a:lnTo>
                <a:lnTo>
                  <a:pt x="241101" y="241101"/>
                </a:lnTo>
                <a:lnTo>
                  <a:pt x="241101" y="241101"/>
                </a:lnTo>
                <a:lnTo>
                  <a:pt x="241101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4071938" y="6286499"/>
            <a:ext cx="196454" cy="294681"/>
          </a:xfrm>
          <a:custGeom>
            <a:avLst/>
            <a:gdLst/>
            <a:ahLst/>
            <a:cxnLst/>
            <a:rect l="0" t="0" r="0" b="0"/>
            <a:pathLst>
              <a:path w="196454" h="294681">
                <a:moveTo>
                  <a:pt x="98226" y="0"/>
                </a:moveTo>
                <a:lnTo>
                  <a:pt x="89296" y="17860"/>
                </a:lnTo>
                <a:lnTo>
                  <a:pt x="71437" y="53578"/>
                </a:lnTo>
                <a:lnTo>
                  <a:pt x="53578" y="98227"/>
                </a:lnTo>
                <a:lnTo>
                  <a:pt x="44648" y="142875"/>
                </a:lnTo>
                <a:lnTo>
                  <a:pt x="26789" y="196453"/>
                </a:lnTo>
                <a:lnTo>
                  <a:pt x="17859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67891"/>
                </a:lnTo>
                <a:lnTo>
                  <a:pt x="0" y="250031"/>
                </a:lnTo>
                <a:lnTo>
                  <a:pt x="8929" y="214313"/>
                </a:lnTo>
                <a:lnTo>
                  <a:pt x="17859" y="178594"/>
                </a:lnTo>
                <a:lnTo>
                  <a:pt x="35718" y="133946"/>
                </a:lnTo>
                <a:lnTo>
                  <a:pt x="53578" y="107156"/>
                </a:lnTo>
                <a:lnTo>
                  <a:pt x="71437" y="89297"/>
                </a:lnTo>
                <a:lnTo>
                  <a:pt x="89296" y="98227"/>
                </a:lnTo>
                <a:lnTo>
                  <a:pt x="107156" y="133946"/>
                </a:lnTo>
                <a:lnTo>
                  <a:pt x="133945" y="169664"/>
                </a:lnTo>
                <a:lnTo>
                  <a:pt x="151804" y="214313"/>
                </a:lnTo>
                <a:lnTo>
                  <a:pt x="160734" y="250031"/>
                </a:lnTo>
                <a:lnTo>
                  <a:pt x="178593" y="276821"/>
                </a:lnTo>
                <a:lnTo>
                  <a:pt x="187523" y="294680"/>
                </a:lnTo>
                <a:lnTo>
                  <a:pt x="187523" y="285750"/>
                </a:lnTo>
                <a:lnTo>
                  <a:pt x="196453" y="267891"/>
                </a:lnTo>
                <a:lnTo>
                  <a:pt x="187523" y="223242"/>
                </a:lnTo>
                <a:lnTo>
                  <a:pt x="187523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4277320" y="6170413"/>
            <a:ext cx="196454" cy="410767"/>
          </a:xfrm>
          <a:custGeom>
            <a:avLst/>
            <a:gdLst/>
            <a:ahLst/>
            <a:cxnLst/>
            <a:rect l="0" t="0" r="0" b="0"/>
            <a:pathLst>
              <a:path w="196454" h="41076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8930" y="80367"/>
                </a:lnTo>
                <a:lnTo>
                  <a:pt x="8930" y="125016"/>
                </a:lnTo>
                <a:lnTo>
                  <a:pt x="8930" y="178594"/>
                </a:lnTo>
                <a:lnTo>
                  <a:pt x="8930" y="232172"/>
                </a:lnTo>
                <a:lnTo>
                  <a:pt x="17860" y="276821"/>
                </a:lnTo>
                <a:lnTo>
                  <a:pt x="8930" y="312539"/>
                </a:lnTo>
                <a:lnTo>
                  <a:pt x="8930" y="339328"/>
                </a:lnTo>
                <a:lnTo>
                  <a:pt x="8930" y="357188"/>
                </a:lnTo>
                <a:lnTo>
                  <a:pt x="8930" y="366117"/>
                </a:lnTo>
                <a:lnTo>
                  <a:pt x="8930" y="357188"/>
                </a:lnTo>
                <a:lnTo>
                  <a:pt x="17860" y="339328"/>
                </a:lnTo>
                <a:lnTo>
                  <a:pt x="35719" y="303610"/>
                </a:lnTo>
                <a:lnTo>
                  <a:pt x="53578" y="258961"/>
                </a:lnTo>
                <a:lnTo>
                  <a:pt x="80368" y="223242"/>
                </a:lnTo>
                <a:lnTo>
                  <a:pt x="116086" y="205383"/>
                </a:lnTo>
                <a:lnTo>
                  <a:pt x="142875" y="205383"/>
                </a:lnTo>
                <a:lnTo>
                  <a:pt x="169664" y="223242"/>
                </a:lnTo>
                <a:lnTo>
                  <a:pt x="187524" y="250032"/>
                </a:lnTo>
                <a:lnTo>
                  <a:pt x="196453" y="276821"/>
                </a:lnTo>
                <a:lnTo>
                  <a:pt x="196453" y="312539"/>
                </a:lnTo>
                <a:lnTo>
                  <a:pt x="178594" y="339328"/>
                </a:lnTo>
                <a:lnTo>
                  <a:pt x="151805" y="366117"/>
                </a:lnTo>
                <a:lnTo>
                  <a:pt x="116086" y="392907"/>
                </a:lnTo>
                <a:lnTo>
                  <a:pt x="89297" y="401836"/>
                </a:lnTo>
                <a:lnTo>
                  <a:pt x="53578" y="410766"/>
                </a:lnTo>
                <a:lnTo>
                  <a:pt x="35719" y="410766"/>
                </a:lnTo>
                <a:lnTo>
                  <a:pt x="26789" y="392907"/>
                </a:lnTo>
                <a:lnTo>
                  <a:pt x="26789" y="366117"/>
                </a:lnTo>
                <a:lnTo>
                  <a:pt x="35719" y="339328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4473773" y="6152554"/>
            <a:ext cx="125017" cy="526852"/>
          </a:xfrm>
          <a:custGeom>
            <a:avLst/>
            <a:gdLst/>
            <a:ahLst/>
            <a:cxnLst/>
            <a:rect l="0" t="0" r="0" b="0"/>
            <a:pathLst>
              <a:path w="125017" h="526852">
                <a:moveTo>
                  <a:pt x="0" y="339328"/>
                </a:moveTo>
                <a:lnTo>
                  <a:pt x="0" y="357187"/>
                </a:lnTo>
                <a:lnTo>
                  <a:pt x="0" y="383976"/>
                </a:lnTo>
                <a:lnTo>
                  <a:pt x="0" y="428625"/>
                </a:lnTo>
                <a:lnTo>
                  <a:pt x="0" y="464344"/>
                </a:lnTo>
                <a:lnTo>
                  <a:pt x="8930" y="500062"/>
                </a:lnTo>
                <a:lnTo>
                  <a:pt x="8930" y="517922"/>
                </a:lnTo>
                <a:lnTo>
                  <a:pt x="8930" y="526851"/>
                </a:lnTo>
                <a:lnTo>
                  <a:pt x="8930" y="517922"/>
                </a:lnTo>
                <a:lnTo>
                  <a:pt x="8930" y="482203"/>
                </a:lnTo>
                <a:lnTo>
                  <a:pt x="8930" y="428625"/>
                </a:lnTo>
                <a:lnTo>
                  <a:pt x="17860" y="357187"/>
                </a:lnTo>
                <a:lnTo>
                  <a:pt x="17860" y="276820"/>
                </a:lnTo>
                <a:lnTo>
                  <a:pt x="26790" y="196453"/>
                </a:lnTo>
                <a:lnTo>
                  <a:pt x="44649" y="125016"/>
                </a:lnTo>
                <a:lnTo>
                  <a:pt x="53579" y="62508"/>
                </a:lnTo>
                <a:lnTo>
                  <a:pt x="62508" y="26789"/>
                </a:lnTo>
                <a:lnTo>
                  <a:pt x="71438" y="8930"/>
                </a:lnTo>
                <a:lnTo>
                  <a:pt x="80368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0368" y="71437"/>
                </a:lnTo>
                <a:lnTo>
                  <a:pt x="80368" y="89297"/>
                </a:lnTo>
                <a:lnTo>
                  <a:pt x="80368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7" y="98226"/>
                </a:lnTo>
                <a:lnTo>
                  <a:pt x="107157" y="71437"/>
                </a:lnTo>
                <a:lnTo>
                  <a:pt x="116086" y="3571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4661297" y="6009679"/>
            <a:ext cx="71438" cy="669727"/>
          </a:xfrm>
          <a:custGeom>
            <a:avLst/>
            <a:gdLst/>
            <a:ahLst/>
            <a:cxnLst/>
            <a:rect l="0" t="0" r="0" b="0"/>
            <a:pathLst>
              <a:path w="71438" h="669727">
                <a:moveTo>
                  <a:pt x="71437" y="0"/>
                </a:moveTo>
                <a:lnTo>
                  <a:pt x="62508" y="8930"/>
                </a:lnTo>
                <a:lnTo>
                  <a:pt x="62508" y="26789"/>
                </a:lnTo>
                <a:lnTo>
                  <a:pt x="53578" y="62508"/>
                </a:lnTo>
                <a:lnTo>
                  <a:pt x="44648" y="98226"/>
                </a:lnTo>
                <a:lnTo>
                  <a:pt x="44648" y="160734"/>
                </a:lnTo>
                <a:lnTo>
                  <a:pt x="35719" y="232172"/>
                </a:lnTo>
                <a:lnTo>
                  <a:pt x="35719" y="321469"/>
                </a:lnTo>
                <a:lnTo>
                  <a:pt x="26789" y="410766"/>
                </a:lnTo>
                <a:lnTo>
                  <a:pt x="17859" y="491133"/>
                </a:lnTo>
                <a:lnTo>
                  <a:pt x="8930" y="544711"/>
                </a:lnTo>
                <a:lnTo>
                  <a:pt x="8930" y="580430"/>
                </a:lnTo>
                <a:lnTo>
                  <a:pt x="0" y="607219"/>
                </a:lnTo>
                <a:lnTo>
                  <a:pt x="0" y="642937"/>
                </a:lnTo>
                <a:lnTo>
                  <a:pt x="0" y="669726"/>
                </a:lnTo>
                <a:lnTo>
                  <a:pt x="0" y="660797"/>
                </a:lnTo>
                <a:lnTo>
                  <a:pt x="8930" y="634008"/>
                </a:lnTo>
                <a:lnTo>
                  <a:pt x="17859" y="598289"/>
                </a:lnTo>
                <a:lnTo>
                  <a:pt x="17859" y="5982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4777383" y="6474023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17859" y="0"/>
                </a:moveTo>
                <a:lnTo>
                  <a:pt x="17859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4884539" y="6090046"/>
            <a:ext cx="44650" cy="44650"/>
          </a:xfrm>
          <a:custGeom>
            <a:avLst/>
            <a:gdLst/>
            <a:ahLst/>
            <a:cxnLst/>
            <a:rect l="0" t="0" r="0" b="0"/>
            <a:pathLst>
              <a:path w="44650" h="44650">
                <a:moveTo>
                  <a:pt x="8930" y="35719"/>
                </a:move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4929188" y="6134695"/>
            <a:ext cx="26790" cy="428626"/>
          </a:xfrm>
          <a:custGeom>
            <a:avLst/>
            <a:gdLst/>
            <a:ahLst/>
            <a:cxnLst/>
            <a:rect l="0" t="0" r="0" b="0"/>
            <a:pathLst>
              <a:path w="26790" h="428626">
                <a:moveTo>
                  <a:pt x="1785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80367"/>
                </a:lnTo>
                <a:lnTo>
                  <a:pt x="26789" y="133945"/>
                </a:lnTo>
                <a:lnTo>
                  <a:pt x="26789" y="187523"/>
                </a:lnTo>
                <a:lnTo>
                  <a:pt x="26789" y="250031"/>
                </a:lnTo>
                <a:lnTo>
                  <a:pt x="26789" y="303609"/>
                </a:lnTo>
                <a:lnTo>
                  <a:pt x="17859" y="348257"/>
                </a:lnTo>
                <a:lnTo>
                  <a:pt x="17859" y="383976"/>
                </a:lnTo>
                <a:lnTo>
                  <a:pt x="8929" y="401835"/>
                </a:lnTo>
                <a:lnTo>
                  <a:pt x="8929" y="419695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4777383" y="6465093"/>
            <a:ext cx="455415" cy="357188"/>
          </a:xfrm>
          <a:custGeom>
            <a:avLst/>
            <a:gdLst/>
            <a:ahLst/>
            <a:cxnLst/>
            <a:rect l="0" t="0" r="0" b="0"/>
            <a:pathLst>
              <a:path w="455415" h="357188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9297"/>
                </a:lnTo>
                <a:lnTo>
                  <a:pt x="62508" y="89297"/>
                </a:lnTo>
                <a:lnTo>
                  <a:pt x="98226" y="80367"/>
                </a:lnTo>
                <a:lnTo>
                  <a:pt x="133945" y="71437"/>
                </a:lnTo>
                <a:lnTo>
                  <a:pt x="169664" y="53578"/>
                </a:lnTo>
                <a:lnTo>
                  <a:pt x="196453" y="35719"/>
                </a:lnTo>
                <a:lnTo>
                  <a:pt x="223242" y="17859"/>
                </a:lnTo>
                <a:lnTo>
                  <a:pt x="241101" y="0"/>
                </a:lnTo>
                <a:lnTo>
                  <a:pt x="250031" y="0"/>
                </a:lnTo>
                <a:lnTo>
                  <a:pt x="267890" y="0"/>
                </a:lnTo>
                <a:lnTo>
                  <a:pt x="267890" y="8930"/>
                </a:lnTo>
                <a:lnTo>
                  <a:pt x="276820" y="17859"/>
                </a:lnTo>
                <a:lnTo>
                  <a:pt x="276820" y="35719"/>
                </a:lnTo>
                <a:lnTo>
                  <a:pt x="285750" y="62508"/>
                </a:lnTo>
                <a:lnTo>
                  <a:pt x="294680" y="89297"/>
                </a:lnTo>
                <a:lnTo>
                  <a:pt x="294680" y="107156"/>
                </a:lnTo>
                <a:lnTo>
                  <a:pt x="303609" y="125016"/>
                </a:lnTo>
                <a:lnTo>
                  <a:pt x="303609" y="125016"/>
                </a:lnTo>
                <a:lnTo>
                  <a:pt x="312539" y="125016"/>
                </a:lnTo>
                <a:lnTo>
                  <a:pt x="330398" y="116086"/>
                </a:lnTo>
                <a:lnTo>
                  <a:pt x="339328" y="107156"/>
                </a:lnTo>
                <a:lnTo>
                  <a:pt x="366117" y="107156"/>
                </a:lnTo>
                <a:lnTo>
                  <a:pt x="383976" y="107156"/>
                </a:lnTo>
                <a:lnTo>
                  <a:pt x="410765" y="133945"/>
                </a:lnTo>
                <a:lnTo>
                  <a:pt x="428625" y="160734"/>
                </a:lnTo>
                <a:lnTo>
                  <a:pt x="446484" y="196453"/>
                </a:lnTo>
                <a:lnTo>
                  <a:pt x="446484" y="223242"/>
                </a:lnTo>
                <a:lnTo>
                  <a:pt x="455414" y="250031"/>
                </a:lnTo>
                <a:lnTo>
                  <a:pt x="455414" y="285750"/>
                </a:lnTo>
                <a:lnTo>
                  <a:pt x="455414" y="321469"/>
                </a:lnTo>
                <a:lnTo>
                  <a:pt x="446484" y="348258"/>
                </a:lnTo>
                <a:lnTo>
                  <a:pt x="419695" y="357187"/>
                </a:lnTo>
                <a:lnTo>
                  <a:pt x="375047" y="339328"/>
                </a:lnTo>
                <a:lnTo>
                  <a:pt x="375047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5348883" y="5188148"/>
            <a:ext cx="1509118" cy="160736"/>
          </a:xfrm>
          <a:custGeom>
            <a:avLst/>
            <a:gdLst/>
            <a:ahLst/>
            <a:cxnLst/>
            <a:rect l="0" t="0" r="0" b="0"/>
            <a:pathLst>
              <a:path w="1509118" h="16073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25015" y="0"/>
                </a:lnTo>
                <a:lnTo>
                  <a:pt x="160734" y="8930"/>
                </a:lnTo>
                <a:lnTo>
                  <a:pt x="196453" y="8930"/>
                </a:lnTo>
                <a:lnTo>
                  <a:pt x="241101" y="17860"/>
                </a:lnTo>
                <a:lnTo>
                  <a:pt x="285750" y="26790"/>
                </a:lnTo>
                <a:lnTo>
                  <a:pt x="330398" y="26790"/>
                </a:lnTo>
                <a:lnTo>
                  <a:pt x="375047" y="35719"/>
                </a:lnTo>
                <a:lnTo>
                  <a:pt x="428625" y="35719"/>
                </a:lnTo>
                <a:lnTo>
                  <a:pt x="473273" y="26790"/>
                </a:lnTo>
                <a:lnTo>
                  <a:pt x="517922" y="26790"/>
                </a:lnTo>
                <a:lnTo>
                  <a:pt x="562570" y="26790"/>
                </a:lnTo>
                <a:lnTo>
                  <a:pt x="598289" y="26790"/>
                </a:lnTo>
                <a:lnTo>
                  <a:pt x="634008" y="26790"/>
                </a:lnTo>
                <a:lnTo>
                  <a:pt x="678656" y="35719"/>
                </a:lnTo>
                <a:lnTo>
                  <a:pt x="705445" y="44649"/>
                </a:lnTo>
                <a:lnTo>
                  <a:pt x="750094" y="53579"/>
                </a:lnTo>
                <a:lnTo>
                  <a:pt x="785812" y="62508"/>
                </a:lnTo>
                <a:lnTo>
                  <a:pt x="839390" y="71438"/>
                </a:lnTo>
                <a:lnTo>
                  <a:pt x="892969" y="62508"/>
                </a:lnTo>
                <a:lnTo>
                  <a:pt x="955476" y="53579"/>
                </a:lnTo>
                <a:lnTo>
                  <a:pt x="1009055" y="44649"/>
                </a:lnTo>
                <a:lnTo>
                  <a:pt x="1062633" y="26790"/>
                </a:lnTo>
                <a:lnTo>
                  <a:pt x="1107281" y="17860"/>
                </a:lnTo>
                <a:lnTo>
                  <a:pt x="1143000" y="8930"/>
                </a:lnTo>
                <a:lnTo>
                  <a:pt x="1169789" y="8930"/>
                </a:lnTo>
                <a:lnTo>
                  <a:pt x="1196578" y="8930"/>
                </a:lnTo>
                <a:lnTo>
                  <a:pt x="1214437" y="26790"/>
                </a:lnTo>
                <a:lnTo>
                  <a:pt x="1241226" y="53579"/>
                </a:lnTo>
                <a:lnTo>
                  <a:pt x="1259086" y="80368"/>
                </a:lnTo>
                <a:lnTo>
                  <a:pt x="1294805" y="98227"/>
                </a:lnTo>
                <a:lnTo>
                  <a:pt x="1321594" y="116086"/>
                </a:lnTo>
                <a:lnTo>
                  <a:pt x="1357312" y="125016"/>
                </a:lnTo>
                <a:lnTo>
                  <a:pt x="1393031" y="125016"/>
                </a:lnTo>
                <a:lnTo>
                  <a:pt x="1419820" y="116086"/>
                </a:lnTo>
                <a:lnTo>
                  <a:pt x="1446609" y="107157"/>
                </a:lnTo>
                <a:lnTo>
                  <a:pt x="1473398" y="98227"/>
                </a:lnTo>
                <a:lnTo>
                  <a:pt x="1482328" y="89297"/>
                </a:lnTo>
                <a:lnTo>
                  <a:pt x="1500187" y="89297"/>
                </a:lnTo>
                <a:lnTo>
                  <a:pt x="1500187" y="89297"/>
                </a:lnTo>
                <a:lnTo>
                  <a:pt x="1500187" y="107157"/>
                </a:lnTo>
                <a:lnTo>
                  <a:pt x="1509117" y="125016"/>
                </a:lnTo>
                <a:lnTo>
                  <a:pt x="1509117" y="142875"/>
                </a:lnTo>
                <a:lnTo>
                  <a:pt x="1509117" y="151805"/>
                </a:lnTo>
                <a:lnTo>
                  <a:pt x="1509117" y="160735"/>
                </a:lnTo>
                <a:lnTo>
                  <a:pt x="1509117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7036594" y="4982766"/>
            <a:ext cx="44649" cy="312540"/>
          </a:xfrm>
          <a:custGeom>
            <a:avLst/>
            <a:gdLst/>
            <a:ahLst/>
            <a:cxnLst/>
            <a:rect l="0" t="0" r="0" b="0"/>
            <a:pathLst>
              <a:path w="44649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71437"/>
                </a:lnTo>
                <a:lnTo>
                  <a:pt x="17859" y="125015"/>
                </a:lnTo>
                <a:lnTo>
                  <a:pt x="17859" y="187523"/>
                </a:lnTo>
                <a:lnTo>
                  <a:pt x="26789" y="241101"/>
                </a:lnTo>
                <a:lnTo>
                  <a:pt x="35719" y="285750"/>
                </a:lnTo>
                <a:lnTo>
                  <a:pt x="35719" y="312539"/>
                </a:lnTo>
                <a:lnTo>
                  <a:pt x="44648" y="312539"/>
                </a:lnTo>
                <a:lnTo>
                  <a:pt x="44648" y="294679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7027664" y="4679156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26789" y="26789"/>
                </a:lnTo>
                <a:lnTo>
                  <a:pt x="17859" y="17859"/>
                </a:lnTo>
                <a:lnTo>
                  <a:pt x="17859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" name="Freeform 138"/>
          <p:cNvSpPr/>
          <p:nvPr/>
        </p:nvSpPr>
        <p:spPr bwMode="auto">
          <a:xfrm>
            <a:off x="7233047" y="4723804"/>
            <a:ext cx="241102" cy="562572"/>
          </a:xfrm>
          <a:custGeom>
            <a:avLst/>
            <a:gdLst/>
            <a:ahLst/>
            <a:cxnLst/>
            <a:rect l="0" t="0" r="0" b="0"/>
            <a:pathLst>
              <a:path w="241102" h="562572">
                <a:moveTo>
                  <a:pt x="8930" y="0"/>
                </a:moveTo>
                <a:lnTo>
                  <a:pt x="8930" y="17860"/>
                </a:lnTo>
                <a:lnTo>
                  <a:pt x="8930" y="35719"/>
                </a:lnTo>
                <a:lnTo>
                  <a:pt x="8930" y="80367"/>
                </a:lnTo>
                <a:lnTo>
                  <a:pt x="0" y="133946"/>
                </a:lnTo>
                <a:lnTo>
                  <a:pt x="0" y="196454"/>
                </a:lnTo>
                <a:lnTo>
                  <a:pt x="0" y="267891"/>
                </a:lnTo>
                <a:lnTo>
                  <a:pt x="0" y="330399"/>
                </a:lnTo>
                <a:lnTo>
                  <a:pt x="8930" y="383977"/>
                </a:lnTo>
                <a:lnTo>
                  <a:pt x="26789" y="428626"/>
                </a:lnTo>
                <a:lnTo>
                  <a:pt x="62508" y="464344"/>
                </a:lnTo>
                <a:lnTo>
                  <a:pt x="98226" y="491134"/>
                </a:lnTo>
                <a:lnTo>
                  <a:pt x="133945" y="517923"/>
                </a:lnTo>
                <a:lnTo>
                  <a:pt x="178594" y="535782"/>
                </a:lnTo>
                <a:lnTo>
                  <a:pt x="205383" y="553641"/>
                </a:lnTo>
                <a:lnTo>
                  <a:pt x="232172" y="562571"/>
                </a:lnTo>
                <a:lnTo>
                  <a:pt x="241101" y="562571"/>
                </a:lnTo>
                <a:lnTo>
                  <a:pt x="241101" y="553641"/>
                </a:lnTo>
                <a:lnTo>
                  <a:pt x="232172" y="535782"/>
                </a:lnTo>
                <a:lnTo>
                  <a:pt x="214312" y="508993"/>
                </a:lnTo>
                <a:lnTo>
                  <a:pt x="214312" y="5089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7090172" y="5000625"/>
            <a:ext cx="214313" cy="8931"/>
          </a:xfrm>
          <a:custGeom>
            <a:avLst/>
            <a:gdLst/>
            <a:ahLst/>
            <a:cxnLst/>
            <a:rect l="0" t="0" r="0" b="0"/>
            <a:pathLst>
              <a:path w="214313" h="8931">
                <a:moveTo>
                  <a:pt x="0" y="0"/>
                </a:moveTo>
                <a:lnTo>
                  <a:pt x="17859" y="0"/>
                </a:lnTo>
                <a:lnTo>
                  <a:pt x="35719" y="0"/>
                </a:lnTo>
                <a:lnTo>
                  <a:pt x="71437" y="0"/>
                </a:lnTo>
                <a:lnTo>
                  <a:pt x="116086" y="0"/>
                </a:lnTo>
                <a:lnTo>
                  <a:pt x="151805" y="8930"/>
                </a:lnTo>
                <a:lnTo>
                  <a:pt x="187523" y="8930"/>
                </a:lnTo>
                <a:lnTo>
                  <a:pt x="214312" y="8930"/>
                </a:lnTo>
                <a:lnTo>
                  <a:pt x="214312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7518797" y="5080992"/>
            <a:ext cx="267892" cy="598289"/>
          </a:xfrm>
          <a:custGeom>
            <a:avLst/>
            <a:gdLst/>
            <a:ahLst/>
            <a:cxnLst/>
            <a:rect l="0" t="0" r="0" b="0"/>
            <a:pathLst>
              <a:path w="267892" h="598289">
                <a:moveTo>
                  <a:pt x="0" y="44649"/>
                </a:move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107156"/>
                </a:lnTo>
                <a:lnTo>
                  <a:pt x="44648" y="11608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16086" y="98227"/>
                </a:lnTo>
                <a:lnTo>
                  <a:pt x="133945" y="71438"/>
                </a:lnTo>
                <a:lnTo>
                  <a:pt x="142875" y="44649"/>
                </a:lnTo>
                <a:lnTo>
                  <a:pt x="151805" y="26789"/>
                </a:lnTo>
                <a:lnTo>
                  <a:pt x="151805" y="893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35719"/>
                </a:lnTo>
                <a:lnTo>
                  <a:pt x="160734" y="71438"/>
                </a:lnTo>
                <a:lnTo>
                  <a:pt x="160734" y="125016"/>
                </a:lnTo>
                <a:lnTo>
                  <a:pt x="169664" y="178594"/>
                </a:lnTo>
                <a:lnTo>
                  <a:pt x="169664" y="232172"/>
                </a:lnTo>
                <a:lnTo>
                  <a:pt x="187523" y="294680"/>
                </a:lnTo>
                <a:lnTo>
                  <a:pt x="205383" y="357188"/>
                </a:lnTo>
                <a:lnTo>
                  <a:pt x="232172" y="419696"/>
                </a:lnTo>
                <a:lnTo>
                  <a:pt x="250031" y="473274"/>
                </a:lnTo>
                <a:lnTo>
                  <a:pt x="258961" y="526851"/>
                </a:lnTo>
                <a:lnTo>
                  <a:pt x="267891" y="562570"/>
                </a:lnTo>
                <a:lnTo>
                  <a:pt x="250031" y="589359"/>
                </a:lnTo>
                <a:lnTo>
                  <a:pt x="223242" y="598288"/>
                </a:lnTo>
                <a:lnTo>
                  <a:pt x="187523" y="598288"/>
                </a:lnTo>
                <a:lnTo>
                  <a:pt x="142875" y="580429"/>
                </a:lnTo>
                <a:lnTo>
                  <a:pt x="107156" y="562570"/>
                </a:lnTo>
                <a:lnTo>
                  <a:pt x="80367" y="526851"/>
                </a:lnTo>
                <a:lnTo>
                  <a:pt x="80367" y="52685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07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9121775" cy="781050"/>
          </a:xfrm>
        </p:spPr>
        <p:txBody>
          <a:bodyPr/>
          <a:lstStyle/>
          <a:p>
            <a:r>
              <a:rPr lang="en-US" sz="3600" dirty="0" smtClean="0"/>
              <a:t>Examples of Non-functional requirements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37213"/>
            <a:ext cx="7392690" cy="4806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1312664" y="3366492"/>
            <a:ext cx="714376" cy="80368"/>
          </a:xfrm>
          <a:custGeom>
            <a:avLst/>
            <a:gdLst/>
            <a:ahLst/>
            <a:cxnLst/>
            <a:rect l="0" t="0" r="0" b="0"/>
            <a:pathLst>
              <a:path w="714376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7" y="35719"/>
                </a:lnTo>
                <a:lnTo>
                  <a:pt x="151805" y="35719"/>
                </a:lnTo>
                <a:lnTo>
                  <a:pt x="205383" y="26789"/>
                </a:lnTo>
                <a:lnTo>
                  <a:pt x="258961" y="17859"/>
                </a:lnTo>
                <a:lnTo>
                  <a:pt x="312539" y="17859"/>
                </a:lnTo>
                <a:lnTo>
                  <a:pt x="366117" y="8929"/>
                </a:lnTo>
                <a:lnTo>
                  <a:pt x="410766" y="8929"/>
                </a:lnTo>
                <a:lnTo>
                  <a:pt x="455414" y="17859"/>
                </a:lnTo>
                <a:lnTo>
                  <a:pt x="500063" y="17859"/>
                </a:lnTo>
                <a:lnTo>
                  <a:pt x="544711" y="26789"/>
                </a:lnTo>
                <a:lnTo>
                  <a:pt x="580430" y="35719"/>
                </a:lnTo>
                <a:lnTo>
                  <a:pt x="616149" y="35719"/>
                </a:lnTo>
                <a:lnTo>
                  <a:pt x="651867" y="35719"/>
                </a:lnTo>
                <a:lnTo>
                  <a:pt x="687586" y="17859"/>
                </a:lnTo>
                <a:lnTo>
                  <a:pt x="714375" y="0"/>
                </a:lnTo>
                <a:lnTo>
                  <a:pt x="7143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52055" y="3000375"/>
            <a:ext cx="205384" cy="383977"/>
          </a:xfrm>
          <a:custGeom>
            <a:avLst/>
            <a:gdLst/>
            <a:ahLst/>
            <a:cxnLst/>
            <a:rect l="0" t="0" r="0" b="0"/>
            <a:pathLst>
              <a:path w="205384" h="383977">
                <a:moveTo>
                  <a:pt x="178593" y="44648"/>
                </a:moveTo>
                <a:lnTo>
                  <a:pt x="169664" y="44648"/>
                </a:lnTo>
                <a:lnTo>
                  <a:pt x="169664" y="44648"/>
                </a:lnTo>
                <a:lnTo>
                  <a:pt x="160734" y="44648"/>
                </a:lnTo>
                <a:lnTo>
                  <a:pt x="151804" y="44648"/>
                </a:lnTo>
                <a:lnTo>
                  <a:pt x="151804" y="35718"/>
                </a:lnTo>
                <a:lnTo>
                  <a:pt x="142875" y="35718"/>
                </a:lnTo>
                <a:lnTo>
                  <a:pt x="133945" y="35718"/>
                </a:lnTo>
                <a:lnTo>
                  <a:pt x="133945" y="35718"/>
                </a:lnTo>
                <a:lnTo>
                  <a:pt x="133945" y="35718"/>
                </a:lnTo>
                <a:lnTo>
                  <a:pt x="13394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5180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0734" y="17859"/>
                </a:lnTo>
                <a:lnTo>
                  <a:pt x="151804" y="26789"/>
                </a:lnTo>
                <a:lnTo>
                  <a:pt x="142875" y="35718"/>
                </a:lnTo>
                <a:lnTo>
                  <a:pt x="133945" y="44648"/>
                </a:lnTo>
                <a:lnTo>
                  <a:pt x="116086" y="62507"/>
                </a:lnTo>
                <a:lnTo>
                  <a:pt x="107156" y="71437"/>
                </a:lnTo>
                <a:lnTo>
                  <a:pt x="89297" y="80367"/>
                </a:lnTo>
                <a:lnTo>
                  <a:pt x="80367" y="89296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8" y="125015"/>
                </a:lnTo>
                <a:lnTo>
                  <a:pt x="44648" y="125015"/>
                </a:lnTo>
                <a:lnTo>
                  <a:pt x="44648" y="125015"/>
                </a:lnTo>
                <a:lnTo>
                  <a:pt x="44648" y="133945"/>
                </a:lnTo>
                <a:lnTo>
                  <a:pt x="35718" y="133945"/>
                </a:lnTo>
                <a:lnTo>
                  <a:pt x="35718" y="151804"/>
                </a:lnTo>
                <a:lnTo>
                  <a:pt x="35718" y="16073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87523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76820"/>
                </a:lnTo>
                <a:lnTo>
                  <a:pt x="0" y="294679"/>
                </a:lnTo>
                <a:lnTo>
                  <a:pt x="8929" y="312539"/>
                </a:lnTo>
                <a:lnTo>
                  <a:pt x="8929" y="321468"/>
                </a:lnTo>
                <a:lnTo>
                  <a:pt x="17859" y="339328"/>
                </a:lnTo>
                <a:lnTo>
                  <a:pt x="44648" y="348257"/>
                </a:lnTo>
                <a:lnTo>
                  <a:pt x="62508" y="348257"/>
                </a:lnTo>
                <a:lnTo>
                  <a:pt x="89297" y="357187"/>
                </a:lnTo>
                <a:lnTo>
                  <a:pt x="125015" y="357187"/>
                </a:lnTo>
                <a:lnTo>
                  <a:pt x="151804" y="366117"/>
                </a:lnTo>
                <a:lnTo>
                  <a:pt x="178593" y="375046"/>
                </a:lnTo>
                <a:lnTo>
                  <a:pt x="205383" y="383976"/>
                </a:lnTo>
                <a:lnTo>
                  <a:pt x="205383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41414" y="2946796"/>
            <a:ext cx="267892" cy="428626"/>
          </a:xfrm>
          <a:custGeom>
            <a:avLst/>
            <a:gdLst/>
            <a:ahLst/>
            <a:cxnLst/>
            <a:rect l="0" t="0" r="0" b="0"/>
            <a:pathLst>
              <a:path w="267892" h="428626">
                <a:moveTo>
                  <a:pt x="35719" y="8930"/>
                </a:move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4" y="0"/>
                </a:lnTo>
                <a:lnTo>
                  <a:pt x="214313" y="0"/>
                </a:lnTo>
                <a:lnTo>
                  <a:pt x="22324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1" y="17860"/>
                </a:lnTo>
                <a:lnTo>
                  <a:pt x="250031" y="26790"/>
                </a:lnTo>
                <a:lnTo>
                  <a:pt x="250031" y="44649"/>
                </a:lnTo>
                <a:lnTo>
                  <a:pt x="250031" y="53579"/>
                </a:lnTo>
                <a:lnTo>
                  <a:pt x="241102" y="71438"/>
                </a:lnTo>
                <a:lnTo>
                  <a:pt x="241102" y="80368"/>
                </a:lnTo>
                <a:lnTo>
                  <a:pt x="241102" y="98227"/>
                </a:lnTo>
                <a:lnTo>
                  <a:pt x="250031" y="107157"/>
                </a:lnTo>
                <a:lnTo>
                  <a:pt x="258961" y="116086"/>
                </a:lnTo>
                <a:lnTo>
                  <a:pt x="258961" y="133946"/>
                </a:lnTo>
                <a:lnTo>
                  <a:pt x="267891" y="151805"/>
                </a:lnTo>
                <a:lnTo>
                  <a:pt x="267891" y="169665"/>
                </a:lnTo>
                <a:lnTo>
                  <a:pt x="258961" y="196454"/>
                </a:lnTo>
                <a:lnTo>
                  <a:pt x="258961" y="223243"/>
                </a:lnTo>
                <a:lnTo>
                  <a:pt x="241102" y="250032"/>
                </a:lnTo>
                <a:lnTo>
                  <a:pt x="232172" y="285750"/>
                </a:lnTo>
                <a:lnTo>
                  <a:pt x="223242" y="312540"/>
                </a:lnTo>
                <a:lnTo>
                  <a:pt x="214313" y="330399"/>
                </a:lnTo>
                <a:lnTo>
                  <a:pt x="205383" y="348258"/>
                </a:lnTo>
                <a:lnTo>
                  <a:pt x="205383" y="366118"/>
                </a:lnTo>
                <a:lnTo>
                  <a:pt x="205383" y="375047"/>
                </a:lnTo>
                <a:lnTo>
                  <a:pt x="205383" y="383977"/>
                </a:lnTo>
                <a:lnTo>
                  <a:pt x="196453" y="392907"/>
                </a:lnTo>
                <a:lnTo>
                  <a:pt x="196453" y="392907"/>
                </a:lnTo>
                <a:lnTo>
                  <a:pt x="187524" y="401836"/>
                </a:lnTo>
                <a:lnTo>
                  <a:pt x="169664" y="410766"/>
                </a:lnTo>
                <a:lnTo>
                  <a:pt x="151805" y="419696"/>
                </a:lnTo>
                <a:lnTo>
                  <a:pt x="133945" y="428625"/>
                </a:lnTo>
                <a:lnTo>
                  <a:pt x="125016" y="428625"/>
                </a:lnTo>
                <a:lnTo>
                  <a:pt x="107156" y="428625"/>
                </a:lnTo>
                <a:lnTo>
                  <a:pt x="89297" y="428625"/>
                </a:lnTo>
                <a:lnTo>
                  <a:pt x="71438" y="428625"/>
                </a:lnTo>
                <a:lnTo>
                  <a:pt x="44649" y="428625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34320" y="3348632"/>
            <a:ext cx="866181" cy="26790"/>
          </a:xfrm>
          <a:custGeom>
            <a:avLst/>
            <a:gdLst/>
            <a:ahLst/>
            <a:cxnLst/>
            <a:rect l="0" t="0" r="0" b="0"/>
            <a:pathLst>
              <a:path w="866181" h="26790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14313" y="17860"/>
                </a:lnTo>
                <a:lnTo>
                  <a:pt x="232172" y="17860"/>
                </a:lnTo>
                <a:lnTo>
                  <a:pt x="250032" y="17860"/>
                </a:lnTo>
                <a:lnTo>
                  <a:pt x="276821" y="26789"/>
                </a:lnTo>
                <a:lnTo>
                  <a:pt x="285750" y="26789"/>
                </a:lnTo>
                <a:lnTo>
                  <a:pt x="312539" y="26789"/>
                </a:lnTo>
                <a:lnTo>
                  <a:pt x="330399" y="26789"/>
                </a:lnTo>
                <a:lnTo>
                  <a:pt x="348258" y="26789"/>
                </a:lnTo>
                <a:lnTo>
                  <a:pt x="366118" y="26789"/>
                </a:lnTo>
                <a:lnTo>
                  <a:pt x="375047" y="26789"/>
                </a:lnTo>
                <a:lnTo>
                  <a:pt x="392907" y="26789"/>
                </a:lnTo>
                <a:lnTo>
                  <a:pt x="410766" y="26789"/>
                </a:lnTo>
                <a:lnTo>
                  <a:pt x="428625" y="26789"/>
                </a:lnTo>
                <a:lnTo>
                  <a:pt x="455414" y="26789"/>
                </a:lnTo>
                <a:lnTo>
                  <a:pt x="473274" y="26789"/>
                </a:lnTo>
                <a:lnTo>
                  <a:pt x="500063" y="26789"/>
                </a:lnTo>
                <a:lnTo>
                  <a:pt x="526852" y="26789"/>
                </a:lnTo>
                <a:lnTo>
                  <a:pt x="544711" y="17860"/>
                </a:lnTo>
                <a:lnTo>
                  <a:pt x="571500" y="17860"/>
                </a:lnTo>
                <a:lnTo>
                  <a:pt x="598289" y="8930"/>
                </a:lnTo>
                <a:lnTo>
                  <a:pt x="625078" y="8930"/>
                </a:lnTo>
                <a:lnTo>
                  <a:pt x="642938" y="8930"/>
                </a:lnTo>
                <a:lnTo>
                  <a:pt x="660797" y="0"/>
                </a:lnTo>
                <a:lnTo>
                  <a:pt x="678657" y="0"/>
                </a:lnTo>
                <a:lnTo>
                  <a:pt x="687586" y="0"/>
                </a:lnTo>
                <a:lnTo>
                  <a:pt x="705446" y="0"/>
                </a:lnTo>
                <a:lnTo>
                  <a:pt x="714375" y="0"/>
                </a:lnTo>
                <a:lnTo>
                  <a:pt x="723305" y="0"/>
                </a:lnTo>
                <a:lnTo>
                  <a:pt x="732235" y="0"/>
                </a:lnTo>
                <a:lnTo>
                  <a:pt x="732235" y="0"/>
                </a:lnTo>
                <a:lnTo>
                  <a:pt x="741164" y="8930"/>
                </a:lnTo>
                <a:lnTo>
                  <a:pt x="750094" y="8930"/>
                </a:lnTo>
                <a:lnTo>
                  <a:pt x="759024" y="8930"/>
                </a:lnTo>
                <a:lnTo>
                  <a:pt x="767953" y="8930"/>
                </a:lnTo>
                <a:lnTo>
                  <a:pt x="776883" y="8930"/>
                </a:lnTo>
                <a:lnTo>
                  <a:pt x="794743" y="8930"/>
                </a:lnTo>
                <a:lnTo>
                  <a:pt x="803672" y="8930"/>
                </a:lnTo>
                <a:lnTo>
                  <a:pt x="812602" y="8930"/>
                </a:lnTo>
                <a:lnTo>
                  <a:pt x="821532" y="8930"/>
                </a:lnTo>
                <a:lnTo>
                  <a:pt x="821532" y="17860"/>
                </a:lnTo>
                <a:lnTo>
                  <a:pt x="830461" y="17860"/>
                </a:lnTo>
                <a:lnTo>
                  <a:pt x="839391" y="17860"/>
                </a:lnTo>
                <a:lnTo>
                  <a:pt x="83939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57250" y="8930"/>
                </a:lnTo>
                <a:lnTo>
                  <a:pt x="857250" y="8930"/>
                </a:lnTo>
                <a:lnTo>
                  <a:pt x="857250" y="8930"/>
                </a:lnTo>
                <a:lnTo>
                  <a:pt x="866180" y="8930"/>
                </a:lnTo>
                <a:lnTo>
                  <a:pt x="866180" y="8930"/>
                </a:lnTo>
                <a:lnTo>
                  <a:pt x="866180" y="8930"/>
                </a:lnTo>
                <a:lnTo>
                  <a:pt x="866180" y="8930"/>
                </a:lnTo>
                <a:lnTo>
                  <a:pt x="866180" y="17860"/>
                </a:lnTo>
                <a:lnTo>
                  <a:pt x="866180" y="17860"/>
                </a:lnTo>
                <a:lnTo>
                  <a:pt x="866180" y="17860"/>
                </a:lnTo>
                <a:lnTo>
                  <a:pt x="86618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57250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39391" y="8930"/>
                </a:lnTo>
                <a:lnTo>
                  <a:pt x="848321" y="8930"/>
                </a:lnTo>
                <a:lnTo>
                  <a:pt x="848321" y="893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17860"/>
                </a:lnTo>
                <a:lnTo>
                  <a:pt x="848321" y="8930"/>
                </a:lnTo>
                <a:lnTo>
                  <a:pt x="848321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41602" y="2884289"/>
            <a:ext cx="169665" cy="544712"/>
          </a:xfrm>
          <a:custGeom>
            <a:avLst/>
            <a:gdLst/>
            <a:ahLst/>
            <a:cxnLst/>
            <a:rect l="0" t="0" r="0" b="0"/>
            <a:pathLst>
              <a:path w="169665" h="544712">
                <a:moveTo>
                  <a:pt x="169664" y="53578"/>
                </a:moveTo>
                <a:lnTo>
                  <a:pt x="169664" y="5357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1785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35718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53578" y="330398"/>
                </a:lnTo>
                <a:lnTo>
                  <a:pt x="62507" y="357187"/>
                </a:lnTo>
                <a:lnTo>
                  <a:pt x="62507" y="383976"/>
                </a:lnTo>
                <a:lnTo>
                  <a:pt x="71437" y="401836"/>
                </a:lnTo>
                <a:lnTo>
                  <a:pt x="80367" y="428625"/>
                </a:lnTo>
                <a:lnTo>
                  <a:pt x="89296" y="446484"/>
                </a:lnTo>
                <a:lnTo>
                  <a:pt x="98226" y="473273"/>
                </a:lnTo>
                <a:lnTo>
                  <a:pt x="107156" y="491132"/>
                </a:lnTo>
                <a:lnTo>
                  <a:pt x="116086" y="500062"/>
                </a:lnTo>
                <a:lnTo>
                  <a:pt x="133945" y="508992"/>
                </a:lnTo>
                <a:lnTo>
                  <a:pt x="151804" y="517922"/>
                </a:lnTo>
                <a:lnTo>
                  <a:pt x="160734" y="526851"/>
                </a:lnTo>
                <a:lnTo>
                  <a:pt x="160734" y="535781"/>
                </a:lnTo>
                <a:lnTo>
                  <a:pt x="151804" y="544711"/>
                </a:lnTo>
                <a:lnTo>
                  <a:pt x="133945" y="544711"/>
                </a:lnTo>
                <a:lnTo>
                  <a:pt x="133945" y="5447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920633" y="3473648"/>
            <a:ext cx="410766" cy="571501"/>
          </a:xfrm>
          <a:custGeom>
            <a:avLst/>
            <a:gdLst/>
            <a:ahLst/>
            <a:cxnLst/>
            <a:rect l="0" t="0" r="0" b="0"/>
            <a:pathLst>
              <a:path w="410766" h="571501">
                <a:moveTo>
                  <a:pt x="276819" y="44648"/>
                </a:moveTo>
                <a:lnTo>
                  <a:pt x="267890" y="35719"/>
                </a:lnTo>
                <a:lnTo>
                  <a:pt x="267890" y="35719"/>
                </a:lnTo>
                <a:lnTo>
                  <a:pt x="267890" y="26789"/>
                </a:lnTo>
                <a:lnTo>
                  <a:pt x="267890" y="17859"/>
                </a:lnTo>
                <a:lnTo>
                  <a:pt x="267890" y="8930"/>
                </a:lnTo>
                <a:lnTo>
                  <a:pt x="267890" y="8930"/>
                </a:lnTo>
                <a:lnTo>
                  <a:pt x="267890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76819" y="0"/>
                </a:lnTo>
                <a:lnTo>
                  <a:pt x="285749" y="0"/>
                </a:lnTo>
                <a:lnTo>
                  <a:pt x="303608" y="0"/>
                </a:lnTo>
                <a:lnTo>
                  <a:pt x="321468" y="8930"/>
                </a:lnTo>
                <a:lnTo>
                  <a:pt x="330397" y="8930"/>
                </a:lnTo>
                <a:lnTo>
                  <a:pt x="348257" y="8930"/>
                </a:lnTo>
                <a:lnTo>
                  <a:pt x="366116" y="17859"/>
                </a:lnTo>
                <a:lnTo>
                  <a:pt x="383976" y="17859"/>
                </a:lnTo>
                <a:lnTo>
                  <a:pt x="392905" y="17859"/>
                </a:lnTo>
                <a:lnTo>
                  <a:pt x="401835" y="26789"/>
                </a:lnTo>
                <a:lnTo>
                  <a:pt x="401835" y="26789"/>
                </a:lnTo>
                <a:lnTo>
                  <a:pt x="401835" y="35719"/>
                </a:lnTo>
                <a:lnTo>
                  <a:pt x="410765" y="44648"/>
                </a:lnTo>
                <a:lnTo>
                  <a:pt x="410765" y="53578"/>
                </a:lnTo>
                <a:lnTo>
                  <a:pt x="410765" y="71438"/>
                </a:lnTo>
                <a:lnTo>
                  <a:pt x="401835" y="89297"/>
                </a:lnTo>
                <a:lnTo>
                  <a:pt x="392905" y="116086"/>
                </a:lnTo>
                <a:lnTo>
                  <a:pt x="392905" y="142875"/>
                </a:lnTo>
                <a:lnTo>
                  <a:pt x="383976" y="169664"/>
                </a:lnTo>
                <a:lnTo>
                  <a:pt x="375046" y="196453"/>
                </a:lnTo>
                <a:lnTo>
                  <a:pt x="375046" y="223242"/>
                </a:lnTo>
                <a:lnTo>
                  <a:pt x="366116" y="258961"/>
                </a:lnTo>
                <a:lnTo>
                  <a:pt x="366116" y="285750"/>
                </a:lnTo>
                <a:lnTo>
                  <a:pt x="357187" y="321469"/>
                </a:lnTo>
                <a:lnTo>
                  <a:pt x="357187" y="357188"/>
                </a:lnTo>
                <a:lnTo>
                  <a:pt x="348257" y="383977"/>
                </a:lnTo>
                <a:lnTo>
                  <a:pt x="348257" y="419695"/>
                </a:lnTo>
                <a:lnTo>
                  <a:pt x="348257" y="446484"/>
                </a:lnTo>
                <a:lnTo>
                  <a:pt x="348257" y="482203"/>
                </a:lnTo>
                <a:lnTo>
                  <a:pt x="348257" y="500063"/>
                </a:lnTo>
                <a:lnTo>
                  <a:pt x="348257" y="517922"/>
                </a:lnTo>
                <a:lnTo>
                  <a:pt x="348257" y="535781"/>
                </a:lnTo>
                <a:lnTo>
                  <a:pt x="348257" y="544711"/>
                </a:lnTo>
                <a:lnTo>
                  <a:pt x="348257" y="544711"/>
                </a:lnTo>
                <a:lnTo>
                  <a:pt x="357187" y="544711"/>
                </a:lnTo>
                <a:lnTo>
                  <a:pt x="357187" y="544711"/>
                </a:lnTo>
                <a:lnTo>
                  <a:pt x="348257" y="544711"/>
                </a:lnTo>
                <a:lnTo>
                  <a:pt x="348257" y="544711"/>
                </a:lnTo>
                <a:lnTo>
                  <a:pt x="330397" y="544711"/>
                </a:lnTo>
                <a:lnTo>
                  <a:pt x="312538" y="544711"/>
                </a:lnTo>
                <a:lnTo>
                  <a:pt x="267890" y="553641"/>
                </a:lnTo>
                <a:lnTo>
                  <a:pt x="196453" y="553641"/>
                </a:lnTo>
                <a:lnTo>
                  <a:pt x="107156" y="571500"/>
                </a:lnTo>
                <a:lnTo>
                  <a:pt x="0" y="562570"/>
                </a:lnTo>
                <a:lnTo>
                  <a:pt x="0" y="56257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03734" y="4634507"/>
            <a:ext cx="1259087" cy="35720"/>
          </a:xfrm>
          <a:custGeom>
            <a:avLst/>
            <a:gdLst/>
            <a:ahLst/>
            <a:cxnLst/>
            <a:rect l="0" t="0" r="0" b="0"/>
            <a:pathLst>
              <a:path w="1259087" h="35720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17860"/>
                </a:lnTo>
                <a:lnTo>
                  <a:pt x="205383" y="17860"/>
                </a:lnTo>
                <a:lnTo>
                  <a:pt x="241102" y="26789"/>
                </a:lnTo>
                <a:lnTo>
                  <a:pt x="276821" y="26789"/>
                </a:lnTo>
                <a:lnTo>
                  <a:pt x="321469" y="26789"/>
                </a:lnTo>
                <a:lnTo>
                  <a:pt x="366118" y="26789"/>
                </a:lnTo>
                <a:lnTo>
                  <a:pt x="410766" y="26789"/>
                </a:lnTo>
                <a:lnTo>
                  <a:pt x="464344" y="26789"/>
                </a:lnTo>
                <a:lnTo>
                  <a:pt x="508993" y="26789"/>
                </a:lnTo>
                <a:lnTo>
                  <a:pt x="562571" y="26789"/>
                </a:lnTo>
                <a:lnTo>
                  <a:pt x="616149" y="17860"/>
                </a:lnTo>
                <a:lnTo>
                  <a:pt x="669727" y="26789"/>
                </a:lnTo>
                <a:lnTo>
                  <a:pt x="714375" y="26789"/>
                </a:lnTo>
                <a:lnTo>
                  <a:pt x="767954" y="26789"/>
                </a:lnTo>
                <a:lnTo>
                  <a:pt x="812602" y="26789"/>
                </a:lnTo>
                <a:lnTo>
                  <a:pt x="857250" y="35719"/>
                </a:lnTo>
                <a:lnTo>
                  <a:pt x="901899" y="35719"/>
                </a:lnTo>
                <a:lnTo>
                  <a:pt x="946547" y="35719"/>
                </a:lnTo>
                <a:lnTo>
                  <a:pt x="991196" y="35719"/>
                </a:lnTo>
                <a:lnTo>
                  <a:pt x="1044774" y="35719"/>
                </a:lnTo>
                <a:lnTo>
                  <a:pt x="1089422" y="35719"/>
                </a:lnTo>
                <a:lnTo>
                  <a:pt x="1134071" y="35719"/>
                </a:lnTo>
                <a:lnTo>
                  <a:pt x="1178719" y="26789"/>
                </a:lnTo>
                <a:lnTo>
                  <a:pt x="1214438" y="26789"/>
                </a:lnTo>
                <a:lnTo>
                  <a:pt x="1241227" y="35719"/>
                </a:lnTo>
                <a:lnTo>
                  <a:pt x="1259086" y="35719"/>
                </a:lnTo>
                <a:lnTo>
                  <a:pt x="1259086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509242" y="4045148"/>
            <a:ext cx="250032" cy="696517"/>
          </a:xfrm>
          <a:custGeom>
            <a:avLst/>
            <a:gdLst/>
            <a:ahLst/>
            <a:cxnLst/>
            <a:rect l="0" t="0" r="0" b="0"/>
            <a:pathLst>
              <a:path w="250032" h="696517">
                <a:moveTo>
                  <a:pt x="250031" y="44648"/>
                </a:moveTo>
                <a:lnTo>
                  <a:pt x="241102" y="44648"/>
                </a:lnTo>
                <a:lnTo>
                  <a:pt x="241102" y="44648"/>
                </a:lnTo>
                <a:lnTo>
                  <a:pt x="241102" y="35719"/>
                </a:lnTo>
                <a:lnTo>
                  <a:pt x="232172" y="35719"/>
                </a:lnTo>
                <a:lnTo>
                  <a:pt x="232172" y="26789"/>
                </a:lnTo>
                <a:lnTo>
                  <a:pt x="223242" y="17859"/>
                </a:lnTo>
                <a:lnTo>
                  <a:pt x="214313" y="17859"/>
                </a:lnTo>
                <a:lnTo>
                  <a:pt x="214313" y="8930"/>
                </a:lnTo>
                <a:lnTo>
                  <a:pt x="20538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0"/>
                </a:lnTo>
                <a:lnTo>
                  <a:pt x="133946" y="0"/>
                </a:lnTo>
                <a:lnTo>
                  <a:pt x="107156" y="8930"/>
                </a:lnTo>
                <a:lnTo>
                  <a:pt x="80367" y="17859"/>
                </a:lnTo>
                <a:lnTo>
                  <a:pt x="62508" y="26789"/>
                </a:lnTo>
                <a:lnTo>
                  <a:pt x="3571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60734"/>
                </a:lnTo>
                <a:lnTo>
                  <a:pt x="17860" y="196453"/>
                </a:lnTo>
                <a:lnTo>
                  <a:pt x="17860" y="241102"/>
                </a:lnTo>
                <a:lnTo>
                  <a:pt x="8930" y="276820"/>
                </a:lnTo>
                <a:lnTo>
                  <a:pt x="8930" y="321469"/>
                </a:lnTo>
                <a:lnTo>
                  <a:pt x="8930" y="357188"/>
                </a:lnTo>
                <a:lnTo>
                  <a:pt x="8930" y="401836"/>
                </a:lnTo>
                <a:lnTo>
                  <a:pt x="8930" y="428625"/>
                </a:lnTo>
                <a:lnTo>
                  <a:pt x="17860" y="464344"/>
                </a:lnTo>
                <a:lnTo>
                  <a:pt x="26789" y="500063"/>
                </a:lnTo>
                <a:lnTo>
                  <a:pt x="35719" y="535781"/>
                </a:lnTo>
                <a:lnTo>
                  <a:pt x="44649" y="571500"/>
                </a:lnTo>
                <a:lnTo>
                  <a:pt x="53578" y="598289"/>
                </a:lnTo>
                <a:lnTo>
                  <a:pt x="62508" y="634008"/>
                </a:lnTo>
                <a:lnTo>
                  <a:pt x="71438" y="660797"/>
                </a:lnTo>
                <a:lnTo>
                  <a:pt x="80367" y="687586"/>
                </a:lnTo>
                <a:lnTo>
                  <a:pt x="98227" y="696516"/>
                </a:lnTo>
                <a:lnTo>
                  <a:pt x="125016" y="696516"/>
                </a:lnTo>
                <a:lnTo>
                  <a:pt x="160735" y="696516"/>
                </a:lnTo>
                <a:lnTo>
                  <a:pt x="196453" y="678656"/>
                </a:lnTo>
                <a:lnTo>
                  <a:pt x="196453" y="6786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750344" y="5554266"/>
            <a:ext cx="339329" cy="500062"/>
          </a:xfrm>
          <a:custGeom>
            <a:avLst/>
            <a:gdLst/>
            <a:ahLst/>
            <a:cxnLst/>
            <a:rect l="0" t="0" r="0" b="0"/>
            <a:pathLst>
              <a:path w="339329" h="500062">
                <a:moveTo>
                  <a:pt x="160734" y="0"/>
                </a:moveTo>
                <a:lnTo>
                  <a:pt x="160734" y="0"/>
                </a:lnTo>
                <a:lnTo>
                  <a:pt x="151804" y="0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8929"/>
                </a:lnTo>
                <a:lnTo>
                  <a:pt x="205383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50031" y="8929"/>
                </a:lnTo>
                <a:lnTo>
                  <a:pt x="258961" y="8929"/>
                </a:lnTo>
                <a:lnTo>
                  <a:pt x="276820" y="8929"/>
                </a:lnTo>
                <a:lnTo>
                  <a:pt x="285750" y="0"/>
                </a:lnTo>
                <a:lnTo>
                  <a:pt x="303609" y="0"/>
                </a:lnTo>
                <a:lnTo>
                  <a:pt x="312539" y="0"/>
                </a:lnTo>
                <a:lnTo>
                  <a:pt x="321469" y="0"/>
                </a:lnTo>
                <a:lnTo>
                  <a:pt x="330398" y="8929"/>
                </a:lnTo>
                <a:lnTo>
                  <a:pt x="339328" y="8929"/>
                </a:lnTo>
                <a:lnTo>
                  <a:pt x="339328" y="17859"/>
                </a:lnTo>
                <a:lnTo>
                  <a:pt x="339328" y="26788"/>
                </a:lnTo>
                <a:lnTo>
                  <a:pt x="339328" y="35718"/>
                </a:lnTo>
                <a:lnTo>
                  <a:pt x="339328" y="53577"/>
                </a:lnTo>
                <a:lnTo>
                  <a:pt x="330398" y="71436"/>
                </a:lnTo>
                <a:lnTo>
                  <a:pt x="330398" y="89296"/>
                </a:lnTo>
                <a:lnTo>
                  <a:pt x="330398" y="107155"/>
                </a:lnTo>
                <a:lnTo>
                  <a:pt x="321469" y="133944"/>
                </a:lnTo>
                <a:lnTo>
                  <a:pt x="321469" y="160733"/>
                </a:lnTo>
                <a:lnTo>
                  <a:pt x="321469" y="187522"/>
                </a:lnTo>
                <a:lnTo>
                  <a:pt x="321469" y="214311"/>
                </a:lnTo>
                <a:lnTo>
                  <a:pt x="312539" y="258960"/>
                </a:lnTo>
                <a:lnTo>
                  <a:pt x="312539" y="294679"/>
                </a:lnTo>
                <a:lnTo>
                  <a:pt x="303609" y="330397"/>
                </a:lnTo>
                <a:lnTo>
                  <a:pt x="303609" y="366116"/>
                </a:lnTo>
                <a:lnTo>
                  <a:pt x="303609" y="392905"/>
                </a:lnTo>
                <a:lnTo>
                  <a:pt x="303609" y="419694"/>
                </a:lnTo>
                <a:lnTo>
                  <a:pt x="303609" y="437554"/>
                </a:lnTo>
                <a:lnTo>
                  <a:pt x="312539" y="446483"/>
                </a:lnTo>
                <a:lnTo>
                  <a:pt x="312539" y="455413"/>
                </a:lnTo>
                <a:lnTo>
                  <a:pt x="312539" y="455413"/>
                </a:lnTo>
                <a:lnTo>
                  <a:pt x="312539" y="464343"/>
                </a:lnTo>
                <a:lnTo>
                  <a:pt x="312539" y="464343"/>
                </a:lnTo>
                <a:lnTo>
                  <a:pt x="312539" y="464343"/>
                </a:lnTo>
                <a:lnTo>
                  <a:pt x="312539" y="464343"/>
                </a:lnTo>
                <a:lnTo>
                  <a:pt x="312539" y="464343"/>
                </a:lnTo>
                <a:lnTo>
                  <a:pt x="312539" y="464343"/>
                </a:lnTo>
                <a:lnTo>
                  <a:pt x="303609" y="464343"/>
                </a:lnTo>
                <a:lnTo>
                  <a:pt x="303609" y="464343"/>
                </a:lnTo>
                <a:lnTo>
                  <a:pt x="285750" y="464343"/>
                </a:lnTo>
                <a:lnTo>
                  <a:pt x="267890" y="464343"/>
                </a:lnTo>
                <a:lnTo>
                  <a:pt x="232172" y="464343"/>
                </a:lnTo>
                <a:lnTo>
                  <a:pt x="187523" y="473272"/>
                </a:lnTo>
                <a:lnTo>
                  <a:pt x="142875" y="491132"/>
                </a:lnTo>
                <a:lnTo>
                  <a:pt x="89297" y="500061"/>
                </a:lnTo>
                <a:lnTo>
                  <a:pt x="35719" y="491132"/>
                </a:lnTo>
                <a:lnTo>
                  <a:pt x="0" y="455413"/>
                </a:lnTo>
                <a:lnTo>
                  <a:pt x="0" y="4554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03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Examples of 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56213"/>
            <a:ext cx="7315200" cy="454557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268016" y="3625453"/>
            <a:ext cx="428626" cy="446485"/>
          </a:xfrm>
          <a:custGeom>
            <a:avLst/>
            <a:gdLst/>
            <a:ahLst/>
            <a:cxnLst/>
            <a:rect l="0" t="0" r="0" b="0"/>
            <a:pathLst>
              <a:path w="428626" h="446485">
                <a:moveTo>
                  <a:pt x="312539" y="71437"/>
                </a:moveTo>
                <a:lnTo>
                  <a:pt x="303609" y="62508"/>
                </a:lnTo>
                <a:lnTo>
                  <a:pt x="285750" y="62508"/>
                </a:lnTo>
                <a:lnTo>
                  <a:pt x="258961" y="62508"/>
                </a:lnTo>
                <a:lnTo>
                  <a:pt x="232172" y="62508"/>
                </a:lnTo>
                <a:lnTo>
                  <a:pt x="205382" y="62508"/>
                </a:lnTo>
                <a:lnTo>
                  <a:pt x="187523" y="62508"/>
                </a:lnTo>
                <a:lnTo>
                  <a:pt x="160734" y="62508"/>
                </a:lnTo>
                <a:lnTo>
                  <a:pt x="142875" y="53578"/>
                </a:lnTo>
                <a:lnTo>
                  <a:pt x="125015" y="62508"/>
                </a:lnTo>
                <a:lnTo>
                  <a:pt x="98226" y="62508"/>
                </a:lnTo>
                <a:lnTo>
                  <a:pt x="80367" y="71437"/>
                </a:lnTo>
                <a:lnTo>
                  <a:pt x="62507" y="98226"/>
                </a:lnTo>
                <a:lnTo>
                  <a:pt x="53578" y="125015"/>
                </a:lnTo>
                <a:lnTo>
                  <a:pt x="35718" y="178593"/>
                </a:lnTo>
                <a:lnTo>
                  <a:pt x="17859" y="232172"/>
                </a:lnTo>
                <a:lnTo>
                  <a:pt x="8929" y="294679"/>
                </a:lnTo>
                <a:lnTo>
                  <a:pt x="0" y="357187"/>
                </a:lnTo>
                <a:lnTo>
                  <a:pt x="17859" y="401836"/>
                </a:lnTo>
                <a:lnTo>
                  <a:pt x="35718" y="437554"/>
                </a:lnTo>
                <a:lnTo>
                  <a:pt x="71437" y="446484"/>
                </a:lnTo>
                <a:lnTo>
                  <a:pt x="116086" y="437554"/>
                </a:lnTo>
                <a:lnTo>
                  <a:pt x="160734" y="419695"/>
                </a:lnTo>
                <a:lnTo>
                  <a:pt x="214312" y="375047"/>
                </a:lnTo>
                <a:lnTo>
                  <a:pt x="276820" y="330398"/>
                </a:lnTo>
                <a:lnTo>
                  <a:pt x="330398" y="276820"/>
                </a:lnTo>
                <a:lnTo>
                  <a:pt x="375047" y="223242"/>
                </a:lnTo>
                <a:lnTo>
                  <a:pt x="410765" y="169664"/>
                </a:lnTo>
                <a:lnTo>
                  <a:pt x="428625" y="116086"/>
                </a:lnTo>
                <a:lnTo>
                  <a:pt x="428625" y="71437"/>
                </a:lnTo>
                <a:lnTo>
                  <a:pt x="410765" y="26789"/>
                </a:lnTo>
                <a:lnTo>
                  <a:pt x="357187" y="8929"/>
                </a:lnTo>
                <a:lnTo>
                  <a:pt x="294679" y="0"/>
                </a:lnTo>
                <a:lnTo>
                  <a:pt x="232172" y="8929"/>
                </a:lnTo>
                <a:lnTo>
                  <a:pt x="169664" y="17859"/>
                </a:lnTo>
                <a:lnTo>
                  <a:pt x="116086" y="35718"/>
                </a:lnTo>
                <a:lnTo>
                  <a:pt x="89297" y="53578"/>
                </a:lnTo>
                <a:lnTo>
                  <a:pt x="71437" y="71437"/>
                </a:lnTo>
                <a:lnTo>
                  <a:pt x="71437" y="8929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625203" y="3687961"/>
            <a:ext cx="410767" cy="687586"/>
          </a:xfrm>
          <a:custGeom>
            <a:avLst/>
            <a:gdLst/>
            <a:ahLst/>
            <a:cxnLst/>
            <a:rect l="0" t="0" r="0" b="0"/>
            <a:pathLst>
              <a:path w="410767" h="687586">
                <a:moveTo>
                  <a:pt x="125016" y="232171"/>
                </a:moveTo>
                <a:lnTo>
                  <a:pt x="116086" y="232171"/>
                </a:lnTo>
                <a:lnTo>
                  <a:pt x="89297" y="241101"/>
                </a:lnTo>
                <a:lnTo>
                  <a:pt x="62508" y="241101"/>
                </a:lnTo>
                <a:lnTo>
                  <a:pt x="44649" y="258960"/>
                </a:lnTo>
                <a:lnTo>
                  <a:pt x="17860" y="285750"/>
                </a:lnTo>
                <a:lnTo>
                  <a:pt x="8930" y="330398"/>
                </a:lnTo>
                <a:lnTo>
                  <a:pt x="0" y="383976"/>
                </a:lnTo>
                <a:lnTo>
                  <a:pt x="0" y="446484"/>
                </a:lnTo>
                <a:lnTo>
                  <a:pt x="8930" y="517921"/>
                </a:lnTo>
                <a:lnTo>
                  <a:pt x="17860" y="580429"/>
                </a:lnTo>
                <a:lnTo>
                  <a:pt x="26789" y="634007"/>
                </a:lnTo>
                <a:lnTo>
                  <a:pt x="44649" y="669726"/>
                </a:lnTo>
                <a:lnTo>
                  <a:pt x="53578" y="687585"/>
                </a:lnTo>
                <a:lnTo>
                  <a:pt x="53578" y="687585"/>
                </a:lnTo>
                <a:lnTo>
                  <a:pt x="62508" y="669726"/>
                </a:lnTo>
                <a:lnTo>
                  <a:pt x="62508" y="634007"/>
                </a:lnTo>
                <a:lnTo>
                  <a:pt x="62508" y="598289"/>
                </a:lnTo>
                <a:lnTo>
                  <a:pt x="62508" y="544710"/>
                </a:lnTo>
                <a:lnTo>
                  <a:pt x="62508" y="491132"/>
                </a:lnTo>
                <a:lnTo>
                  <a:pt x="62508" y="428625"/>
                </a:lnTo>
                <a:lnTo>
                  <a:pt x="71438" y="357187"/>
                </a:lnTo>
                <a:lnTo>
                  <a:pt x="98227" y="285750"/>
                </a:lnTo>
                <a:lnTo>
                  <a:pt x="125016" y="214312"/>
                </a:lnTo>
                <a:lnTo>
                  <a:pt x="151805" y="151804"/>
                </a:lnTo>
                <a:lnTo>
                  <a:pt x="187524" y="98226"/>
                </a:lnTo>
                <a:lnTo>
                  <a:pt x="214313" y="53578"/>
                </a:lnTo>
                <a:lnTo>
                  <a:pt x="232172" y="17859"/>
                </a:lnTo>
                <a:lnTo>
                  <a:pt x="258961" y="0"/>
                </a:lnTo>
                <a:lnTo>
                  <a:pt x="276820" y="0"/>
                </a:lnTo>
                <a:lnTo>
                  <a:pt x="303610" y="17859"/>
                </a:lnTo>
                <a:lnTo>
                  <a:pt x="330399" y="44648"/>
                </a:lnTo>
                <a:lnTo>
                  <a:pt x="357188" y="80367"/>
                </a:lnTo>
                <a:lnTo>
                  <a:pt x="375047" y="125015"/>
                </a:lnTo>
                <a:lnTo>
                  <a:pt x="392906" y="178593"/>
                </a:lnTo>
                <a:lnTo>
                  <a:pt x="410766" y="214312"/>
                </a:lnTo>
                <a:lnTo>
                  <a:pt x="410766" y="250031"/>
                </a:lnTo>
                <a:lnTo>
                  <a:pt x="401836" y="276820"/>
                </a:lnTo>
                <a:lnTo>
                  <a:pt x="366117" y="303609"/>
                </a:lnTo>
                <a:lnTo>
                  <a:pt x="321469" y="330398"/>
                </a:lnTo>
                <a:lnTo>
                  <a:pt x="267891" y="357187"/>
                </a:lnTo>
                <a:lnTo>
                  <a:pt x="214313" y="366117"/>
                </a:lnTo>
                <a:lnTo>
                  <a:pt x="160735" y="375046"/>
                </a:lnTo>
                <a:lnTo>
                  <a:pt x="116086" y="375046"/>
                </a:lnTo>
                <a:lnTo>
                  <a:pt x="89297" y="375046"/>
                </a:lnTo>
                <a:lnTo>
                  <a:pt x="80367" y="357187"/>
                </a:lnTo>
                <a:lnTo>
                  <a:pt x="80367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991320" y="3786187"/>
            <a:ext cx="383978" cy="321470"/>
          </a:xfrm>
          <a:custGeom>
            <a:avLst/>
            <a:gdLst/>
            <a:ahLst/>
            <a:cxnLst/>
            <a:rect l="0" t="0" r="0" b="0"/>
            <a:pathLst>
              <a:path w="383978" h="321470">
                <a:moveTo>
                  <a:pt x="80368" y="142875"/>
                </a:moveTo>
                <a:lnTo>
                  <a:pt x="71438" y="151805"/>
                </a:lnTo>
                <a:lnTo>
                  <a:pt x="62508" y="151805"/>
                </a:lnTo>
                <a:lnTo>
                  <a:pt x="44649" y="151805"/>
                </a:lnTo>
                <a:lnTo>
                  <a:pt x="35719" y="151805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80368" y="151805"/>
                </a:lnTo>
                <a:lnTo>
                  <a:pt x="98227" y="133945"/>
                </a:lnTo>
                <a:lnTo>
                  <a:pt x="125016" y="116086"/>
                </a:lnTo>
                <a:lnTo>
                  <a:pt x="151805" y="98227"/>
                </a:lnTo>
                <a:lnTo>
                  <a:pt x="160735" y="71438"/>
                </a:lnTo>
                <a:lnTo>
                  <a:pt x="178594" y="44649"/>
                </a:lnTo>
                <a:lnTo>
                  <a:pt x="178594" y="26789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8930"/>
                </a:lnTo>
                <a:lnTo>
                  <a:pt x="125016" y="35719"/>
                </a:lnTo>
                <a:lnTo>
                  <a:pt x="89297" y="71438"/>
                </a:lnTo>
                <a:lnTo>
                  <a:pt x="53578" y="116086"/>
                </a:lnTo>
                <a:lnTo>
                  <a:pt x="26789" y="160734"/>
                </a:lnTo>
                <a:lnTo>
                  <a:pt x="8930" y="205383"/>
                </a:lnTo>
                <a:lnTo>
                  <a:pt x="0" y="250031"/>
                </a:lnTo>
                <a:lnTo>
                  <a:pt x="8930" y="285750"/>
                </a:lnTo>
                <a:lnTo>
                  <a:pt x="35719" y="303609"/>
                </a:lnTo>
                <a:lnTo>
                  <a:pt x="71438" y="321469"/>
                </a:lnTo>
                <a:lnTo>
                  <a:pt x="116086" y="321469"/>
                </a:lnTo>
                <a:lnTo>
                  <a:pt x="160735" y="321469"/>
                </a:lnTo>
                <a:lnTo>
                  <a:pt x="214313" y="312539"/>
                </a:lnTo>
                <a:lnTo>
                  <a:pt x="267891" y="285750"/>
                </a:lnTo>
                <a:lnTo>
                  <a:pt x="321469" y="267891"/>
                </a:lnTo>
                <a:lnTo>
                  <a:pt x="357188" y="232172"/>
                </a:lnTo>
                <a:lnTo>
                  <a:pt x="383977" y="196453"/>
                </a:lnTo>
                <a:lnTo>
                  <a:pt x="383977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321719" y="3830836"/>
            <a:ext cx="258962" cy="241102"/>
          </a:xfrm>
          <a:custGeom>
            <a:avLst/>
            <a:gdLst/>
            <a:ahLst/>
            <a:cxnLst/>
            <a:rect l="0" t="0" r="0" b="0"/>
            <a:pathLst>
              <a:path w="258962" h="241102">
                <a:moveTo>
                  <a:pt x="35719" y="0"/>
                </a:moveTo>
                <a:lnTo>
                  <a:pt x="35719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9296"/>
                </a:lnTo>
                <a:lnTo>
                  <a:pt x="0" y="116085"/>
                </a:lnTo>
                <a:lnTo>
                  <a:pt x="8929" y="151804"/>
                </a:lnTo>
                <a:lnTo>
                  <a:pt x="17859" y="187523"/>
                </a:lnTo>
                <a:lnTo>
                  <a:pt x="26789" y="214312"/>
                </a:lnTo>
                <a:lnTo>
                  <a:pt x="35719" y="232171"/>
                </a:lnTo>
                <a:lnTo>
                  <a:pt x="44648" y="241101"/>
                </a:lnTo>
                <a:lnTo>
                  <a:pt x="44648" y="241101"/>
                </a:lnTo>
                <a:lnTo>
                  <a:pt x="53578" y="232171"/>
                </a:lnTo>
                <a:lnTo>
                  <a:pt x="62508" y="205382"/>
                </a:lnTo>
                <a:lnTo>
                  <a:pt x="71437" y="169664"/>
                </a:lnTo>
                <a:lnTo>
                  <a:pt x="89297" y="133945"/>
                </a:lnTo>
                <a:lnTo>
                  <a:pt x="107156" y="98226"/>
                </a:lnTo>
                <a:lnTo>
                  <a:pt x="133945" y="62507"/>
                </a:lnTo>
                <a:lnTo>
                  <a:pt x="151804" y="35718"/>
                </a:lnTo>
                <a:lnTo>
                  <a:pt x="169664" y="17859"/>
                </a:lnTo>
                <a:lnTo>
                  <a:pt x="196453" y="17859"/>
                </a:lnTo>
                <a:lnTo>
                  <a:pt x="214312" y="17859"/>
                </a:lnTo>
                <a:lnTo>
                  <a:pt x="241101" y="26789"/>
                </a:lnTo>
                <a:lnTo>
                  <a:pt x="258961" y="35718"/>
                </a:lnTo>
                <a:lnTo>
                  <a:pt x="258961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562820" y="3875484"/>
            <a:ext cx="357189" cy="232173"/>
          </a:xfrm>
          <a:custGeom>
            <a:avLst/>
            <a:gdLst/>
            <a:ahLst/>
            <a:cxnLst/>
            <a:rect l="0" t="0" r="0" b="0"/>
            <a:pathLst>
              <a:path w="357189" h="232173">
                <a:moveTo>
                  <a:pt x="205383" y="0"/>
                </a:moveTo>
                <a:lnTo>
                  <a:pt x="205383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8930"/>
                </a:lnTo>
                <a:lnTo>
                  <a:pt x="142875" y="17859"/>
                </a:lnTo>
                <a:lnTo>
                  <a:pt x="116086" y="44648"/>
                </a:lnTo>
                <a:lnTo>
                  <a:pt x="89297" y="71437"/>
                </a:lnTo>
                <a:lnTo>
                  <a:pt x="53578" y="116086"/>
                </a:lnTo>
                <a:lnTo>
                  <a:pt x="26789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32172"/>
                </a:lnTo>
                <a:lnTo>
                  <a:pt x="17860" y="232172"/>
                </a:lnTo>
                <a:lnTo>
                  <a:pt x="44649" y="214312"/>
                </a:lnTo>
                <a:lnTo>
                  <a:pt x="71438" y="187523"/>
                </a:lnTo>
                <a:lnTo>
                  <a:pt x="107157" y="151805"/>
                </a:lnTo>
                <a:lnTo>
                  <a:pt x="133946" y="116086"/>
                </a:lnTo>
                <a:lnTo>
                  <a:pt x="160735" y="80367"/>
                </a:lnTo>
                <a:lnTo>
                  <a:pt x="178594" y="53578"/>
                </a:lnTo>
                <a:lnTo>
                  <a:pt x="187524" y="35719"/>
                </a:lnTo>
                <a:lnTo>
                  <a:pt x="196453" y="35719"/>
                </a:lnTo>
                <a:lnTo>
                  <a:pt x="187524" y="44648"/>
                </a:lnTo>
                <a:lnTo>
                  <a:pt x="178594" y="62508"/>
                </a:lnTo>
                <a:lnTo>
                  <a:pt x="178594" y="98227"/>
                </a:lnTo>
                <a:lnTo>
                  <a:pt x="169664" y="125016"/>
                </a:lnTo>
                <a:lnTo>
                  <a:pt x="178594" y="160734"/>
                </a:lnTo>
                <a:lnTo>
                  <a:pt x="205383" y="187523"/>
                </a:lnTo>
                <a:lnTo>
                  <a:pt x="232172" y="205383"/>
                </a:lnTo>
                <a:lnTo>
                  <a:pt x="267891" y="223242"/>
                </a:lnTo>
                <a:lnTo>
                  <a:pt x="312539" y="223242"/>
                </a:lnTo>
                <a:lnTo>
                  <a:pt x="357188" y="214312"/>
                </a:lnTo>
                <a:lnTo>
                  <a:pt x="357188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589609" y="4152304"/>
            <a:ext cx="491134" cy="348259"/>
          </a:xfrm>
          <a:custGeom>
            <a:avLst/>
            <a:gdLst/>
            <a:ahLst/>
            <a:cxnLst/>
            <a:rect l="0" t="0" r="0" b="0"/>
            <a:pathLst>
              <a:path w="491134" h="348259">
                <a:moveTo>
                  <a:pt x="491133" y="0"/>
                </a:moveTo>
                <a:lnTo>
                  <a:pt x="491133" y="0"/>
                </a:lnTo>
                <a:lnTo>
                  <a:pt x="482204" y="17860"/>
                </a:lnTo>
                <a:lnTo>
                  <a:pt x="455414" y="44649"/>
                </a:lnTo>
                <a:lnTo>
                  <a:pt x="401836" y="116086"/>
                </a:lnTo>
                <a:lnTo>
                  <a:pt x="303610" y="205383"/>
                </a:lnTo>
                <a:lnTo>
                  <a:pt x="169664" y="285750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1600200"/>
            <a:ext cx="9170504" cy="36576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928813" y="875109"/>
            <a:ext cx="348258" cy="553642"/>
          </a:xfrm>
          <a:custGeom>
            <a:avLst/>
            <a:gdLst/>
            <a:ahLst/>
            <a:cxnLst/>
            <a:rect l="0" t="0" r="0" b="0"/>
            <a:pathLst>
              <a:path w="348258" h="553642">
                <a:moveTo>
                  <a:pt x="35718" y="133946"/>
                </a:moveTo>
                <a:lnTo>
                  <a:pt x="35718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205383"/>
                </a:lnTo>
                <a:lnTo>
                  <a:pt x="26789" y="250032"/>
                </a:lnTo>
                <a:lnTo>
                  <a:pt x="35718" y="303610"/>
                </a:lnTo>
                <a:lnTo>
                  <a:pt x="44648" y="357188"/>
                </a:lnTo>
                <a:lnTo>
                  <a:pt x="62507" y="419696"/>
                </a:lnTo>
                <a:lnTo>
                  <a:pt x="71437" y="464344"/>
                </a:lnTo>
                <a:lnTo>
                  <a:pt x="80367" y="508993"/>
                </a:lnTo>
                <a:lnTo>
                  <a:pt x="89296" y="535781"/>
                </a:lnTo>
                <a:lnTo>
                  <a:pt x="98226" y="553641"/>
                </a:lnTo>
                <a:lnTo>
                  <a:pt x="98226" y="544711"/>
                </a:lnTo>
                <a:lnTo>
                  <a:pt x="89296" y="535781"/>
                </a:lnTo>
                <a:lnTo>
                  <a:pt x="80367" y="500063"/>
                </a:lnTo>
                <a:lnTo>
                  <a:pt x="62507" y="455414"/>
                </a:lnTo>
                <a:lnTo>
                  <a:pt x="44648" y="392907"/>
                </a:lnTo>
                <a:lnTo>
                  <a:pt x="26789" y="330399"/>
                </a:lnTo>
                <a:lnTo>
                  <a:pt x="8929" y="276821"/>
                </a:lnTo>
                <a:lnTo>
                  <a:pt x="0" y="223242"/>
                </a:lnTo>
                <a:lnTo>
                  <a:pt x="0" y="178594"/>
                </a:lnTo>
                <a:lnTo>
                  <a:pt x="0" y="151805"/>
                </a:lnTo>
                <a:lnTo>
                  <a:pt x="8929" y="133946"/>
                </a:lnTo>
                <a:lnTo>
                  <a:pt x="17859" y="133946"/>
                </a:lnTo>
                <a:lnTo>
                  <a:pt x="35718" y="142875"/>
                </a:lnTo>
                <a:lnTo>
                  <a:pt x="62507" y="160735"/>
                </a:lnTo>
                <a:lnTo>
                  <a:pt x="80367" y="196453"/>
                </a:lnTo>
                <a:lnTo>
                  <a:pt x="107156" y="250032"/>
                </a:lnTo>
                <a:lnTo>
                  <a:pt x="142875" y="303610"/>
                </a:lnTo>
                <a:lnTo>
                  <a:pt x="178593" y="375047"/>
                </a:lnTo>
                <a:lnTo>
                  <a:pt x="214312" y="428625"/>
                </a:lnTo>
                <a:lnTo>
                  <a:pt x="250031" y="482204"/>
                </a:lnTo>
                <a:lnTo>
                  <a:pt x="267890" y="517922"/>
                </a:lnTo>
                <a:lnTo>
                  <a:pt x="294679" y="544711"/>
                </a:lnTo>
                <a:lnTo>
                  <a:pt x="321468" y="553641"/>
                </a:lnTo>
                <a:lnTo>
                  <a:pt x="330398" y="553641"/>
                </a:lnTo>
                <a:lnTo>
                  <a:pt x="339328" y="544711"/>
                </a:lnTo>
                <a:lnTo>
                  <a:pt x="339328" y="500063"/>
                </a:lnTo>
                <a:lnTo>
                  <a:pt x="339328" y="446485"/>
                </a:lnTo>
                <a:lnTo>
                  <a:pt x="330398" y="375047"/>
                </a:lnTo>
                <a:lnTo>
                  <a:pt x="312539" y="285750"/>
                </a:lnTo>
                <a:lnTo>
                  <a:pt x="285750" y="196453"/>
                </a:lnTo>
                <a:lnTo>
                  <a:pt x="267890" y="116086"/>
                </a:lnTo>
                <a:lnTo>
                  <a:pt x="258960" y="53578"/>
                </a:lnTo>
                <a:lnTo>
                  <a:pt x="258960" y="17860"/>
                </a:lnTo>
                <a:lnTo>
                  <a:pt x="258960" y="0"/>
                </a:lnTo>
                <a:lnTo>
                  <a:pt x="276820" y="8930"/>
                </a:lnTo>
                <a:lnTo>
                  <a:pt x="294679" y="35719"/>
                </a:lnTo>
                <a:lnTo>
                  <a:pt x="321468" y="71438"/>
                </a:lnTo>
                <a:lnTo>
                  <a:pt x="348257" y="116086"/>
                </a:lnTo>
                <a:lnTo>
                  <a:pt x="348257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375297" y="1098351"/>
            <a:ext cx="125017" cy="276822"/>
          </a:xfrm>
          <a:custGeom>
            <a:avLst/>
            <a:gdLst/>
            <a:ahLst/>
            <a:cxnLst/>
            <a:rect l="0" t="0" r="0" b="0"/>
            <a:pathLst>
              <a:path w="125017" h="276822">
                <a:moveTo>
                  <a:pt x="62508" y="0"/>
                </a:moveTo>
                <a:lnTo>
                  <a:pt x="62508" y="8930"/>
                </a:lnTo>
                <a:lnTo>
                  <a:pt x="53578" y="26790"/>
                </a:lnTo>
                <a:lnTo>
                  <a:pt x="44648" y="71438"/>
                </a:lnTo>
                <a:lnTo>
                  <a:pt x="44648" y="116086"/>
                </a:lnTo>
                <a:lnTo>
                  <a:pt x="44648" y="169665"/>
                </a:lnTo>
                <a:lnTo>
                  <a:pt x="44648" y="214313"/>
                </a:lnTo>
                <a:lnTo>
                  <a:pt x="62508" y="250032"/>
                </a:lnTo>
                <a:lnTo>
                  <a:pt x="71437" y="267891"/>
                </a:lnTo>
                <a:lnTo>
                  <a:pt x="89297" y="276821"/>
                </a:lnTo>
                <a:lnTo>
                  <a:pt x="107156" y="267891"/>
                </a:lnTo>
                <a:lnTo>
                  <a:pt x="116086" y="250032"/>
                </a:lnTo>
                <a:lnTo>
                  <a:pt x="125016" y="214313"/>
                </a:lnTo>
                <a:lnTo>
                  <a:pt x="125016" y="169665"/>
                </a:lnTo>
                <a:lnTo>
                  <a:pt x="107156" y="116086"/>
                </a:lnTo>
                <a:lnTo>
                  <a:pt x="80367" y="62508"/>
                </a:lnTo>
                <a:lnTo>
                  <a:pt x="53578" y="2679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80368"/>
                </a:lnTo>
                <a:lnTo>
                  <a:pt x="0" y="116086"/>
                </a:lnTo>
                <a:lnTo>
                  <a:pt x="17859" y="142876"/>
                </a:lnTo>
                <a:lnTo>
                  <a:pt x="35719" y="160735"/>
                </a:lnTo>
                <a:lnTo>
                  <a:pt x="35719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89609" y="1053703"/>
            <a:ext cx="160736" cy="232173"/>
          </a:xfrm>
          <a:custGeom>
            <a:avLst/>
            <a:gdLst/>
            <a:ahLst/>
            <a:cxnLst/>
            <a:rect l="0" t="0" r="0" b="0"/>
            <a:pathLst>
              <a:path w="160736" h="232173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32172"/>
                </a:lnTo>
                <a:lnTo>
                  <a:pt x="26789" y="205383"/>
                </a:lnTo>
                <a:lnTo>
                  <a:pt x="35719" y="178594"/>
                </a:lnTo>
                <a:lnTo>
                  <a:pt x="44649" y="133945"/>
                </a:lnTo>
                <a:lnTo>
                  <a:pt x="53579" y="98227"/>
                </a:lnTo>
                <a:lnTo>
                  <a:pt x="62508" y="62508"/>
                </a:lnTo>
                <a:lnTo>
                  <a:pt x="80368" y="44648"/>
                </a:lnTo>
                <a:lnTo>
                  <a:pt x="98227" y="53578"/>
                </a:lnTo>
                <a:lnTo>
                  <a:pt x="116086" y="71438"/>
                </a:lnTo>
                <a:lnTo>
                  <a:pt x="133946" y="98227"/>
                </a:lnTo>
                <a:lnTo>
                  <a:pt x="142875" y="125016"/>
                </a:lnTo>
                <a:lnTo>
                  <a:pt x="151805" y="151805"/>
                </a:lnTo>
                <a:lnTo>
                  <a:pt x="160735" y="178594"/>
                </a:lnTo>
                <a:lnTo>
                  <a:pt x="160735" y="187524"/>
                </a:lnTo>
                <a:lnTo>
                  <a:pt x="160735" y="187524"/>
                </a:lnTo>
                <a:lnTo>
                  <a:pt x="160735" y="169664"/>
                </a:lnTo>
                <a:lnTo>
                  <a:pt x="160735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37867" y="607219"/>
            <a:ext cx="205384" cy="625079"/>
          </a:xfrm>
          <a:custGeom>
            <a:avLst/>
            <a:gdLst/>
            <a:ahLst/>
            <a:cxnLst/>
            <a:rect l="0" t="0" r="0" b="0"/>
            <a:pathLst>
              <a:path w="205384" h="625079">
                <a:moveTo>
                  <a:pt x="205383" y="35719"/>
                </a:moveTo>
                <a:lnTo>
                  <a:pt x="196453" y="35719"/>
                </a:lnTo>
                <a:lnTo>
                  <a:pt x="187524" y="26789"/>
                </a:lnTo>
                <a:lnTo>
                  <a:pt x="169664" y="17859"/>
                </a:lnTo>
                <a:lnTo>
                  <a:pt x="151805" y="8929"/>
                </a:lnTo>
                <a:lnTo>
                  <a:pt x="133946" y="0"/>
                </a:lnTo>
                <a:lnTo>
                  <a:pt x="107156" y="0"/>
                </a:lnTo>
                <a:lnTo>
                  <a:pt x="89297" y="8929"/>
                </a:lnTo>
                <a:lnTo>
                  <a:pt x="80367" y="35719"/>
                </a:lnTo>
                <a:lnTo>
                  <a:pt x="62508" y="71437"/>
                </a:lnTo>
                <a:lnTo>
                  <a:pt x="62508" y="125015"/>
                </a:lnTo>
                <a:lnTo>
                  <a:pt x="62508" y="196453"/>
                </a:lnTo>
                <a:lnTo>
                  <a:pt x="80367" y="267890"/>
                </a:lnTo>
                <a:lnTo>
                  <a:pt x="98227" y="348257"/>
                </a:lnTo>
                <a:lnTo>
                  <a:pt x="116086" y="428625"/>
                </a:lnTo>
                <a:lnTo>
                  <a:pt x="142875" y="491132"/>
                </a:lnTo>
                <a:lnTo>
                  <a:pt x="151805" y="553640"/>
                </a:lnTo>
                <a:lnTo>
                  <a:pt x="160735" y="589359"/>
                </a:lnTo>
                <a:lnTo>
                  <a:pt x="151805" y="616148"/>
                </a:lnTo>
                <a:lnTo>
                  <a:pt x="142875" y="625078"/>
                </a:lnTo>
                <a:lnTo>
                  <a:pt x="125016" y="616148"/>
                </a:lnTo>
                <a:lnTo>
                  <a:pt x="89297" y="580429"/>
                </a:lnTo>
                <a:lnTo>
                  <a:pt x="44649" y="517922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57500" y="910828"/>
            <a:ext cx="285751" cy="53579"/>
          </a:xfrm>
          <a:custGeom>
            <a:avLst/>
            <a:gdLst/>
            <a:ahLst/>
            <a:cxnLst/>
            <a:rect l="0" t="0" r="0" b="0"/>
            <a:pathLst>
              <a:path w="285751" h="53579">
                <a:moveTo>
                  <a:pt x="0" y="0"/>
                </a:moveTo>
                <a:lnTo>
                  <a:pt x="8930" y="8930"/>
                </a:lnTo>
                <a:lnTo>
                  <a:pt x="26789" y="17859"/>
                </a:lnTo>
                <a:lnTo>
                  <a:pt x="44648" y="35719"/>
                </a:lnTo>
                <a:lnTo>
                  <a:pt x="80367" y="44648"/>
                </a:lnTo>
                <a:lnTo>
                  <a:pt x="125016" y="53578"/>
                </a:lnTo>
                <a:lnTo>
                  <a:pt x="169664" y="44648"/>
                </a:lnTo>
                <a:lnTo>
                  <a:pt x="223242" y="35719"/>
                </a:lnTo>
                <a:lnTo>
                  <a:pt x="258961" y="26789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78969" y="821531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0" y="53578"/>
                </a:moveTo>
                <a:lnTo>
                  <a:pt x="8929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170039" y="848320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0" y="26789"/>
                </a:moveTo>
                <a:lnTo>
                  <a:pt x="0" y="44649"/>
                </a:lnTo>
                <a:lnTo>
                  <a:pt x="0" y="71438"/>
                </a:lnTo>
                <a:lnTo>
                  <a:pt x="8930" y="116086"/>
                </a:lnTo>
                <a:lnTo>
                  <a:pt x="17859" y="151805"/>
                </a:lnTo>
                <a:lnTo>
                  <a:pt x="26789" y="187524"/>
                </a:lnTo>
                <a:lnTo>
                  <a:pt x="35719" y="205383"/>
                </a:lnTo>
                <a:lnTo>
                  <a:pt x="44649" y="214313"/>
                </a:lnTo>
                <a:lnTo>
                  <a:pt x="62508" y="214313"/>
                </a:lnTo>
                <a:lnTo>
                  <a:pt x="71438" y="205383"/>
                </a:lnTo>
                <a:lnTo>
                  <a:pt x="89297" y="187524"/>
                </a:lnTo>
                <a:lnTo>
                  <a:pt x="98227" y="151805"/>
                </a:lnTo>
                <a:lnTo>
                  <a:pt x="116086" y="107156"/>
                </a:lnTo>
                <a:lnTo>
                  <a:pt x="125016" y="71438"/>
                </a:lnTo>
                <a:lnTo>
                  <a:pt x="125016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26789"/>
                </a:lnTo>
                <a:lnTo>
                  <a:pt x="133945" y="62508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51805" y="133946"/>
                </a:lnTo>
                <a:lnTo>
                  <a:pt x="160734" y="142875"/>
                </a:lnTo>
                <a:lnTo>
                  <a:pt x="178594" y="142875"/>
                </a:lnTo>
                <a:lnTo>
                  <a:pt x="196453" y="133946"/>
                </a:lnTo>
                <a:lnTo>
                  <a:pt x="214313" y="107156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446859" y="705445"/>
            <a:ext cx="223244" cy="258962"/>
          </a:xfrm>
          <a:custGeom>
            <a:avLst/>
            <a:gdLst/>
            <a:ahLst/>
            <a:cxnLst/>
            <a:rect l="0" t="0" r="0" b="0"/>
            <a:pathLst>
              <a:path w="223244" h="258962">
                <a:moveTo>
                  <a:pt x="17860" y="116086"/>
                </a:moveTo>
                <a:lnTo>
                  <a:pt x="17860" y="125016"/>
                </a:lnTo>
                <a:lnTo>
                  <a:pt x="17860" y="151805"/>
                </a:lnTo>
                <a:lnTo>
                  <a:pt x="8930" y="178594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17860" y="250031"/>
                </a:lnTo>
                <a:lnTo>
                  <a:pt x="26789" y="223242"/>
                </a:lnTo>
                <a:lnTo>
                  <a:pt x="35719" y="187524"/>
                </a:lnTo>
                <a:lnTo>
                  <a:pt x="53579" y="142875"/>
                </a:lnTo>
                <a:lnTo>
                  <a:pt x="71438" y="89297"/>
                </a:lnTo>
                <a:lnTo>
                  <a:pt x="80368" y="44649"/>
                </a:lnTo>
                <a:lnTo>
                  <a:pt x="98227" y="893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35719"/>
                </a:lnTo>
                <a:lnTo>
                  <a:pt x="160735" y="71438"/>
                </a:lnTo>
                <a:lnTo>
                  <a:pt x="169664" y="116086"/>
                </a:lnTo>
                <a:lnTo>
                  <a:pt x="178594" y="151805"/>
                </a:lnTo>
                <a:lnTo>
                  <a:pt x="187524" y="178594"/>
                </a:lnTo>
                <a:lnTo>
                  <a:pt x="196454" y="196453"/>
                </a:lnTo>
                <a:lnTo>
                  <a:pt x="196454" y="205383"/>
                </a:lnTo>
                <a:lnTo>
                  <a:pt x="205383" y="205383"/>
                </a:lnTo>
                <a:lnTo>
                  <a:pt x="223243" y="187524"/>
                </a:lnTo>
                <a:lnTo>
                  <a:pt x="223243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68328" y="258961"/>
            <a:ext cx="312540" cy="625079"/>
          </a:xfrm>
          <a:custGeom>
            <a:avLst/>
            <a:gdLst/>
            <a:ahLst/>
            <a:cxnLst/>
            <a:rect l="0" t="0" r="0" b="0"/>
            <a:pathLst>
              <a:path w="312540" h="625079">
                <a:moveTo>
                  <a:pt x="98227" y="401836"/>
                </a:moveTo>
                <a:lnTo>
                  <a:pt x="89297" y="392906"/>
                </a:lnTo>
                <a:lnTo>
                  <a:pt x="80367" y="375047"/>
                </a:lnTo>
                <a:lnTo>
                  <a:pt x="71438" y="366117"/>
                </a:lnTo>
                <a:lnTo>
                  <a:pt x="53578" y="357187"/>
                </a:lnTo>
                <a:lnTo>
                  <a:pt x="35719" y="366117"/>
                </a:lnTo>
                <a:lnTo>
                  <a:pt x="26789" y="401836"/>
                </a:lnTo>
                <a:lnTo>
                  <a:pt x="17860" y="437555"/>
                </a:lnTo>
                <a:lnTo>
                  <a:pt x="8930" y="491133"/>
                </a:lnTo>
                <a:lnTo>
                  <a:pt x="0" y="544711"/>
                </a:lnTo>
                <a:lnTo>
                  <a:pt x="8930" y="580430"/>
                </a:lnTo>
                <a:lnTo>
                  <a:pt x="26789" y="607219"/>
                </a:lnTo>
                <a:lnTo>
                  <a:pt x="44649" y="625078"/>
                </a:lnTo>
                <a:lnTo>
                  <a:pt x="71438" y="625078"/>
                </a:lnTo>
                <a:lnTo>
                  <a:pt x="107156" y="616148"/>
                </a:lnTo>
                <a:lnTo>
                  <a:pt x="142875" y="589359"/>
                </a:lnTo>
                <a:lnTo>
                  <a:pt x="169664" y="553640"/>
                </a:lnTo>
                <a:lnTo>
                  <a:pt x="205383" y="491133"/>
                </a:lnTo>
                <a:lnTo>
                  <a:pt x="232172" y="419695"/>
                </a:lnTo>
                <a:lnTo>
                  <a:pt x="258961" y="330398"/>
                </a:lnTo>
                <a:lnTo>
                  <a:pt x="276820" y="241101"/>
                </a:lnTo>
                <a:lnTo>
                  <a:pt x="294680" y="151805"/>
                </a:lnTo>
                <a:lnTo>
                  <a:pt x="303610" y="80367"/>
                </a:lnTo>
                <a:lnTo>
                  <a:pt x="312539" y="35719"/>
                </a:lnTo>
                <a:lnTo>
                  <a:pt x="303610" y="8930"/>
                </a:lnTo>
                <a:lnTo>
                  <a:pt x="285750" y="0"/>
                </a:lnTo>
                <a:lnTo>
                  <a:pt x="267891" y="8930"/>
                </a:lnTo>
                <a:lnTo>
                  <a:pt x="241102" y="35719"/>
                </a:lnTo>
                <a:lnTo>
                  <a:pt x="223242" y="80367"/>
                </a:lnTo>
                <a:lnTo>
                  <a:pt x="205383" y="125016"/>
                </a:lnTo>
                <a:lnTo>
                  <a:pt x="205383" y="196453"/>
                </a:lnTo>
                <a:lnTo>
                  <a:pt x="205383" y="267891"/>
                </a:lnTo>
                <a:lnTo>
                  <a:pt x="223242" y="339328"/>
                </a:lnTo>
                <a:lnTo>
                  <a:pt x="232172" y="410766"/>
                </a:lnTo>
                <a:lnTo>
                  <a:pt x="250031" y="473273"/>
                </a:lnTo>
                <a:lnTo>
                  <a:pt x="267891" y="517922"/>
                </a:lnTo>
                <a:lnTo>
                  <a:pt x="276820" y="553640"/>
                </a:lnTo>
                <a:lnTo>
                  <a:pt x="285750" y="571500"/>
                </a:lnTo>
                <a:lnTo>
                  <a:pt x="294680" y="571500"/>
                </a:lnTo>
                <a:lnTo>
                  <a:pt x="285750" y="562570"/>
                </a:lnTo>
                <a:lnTo>
                  <a:pt x="276820" y="535781"/>
                </a:lnTo>
                <a:lnTo>
                  <a:pt x="258961" y="491133"/>
                </a:lnTo>
                <a:lnTo>
                  <a:pt x="258961" y="49113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812977" y="473273"/>
            <a:ext cx="482204" cy="339329"/>
          </a:xfrm>
          <a:custGeom>
            <a:avLst/>
            <a:gdLst/>
            <a:ahLst/>
            <a:cxnLst/>
            <a:rect l="0" t="0" r="0" b="0"/>
            <a:pathLst>
              <a:path w="482204" h="339329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26789" y="26789"/>
                </a:lnTo>
                <a:lnTo>
                  <a:pt x="62507" y="44649"/>
                </a:lnTo>
                <a:lnTo>
                  <a:pt x="98226" y="53579"/>
                </a:lnTo>
                <a:lnTo>
                  <a:pt x="160734" y="53579"/>
                </a:lnTo>
                <a:lnTo>
                  <a:pt x="214312" y="53579"/>
                </a:lnTo>
                <a:lnTo>
                  <a:pt x="276820" y="44649"/>
                </a:lnTo>
                <a:lnTo>
                  <a:pt x="339328" y="35719"/>
                </a:lnTo>
                <a:lnTo>
                  <a:pt x="383976" y="26789"/>
                </a:lnTo>
                <a:lnTo>
                  <a:pt x="428625" y="17860"/>
                </a:lnTo>
                <a:lnTo>
                  <a:pt x="455414" y="26789"/>
                </a:lnTo>
                <a:lnTo>
                  <a:pt x="464343" y="44649"/>
                </a:lnTo>
                <a:lnTo>
                  <a:pt x="464343" y="80368"/>
                </a:lnTo>
                <a:lnTo>
                  <a:pt x="464343" y="133946"/>
                </a:lnTo>
                <a:lnTo>
                  <a:pt x="446484" y="187524"/>
                </a:lnTo>
                <a:lnTo>
                  <a:pt x="437554" y="241102"/>
                </a:lnTo>
                <a:lnTo>
                  <a:pt x="428625" y="285750"/>
                </a:lnTo>
                <a:lnTo>
                  <a:pt x="428625" y="312539"/>
                </a:lnTo>
                <a:lnTo>
                  <a:pt x="428625" y="330399"/>
                </a:lnTo>
                <a:lnTo>
                  <a:pt x="428625" y="339328"/>
                </a:lnTo>
                <a:lnTo>
                  <a:pt x="446484" y="321469"/>
                </a:lnTo>
                <a:lnTo>
                  <a:pt x="455414" y="294680"/>
                </a:lnTo>
                <a:lnTo>
                  <a:pt x="464343" y="241102"/>
                </a:lnTo>
                <a:lnTo>
                  <a:pt x="482203" y="169665"/>
                </a:lnTo>
                <a:lnTo>
                  <a:pt x="482203" y="1696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86250" y="250031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3571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6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455914" y="392906"/>
            <a:ext cx="294681" cy="267892"/>
          </a:xfrm>
          <a:custGeom>
            <a:avLst/>
            <a:gdLst/>
            <a:ahLst/>
            <a:cxnLst/>
            <a:rect l="0" t="0" r="0" b="0"/>
            <a:pathLst>
              <a:path w="294681" h="267892">
                <a:moveTo>
                  <a:pt x="80367" y="35719"/>
                </a:moveTo>
                <a:lnTo>
                  <a:pt x="71438" y="53578"/>
                </a:lnTo>
                <a:lnTo>
                  <a:pt x="62508" y="80367"/>
                </a:lnTo>
                <a:lnTo>
                  <a:pt x="44649" y="116086"/>
                </a:lnTo>
                <a:lnTo>
                  <a:pt x="26789" y="151805"/>
                </a:lnTo>
                <a:lnTo>
                  <a:pt x="17859" y="196453"/>
                </a:lnTo>
                <a:lnTo>
                  <a:pt x="893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17859" y="241102"/>
                </a:lnTo>
                <a:lnTo>
                  <a:pt x="35719" y="205383"/>
                </a:lnTo>
                <a:lnTo>
                  <a:pt x="44649" y="160735"/>
                </a:lnTo>
                <a:lnTo>
                  <a:pt x="62508" y="107156"/>
                </a:lnTo>
                <a:lnTo>
                  <a:pt x="71438" y="62508"/>
                </a:lnTo>
                <a:lnTo>
                  <a:pt x="80367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44649"/>
                </a:lnTo>
                <a:lnTo>
                  <a:pt x="98227" y="80367"/>
                </a:lnTo>
                <a:lnTo>
                  <a:pt x="98227" y="125016"/>
                </a:lnTo>
                <a:lnTo>
                  <a:pt x="98227" y="16966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41102"/>
                </a:lnTo>
                <a:lnTo>
                  <a:pt x="125016" y="232172"/>
                </a:lnTo>
                <a:lnTo>
                  <a:pt x="133945" y="223242"/>
                </a:lnTo>
                <a:lnTo>
                  <a:pt x="151805" y="187524"/>
                </a:lnTo>
                <a:lnTo>
                  <a:pt x="178594" y="142875"/>
                </a:lnTo>
                <a:lnTo>
                  <a:pt x="205383" y="89297"/>
                </a:lnTo>
                <a:lnTo>
                  <a:pt x="232172" y="44649"/>
                </a:lnTo>
                <a:lnTo>
                  <a:pt x="250031" y="8930"/>
                </a:lnTo>
                <a:lnTo>
                  <a:pt x="267891" y="0"/>
                </a:lnTo>
                <a:lnTo>
                  <a:pt x="285750" y="8930"/>
                </a:lnTo>
                <a:lnTo>
                  <a:pt x="285750" y="44649"/>
                </a:lnTo>
                <a:lnTo>
                  <a:pt x="294680" y="89297"/>
                </a:lnTo>
                <a:lnTo>
                  <a:pt x="294680" y="133946"/>
                </a:lnTo>
                <a:lnTo>
                  <a:pt x="294680" y="178594"/>
                </a:lnTo>
                <a:lnTo>
                  <a:pt x="294680" y="214313"/>
                </a:lnTo>
                <a:lnTo>
                  <a:pt x="294680" y="241102"/>
                </a:lnTo>
                <a:lnTo>
                  <a:pt x="294680" y="250032"/>
                </a:lnTo>
                <a:lnTo>
                  <a:pt x="294680" y="2500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95242" y="142875"/>
            <a:ext cx="464345" cy="455415"/>
          </a:xfrm>
          <a:custGeom>
            <a:avLst/>
            <a:gdLst/>
            <a:ahLst/>
            <a:cxnLst/>
            <a:rect l="0" t="0" r="0" b="0"/>
            <a:pathLst>
              <a:path w="464345" h="455415">
                <a:moveTo>
                  <a:pt x="80367" y="232172"/>
                </a:moveTo>
                <a:lnTo>
                  <a:pt x="80367" y="241102"/>
                </a:lnTo>
                <a:lnTo>
                  <a:pt x="71438" y="258961"/>
                </a:lnTo>
                <a:lnTo>
                  <a:pt x="62508" y="285750"/>
                </a:lnTo>
                <a:lnTo>
                  <a:pt x="44649" y="312539"/>
                </a:lnTo>
                <a:lnTo>
                  <a:pt x="26789" y="348258"/>
                </a:lnTo>
                <a:lnTo>
                  <a:pt x="8930" y="383977"/>
                </a:lnTo>
                <a:lnTo>
                  <a:pt x="0" y="410766"/>
                </a:lnTo>
                <a:lnTo>
                  <a:pt x="0" y="428625"/>
                </a:lnTo>
                <a:lnTo>
                  <a:pt x="0" y="446484"/>
                </a:lnTo>
                <a:lnTo>
                  <a:pt x="8930" y="446484"/>
                </a:lnTo>
                <a:lnTo>
                  <a:pt x="17860" y="437555"/>
                </a:lnTo>
                <a:lnTo>
                  <a:pt x="35719" y="428625"/>
                </a:lnTo>
                <a:lnTo>
                  <a:pt x="62508" y="410766"/>
                </a:lnTo>
                <a:lnTo>
                  <a:pt x="80367" y="401836"/>
                </a:lnTo>
                <a:lnTo>
                  <a:pt x="89297" y="392906"/>
                </a:lnTo>
                <a:lnTo>
                  <a:pt x="107156" y="392906"/>
                </a:lnTo>
                <a:lnTo>
                  <a:pt x="116086" y="401836"/>
                </a:lnTo>
                <a:lnTo>
                  <a:pt x="133946" y="410766"/>
                </a:lnTo>
                <a:lnTo>
                  <a:pt x="142875" y="419695"/>
                </a:lnTo>
                <a:lnTo>
                  <a:pt x="160735" y="419695"/>
                </a:lnTo>
                <a:lnTo>
                  <a:pt x="178594" y="419695"/>
                </a:lnTo>
                <a:lnTo>
                  <a:pt x="196453" y="410766"/>
                </a:lnTo>
                <a:lnTo>
                  <a:pt x="223242" y="392906"/>
                </a:lnTo>
                <a:lnTo>
                  <a:pt x="250031" y="357187"/>
                </a:lnTo>
                <a:lnTo>
                  <a:pt x="276821" y="321469"/>
                </a:lnTo>
                <a:lnTo>
                  <a:pt x="303610" y="276820"/>
                </a:lnTo>
                <a:lnTo>
                  <a:pt x="312539" y="232172"/>
                </a:lnTo>
                <a:lnTo>
                  <a:pt x="330399" y="187523"/>
                </a:lnTo>
                <a:lnTo>
                  <a:pt x="339328" y="151805"/>
                </a:lnTo>
                <a:lnTo>
                  <a:pt x="348258" y="125016"/>
                </a:lnTo>
                <a:lnTo>
                  <a:pt x="357188" y="80367"/>
                </a:lnTo>
                <a:lnTo>
                  <a:pt x="357188" y="44648"/>
                </a:lnTo>
                <a:lnTo>
                  <a:pt x="357188" y="17859"/>
                </a:lnTo>
                <a:lnTo>
                  <a:pt x="348258" y="0"/>
                </a:lnTo>
                <a:lnTo>
                  <a:pt x="321469" y="0"/>
                </a:lnTo>
                <a:lnTo>
                  <a:pt x="294680" y="26789"/>
                </a:lnTo>
                <a:lnTo>
                  <a:pt x="276821" y="80367"/>
                </a:lnTo>
                <a:lnTo>
                  <a:pt x="285750" y="151805"/>
                </a:lnTo>
                <a:lnTo>
                  <a:pt x="312539" y="214312"/>
                </a:lnTo>
                <a:lnTo>
                  <a:pt x="348258" y="276820"/>
                </a:lnTo>
                <a:lnTo>
                  <a:pt x="392906" y="330398"/>
                </a:lnTo>
                <a:lnTo>
                  <a:pt x="428625" y="392906"/>
                </a:lnTo>
                <a:lnTo>
                  <a:pt x="464344" y="455414"/>
                </a:lnTo>
                <a:lnTo>
                  <a:pt x="464344" y="4554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437930" y="1026914"/>
            <a:ext cx="482204" cy="419696"/>
          </a:xfrm>
          <a:custGeom>
            <a:avLst/>
            <a:gdLst/>
            <a:ahLst/>
            <a:cxnLst/>
            <a:rect l="0" t="0" r="0" b="0"/>
            <a:pathLst>
              <a:path w="482204" h="419696">
                <a:moveTo>
                  <a:pt x="35718" y="71437"/>
                </a:moveTo>
                <a:lnTo>
                  <a:pt x="35718" y="71437"/>
                </a:lnTo>
                <a:lnTo>
                  <a:pt x="17859" y="80367"/>
                </a:lnTo>
                <a:lnTo>
                  <a:pt x="8929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29" y="205383"/>
                </a:lnTo>
                <a:lnTo>
                  <a:pt x="26789" y="258961"/>
                </a:lnTo>
                <a:lnTo>
                  <a:pt x="53578" y="312539"/>
                </a:lnTo>
                <a:lnTo>
                  <a:pt x="80367" y="366117"/>
                </a:lnTo>
                <a:lnTo>
                  <a:pt x="116086" y="401836"/>
                </a:lnTo>
                <a:lnTo>
                  <a:pt x="142875" y="419695"/>
                </a:lnTo>
                <a:lnTo>
                  <a:pt x="169664" y="410765"/>
                </a:lnTo>
                <a:lnTo>
                  <a:pt x="196453" y="392906"/>
                </a:lnTo>
                <a:lnTo>
                  <a:pt x="205383" y="357188"/>
                </a:lnTo>
                <a:lnTo>
                  <a:pt x="223242" y="303609"/>
                </a:lnTo>
                <a:lnTo>
                  <a:pt x="223242" y="232172"/>
                </a:lnTo>
                <a:lnTo>
                  <a:pt x="223242" y="160734"/>
                </a:lnTo>
                <a:lnTo>
                  <a:pt x="223242" y="89297"/>
                </a:lnTo>
                <a:lnTo>
                  <a:pt x="223242" y="35719"/>
                </a:lnTo>
                <a:lnTo>
                  <a:pt x="232172" y="0"/>
                </a:lnTo>
                <a:lnTo>
                  <a:pt x="232172" y="0"/>
                </a:lnTo>
                <a:lnTo>
                  <a:pt x="241101" y="35719"/>
                </a:lnTo>
                <a:lnTo>
                  <a:pt x="250031" y="89297"/>
                </a:lnTo>
                <a:lnTo>
                  <a:pt x="258961" y="151805"/>
                </a:lnTo>
                <a:lnTo>
                  <a:pt x="267890" y="232172"/>
                </a:lnTo>
                <a:lnTo>
                  <a:pt x="285750" y="294680"/>
                </a:lnTo>
                <a:lnTo>
                  <a:pt x="303609" y="348258"/>
                </a:lnTo>
                <a:lnTo>
                  <a:pt x="312539" y="383976"/>
                </a:lnTo>
                <a:lnTo>
                  <a:pt x="339328" y="392906"/>
                </a:lnTo>
                <a:lnTo>
                  <a:pt x="366117" y="392906"/>
                </a:lnTo>
                <a:lnTo>
                  <a:pt x="401836" y="366117"/>
                </a:lnTo>
                <a:lnTo>
                  <a:pt x="437554" y="330399"/>
                </a:lnTo>
                <a:lnTo>
                  <a:pt x="482203" y="267891"/>
                </a:lnTo>
                <a:lnTo>
                  <a:pt x="482203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839766" y="1044773"/>
            <a:ext cx="303610" cy="303611"/>
          </a:xfrm>
          <a:custGeom>
            <a:avLst/>
            <a:gdLst/>
            <a:ahLst/>
            <a:cxnLst/>
            <a:rect l="0" t="0" r="0" b="0"/>
            <a:pathLst>
              <a:path w="303610" h="303611">
                <a:moveTo>
                  <a:pt x="178593" y="0"/>
                </a:moveTo>
                <a:lnTo>
                  <a:pt x="160734" y="0"/>
                </a:lnTo>
                <a:lnTo>
                  <a:pt x="133945" y="17860"/>
                </a:lnTo>
                <a:lnTo>
                  <a:pt x="89297" y="35719"/>
                </a:lnTo>
                <a:lnTo>
                  <a:pt x="53578" y="62508"/>
                </a:lnTo>
                <a:lnTo>
                  <a:pt x="17859" y="89297"/>
                </a:lnTo>
                <a:lnTo>
                  <a:pt x="8929" y="107157"/>
                </a:lnTo>
                <a:lnTo>
                  <a:pt x="0" y="133946"/>
                </a:lnTo>
                <a:lnTo>
                  <a:pt x="17859" y="151805"/>
                </a:lnTo>
                <a:lnTo>
                  <a:pt x="53578" y="160735"/>
                </a:lnTo>
                <a:lnTo>
                  <a:pt x="98226" y="178594"/>
                </a:lnTo>
                <a:lnTo>
                  <a:pt x="151804" y="187524"/>
                </a:lnTo>
                <a:lnTo>
                  <a:pt x="205382" y="205383"/>
                </a:lnTo>
                <a:lnTo>
                  <a:pt x="258961" y="214313"/>
                </a:lnTo>
                <a:lnTo>
                  <a:pt x="285750" y="232172"/>
                </a:lnTo>
                <a:lnTo>
                  <a:pt x="303609" y="250032"/>
                </a:lnTo>
                <a:lnTo>
                  <a:pt x="294679" y="267891"/>
                </a:lnTo>
                <a:lnTo>
                  <a:pt x="276820" y="285750"/>
                </a:lnTo>
                <a:lnTo>
                  <a:pt x="241101" y="294680"/>
                </a:lnTo>
                <a:lnTo>
                  <a:pt x="196453" y="303610"/>
                </a:lnTo>
                <a:lnTo>
                  <a:pt x="169664" y="303610"/>
                </a:lnTo>
                <a:lnTo>
                  <a:pt x="133945" y="294680"/>
                </a:lnTo>
                <a:lnTo>
                  <a:pt x="116086" y="285750"/>
                </a:lnTo>
                <a:lnTo>
                  <a:pt x="116086" y="267891"/>
                </a:lnTo>
                <a:lnTo>
                  <a:pt x="116086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70164" y="910828"/>
            <a:ext cx="616150" cy="348259"/>
          </a:xfrm>
          <a:custGeom>
            <a:avLst/>
            <a:gdLst/>
            <a:ahLst/>
            <a:cxnLst/>
            <a:rect l="0" t="0" r="0" b="0"/>
            <a:pathLst>
              <a:path w="616150" h="348259">
                <a:moveTo>
                  <a:pt x="17859" y="178594"/>
                </a:moveTo>
                <a:lnTo>
                  <a:pt x="17859" y="187523"/>
                </a:lnTo>
                <a:lnTo>
                  <a:pt x="8930" y="205383"/>
                </a:lnTo>
                <a:lnTo>
                  <a:pt x="0" y="214313"/>
                </a:lnTo>
                <a:lnTo>
                  <a:pt x="8930" y="241102"/>
                </a:lnTo>
                <a:lnTo>
                  <a:pt x="17859" y="258961"/>
                </a:lnTo>
                <a:lnTo>
                  <a:pt x="35719" y="267891"/>
                </a:lnTo>
                <a:lnTo>
                  <a:pt x="53578" y="276820"/>
                </a:lnTo>
                <a:lnTo>
                  <a:pt x="80367" y="267891"/>
                </a:lnTo>
                <a:lnTo>
                  <a:pt x="107156" y="258961"/>
                </a:lnTo>
                <a:lnTo>
                  <a:pt x="133945" y="241102"/>
                </a:lnTo>
                <a:lnTo>
                  <a:pt x="151805" y="214313"/>
                </a:lnTo>
                <a:lnTo>
                  <a:pt x="160734" y="178594"/>
                </a:lnTo>
                <a:lnTo>
                  <a:pt x="160734" y="142875"/>
                </a:lnTo>
                <a:lnTo>
                  <a:pt x="151805" y="107156"/>
                </a:lnTo>
                <a:lnTo>
                  <a:pt x="133945" y="80367"/>
                </a:lnTo>
                <a:lnTo>
                  <a:pt x="107156" y="62508"/>
                </a:lnTo>
                <a:lnTo>
                  <a:pt x="89297" y="71438"/>
                </a:lnTo>
                <a:lnTo>
                  <a:pt x="62508" y="98227"/>
                </a:lnTo>
                <a:lnTo>
                  <a:pt x="44649" y="133945"/>
                </a:lnTo>
                <a:lnTo>
                  <a:pt x="35719" y="187523"/>
                </a:lnTo>
                <a:lnTo>
                  <a:pt x="35719" y="241102"/>
                </a:lnTo>
                <a:lnTo>
                  <a:pt x="44649" y="285750"/>
                </a:lnTo>
                <a:lnTo>
                  <a:pt x="62508" y="312539"/>
                </a:lnTo>
                <a:lnTo>
                  <a:pt x="89297" y="339328"/>
                </a:lnTo>
                <a:lnTo>
                  <a:pt x="125016" y="348258"/>
                </a:lnTo>
                <a:lnTo>
                  <a:pt x="160734" y="339328"/>
                </a:lnTo>
                <a:lnTo>
                  <a:pt x="205383" y="321469"/>
                </a:lnTo>
                <a:lnTo>
                  <a:pt x="232172" y="285750"/>
                </a:lnTo>
                <a:lnTo>
                  <a:pt x="258961" y="250031"/>
                </a:lnTo>
                <a:lnTo>
                  <a:pt x="276820" y="205383"/>
                </a:lnTo>
                <a:lnTo>
                  <a:pt x="294680" y="160734"/>
                </a:lnTo>
                <a:lnTo>
                  <a:pt x="303609" y="116086"/>
                </a:lnTo>
                <a:lnTo>
                  <a:pt x="303609" y="98227"/>
                </a:lnTo>
                <a:lnTo>
                  <a:pt x="303609" y="98227"/>
                </a:lnTo>
                <a:lnTo>
                  <a:pt x="303609" y="125016"/>
                </a:lnTo>
                <a:lnTo>
                  <a:pt x="303609" y="160734"/>
                </a:lnTo>
                <a:lnTo>
                  <a:pt x="303609" y="196453"/>
                </a:lnTo>
                <a:lnTo>
                  <a:pt x="303609" y="241102"/>
                </a:lnTo>
                <a:lnTo>
                  <a:pt x="312539" y="276820"/>
                </a:lnTo>
                <a:lnTo>
                  <a:pt x="312539" y="303609"/>
                </a:lnTo>
                <a:lnTo>
                  <a:pt x="321469" y="321469"/>
                </a:lnTo>
                <a:lnTo>
                  <a:pt x="321469" y="321469"/>
                </a:lnTo>
                <a:lnTo>
                  <a:pt x="339328" y="312539"/>
                </a:lnTo>
                <a:lnTo>
                  <a:pt x="348258" y="276820"/>
                </a:lnTo>
                <a:lnTo>
                  <a:pt x="366117" y="232172"/>
                </a:lnTo>
                <a:lnTo>
                  <a:pt x="392906" y="169664"/>
                </a:lnTo>
                <a:lnTo>
                  <a:pt x="419695" y="107156"/>
                </a:lnTo>
                <a:lnTo>
                  <a:pt x="455414" y="53578"/>
                </a:lnTo>
                <a:lnTo>
                  <a:pt x="491133" y="17859"/>
                </a:lnTo>
                <a:lnTo>
                  <a:pt x="517922" y="0"/>
                </a:lnTo>
                <a:lnTo>
                  <a:pt x="544711" y="0"/>
                </a:lnTo>
                <a:lnTo>
                  <a:pt x="571500" y="0"/>
                </a:lnTo>
                <a:lnTo>
                  <a:pt x="589359" y="0"/>
                </a:lnTo>
                <a:lnTo>
                  <a:pt x="598289" y="8930"/>
                </a:lnTo>
                <a:lnTo>
                  <a:pt x="616149" y="17859"/>
                </a:lnTo>
                <a:lnTo>
                  <a:pt x="61614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911328" y="500062"/>
            <a:ext cx="437556" cy="625080"/>
          </a:xfrm>
          <a:custGeom>
            <a:avLst/>
            <a:gdLst/>
            <a:ahLst/>
            <a:cxnLst/>
            <a:rect l="0" t="0" r="0" b="0"/>
            <a:pathLst>
              <a:path w="437556" h="625080">
                <a:moveTo>
                  <a:pt x="258961" y="53579"/>
                </a:moveTo>
                <a:lnTo>
                  <a:pt x="258961" y="44649"/>
                </a:lnTo>
                <a:lnTo>
                  <a:pt x="250031" y="26790"/>
                </a:lnTo>
                <a:lnTo>
                  <a:pt x="250031" y="17860"/>
                </a:lnTo>
                <a:lnTo>
                  <a:pt x="241102" y="8930"/>
                </a:lnTo>
                <a:lnTo>
                  <a:pt x="232172" y="0"/>
                </a:lnTo>
                <a:lnTo>
                  <a:pt x="205383" y="8930"/>
                </a:lnTo>
                <a:lnTo>
                  <a:pt x="178594" y="17860"/>
                </a:lnTo>
                <a:lnTo>
                  <a:pt x="142875" y="35719"/>
                </a:lnTo>
                <a:lnTo>
                  <a:pt x="107156" y="62508"/>
                </a:lnTo>
                <a:lnTo>
                  <a:pt x="71438" y="98227"/>
                </a:lnTo>
                <a:lnTo>
                  <a:pt x="35719" y="142876"/>
                </a:lnTo>
                <a:lnTo>
                  <a:pt x="17860" y="178594"/>
                </a:lnTo>
                <a:lnTo>
                  <a:pt x="8930" y="214313"/>
                </a:lnTo>
                <a:lnTo>
                  <a:pt x="17860" y="241102"/>
                </a:lnTo>
                <a:lnTo>
                  <a:pt x="44649" y="267891"/>
                </a:lnTo>
                <a:lnTo>
                  <a:pt x="80367" y="294680"/>
                </a:lnTo>
                <a:lnTo>
                  <a:pt x="116086" y="330399"/>
                </a:lnTo>
                <a:lnTo>
                  <a:pt x="160735" y="366118"/>
                </a:lnTo>
                <a:lnTo>
                  <a:pt x="205383" y="410766"/>
                </a:lnTo>
                <a:lnTo>
                  <a:pt x="232172" y="464344"/>
                </a:lnTo>
                <a:lnTo>
                  <a:pt x="241102" y="508993"/>
                </a:lnTo>
                <a:lnTo>
                  <a:pt x="232172" y="553641"/>
                </a:lnTo>
                <a:lnTo>
                  <a:pt x="214313" y="589360"/>
                </a:lnTo>
                <a:lnTo>
                  <a:pt x="178594" y="607219"/>
                </a:lnTo>
                <a:lnTo>
                  <a:pt x="142875" y="625079"/>
                </a:lnTo>
                <a:lnTo>
                  <a:pt x="116086" y="616149"/>
                </a:lnTo>
                <a:lnTo>
                  <a:pt x="80367" y="598289"/>
                </a:lnTo>
                <a:lnTo>
                  <a:pt x="44649" y="571500"/>
                </a:lnTo>
                <a:lnTo>
                  <a:pt x="17860" y="535782"/>
                </a:lnTo>
                <a:lnTo>
                  <a:pt x="8930" y="500063"/>
                </a:lnTo>
                <a:lnTo>
                  <a:pt x="0" y="464344"/>
                </a:lnTo>
                <a:lnTo>
                  <a:pt x="17860" y="428625"/>
                </a:lnTo>
                <a:lnTo>
                  <a:pt x="35719" y="401836"/>
                </a:lnTo>
                <a:lnTo>
                  <a:pt x="80367" y="375047"/>
                </a:lnTo>
                <a:lnTo>
                  <a:pt x="125016" y="339329"/>
                </a:lnTo>
                <a:lnTo>
                  <a:pt x="187524" y="303610"/>
                </a:lnTo>
                <a:lnTo>
                  <a:pt x="241102" y="267891"/>
                </a:lnTo>
                <a:lnTo>
                  <a:pt x="294680" y="223243"/>
                </a:lnTo>
                <a:lnTo>
                  <a:pt x="348258" y="169665"/>
                </a:lnTo>
                <a:lnTo>
                  <a:pt x="383977" y="125016"/>
                </a:lnTo>
                <a:lnTo>
                  <a:pt x="410766" y="89297"/>
                </a:lnTo>
                <a:lnTo>
                  <a:pt x="428625" y="53579"/>
                </a:lnTo>
                <a:lnTo>
                  <a:pt x="437555" y="26790"/>
                </a:lnTo>
                <a:lnTo>
                  <a:pt x="437555" y="8930"/>
                </a:lnTo>
                <a:lnTo>
                  <a:pt x="428625" y="17860"/>
                </a:lnTo>
                <a:lnTo>
                  <a:pt x="419695" y="35719"/>
                </a:lnTo>
                <a:lnTo>
                  <a:pt x="401836" y="80368"/>
                </a:lnTo>
                <a:lnTo>
                  <a:pt x="383977" y="142876"/>
                </a:lnTo>
                <a:lnTo>
                  <a:pt x="366117" y="214313"/>
                </a:lnTo>
                <a:lnTo>
                  <a:pt x="357188" y="285750"/>
                </a:lnTo>
                <a:lnTo>
                  <a:pt x="357188" y="357188"/>
                </a:lnTo>
                <a:lnTo>
                  <a:pt x="357188" y="428625"/>
                </a:lnTo>
                <a:lnTo>
                  <a:pt x="366117" y="482204"/>
                </a:lnTo>
                <a:lnTo>
                  <a:pt x="375047" y="517922"/>
                </a:lnTo>
                <a:lnTo>
                  <a:pt x="383977" y="544711"/>
                </a:lnTo>
                <a:lnTo>
                  <a:pt x="392906" y="562571"/>
                </a:lnTo>
                <a:lnTo>
                  <a:pt x="383977" y="562571"/>
                </a:lnTo>
                <a:lnTo>
                  <a:pt x="375047" y="544711"/>
                </a:lnTo>
                <a:lnTo>
                  <a:pt x="357188" y="508993"/>
                </a:lnTo>
                <a:lnTo>
                  <a:pt x="321469" y="464344"/>
                </a:lnTo>
                <a:lnTo>
                  <a:pt x="285750" y="401836"/>
                </a:lnTo>
                <a:lnTo>
                  <a:pt x="285750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080992" y="669727"/>
            <a:ext cx="410767" cy="294680"/>
          </a:xfrm>
          <a:custGeom>
            <a:avLst/>
            <a:gdLst/>
            <a:ahLst/>
            <a:cxnLst/>
            <a:rect l="0" t="0" r="0" b="0"/>
            <a:pathLst>
              <a:path w="410767" h="294680">
                <a:moveTo>
                  <a:pt x="0" y="71437"/>
                </a:moveTo>
                <a:lnTo>
                  <a:pt x="0" y="71437"/>
                </a:lnTo>
                <a:lnTo>
                  <a:pt x="8930" y="80367"/>
                </a:lnTo>
                <a:lnTo>
                  <a:pt x="26789" y="89296"/>
                </a:lnTo>
                <a:lnTo>
                  <a:pt x="62508" y="98226"/>
                </a:lnTo>
                <a:lnTo>
                  <a:pt x="98227" y="107156"/>
                </a:lnTo>
                <a:lnTo>
                  <a:pt x="151805" y="107156"/>
                </a:lnTo>
                <a:lnTo>
                  <a:pt x="196453" y="107156"/>
                </a:lnTo>
                <a:lnTo>
                  <a:pt x="241102" y="98226"/>
                </a:lnTo>
                <a:lnTo>
                  <a:pt x="294680" y="89296"/>
                </a:lnTo>
                <a:lnTo>
                  <a:pt x="321469" y="80367"/>
                </a:lnTo>
                <a:lnTo>
                  <a:pt x="348258" y="71437"/>
                </a:lnTo>
                <a:lnTo>
                  <a:pt x="366117" y="62507"/>
                </a:lnTo>
                <a:lnTo>
                  <a:pt x="366117" y="80367"/>
                </a:lnTo>
                <a:lnTo>
                  <a:pt x="357188" y="107156"/>
                </a:lnTo>
                <a:lnTo>
                  <a:pt x="339328" y="142874"/>
                </a:lnTo>
                <a:lnTo>
                  <a:pt x="330399" y="187523"/>
                </a:lnTo>
                <a:lnTo>
                  <a:pt x="321469" y="232171"/>
                </a:lnTo>
                <a:lnTo>
                  <a:pt x="312539" y="267890"/>
                </a:lnTo>
                <a:lnTo>
                  <a:pt x="312539" y="285749"/>
                </a:lnTo>
                <a:lnTo>
                  <a:pt x="312539" y="294679"/>
                </a:lnTo>
                <a:lnTo>
                  <a:pt x="330399" y="294679"/>
                </a:lnTo>
                <a:lnTo>
                  <a:pt x="339328" y="285749"/>
                </a:lnTo>
                <a:lnTo>
                  <a:pt x="366117" y="267890"/>
                </a:lnTo>
                <a:lnTo>
                  <a:pt x="383977" y="232171"/>
                </a:lnTo>
                <a:lnTo>
                  <a:pt x="401836" y="187523"/>
                </a:lnTo>
                <a:lnTo>
                  <a:pt x="410766" y="133945"/>
                </a:lnTo>
                <a:lnTo>
                  <a:pt x="410766" y="80367"/>
                </a:lnTo>
                <a:lnTo>
                  <a:pt x="410766" y="35718"/>
                </a:lnTo>
                <a:lnTo>
                  <a:pt x="410766" y="8929"/>
                </a:lnTo>
                <a:lnTo>
                  <a:pt x="401836" y="0"/>
                </a:lnTo>
                <a:lnTo>
                  <a:pt x="383977" y="8929"/>
                </a:lnTo>
                <a:lnTo>
                  <a:pt x="366117" y="35718"/>
                </a:lnTo>
                <a:lnTo>
                  <a:pt x="339328" y="62507"/>
                </a:lnTo>
                <a:lnTo>
                  <a:pt x="330399" y="89296"/>
                </a:lnTo>
                <a:lnTo>
                  <a:pt x="312539" y="116085"/>
                </a:lnTo>
                <a:lnTo>
                  <a:pt x="312539" y="133945"/>
                </a:lnTo>
                <a:lnTo>
                  <a:pt x="321469" y="142874"/>
                </a:lnTo>
                <a:lnTo>
                  <a:pt x="321469" y="1428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72125" y="544711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62508" y="151805"/>
                </a:moveTo>
                <a:lnTo>
                  <a:pt x="71438" y="151805"/>
                </a:lnTo>
                <a:lnTo>
                  <a:pt x="71438" y="151805"/>
                </a:lnTo>
                <a:lnTo>
                  <a:pt x="71438" y="160734"/>
                </a:lnTo>
                <a:lnTo>
                  <a:pt x="62508" y="178594"/>
                </a:lnTo>
                <a:lnTo>
                  <a:pt x="62508" y="205383"/>
                </a:lnTo>
                <a:lnTo>
                  <a:pt x="53578" y="232172"/>
                </a:lnTo>
                <a:lnTo>
                  <a:pt x="35719" y="267890"/>
                </a:lnTo>
                <a:lnTo>
                  <a:pt x="17859" y="294680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30398"/>
                </a:lnTo>
                <a:lnTo>
                  <a:pt x="0" y="321469"/>
                </a:lnTo>
                <a:lnTo>
                  <a:pt x="17859" y="294680"/>
                </a:lnTo>
                <a:lnTo>
                  <a:pt x="44648" y="258961"/>
                </a:lnTo>
                <a:lnTo>
                  <a:pt x="71438" y="205383"/>
                </a:lnTo>
                <a:lnTo>
                  <a:pt x="89297" y="151805"/>
                </a:lnTo>
                <a:lnTo>
                  <a:pt x="116086" y="107156"/>
                </a:lnTo>
                <a:lnTo>
                  <a:pt x="133945" y="62508"/>
                </a:lnTo>
                <a:lnTo>
                  <a:pt x="151805" y="35719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563195" y="571500"/>
            <a:ext cx="410767" cy="401837"/>
          </a:xfrm>
          <a:custGeom>
            <a:avLst/>
            <a:gdLst/>
            <a:ahLst/>
            <a:cxnLst/>
            <a:rect l="0" t="0" r="0" b="0"/>
            <a:pathLst>
              <a:path w="410767" h="401837">
                <a:moveTo>
                  <a:pt x="258961" y="53578"/>
                </a:moveTo>
                <a:lnTo>
                  <a:pt x="250032" y="62508"/>
                </a:lnTo>
                <a:lnTo>
                  <a:pt x="241102" y="80367"/>
                </a:lnTo>
                <a:lnTo>
                  <a:pt x="232172" y="107156"/>
                </a:lnTo>
                <a:lnTo>
                  <a:pt x="223243" y="133945"/>
                </a:lnTo>
                <a:lnTo>
                  <a:pt x="214313" y="151805"/>
                </a:lnTo>
                <a:lnTo>
                  <a:pt x="214313" y="16966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32172" y="169664"/>
                </a:lnTo>
                <a:lnTo>
                  <a:pt x="250032" y="142875"/>
                </a:lnTo>
                <a:lnTo>
                  <a:pt x="267891" y="116086"/>
                </a:lnTo>
                <a:lnTo>
                  <a:pt x="294680" y="80367"/>
                </a:lnTo>
                <a:lnTo>
                  <a:pt x="312539" y="44648"/>
                </a:lnTo>
                <a:lnTo>
                  <a:pt x="330399" y="17859"/>
                </a:lnTo>
                <a:lnTo>
                  <a:pt x="339328" y="0"/>
                </a:lnTo>
                <a:lnTo>
                  <a:pt x="339328" y="0"/>
                </a:lnTo>
                <a:lnTo>
                  <a:pt x="339328" y="17859"/>
                </a:lnTo>
                <a:lnTo>
                  <a:pt x="339328" y="44648"/>
                </a:lnTo>
                <a:lnTo>
                  <a:pt x="330399" y="80367"/>
                </a:lnTo>
                <a:lnTo>
                  <a:pt x="339328" y="125016"/>
                </a:lnTo>
                <a:lnTo>
                  <a:pt x="339328" y="178594"/>
                </a:lnTo>
                <a:lnTo>
                  <a:pt x="357188" y="232172"/>
                </a:lnTo>
                <a:lnTo>
                  <a:pt x="366118" y="276820"/>
                </a:lnTo>
                <a:lnTo>
                  <a:pt x="383977" y="312539"/>
                </a:lnTo>
                <a:lnTo>
                  <a:pt x="401836" y="339328"/>
                </a:lnTo>
                <a:lnTo>
                  <a:pt x="410766" y="348258"/>
                </a:lnTo>
                <a:lnTo>
                  <a:pt x="410766" y="357187"/>
                </a:lnTo>
                <a:lnTo>
                  <a:pt x="392907" y="348258"/>
                </a:lnTo>
                <a:lnTo>
                  <a:pt x="357188" y="339328"/>
                </a:lnTo>
                <a:lnTo>
                  <a:pt x="303610" y="330398"/>
                </a:lnTo>
                <a:lnTo>
                  <a:pt x="241102" y="330398"/>
                </a:lnTo>
                <a:lnTo>
                  <a:pt x="169664" y="339328"/>
                </a:lnTo>
                <a:lnTo>
                  <a:pt x="107157" y="357187"/>
                </a:lnTo>
                <a:lnTo>
                  <a:pt x="53578" y="375047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473898" y="1143000"/>
            <a:ext cx="285751" cy="375048"/>
          </a:xfrm>
          <a:custGeom>
            <a:avLst/>
            <a:gdLst/>
            <a:ahLst/>
            <a:cxnLst/>
            <a:rect l="0" t="0" r="0" b="0"/>
            <a:pathLst>
              <a:path w="285751" h="375048">
                <a:moveTo>
                  <a:pt x="133946" y="8930"/>
                </a:move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17859"/>
                </a:lnTo>
                <a:lnTo>
                  <a:pt x="53579" y="44648"/>
                </a:lnTo>
                <a:lnTo>
                  <a:pt x="35719" y="80367"/>
                </a:lnTo>
                <a:lnTo>
                  <a:pt x="26790" y="133945"/>
                </a:lnTo>
                <a:lnTo>
                  <a:pt x="8930" y="187523"/>
                </a:lnTo>
                <a:lnTo>
                  <a:pt x="0" y="250031"/>
                </a:lnTo>
                <a:lnTo>
                  <a:pt x="8930" y="303609"/>
                </a:lnTo>
                <a:lnTo>
                  <a:pt x="17860" y="339328"/>
                </a:lnTo>
                <a:lnTo>
                  <a:pt x="35719" y="366117"/>
                </a:lnTo>
                <a:lnTo>
                  <a:pt x="71438" y="375047"/>
                </a:lnTo>
                <a:lnTo>
                  <a:pt x="107157" y="375047"/>
                </a:lnTo>
                <a:lnTo>
                  <a:pt x="142875" y="357187"/>
                </a:lnTo>
                <a:lnTo>
                  <a:pt x="187524" y="339328"/>
                </a:lnTo>
                <a:lnTo>
                  <a:pt x="232172" y="312539"/>
                </a:lnTo>
                <a:lnTo>
                  <a:pt x="258961" y="276820"/>
                </a:lnTo>
                <a:lnTo>
                  <a:pt x="276821" y="232172"/>
                </a:lnTo>
                <a:lnTo>
                  <a:pt x="285750" y="187523"/>
                </a:lnTo>
                <a:lnTo>
                  <a:pt x="285750" y="142875"/>
                </a:lnTo>
                <a:lnTo>
                  <a:pt x="267891" y="98227"/>
                </a:lnTo>
                <a:lnTo>
                  <a:pt x="241102" y="62508"/>
                </a:lnTo>
                <a:lnTo>
                  <a:pt x="196454" y="44648"/>
                </a:lnTo>
                <a:lnTo>
                  <a:pt x="160735" y="35719"/>
                </a:lnTo>
                <a:lnTo>
                  <a:pt x="125016" y="35719"/>
                </a:lnTo>
                <a:lnTo>
                  <a:pt x="89297" y="53578"/>
                </a:lnTo>
                <a:lnTo>
                  <a:pt x="62508" y="71437"/>
                </a:lnTo>
                <a:lnTo>
                  <a:pt x="35719" y="98227"/>
                </a:lnTo>
                <a:lnTo>
                  <a:pt x="17860" y="116086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607844" y="1348383"/>
            <a:ext cx="98227" cy="205383"/>
          </a:xfrm>
          <a:custGeom>
            <a:avLst/>
            <a:gdLst/>
            <a:ahLst/>
            <a:cxnLst/>
            <a:rect l="0" t="0" r="0" b="0"/>
            <a:pathLst>
              <a:path w="98227" h="20538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89296"/>
                </a:lnTo>
                <a:lnTo>
                  <a:pt x="17859" y="116086"/>
                </a:lnTo>
                <a:lnTo>
                  <a:pt x="26789" y="151804"/>
                </a:lnTo>
                <a:lnTo>
                  <a:pt x="35719" y="178593"/>
                </a:lnTo>
                <a:lnTo>
                  <a:pt x="44648" y="196453"/>
                </a:lnTo>
                <a:lnTo>
                  <a:pt x="53578" y="205382"/>
                </a:lnTo>
                <a:lnTo>
                  <a:pt x="62508" y="205382"/>
                </a:lnTo>
                <a:lnTo>
                  <a:pt x="80367" y="196453"/>
                </a:lnTo>
                <a:lnTo>
                  <a:pt x="98226" y="169664"/>
                </a:lnTo>
                <a:lnTo>
                  <a:pt x="98226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857875" y="1071562"/>
            <a:ext cx="205384" cy="383978"/>
          </a:xfrm>
          <a:custGeom>
            <a:avLst/>
            <a:gdLst/>
            <a:ahLst/>
            <a:cxnLst/>
            <a:rect l="0" t="0" r="0" b="0"/>
            <a:pathLst>
              <a:path w="205384" h="383978">
                <a:moveTo>
                  <a:pt x="35719" y="44649"/>
                </a:moveTo>
                <a:lnTo>
                  <a:pt x="35719" y="44649"/>
                </a:lnTo>
                <a:lnTo>
                  <a:pt x="35719" y="44649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53579"/>
                </a:lnTo>
                <a:lnTo>
                  <a:pt x="26789" y="80368"/>
                </a:lnTo>
                <a:lnTo>
                  <a:pt x="17859" y="125016"/>
                </a:lnTo>
                <a:lnTo>
                  <a:pt x="8930" y="169665"/>
                </a:lnTo>
                <a:lnTo>
                  <a:pt x="8930" y="214313"/>
                </a:lnTo>
                <a:lnTo>
                  <a:pt x="8930" y="267891"/>
                </a:lnTo>
                <a:lnTo>
                  <a:pt x="0" y="303610"/>
                </a:lnTo>
                <a:lnTo>
                  <a:pt x="0" y="339328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7"/>
                </a:lnTo>
                <a:lnTo>
                  <a:pt x="0" y="375047"/>
                </a:lnTo>
                <a:lnTo>
                  <a:pt x="0" y="348258"/>
                </a:lnTo>
                <a:lnTo>
                  <a:pt x="8930" y="312540"/>
                </a:lnTo>
                <a:lnTo>
                  <a:pt x="8930" y="267891"/>
                </a:lnTo>
                <a:lnTo>
                  <a:pt x="8930" y="214313"/>
                </a:lnTo>
                <a:lnTo>
                  <a:pt x="17859" y="160735"/>
                </a:lnTo>
                <a:lnTo>
                  <a:pt x="17859" y="98227"/>
                </a:lnTo>
                <a:lnTo>
                  <a:pt x="26789" y="53579"/>
                </a:lnTo>
                <a:lnTo>
                  <a:pt x="35719" y="26789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80367" y="35719"/>
                </a:lnTo>
                <a:lnTo>
                  <a:pt x="89297" y="53579"/>
                </a:lnTo>
                <a:lnTo>
                  <a:pt x="98227" y="80368"/>
                </a:lnTo>
                <a:lnTo>
                  <a:pt x="116086" y="116086"/>
                </a:lnTo>
                <a:lnTo>
                  <a:pt x="133945" y="151805"/>
                </a:lnTo>
                <a:lnTo>
                  <a:pt x="142875" y="196454"/>
                </a:lnTo>
                <a:lnTo>
                  <a:pt x="160734" y="241102"/>
                </a:lnTo>
                <a:lnTo>
                  <a:pt x="178594" y="267891"/>
                </a:lnTo>
                <a:lnTo>
                  <a:pt x="187523" y="294680"/>
                </a:lnTo>
                <a:lnTo>
                  <a:pt x="196453" y="321469"/>
                </a:lnTo>
                <a:lnTo>
                  <a:pt x="205383" y="330399"/>
                </a:lnTo>
                <a:lnTo>
                  <a:pt x="205383" y="330399"/>
                </a:lnTo>
                <a:lnTo>
                  <a:pt x="196453" y="330399"/>
                </a:lnTo>
                <a:lnTo>
                  <a:pt x="196453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857875" y="1268016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80367"/>
                </a:moveTo>
                <a:lnTo>
                  <a:pt x="0" y="80367"/>
                </a:lnTo>
                <a:lnTo>
                  <a:pt x="8930" y="71437"/>
                </a:lnTo>
                <a:lnTo>
                  <a:pt x="35719" y="71437"/>
                </a:lnTo>
                <a:lnTo>
                  <a:pt x="62508" y="53578"/>
                </a:lnTo>
                <a:lnTo>
                  <a:pt x="89297" y="44648"/>
                </a:lnTo>
                <a:lnTo>
                  <a:pt x="116086" y="2678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223992" y="982266"/>
            <a:ext cx="125017" cy="62508"/>
          </a:xfrm>
          <a:custGeom>
            <a:avLst/>
            <a:gdLst/>
            <a:ahLst/>
            <a:cxnLst/>
            <a:rect l="0" t="0" r="0" b="0"/>
            <a:pathLst>
              <a:path w="125017" h="62508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62508" y="35718"/>
                </a:lnTo>
                <a:lnTo>
                  <a:pt x="80367" y="26789"/>
                </a:lnTo>
                <a:lnTo>
                  <a:pt x="10715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215063" y="1062633"/>
            <a:ext cx="178594" cy="98227"/>
          </a:xfrm>
          <a:custGeom>
            <a:avLst/>
            <a:gdLst/>
            <a:ahLst/>
            <a:cxnLst/>
            <a:rect l="0" t="0" r="0" b="0"/>
            <a:pathLst>
              <a:path w="178594" h="98227">
                <a:moveTo>
                  <a:pt x="0" y="98226"/>
                </a:moveTo>
                <a:lnTo>
                  <a:pt x="0" y="98226"/>
                </a:lnTo>
                <a:lnTo>
                  <a:pt x="8929" y="98226"/>
                </a:lnTo>
                <a:lnTo>
                  <a:pt x="8929" y="89297"/>
                </a:lnTo>
                <a:lnTo>
                  <a:pt x="26789" y="80367"/>
                </a:lnTo>
                <a:lnTo>
                  <a:pt x="44648" y="71437"/>
                </a:lnTo>
                <a:lnTo>
                  <a:pt x="71437" y="53578"/>
                </a:lnTo>
                <a:lnTo>
                  <a:pt x="89296" y="44648"/>
                </a:lnTo>
                <a:lnTo>
                  <a:pt x="116085" y="26789"/>
                </a:lnTo>
                <a:lnTo>
                  <a:pt x="142875" y="17859"/>
                </a:lnTo>
                <a:lnTo>
                  <a:pt x="160734" y="8929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50781" y="1205508"/>
            <a:ext cx="133947" cy="62509"/>
          </a:xfrm>
          <a:custGeom>
            <a:avLst/>
            <a:gdLst/>
            <a:ahLst/>
            <a:cxnLst/>
            <a:rect l="0" t="0" r="0" b="0"/>
            <a:pathLst>
              <a:path w="133947" h="62509">
                <a:moveTo>
                  <a:pt x="0" y="62508"/>
                </a:move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71438" y="44648"/>
                </a:lnTo>
                <a:lnTo>
                  <a:pt x="98227" y="26789"/>
                </a:lnTo>
                <a:lnTo>
                  <a:pt x="125016" y="8929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581180" y="812601"/>
            <a:ext cx="241102" cy="562572"/>
          </a:xfrm>
          <a:custGeom>
            <a:avLst/>
            <a:gdLst/>
            <a:ahLst/>
            <a:cxnLst/>
            <a:rect l="0" t="0" r="0" b="0"/>
            <a:pathLst>
              <a:path w="241102" h="562572">
                <a:moveTo>
                  <a:pt x="80367" y="160735"/>
                </a:moveTo>
                <a:lnTo>
                  <a:pt x="71437" y="160735"/>
                </a:lnTo>
                <a:lnTo>
                  <a:pt x="71437" y="160735"/>
                </a:lnTo>
                <a:lnTo>
                  <a:pt x="71437" y="169665"/>
                </a:lnTo>
                <a:lnTo>
                  <a:pt x="71437" y="178594"/>
                </a:lnTo>
                <a:lnTo>
                  <a:pt x="71437" y="205383"/>
                </a:lnTo>
                <a:lnTo>
                  <a:pt x="71437" y="241102"/>
                </a:lnTo>
                <a:lnTo>
                  <a:pt x="80367" y="285750"/>
                </a:lnTo>
                <a:lnTo>
                  <a:pt x="89297" y="339329"/>
                </a:lnTo>
                <a:lnTo>
                  <a:pt x="98226" y="392907"/>
                </a:lnTo>
                <a:lnTo>
                  <a:pt x="98226" y="437555"/>
                </a:lnTo>
                <a:lnTo>
                  <a:pt x="107156" y="491133"/>
                </a:lnTo>
                <a:lnTo>
                  <a:pt x="116086" y="526852"/>
                </a:lnTo>
                <a:lnTo>
                  <a:pt x="116086" y="544712"/>
                </a:lnTo>
                <a:lnTo>
                  <a:pt x="107156" y="553641"/>
                </a:lnTo>
                <a:lnTo>
                  <a:pt x="107156" y="562571"/>
                </a:lnTo>
                <a:lnTo>
                  <a:pt x="98226" y="553641"/>
                </a:lnTo>
                <a:lnTo>
                  <a:pt x="80367" y="526852"/>
                </a:lnTo>
                <a:lnTo>
                  <a:pt x="71437" y="491133"/>
                </a:lnTo>
                <a:lnTo>
                  <a:pt x="44648" y="437555"/>
                </a:lnTo>
                <a:lnTo>
                  <a:pt x="26789" y="383977"/>
                </a:lnTo>
                <a:lnTo>
                  <a:pt x="17859" y="312540"/>
                </a:lnTo>
                <a:lnTo>
                  <a:pt x="0" y="241102"/>
                </a:lnTo>
                <a:lnTo>
                  <a:pt x="0" y="178594"/>
                </a:lnTo>
                <a:lnTo>
                  <a:pt x="17859" y="116086"/>
                </a:lnTo>
                <a:lnTo>
                  <a:pt x="35718" y="71438"/>
                </a:lnTo>
                <a:lnTo>
                  <a:pt x="62508" y="35719"/>
                </a:lnTo>
                <a:lnTo>
                  <a:pt x="98226" y="17860"/>
                </a:lnTo>
                <a:lnTo>
                  <a:pt x="125015" y="0"/>
                </a:lnTo>
                <a:lnTo>
                  <a:pt x="169664" y="0"/>
                </a:lnTo>
                <a:lnTo>
                  <a:pt x="205383" y="0"/>
                </a:lnTo>
                <a:lnTo>
                  <a:pt x="232172" y="17860"/>
                </a:lnTo>
                <a:lnTo>
                  <a:pt x="241101" y="44649"/>
                </a:lnTo>
                <a:lnTo>
                  <a:pt x="241101" y="62508"/>
                </a:lnTo>
                <a:lnTo>
                  <a:pt x="223242" y="89297"/>
                </a:lnTo>
                <a:lnTo>
                  <a:pt x="196453" y="116086"/>
                </a:lnTo>
                <a:lnTo>
                  <a:pt x="160734" y="142875"/>
                </a:lnTo>
                <a:lnTo>
                  <a:pt x="125015" y="169665"/>
                </a:lnTo>
                <a:lnTo>
                  <a:pt x="107156" y="178594"/>
                </a:lnTo>
                <a:lnTo>
                  <a:pt x="98226" y="187524"/>
                </a:lnTo>
                <a:lnTo>
                  <a:pt x="98226" y="19645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884789" y="794742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35719" y="160734"/>
                </a:lnTo>
                <a:lnTo>
                  <a:pt x="44649" y="142875"/>
                </a:lnTo>
                <a:lnTo>
                  <a:pt x="62508" y="125016"/>
                </a:lnTo>
                <a:lnTo>
                  <a:pt x="71438" y="107156"/>
                </a:lnTo>
                <a:lnTo>
                  <a:pt x="80367" y="80367"/>
                </a:lnTo>
                <a:lnTo>
                  <a:pt x="71438" y="53578"/>
                </a:lnTo>
                <a:lnTo>
                  <a:pt x="71438" y="26789"/>
                </a:lnTo>
                <a:lnTo>
                  <a:pt x="53578" y="8930"/>
                </a:lnTo>
                <a:lnTo>
                  <a:pt x="4464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30" y="133945"/>
                </a:lnTo>
                <a:lnTo>
                  <a:pt x="17859" y="160734"/>
                </a:lnTo>
                <a:lnTo>
                  <a:pt x="35719" y="187524"/>
                </a:lnTo>
                <a:lnTo>
                  <a:pt x="62508" y="196453"/>
                </a:lnTo>
                <a:lnTo>
                  <a:pt x="98227" y="196453"/>
                </a:lnTo>
                <a:lnTo>
                  <a:pt x="125016" y="196453"/>
                </a:lnTo>
                <a:lnTo>
                  <a:pt x="160734" y="169664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018734" y="687586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78594"/>
                </a:lnTo>
                <a:lnTo>
                  <a:pt x="35719" y="196453"/>
                </a:lnTo>
                <a:lnTo>
                  <a:pt x="53579" y="214312"/>
                </a:lnTo>
                <a:lnTo>
                  <a:pt x="62508" y="232172"/>
                </a:lnTo>
                <a:lnTo>
                  <a:pt x="71438" y="250031"/>
                </a:lnTo>
                <a:lnTo>
                  <a:pt x="80368" y="258961"/>
                </a:lnTo>
                <a:lnTo>
                  <a:pt x="89297" y="267890"/>
                </a:lnTo>
                <a:lnTo>
                  <a:pt x="89297" y="267890"/>
                </a:lnTo>
                <a:lnTo>
                  <a:pt x="98227" y="258961"/>
                </a:lnTo>
                <a:lnTo>
                  <a:pt x="98227" y="241101"/>
                </a:lnTo>
                <a:lnTo>
                  <a:pt x="98227" y="214312"/>
                </a:lnTo>
                <a:lnTo>
                  <a:pt x="98227" y="178594"/>
                </a:lnTo>
                <a:lnTo>
                  <a:pt x="107157" y="133945"/>
                </a:lnTo>
                <a:lnTo>
                  <a:pt x="116086" y="98226"/>
                </a:lnTo>
                <a:lnTo>
                  <a:pt x="125016" y="62508"/>
                </a:lnTo>
                <a:lnTo>
                  <a:pt x="142875" y="44648"/>
                </a:lnTo>
                <a:lnTo>
                  <a:pt x="160735" y="26789"/>
                </a:lnTo>
                <a:lnTo>
                  <a:pt x="169664" y="17859"/>
                </a:lnTo>
                <a:lnTo>
                  <a:pt x="18752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295555" y="464344"/>
            <a:ext cx="151805" cy="508993"/>
          </a:xfrm>
          <a:custGeom>
            <a:avLst/>
            <a:gdLst/>
            <a:ahLst/>
            <a:cxnLst/>
            <a:rect l="0" t="0" r="0" b="0"/>
            <a:pathLst>
              <a:path w="151805" h="508993">
                <a:moveTo>
                  <a:pt x="151804" y="107156"/>
                </a:moveTo>
                <a:lnTo>
                  <a:pt x="142875" y="98226"/>
                </a:lnTo>
                <a:lnTo>
                  <a:pt x="133945" y="80367"/>
                </a:lnTo>
                <a:lnTo>
                  <a:pt x="125015" y="62508"/>
                </a:lnTo>
                <a:lnTo>
                  <a:pt x="116086" y="35718"/>
                </a:lnTo>
                <a:lnTo>
                  <a:pt x="98226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0"/>
                </a:lnTo>
                <a:lnTo>
                  <a:pt x="35718" y="8929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107156"/>
                </a:lnTo>
                <a:lnTo>
                  <a:pt x="8929" y="151804"/>
                </a:lnTo>
                <a:lnTo>
                  <a:pt x="26789" y="214312"/>
                </a:lnTo>
                <a:lnTo>
                  <a:pt x="44648" y="276820"/>
                </a:lnTo>
                <a:lnTo>
                  <a:pt x="62508" y="339328"/>
                </a:lnTo>
                <a:lnTo>
                  <a:pt x="80367" y="392906"/>
                </a:lnTo>
                <a:lnTo>
                  <a:pt x="89297" y="437554"/>
                </a:lnTo>
                <a:lnTo>
                  <a:pt x="98226" y="473273"/>
                </a:lnTo>
                <a:lnTo>
                  <a:pt x="107156" y="491132"/>
                </a:lnTo>
                <a:lnTo>
                  <a:pt x="98226" y="508992"/>
                </a:lnTo>
                <a:lnTo>
                  <a:pt x="89297" y="508992"/>
                </a:lnTo>
                <a:lnTo>
                  <a:pt x="89297" y="50899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143750" y="741164"/>
            <a:ext cx="312540" cy="62509"/>
          </a:xfrm>
          <a:custGeom>
            <a:avLst/>
            <a:gdLst/>
            <a:ahLst/>
            <a:cxnLst/>
            <a:rect l="0" t="0" r="0" b="0"/>
            <a:pathLst>
              <a:path w="312540" h="62509">
                <a:moveTo>
                  <a:pt x="0" y="53578"/>
                </a:move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62508" y="62508"/>
                </a:lnTo>
                <a:lnTo>
                  <a:pt x="98227" y="62508"/>
                </a:lnTo>
                <a:lnTo>
                  <a:pt x="142875" y="62508"/>
                </a:lnTo>
                <a:lnTo>
                  <a:pt x="187523" y="62508"/>
                </a:lnTo>
                <a:lnTo>
                  <a:pt x="232172" y="53578"/>
                </a:lnTo>
                <a:lnTo>
                  <a:pt x="267891" y="35719"/>
                </a:lnTo>
                <a:lnTo>
                  <a:pt x="294680" y="1785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393781" y="705445"/>
            <a:ext cx="107158" cy="160736"/>
          </a:xfrm>
          <a:custGeom>
            <a:avLst/>
            <a:gdLst/>
            <a:ahLst/>
            <a:cxnLst/>
            <a:rect l="0" t="0" r="0" b="0"/>
            <a:pathLst>
              <a:path w="107158" h="160736">
                <a:moveTo>
                  <a:pt x="8930" y="98227"/>
                </a:move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0367" y="151805"/>
                </a:lnTo>
                <a:lnTo>
                  <a:pt x="89297" y="125016"/>
                </a:lnTo>
                <a:lnTo>
                  <a:pt x="107157" y="107156"/>
                </a:lnTo>
                <a:lnTo>
                  <a:pt x="107157" y="71438"/>
                </a:lnTo>
                <a:lnTo>
                  <a:pt x="107157" y="44649"/>
                </a:lnTo>
                <a:lnTo>
                  <a:pt x="98227" y="17860"/>
                </a:lnTo>
                <a:lnTo>
                  <a:pt x="80367" y="8930"/>
                </a:lnTo>
                <a:lnTo>
                  <a:pt x="62508" y="0"/>
                </a:lnTo>
                <a:lnTo>
                  <a:pt x="35719" y="17860"/>
                </a:lnTo>
                <a:lnTo>
                  <a:pt x="1786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599164" y="580430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0" y="71437"/>
                </a:moveTo>
                <a:lnTo>
                  <a:pt x="0" y="89297"/>
                </a:lnTo>
                <a:lnTo>
                  <a:pt x="8930" y="107156"/>
                </a:lnTo>
                <a:lnTo>
                  <a:pt x="17859" y="142875"/>
                </a:lnTo>
                <a:lnTo>
                  <a:pt x="26789" y="178593"/>
                </a:lnTo>
                <a:lnTo>
                  <a:pt x="35719" y="223242"/>
                </a:lnTo>
                <a:lnTo>
                  <a:pt x="44649" y="250031"/>
                </a:lnTo>
                <a:lnTo>
                  <a:pt x="53578" y="276820"/>
                </a:lnTo>
                <a:lnTo>
                  <a:pt x="62508" y="285750"/>
                </a:lnTo>
                <a:lnTo>
                  <a:pt x="62508" y="285750"/>
                </a:lnTo>
                <a:lnTo>
                  <a:pt x="71438" y="276820"/>
                </a:lnTo>
                <a:lnTo>
                  <a:pt x="71438" y="250031"/>
                </a:lnTo>
                <a:lnTo>
                  <a:pt x="80367" y="205382"/>
                </a:lnTo>
                <a:lnTo>
                  <a:pt x="89297" y="160734"/>
                </a:lnTo>
                <a:lnTo>
                  <a:pt x="107156" y="107156"/>
                </a:lnTo>
                <a:lnTo>
                  <a:pt x="116086" y="62508"/>
                </a:lnTo>
                <a:lnTo>
                  <a:pt x="125016" y="35718"/>
                </a:lnTo>
                <a:lnTo>
                  <a:pt x="133945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786688" y="517922"/>
            <a:ext cx="348258" cy="312540"/>
          </a:xfrm>
          <a:custGeom>
            <a:avLst/>
            <a:gdLst/>
            <a:ahLst/>
            <a:cxnLst/>
            <a:rect l="0" t="0" r="0" b="0"/>
            <a:pathLst>
              <a:path w="348258" h="312540">
                <a:moveTo>
                  <a:pt x="26789" y="116086"/>
                </a:moveTo>
                <a:lnTo>
                  <a:pt x="26789" y="116086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285750"/>
                </a:lnTo>
                <a:lnTo>
                  <a:pt x="0" y="258961"/>
                </a:lnTo>
                <a:lnTo>
                  <a:pt x="0" y="232172"/>
                </a:lnTo>
                <a:lnTo>
                  <a:pt x="8929" y="178594"/>
                </a:lnTo>
                <a:lnTo>
                  <a:pt x="17859" y="133945"/>
                </a:lnTo>
                <a:lnTo>
                  <a:pt x="35718" y="89297"/>
                </a:lnTo>
                <a:lnTo>
                  <a:pt x="53578" y="53578"/>
                </a:lnTo>
                <a:lnTo>
                  <a:pt x="80367" y="26789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5" y="71437"/>
                </a:lnTo>
                <a:lnTo>
                  <a:pt x="116085" y="107156"/>
                </a:lnTo>
                <a:lnTo>
                  <a:pt x="116085" y="160734"/>
                </a:lnTo>
                <a:lnTo>
                  <a:pt x="107156" y="214312"/>
                </a:lnTo>
                <a:lnTo>
                  <a:pt x="98226" y="258961"/>
                </a:lnTo>
                <a:lnTo>
                  <a:pt x="89296" y="294679"/>
                </a:lnTo>
                <a:lnTo>
                  <a:pt x="89296" y="312539"/>
                </a:lnTo>
                <a:lnTo>
                  <a:pt x="89296" y="312539"/>
                </a:lnTo>
                <a:lnTo>
                  <a:pt x="89296" y="294679"/>
                </a:lnTo>
                <a:lnTo>
                  <a:pt x="107156" y="258961"/>
                </a:lnTo>
                <a:lnTo>
                  <a:pt x="125015" y="214312"/>
                </a:lnTo>
                <a:lnTo>
                  <a:pt x="142875" y="160734"/>
                </a:lnTo>
                <a:lnTo>
                  <a:pt x="169664" y="107156"/>
                </a:lnTo>
                <a:lnTo>
                  <a:pt x="196453" y="53578"/>
                </a:lnTo>
                <a:lnTo>
                  <a:pt x="223242" y="17859"/>
                </a:lnTo>
                <a:lnTo>
                  <a:pt x="250031" y="0"/>
                </a:lnTo>
                <a:lnTo>
                  <a:pt x="267890" y="0"/>
                </a:lnTo>
                <a:lnTo>
                  <a:pt x="285750" y="17859"/>
                </a:lnTo>
                <a:lnTo>
                  <a:pt x="294679" y="44648"/>
                </a:lnTo>
                <a:lnTo>
                  <a:pt x="294679" y="98226"/>
                </a:lnTo>
                <a:lnTo>
                  <a:pt x="294679" y="142875"/>
                </a:lnTo>
                <a:lnTo>
                  <a:pt x="285750" y="187523"/>
                </a:lnTo>
                <a:lnTo>
                  <a:pt x="276820" y="232172"/>
                </a:lnTo>
                <a:lnTo>
                  <a:pt x="276820" y="258961"/>
                </a:lnTo>
                <a:lnTo>
                  <a:pt x="276820" y="267890"/>
                </a:lnTo>
                <a:lnTo>
                  <a:pt x="285750" y="258961"/>
                </a:lnTo>
                <a:lnTo>
                  <a:pt x="303609" y="232172"/>
                </a:lnTo>
                <a:lnTo>
                  <a:pt x="321468" y="196453"/>
                </a:lnTo>
                <a:lnTo>
                  <a:pt x="348257" y="142875"/>
                </a:lnTo>
                <a:lnTo>
                  <a:pt x="34825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8126016" y="508992"/>
            <a:ext cx="383976" cy="267892"/>
          </a:xfrm>
          <a:custGeom>
            <a:avLst/>
            <a:gdLst/>
            <a:ahLst/>
            <a:cxnLst/>
            <a:rect l="0" t="0" r="0" b="0"/>
            <a:pathLst>
              <a:path w="383976" h="267892">
                <a:moveTo>
                  <a:pt x="116085" y="53578"/>
                </a:moveTo>
                <a:lnTo>
                  <a:pt x="116085" y="44649"/>
                </a:lnTo>
                <a:lnTo>
                  <a:pt x="116085" y="44649"/>
                </a:lnTo>
                <a:lnTo>
                  <a:pt x="125014" y="35719"/>
                </a:lnTo>
                <a:lnTo>
                  <a:pt x="125014" y="26789"/>
                </a:lnTo>
                <a:lnTo>
                  <a:pt x="125014" y="26789"/>
                </a:lnTo>
                <a:lnTo>
                  <a:pt x="125014" y="35719"/>
                </a:lnTo>
                <a:lnTo>
                  <a:pt x="116085" y="53578"/>
                </a:lnTo>
                <a:lnTo>
                  <a:pt x="89296" y="80367"/>
                </a:lnTo>
                <a:lnTo>
                  <a:pt x="62507" y="116086"/>
                </a:lnTo>
                <a:lnTo>
                  <a:pt x="35718" y="160735"/>
                </a:lnTo>
                <a:lnTo>
                  <a:pt x="17859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67891"/>
                </a:lnTo>
                <a:lnTo>
                  <a:pt x="26789" y="258961"/>
                </a:lnTo>
                <a:lnTo>
                  <a:pt x="44648" y="250031"/>
                </a:lnTo>
                <a:lnTo>
                  <a:pt x="71436" y="223242"/>
                </a:lnTo>
                <a:lnTo>
                  <a:pt x="98225" y="187524"/>
                </a:lnTo>
                <a:lnTo>
                  <a:pt x="125014" y="142875"/>
                </a:lnTo>
                <a:lnTo>
                  <a:pt x="142874" y="98227"/>
                </a:lnTo>
                <a:lnTo>
                  <a:pt x="160733" y="62508"/>
                </a:lnTo>
                <a:lnTo>
                  <a:pt x="160733" y="44649"/>
                </a:lnTo>
                <a:lnTo>
                  <a:pt x="169663" y="35719"/>
                </a:lnTo>
                <a:lnTo>
                  <a:pt x="160733" y="44649"/>
                </a:lnTo>
                <a:lnTo>
                  <a:pt x="151804" y="62508"/>
                </a:lnTo>
                <a:lnTo>
                  <a:pt x="142874" y="98227"/>
                </a:lnTo>
                <a:lnTo>
                  <a:pt x="125014" y="133946"/>
                </a:lnTo>
                <a:lnTo>
                  <a:pt x="116085" y="169664"/>
                </a:lnTo>
                <a:lnTo>
                  <a:pt x="107155" y="196453"/>
                </a:lnTo>
                <a:lnTo>
                  <a:pt x="98225" y="214313"/>
                </a:lnTo>
                <a:lnTo>
                  <a:pt x="98225" y="232172"/>
                </a:lnTo>
                <a:lnTo>
                  <a:pt x="98225" y="232172"/>
                </a:lnTo>
                <a:lnTo>
                  <a:pt x="116085" y="223242"/>
                </a:lnTo>
                <a:lnTo>
                  <a:pt x="133944" y="205383"/>
                </a:lnTo>
                <a:lnTo>
                  <a:pt x="151804" y="178594"/>
                </a:lnTo>
                <a:lnTo>
                  <a:pt x="169663" y="142875"/>
                </a:lnTo>
                <a:lnTo>
                  <a:pt x="187522" y="107156"/>
                </a:lnTo>
                <a:lnTo>
                  <a:pt x="205382" y="71438"/>
                </a:lnTo>
                <a:lnTo>
                  <a:pt x="214311" y="53578"/>
                </a:lnTo>
                <a:lnTo>
                  <a:pt x="223241" y="35719"/>
                </a:lnTo>
                <a:lnTo>
                  <a:pt x="232171" y="44649"/>
                </a:lnTo>
                <a:lnTo>
                  <a:pt x="232171" y="62508"/>
                </a:lnTo>
                <a:lnTo>
                  <a:pt x="223241" y="98227"/>
                </a:lnTo>
                <a:lnTo>
                  <a:pt x="223241" y="133946"/>
                </a:lnTo>
                <a:lnTo>
                  <a:pt x="223241" y="169664"/>
                </a:lnTo>
                <a:lnTo>
                  <a:pt x="223241" y="205383"/>
                </a:lnTo>
                <a:lnTo>
                  <a:pt x="223241" y="223242"/>
                </a:lnTo>
                <a:lnTo>
                  <a:pt x="223241" y="241102"/>
                </a:lnTo>
                <a:lnTo>
                  <a:pt x="223241" y="241102"/>
                </a:lnTo>
                <a:lnTo>
                  <a:pt x="223241" y="232172"/>
                </a:lnTo>
                <a:lnTo>
                  <a:pt x="232171" y="214313"/>
                </a:lnTo>
                <a:lnTo>
                  <a:pt x="250030" y="178594"/>
                </a:lnTo>
                <a:lnTo>
                  <a:pt x="258960" y="133946"/>
                </a:lnTo>
                <a:lnTo>
                  <a:pt x="276819" y="89297"/>
                </a:lnTo>
                <a:lnTo>
                  <a:pt x="294679" y="53578"/>
                </a:lnTo>
                <a:lnTo>
                  <a:pt x="303608" y="17860"/>
                </a:lnTo>
                <a:lnTo>
                  <a:pt x="312538" y="8930"/>
                </a:lnTo>
                <a:lnTo>
                  <a:pt x="312538" y="0"/>
                </a:lnTo>
                <a:lnTo>
                  <a:pt x="312538" y="8930"/>
                </a:lnTo>
                <a:lnTo>
                  <a:pt x="312538" y="26789"/>
                </a:lnTo>
                <a:lnTo>
                  <a:pt x="312538" y="44649"/>
                </a:lnTo>
                <a:lnTo>
                  <a:pt x="303608" y="71438"/>
                </a:lnTo>
                <a:lnTo>
                  <a:pt x="303608" y="89297"/>
                </a:lnTo>
                <a:lnTo>
                  <a:pt x="294679" y="107156"/>
                </a:lnTo>
                <a:lnTo>
                  <a:pt x="294679" y="107156"/>
                </a:lnTo>
                <a:lnTo>
                  <a:pt x="294679" y="116086"/>
                </a:lnTo>
                <a:lnTo>
                  <a:pt x="294679" y="107156"/>
                </a:lnTo>
                <a:lnTo>
                  <a:pt x="294679" y="89297"/>
                </a:lnTo>
                <a:lnTo>
                  <a:pt x="294679" y="71438"/>
                </a:lnTo>
                <a:lnTo>
                  <a:pt x="294679" y="44649"/>
                </a:lnTo>
                <a:lnTo>
                  <a:pt x="294679" y="26789"/>
                </a:lnTo>
                <a:lnTo>
                  <a:pt x="285749" y="8930"/>
                </a:lnTo>
                <a:lnTo>
                  <a:pt x="285749" y="0"/>
                </a:lnTo>
                <a:lnTo>
                  <a:pt x="294679" y="8930"/>
                </a:lnTo>
                <a:lnTo>
                  <a:pt x="285749" y="35719"/>
                </a:lnTo>
                <a:lnTo>
                  <a:pt x="285749" y="62508"/>
                </a:lnTo>
                <a:lnTo>
                  <a:pt x="276819" y="98227"/>
                </a:lnTo>
                <a:lnTo>
                  <a:pt x="276819" y="142875"/>
                </a:lnTo>
                <a:lnTo>
                  <a:pt x="276819" y="178594"/>
                </a:lnTo>
                <a:lnTo>
                  <a:pt x="285749" y="205383"/>
                </a:lnTo>
                <a:lnTo>
                  <a:pt x="285749" y="223242"/>
                </a:lnTo>
                <a:lnTo>
                  <a:pt x="294679" y="232172"/>
                </a:lnTo>
                <a:lnTo>
                  <a:pt x="303608" y="232172"/>
                </a:lnTo>
                <a:lnTo>
                  <a:pt x="321468" y="214313"/>
                </a:lnTo>
                <a:lnTo>
                  <a:pt x="339327" y="187524"/>
                </a:lnTo>
                <a:lnTo>
                  <a:pt x="357186" y="151805"/>
                </a:lnTo>
                <a:lnTo>
                  <a:pt x="366116" y="107156"/>
                </a:lnTo>
                <a:lnTo>
                  <a:pt x="375046" y="71438"/>
                </a:lnTo>
                <a:lnTo>
                  <a:pt x="375046" y="44649"/>
                </a:lnTo>
                <a:lnTo>
                  <a:pt x="383975" y="26789"/>
                </a:lnTo>
                <a:lnTo>
                  <a:pt x="375046" y="26789"/>
                </a:lnTo>
                <a:lnTo>
                  <a:pt x="366116" y="44649"/>
                </a:lnTo>
                <a:lnTo>
                  <a:pt x="366116" y="71438"/>
                </a:lnTo>
                <a:lnTo>
                  <a:pt x="357186" y="98227"/>
                </a:lnTo>
                <a:lnTo>
                  <a:pt x="348257" y="133946"/>
                </a:lnTo>
                <a:lnTo>
                  <a:pt x="348257" y="160735"/>
                </a:lnTo>
                <a:lnTo>
                  <a:pt x="357186" y="178594"/>
                </a:lnTo>
                <a:lnTo>
                  <a:pt x="357186" y="196453"/>
                </a:lnTo>
                <a:lnTo>
                  <a:pt x="366116" y="187524"/>
                </a:lnTo>
                <a:lnTo>
                  <a:pt x="366116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715125" y="991195"/>
            <a:ext cx="1705571" cy="339329"/>
          </a:xfrm>
          <a:custGeom>
            <a:avLst/>
            <a:gdLst/>
            <a:ahLst/>
            <a:cxnLst/>
            <a:rect l="0" t="0" r="0" b="0"/>
            <a:pathLst>
              <a:path w="1705571" h="339329">
                <a:moveTo>
                  <a:pt x="0" y="339328"/>
                </a:moveTo>
                <a:lnTo>
                  <a:pt x="17859" y="339328"/>
                </a:lnTo>
                <a:lnTo>
                  <a:pt x="44648" y="339328"/>
                </a:lnTo>
                <a:lnTo>
                  <a:pt x="80367" y="339328"/>
                </a:lnTo>
                <a:lnTo>
                  <a:pt x="142875" y="321469"/>
                </a:lnTo>
                <a:lnTo>
                  <a:pt x="223242" y="303610"/>
                </a:lnTo>
                <a:lnTo>
                  <a:pt x="330398" y="285750"/>
                </a:lnTo>
                <a:lnTo>
                  <a:pt x="446484" y="250032"/>
                </a:lnTo>
                <a:lnTo>
                  <a:pt x="580430" y="214313"/>
                </a:lnTo>
                <a:lnTo>
                  <a:pt x="732234" y="169664"/>
                </a:lnTo>
                <a:lnTo>
                  <a:pt x="901898" y="125016"/>
                </a:lnTo>
                <a:lnTo>
                  <a:pt x="1089422" y="89297"/>
                </a:lnTo>
                <a:lnTo>
                  <a:pt x="1268016" y="53578"/>
                </a:lnTo>
                <a:lnTo>
                  <a:pt x="1437680" y="35719"/>
                </a:lnTo>
                <a:lnTo>
                  <a:pt x="1580554" y="8930"/>
                </a:lnTo>
                <a:lnTo>
                  <a:pt x="1705570" y="0"/>
                </a:lnTo>
                <a:lnTo>
                  <a:pt x="170557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73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story workshops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User Story maps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Storyboards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580555" y="1589484"/>
            <a:ext cx="205384" cy="383978"/>
          </a:xfrm>
          <a:custGeom>
            <a:avLst/>
            <a:gdLst/>
            <a:ahLst/>
            <a:cxnLst/>
            <a:rect l="0" t="0" r="0" b="0"/>
            <a:pathLst>
              <a:path w="205384" h="383978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80367"/>
                </a:lnTo>
                <a:lnTo>
                  <a:pt x="8929" y="125016"/>
                </a:lnTo>
                <a:lnTo>
                  <a:pt x="8929" y="169664"/>
                </a:lnTo>
                <a:lnTo>
                  <a:pt x="8929" y="214313"/>
                </a:lnTo>
                <a:lnTo>
                  <a:pt x="8929" y="258961"/>
                </a:lnTo>
                <a:lnTo>
                  <a:pt x="8929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8929" y="339328"/>
                </a:lnTo>
                <a:lnTo>
                  <a:pt x="8929" y="312539"/>
                </a:lnTo>
                <a:lnTo>
                  <a:pt x="17859" y="285750"/>
                </a:lnTo>
                <a:lnTo>
                  <a:pt x="35718" y="241102"/>
                </a:lnTo>
                <a:lnTo>
                  <a:pt x="53578" y="196453"/>
                </a:lnTo>
                <a:lnTo>
                  <a:pt x="71437" y="160735"/>
                </a:lnTo>
                <a:lnTo>
                  <a:pt x="98226" y="125016"/>
                </a:lnTo>
                <a:lnTo>
                  <a:pt x="125015" y="107156"/>
                </a:lnTo>
                <a:lnTo>
                  <a:pt x="142875" y="107156"/>
                </a:lnTo>
                <a:lnTo>
                  <a:pt x="169664" y="116086"/>
                </a:lnTo>
                <a:lnTo>
                  <a:pt x="187523" y="133945"/>
                </a:lnTo>
                <a:lnTo>
                  <a:pt x="205383" y="160735"/>
                </a:lnTo>
                <a:lnTo>
                  <a:pt x="205383" y="196453"/>
                </a:lnTo>
                <a:lnTo>
                  <a:pt x="205383" y="232172"/>
                </a:lnTo>
                <a:lnTo>
                  <a:pt x="196453" y="276820"/>
                </a:lnTo>
                <a:lnTo>
                  <a:pt x="169664" y="321469"/>
                </a:lnTo>
                <a:lnTo>
                  <a:pt x="142875" y="348258"/>
                </a:lnTo>
                <a:lnTo>
                  <a:pt x="107156" y="375047"/>
                </a:lnTo>
                <a:lnTo>
                  <a:pt x="71437" y="383977"/>
                </a:lnTo>
                <a:lnTo>
                  <a:pt x="53578" y="366117"/>
                </a:lnTo>
                <a:lnTo>
                  <a:pt x="35718" y="339328"/>
                </a:lnTo>
                <a:lnTo>
                  <a:pt x="26789" y="312539"/>
                </a:lnTo>
                <a:lnTo>
                  <a:pt x="35718" y="276820"/>
                </a:lnTo>
                <a:lnTo>
                  <a:pt x="3571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857375" y="1741289"/>
            <a:ext cx="187524" cy="187524"/>
          </a:xfrm>
          <a:custGeom>
            <a:avLst/>
            <a:gdLst/>
            <a:ahLst/>
            <a:cxnLst/>
            <a:rect l="0" t="0" r="0" b="0"/>
            <a:pathLst>
              <a:path w="187524" h="18752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98226"/>
                </a:lnTo>
                <a:lnTo>
                  <a:pt x="35719" y="125015"/>
                </a:lnTo>
                <a:lnTo>
                  <a:pt x="35719" y="151805"/>
                </a:lnTo>
                <a:lnTo>
                  <a:pt x="35719" y="178594"/>
                </a:lnTo>
                <a:lnTo>
                  <a:pt x="35719" y="187523"/>
                </a:lnTo>
                <a:lnTo>
                  <a:pt x="44648" y="187523"/>
                </a:lnTo>
                <a:lnTo>
                  <a:pt x="44648" y="169664"/>
                </a:lnTo>
                <a:lnTo>
                  <a:pt x="53578" y="151805"/>
                </a:lnTo>
                <a:lnTo>
                  <a:pt x="71438" y="116086"/>
                </a:lnTo>
                <a:lnTo>
                  <a:pt x="89297" y="71437"/>
                </a:lnTo>
                <a:lnTo>
                  <a:pt x="116086" y="35719"/>
                </a:lnTo>
                <a:lnTo>
                  <a:pt x="133945" y="8930"/>
                </a:lnTo>
                <a:lnTo>
                  <a:pt x="16073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80617" y="1678781"/>
            <a:ext cx="160736" cy="232173"/>
          </a:xfrm>
          <a:custGeom>
            <a:avLst/>
            <a:gdLst/>
            <a:ahLst/>
            <a:cxnLst/>
            <a:rect l="0" t="0" r="0" b="0"/>
            <a:pathLst>
              <a:path w="160736" h="232173">
                <a:moveTo>
                  <a:pt x="98227" y="0"/>
                </a:moveTo>
                <a:lnTo>
                  <a:pt x="89297" y="17859"/>
                </a:lnTo>
                <a:lnTo>
                  <a:pt x="71438" y="35719"/>
                </a:lnTo>
                <a:lnTo>
                  <a:pt x="53578" y="62508"/>
                </a:lnTo>
                <a:lnTo>
                  <a:pt x="35719" y="98227"/>
                </a:lnTo>
                <a:lnTo>
                  <a:pt x="17860" y="133945"/>
                </a:lnTo>
                <a:lnTo>
                  <a:pt x="893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89" y="214313"/>
                </a:lnTo>
                <a:lnTo>
                  <a:pt x="44649" y="205383"/>
                </a:lnTo>
                <a:lnTo>
                  <a:pt x="71438" y="187523"/>
                </a:lnTo>
                <a:lnTo>
                  <a:pt x="89297" y="160734"/>
                </a:lnTo>
                <a:lnTo>
                  <a:pt x="107156" y="125016"/>
                </a:lnTo>
                <a:lnTo>
                  <a:pt x="116086" y="89297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35719"/>
                </a:lnTo>
                <a:lnTo>
                  <a:pt x="133946" y="53578"/>
                </a:lnTo>
                <a:lnTo>
                  <a:pt x="125016" y="80367"/>
                </a:lnTo>
                <a:lnTo>
                  <a:pt x="116086" y="116086"/>
                </a:lnTo>
                <a:lnTo>
                  <a:pt x="116086" y="151805"/>
                </a:lnTo>
                <a:lnTo>
                  <a:pt x="116086" y="178594"/>
                </a:lnTo>
                <a:lnTo>
                  <a:pt x="116086" y="205383"/>
                </a:lnTo>
                <a:lnTo>
                  <a:pt x="125016" y="223242"/>
                </a:lnTo>
                <a:lnTo>
                  <a:pt x="142875" y="232172"/>
                </a:lnTo>
                <a:lnTo>
                  <a:pt x="160735" y="223242"/>
                </a:lnTo>
                <a:lnTo>
                  <a:pt x="160735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312789" y="1768078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35719" y="0"/>
                </a:moveTo>
                <a:lnTo>
                  <a:pt x="2678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9" y="107156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321719" y="1607344"/>
            <a:ext cx="71438" cy="44649"/>
          </a:xfrm>
          <a:custGeom>
            <a:avLst/>
            <a:gdLst/>
            <a:ahLst/>
            <a:cxnLst/>
            <a:rect l="0" t="0" r="0" b="0"/>
            <a:pathLst>
              <a:path w="71438" h="44649">
                <a:moveTo>
                  <a:pt x="3571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8"/>
                </a:lnTo>
                <a:lnTo>
                  <a:pt x="44648" y="44648"/>
                </a:lnTo>
                <a:lnTo>
                  <a:pt x="71437" y="44648"/>
                </a:lnTo>
                <a:lnTo>
                  <a:pt x="7143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464594" y="1696640"/>
            <a:ext cx="258962" cy="187525"/>
          </a:xfrm>
          <a:custGeom>
            <a:avLst/>
            <a:gdLst/>
            <a:ahLst/>
            <a:cxnLst/>
            <a:rect l="0" t="0" r="0" b="0"/>
            <a:pathLst>
              <a:path w="258962" h="187525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8929" y="125016"/>
                </a:lnTo>
                <a:lnTo>
                  <a:pt x="17859" y="151805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87524"/>
                </a:lnTo>
                <a:lnTo>
                  <a:pt x="35719" y="187524"/>
                </a:lnTo>
                <a:lnTo>
                  <a:pt x="44648" y="178594"/>
                </a:lnTo>
                <a:lnTo>
                  <a:pt x="53578" y="160735"/>
                </a:lnTo>
                <a:lnTo>
                  <a:pt x="62508" y="133946"/>
                </a:lnTo>
                <a:lnTo>
                  <a:pt x="71437" y="116086"/>
                </a:lnTo>
                <a:lnTo>
                  <a:pt x="89297" y="98227"/>
                </a:lnTo>
                <a:lnTo>
                  <a:pt x="107156" y="80368"/>
                </a:lnTo>
                <a:lnTo>
                  <a:pt x="125015" y="80368"/>
                </a:lnTo>
                <a:lnTo>
                  <a:pt x="142875" y="89297"/>
                </a:lnTo>
                <a:lnTo>
                  <a:pt x="160734" y="107157"/>
                </a:lnTo>
                <a:lnTo>
                  <a:pt x="169664" y="125016"/>
                </a:lnTo>
                <a:lnTo>
                  <a:pt x="187523" y="142875"/>
                </a:lnTo>
                <a:lnTo>
                  <a:pt x="205383" y="160735"/>
                </a:lnTo>
                <a:lnTo>
                  <a:pt x="223242" y="169664"/>
                </a:lnTo>
                <a:lnTo>
                  <a:pt x="241101" y="178594"/>
                </a:lnTo>
                <a:lnTo>
                  <a:pt x="258961" y="178594"/>
                </a:lnTo>
                <a:lnTo>
                  <a:pt x="258961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768203" y="1669851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169664" y="71438"/>
                </a:moveTo>
                <a:lnTo>
                  <a:pt x="160735" y="62508"/>
                </a:lnTo>
                <a:lnTo>
                  <a:pt x="151805" y="53578"/>
                </a:lnTo>
                <a:lnTo>
                  <a:pt x="142875" y="44649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7143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25016" y="205383"/>
                </a:lnTo>
                <a:lnTo>
                  <a:pt x="107156" y="232172"/>
                </a:lnTo>
                <a:lnTo>
                  <a:pt x="89297" y="250032"/>
                </a:lnTo>
                <a:lnTo>
                  <a:pt x="62508" y="250032"/>
                </a:lnTo>
                <a:lnTo>
                  <a:pt x="35719" y="250032"/>
                </a:lnTo>
                <a:lnTo>
                  <a:pt x="17860" y="241102"/>
                </a:lnTo>
                <a:lnTo>
                  <a:pt x="8930" y="223243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60735"/>
                </a:lnTo>
                <a:lnTo>
                  <a:pt x="35719" y="15180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45023" y="1535906"/>
            <a:ext cx="35720" cy="428626"/>
          </a:xfrm>
          <a:custGeom>
            <a:avLst/>
            <a:gdLst/>
            <a:ahLst/>
            <a:cxnLst/>
            <a:rect l="0" t="0" r="0" b="0"/>
            <a:pathLst>
              <a:path w="35720" h="428626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42875"/>
                </a:lnTo>
                <a:lnTo>
                  <a:pt x="8930" y="196453"/>
                </a:lnTo>
                <a:lnTo>
                  <a:pt x="8930" y="250031"/>
                </a:lnTo>
                <a:lnTo>
                  <a:pt x="8930" y="294680"/>
                </a:lnTo>
                <a:lnTo>
                  <a:pt x="17860" y="339328"/>
                </a:lnTo>
                <a:lnTo>
                  <a:pt x="26790" y="375047"/>
                </a:lnTo>
                <a:lnTo>
                  <a:pt x="26790" y="401836"/>
                </a:lnTo>
                <a:lnTo>
                  <a:pt x="35719" y="419695"/>
                </a:lnTo>
                <a:lnTo>
                  <a:pt x="35719" y="428625"/>
                </a:lnTo>
                <a:lnTo>
                  <a:pt x="35719" y="419695"/>
                </a:lnTo>
                <a:lnTo>
                  <a:pt x="35719" y="392906"/>
                </a:lnTo>
                <a:lnTo>
                  <a:pt x="17860" y="357188"/>
                </a:lnTo>
                <a:lnTo>
                  <a:pt x="17860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928938" y="1651992"/>
            <a:ext cx="250032" cy="107157"/>
          </a:xfrm>
          <a:custGeom>
            <a:avLst/>
            <a:gdLst/>
            <a:ahLst/>
            <a:cxnLst/>
            <a:rect l="0" t="0" r="0" b="0"/>
            <a:pathLst>
              <a:path w="250032" h="107157">
                <a:moveTo>
                  <a:pt x="8929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7"/>
                </a:lnTo>
                <a:lnTo>
                  <a:pt x="26789" y="89297"/>
                </a:lnTo>
                <a:lnTo>
                  <a:pt x="53578" y="98227"/>
                </a:lnTo>
                <a:lnTo>
                  <a:pt x="89296" y="107156"/>
                </a:lnTo>
                <a:lnTo>
                  <a:pt x="125015" y="107156"/>
                </a:lnTo>
                <a:lnTo>
                  <a:pt x="169664" y="107156"/>
                </a:lnTo>
                <a:lnTo>
                  <a:pt x="214312" y="107156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143250" y="1687711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17859" y="133945"/>
                </a:move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87523"/>
                </a:lnTo>
                <a:lnTo>
                  <a:pt x="26789" y="196453"/>
                </a:lnTo>
                <a:lnTo>
                  <a:pt x="44648" y="196453"/>
                </a:lnTo>
                <a:lnTo>
                  <a:pt x="62508" y="196453"/>
                </a:lnTo>
                <a:lnTo>
                  <a:pt x="89297" y="187523"/>
                </a:lnTo>
                <a:lnTo>
                  <a:pt x="98227" y="169664"/>
                </a:lnTo>
                <a:lnTo>
                  <a:pt x="107156" y="142875"/>
                </a:lnTo>
                <a:lnTo>
                  <a:pt x="107156" y="107156"/>
                </a:lnTo>
                <a:lnTo>
                  <a:pt x="98227" y="71437"/>
                </a:lnTo>
                <a:lnTo>
                  <a:pt x="80367" y="35718"/>
                </a:lnTo>
                <a:lnTo>
                  <a:pt x="62508" y="8929"/>
                </a:lnTo>
                <a:lnTo>
                  <a:pt x="35719" y="0"/>
                </a:lnTo>
                <a:lnTo>
                  <a:pt x="17859" y="0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26789" y="71437"/>
                </a:lnTo>
                <a:lnTo>
                  <a:pt x="62508" y="80367"/>
                </a:lnTo>
                <a:lnTo>
                  <a:pt x="6250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330773" y="1732359"/>
            <a:ext cx="205384" cy="133946"/>
          </a:xfrm>
          <a:custGeom>
            <a:avLst/>
            <a:gdLst/>
            <a:ahLst/>
            <a:cxnLst/>
            <a:rect l="0" t="0" r="0" b="0"/>
            <a:pathLst>
              <a:path w="205384" h="133946">
                <a:moveTo>
                  <a:pt x="0" y="8930"/>
                </a:moveTo>
                <a:lnTo>
                  <a:pt x="8930" y="17860"/>
                </a:lnTo>
                <a:lnTo>
                  <a:pt x="17860" y="26789"/>
                </a:lnTo>
                <a:lnTo>
                  <a:pt x="26790" y="44649"/>
                </a:lnTo>
                <a:lnTo>
                  <a:pt x="44649" y="62508"/>
                </a:lnTo>
                <a:lnTo>
                  <a:pt x="53579" y="80367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25016"/>
                </a:lnTo>
                <a:lnTo>
                  <a:pt x="71438" y="107156"/>
                </a:lnTo>
                <a:lnTo>
                  <a:pt x="80368" y="80367"/>
                </a:lnTo>
                <a:lnTo>
                  <a:pt x="98227" y="44649"/>
                </a:lnTo>
                <a:lnTo>
                  <a:pt x="116086" y="26789"/>
                </a:lnTo>
                <a:lnTo>
                  <a:pt x="142875" y="8930"/>
                </a:lnTo>
                <a:lnTo>
                  <a:pt x="160735" y="8930"/>
                </a:lnTo>
                <a:lnTo>
                  <a:pt x="187524" y="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36156" y="1687711"/>
            <a:ext cx="428626" cy="205384"/>
          </a:xfrm>
          <a:custGeom>
            <a:avLst/>
            <a:gdLst/>
            <a:ahLst/>
            <a:cxnLst/>
            <a:rect l="0" t="0" r="0" b="0"/>
            <a:pathLst>
              <a:path w="428626" h="205384">
                <a:moveTo>
                  <a:pt x="44649" y="80367"/>
                </a:moveTo>
                <a:lnTo>
                  <a:pt x="44649" y="89297"/>
                </a:lnTo>
                <a:lnTo>
                  <a:pt x="35719" y="107156"/>
                </a:lnTo>
                <a:lnTo>
                  <a:pt x="26789" y="125015"/>
                </a:lnTo>
                <a:lnTo>
                  <a:pt x="1786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196453"/>
                </a:lnTo>
                <a:lnTo>
                  <a:pt x="17860" y="187523"/>
                </a:lnTo>
                <a:lnTo>
                  <a:pt x="26789" y="160734"/>
                </a:lnTo>
                <a:lnTo>
                  <a:pt x="53578" y="125015"/>
                </a:lnTo>
                <a:lnTo>
                  <a:pt x="71438" y="80367"/>
                </a:lnTo>
                <a:lnTo>
                  <a:pt x="89297" y="44648"/>
                </a:lnTo>
                <a:lnTo>
                  <a:pt x="107157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17859"/>
                </a:lnTo>
                <a:lnTo>
                  <a:pt x="133946" y="44648"/>
                </a:lnTo>
                <a:lnTo>
                  <a:pt x="133946" y="8036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116086" y="18752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33946" y="187523"/>
                </a:lnTo>
                <a:lnTo>
                  <a:pt x="151805" y="169664"/>
                </a:lnTo>
                <a:lnTo>
                  <a:pt x="169664" y="151804"/>
                </a:lnTo>
                <a:lnTo>
                  <a:pt x="187524" y="116086"/>
                </a:lnTo>
                <a:lnTo>
                  <a:pt x="214313" y="80367"/>
                </a:lnTo>
                <a:lnTo>
                  <a:pt x="241102" y="53578"/>
                </a:lnTo>
                <a:lnTo>
                  <a:pt x="258961" y="26789"/>
                </a:lnTo>
                <a:lnTo>
                  <a:pt x="285750" y="8929"/>
                </a:lnTo>
                <a:lnTo>
                  <a:pt x="303610" y="8929"/>
                </a:lnTo>
                <a:lnTo>
                  <a:pt x="312539" y="17859"/>
                </a:lnTo>
                <a:lnTo>
                  <a:pt x="321469" y="26789"/>
                </a:lnTo>
                <a:lnTo>
                  <a:pt x="321469" y="53578"/>
                </a:lnTo>
                <a:lnTo>
                  <a:pt x="330399" y="80367"/>
                </a:lnTo>
                <a:lnTo>
                  <a:pt x="330399" y="98226"/>
                </a:lnTo>
                <a:lnTo>
                  <a:pt x="330399" y="125015"/>
                </a:lnTo>
                <a:lnTo>
                  <a:pt x="339328" y="151804"/>
                </a:lnTo>
                <a:lnTo>
                  <a:pt x="357188" y="169664"/>
                </a:lnTo>
                <a:lnTo>
                  <a:pt x="375047" y="178593"/>
                </a:lnTo>
                <a:lnTo>
                  <a:pt x="401836" y="178593"/>
                </a:lnTo>
                <a:lnTo>
                  <a:pt x="428625" y="169664"/>
                </a:lnTo>
                <a:lnTo>
                  <a:pt x="428625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01961" y="1964531"/>
            <a:ext cx="2723556" cy="178595"/>
          </a:xfrm>
          <a:custGeom>
            <a:avLst/>
            <a:gdLst/>
            <a:ahLst/>
            <a:cxnLst/>
            <a:rect l="0" t="0" r="0" b="0"/>
            <a:pathLst>
              <a:path w="2723556" h="17859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44648"/>
                </a:lnTo>
                <a:lnTo>
                  <a:pt x="44648" y="62508"/>
                </a:lnTo>
                <a:lnTo>
                  <a:pt x="80367" y="80367"/>
                </a:lnTo>
                <a:lnTo>
                  <a:pt x="125016" y="98227"/>
                </a:lnTo>
                <a:lnTo>
                  <a:pt x="187523" y="125016"/>
                </a:lnTo>
                <a:lnTo>
                  <a:pt x="250031" y="151805"/>
                </a:lnTo>
                <a:lnTo>
                  <a:pt x="321469" y="160734"/>
                </a:lnTo>
                <a:lnTo>
                  <a:pt x="383977" y="169664"/>
                </a:lnTo>
                <a:lnTo>
                  <a:pt x="446484" y="178594"/>
                </a:lnTo>
                <a:lnTo>
                  <a:pt x="500062" y="169664"/>
                </a:lnTo>
                <a:lnTo>
                  <a:pt x="562570" y="160734"/>
                </a:lnTo>
                <a:lnTo>
                  <a:pt x="616148" y="142875"/>
                </a:lnTo>
                <a:lnTo>
                  <a:pt x="687586" y="125016"/>
                </a:lnTo>
                <a:lnTo>
                  <a:pt x="759023" y="116086"/>
                </a:lnTo>
                <a:lnTo>
                  <a:pt x="830461" y="107156"/>
                </a:lnTo>
                <a:lnTo>
                  <a:pt x="910828" y="107156"/>
                </a:lnTo>
                <a:lnTo>
                  <a:pt x="982266" y="107156"/>
                </a:lnTo>
                <a:lnTo>
                  <a:pt x="1062633" y="107156"/>
                </a:lnTo>
                <a:lnTo>
                  <a:pt x="1143000" y="116086"/>
                </a:lnTo>
                <a:lnTo>
                  <a:pt x="1223367" y="116086"/>
                </a:lnTo>
                <a:lnTo>
                  <a:pt x="1303734" y="116086"/>
                </a:lnTo>
                <a:lnTo>
                  <a:pt x="1375172" y="116086"/>
                </a:lnTo>
                <a:lnTo>
                  <a:pt x="1446609" y="98227"/>
                </a:lnTo>
                <a:lnTo>
                  <a:pt x="1526977" y="89297"/>
                </a:lnTo>
                <a:lnTo>
                  <a:pt x="1598414" y="71438"/>
                </a:lnTo>
                <a:lnTo>
                  <a:pt x="1678781" y="53578"/>
                </a:lnTo>
                <a:lnTo>
                  <a:pt x="1759148" y="44648"/>
                </a:lnTo>
                <a:lnTo>
                  <a:pt x="1830586" y="44648"/>
                </a:lnTo>
                <a:lnTo>
                  <a:pt x="1910953" y="53578"/>
                </a:lnTo>
                <a:lnTo>
                  <a:pt x="1982391" y="71438"/>
                </a:lnTo>
                <a:lnTo>
                  <a:pt x="2044898" y="80367"/>
                </a:lnTo>
                <a:lnTo>
                  <a:pt x="2107406" y="98227"/>
                </a:lnTo>
                <a:lnTo>
                  <a:pt x="2169914" y="116086"/>
                </a:lnTo>
                <a:lnTo>
                  <a:pt x="2223492" y="116086"/>
                </a:lnTo>
                <a:lnTo>
                  <a:pt x="2277070" y="116086"/>
                </a:lnTo>
                <a:lnTo>
                  <a:pt x="2330648" y="107156"/>
                </a:lnTo>
                <a:lnTo>
                  <a:pt x="2375297" y="89297"/>
                </a:lnTo>
                <a:lnTo>
                  <a:pt x="2428875" y="71438"/>
                </a:lnTo>
                <a:lnTo>
                  <a:pt x="2473523" y="44648"/>
                </a:lnTo>
                <a:lnTo>
                  <a:pt x="2527102" y="17859"/>
                </a:lnTo>
                <a:lnTo>
                  <a:pt x="2562820" y="8930"/>
                </a:lnTo>
                <a:lnTo>
                  <a:pt x="2607469" y="0"/>
                </a:lnTo>
                <a:lnTo>
                  <a:pt x="2643187" y="8930"/>
                </a:lnTo>
                <a:lnTo>
                  <a:pt x="2678906" y="26789"/>
                </a:lnTo>
                <a:lnTo>
                  <a:pt x="2696766" y="44648"/>
                </a:lnTo>
                <a:lnTo>
                  <a:pt x="2714625" y="62508"/>
                </a:lnTo>
                <a:lnTo>
                  <a:pt x="2723555" y="71438"/>
                </a:lnTo>
                <a:lnTo>
                  <a:pt x="2723555" y="71438"/>
                </a:lnTo>
                <a:lnTo>
                  <a:pt x="2723555" y="62508"/>
                </a:lnTo>
                <a:lnTo>
                  <a:pt x="2723555" y="26789"/>
                </a:lnTo>
                <a:lnTo>
                  <a:pt x="272355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920258" y="156269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09555" y="158055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848820" y="1491258"/>
            <a:ext cx="214314" cy="339329"/>
          </a:xfrm>
          <a:custGeom>
            <a:avLst/>
            <a:gdLst/>
            <a:ahLst/>
            <a:cxnLst/>
            <a:rect l="0" t="0" r="0" b="0"/>
            <a:pathLst>
              <a:path w="214314" h="339329">
                <a:moveTo>
                  <a:pt x="169664" y="89296"/>
                </a:moveTo>
                <a:lnTo>
                  <a:pt x="169664" y="89296"/>
                </a:lnTo>
                <a:lnTo>
                  <a:pt x="169664" y="89296"/>
                </a:lnTo>
                <a:lnTo>
                  <a:pt x="169664" y="80367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62507"/>
                </a:lnTo>
                <a:lnTo>
                  <a:pt x="178594" y="53578"/>
                </a:lnTo>
                <a:lnTo>
                  <a:pt x="169664" y="44648"/>
                </a:lnTo>
                <a:lnTo>
                  <a:pt x="160735" y="35718"/>
                </a:lnTo>
                <a:lnTo>
                  <a:pt x="151805" y="26789"/>
                </a:lnTo>
                <a:lnTo>
                  <a:pt x="133946" y="8929"/>
                </a:lnTo>
                <a:lnTo>
                  <a:pt x="116086" y="0"/>
                </a:lnTo>
                <a:lnTo>
                  <a:pt x="98227" y="0"/>
                </a:lnTo>
                <a:lnTo>
                  <a:pt x="71438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26789" y="35718"/>
                </a:lnTo>
                <a:lnTo>
                  <a:pt x="26789" y="62507"/>
                </a:lnTo>
                <a:lnTo>
                  <a:pt x="26789" y="80367"/>
                </a:lnTo>
                <a:lnTo>
                  <a:pt x="44649" y="107156"/>
                </a:lnTo>
                <a:lnTo>
                  <a:pt x="62508" y="125015"/>
                </a:lnTo>
                <a:lnTo>
                  <a:pt x="98227" y="151804"/>
                </a:lnTo>
                <a:lnTo>
                  <a:pt x="142875" y="178593"/>
                </a:lnTo>
                <a:lnTo>
                  <a:pt x="169664" y="205382"/>
                </a:lnTo>
                <a:lnTo>
                  <a:pt x="196453" y="232171"/>
                </a:lnTo>
                <a:lnTo>
                  <a:pt x="214313" y="258961"/>
                </a:lnTo>
                <a:lnTo>
                  <a:pt x="214313" y="285750"/>
                </a:lnTo>
                <a:lnTo>
                  <a:pt x="196453" y="303609"/>
                </a:lnTo>
                <a:lnTo>
                  <a:pt x="169664" y="321468"/>
                </a:lnTo>
                <a:lnTo>
                  <a:pt x="133946" y="339328"/>
                </a:lnTo>
                <a:lnTo>
                  <a:pt x="98227" y="339328"/>
                </a:lnTo>
                <a:lnTo>
                  <a:pt x="62508" y="339328"/>
                </a:lnTo>
                <a:lnTo>
                  <a:pt x="35719" y="321468"/>
                </a:lnTo>
                <a:lnTo>
                  <a:pt x="17860" y="303609"/>
                </a:lnTo>
                <a:lnTo>
                  <a:pt x="0" y="285750"/>
                </a:lnTo>
                <a:lnTo>
                  <a:pt x="0" y="267890"/>
                </a:lnTo>
                <a:lnTo>
                  <a:pt x="0" y="258961"/>
                </a:lnTo>
                <a:lnTo>
                  <a:pt x="17860" y="250031"/>
                </a:lnTo>
                <a:lnTo>
                  <a:pt x="35719" y="250031"/>
                </a:lnTo>
                <a:lnTo>
                  <a:pt x="62508" y="250031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125641" y="1598414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16086" y="0"/>
                </a:moveTo>
                <a:lnTo>
                  <a:pt x="10715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17859"/>
                </a:lnTo>
                <a:lnTo>
                  <a:pt x="53578" y="44648"/>
                </a:lnTo>
                <a:lnTo>
                  <a:pt x="26789" y="71437"/>
                </a:lnTo>
                <a:lnTo>
                  <a:pt x="8929" y="107156"/>
                </a:lnTo>
                <a:lnTo>
                  <a:pt x="0" y="142875"/>
                </a:lnTo>
                <a:lnTo>
                  <a:pt x="8929" y="178594"/>
                </a:lnTo>
                <a:lnTo>
                  <a:pt x="17859" y="196453"/>
                </a:lnTo>
                <a:lnTo>
                  <a:pt x="44648" y="223242"/>
                </a:lnTo>
                <a:lnTo>
                  <a:pt x="80367" y="223242"/>
                </a:lnTo>
                <a:lnTo>
                  <a:pt x="116086" y="232172"/>
                </a:lnTo>
                <a:lnTo>
                  <a:pt x="160734" y="223242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348883" y="1625203"/>
            <a:ext cx="187524" cy="223243"/>
          </a:xfrm>
          <a:custGeom>
            <a:avLst/>
            <a:gdLst/>
            <a:ahLst/>
            <a:cxnLst/>
            <a:rect l="0" t="0" r="0" b="0"/>
            <a:pathLst>
              <a:path w="187524" h="223243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8" y="169664"/>
                </a:lnTo>
                <a:lnTo>
                  <a:pt x="4464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7" y="196453"/>
                </a:lnTo>
                <a:lnTo>
                  <a:pt x="80367" y="169664"/>
                </a:lnTo>
                <a:lnTo>
                  <a:pt x="98226" y="125016"/>
                </a:lnTo>
                <a:lnTo>
                  <a:pt x="116086" y="89297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545336" y="1687711"/>
            <a:ext cx="571501" cy="169665"/>
          </a:xfrm>
          <a:custGeom>
            <a:avLst/>
            <a:gdLst/>
            <a:ahLst/>
            <a:cxnLst/>
            <a:rect l="0" t="0" r="0" b="0"/>
            <a:pathLst>
              <a:path w="571501" h="169665">
                <a:moveTo>
                  <a:pt x="26789" y="35718"/>
                </a:moveTo>
                <a:lnTo>
                  <a:pt x="17859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60734"/>
                </a:lnTo>
                <a:lnTo>
                  <a:pt x="62508" y="151804"/>
                </a:lnTo>
                <a:lnTo>
                  <a:pt x="80367" y="133945"/>
                </a:lnTo>
                <a:lnTo>
                  <a:pt x="98227" y="107156"/>
                </a:lnTo>
                <a:lnTo>
                  <a:pt x="116086" y="71437"/>
                </a:lnTo>
                <a:lnTo>
                  <a:pt x="133945" y="35718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29"/>
                </a:lnTo>
                <a:lnTo>
                  <a:pt x="125016" y="35718"/>
                </a:lnTo>
                <a:lnTo>
                  <a:pt x="116086" y="62508"/>
                </a:lnTo>
                <a:lnTo>
                  <a:pt x="107156" y="98226"/>
                </a:lnTo>
                <a:lnTo>
                  <a:pt x="98227" y="125015"/>
                </a:lnTo>
                <a:lnTo>
                  <a:pt x="98227" y="142875"/>
                </a:lnTo>
                <a:lnTo>
                  <a:pt x="98227" y="160734"/>
                </a:lnTo>
                <a:lnTo>
                  <a:pt x="107156" y="169664"/>
                </a:lnTo>
                <a:lnTo>
                  <a:pt x="125016" y="169664"/>
                </a:lnTo>
                <a:lnTo>
                  <a:pt x="133945" y="151804"/>
                </a:lnTo>
                <a:lnTo>
                  <a:pt x="160734" y="133945"/>
                </a:lnTo>
                <a:lnTo>
                  <a:pt x="187523" y="116086"/>
                </a:lnTo>
                <a:lnTo>
                  <a:pt x="205383" y="80367"/>
                </a:lnTo>
                <a:lnTo>
                  <a:pt x="232172" y="53578"/>
                </a:lnTo>
                <a:lnTo>
                  <a:pt x="250031" y="26789"/>
                </a:lnTo>
                <a:lnTo>
                  <a:pt x="258961" y="17859"/>
                </a:lnTo>
                <a:lnTo>
                  <a:pt x="267891" y="26789"/>
                </a:lnTo>
                <a:lnTo>
                  <a:pt x="267891" y="35718"/>
                </a:lnTo>
                <a:lnTo>
                  <a:pt x="250031" y="53578"/>
                </a:lnTo>
                <a:lnTo>
                  <a:pt x="241102" y="80367"/>
                </a:lnTo>
                <a:lnTo>
                  <a:pt x="232172" y="98226"/>
                </a:lnTo>
                <a:lnTo>
                  <a:pt x="214312" y="125015"/>
                </a:lnTo>
                <a:lnTo>
                  <a:pt x="214312" y="142875"/>
                </a:lnTo>
                <a:lnTo>
                  <a:pt x="214312" y="151804"/>
                </a:lnTo>
                <a:lnTo>
                  <a:pt x="214312" y="151804"/>
                </a:lnTo>
                <a:lnTo>
                  <a:pt x="223242" y="142875"/>
                </a:lnTo>
                <a:lnTo>
                  <a:pt x="241102" y="125015"/>
                </a:lnTo>
                <a:lnTo>
                  <a:pt x="258961" y="98226"/>
                </a:lnTo>
                <a:lnTo>
                  <a:pt x="276820" y="62508"/>
                </a:lnTo>
                <a:lnTo>
                  <a:pt x="303609" y="35718"/>
                </a:lnTo>
                <a:lnTo>
                  <a:pt x="321469" y="17859"/>
                </a:lnTo>
                <a:lnTo>
                  <a:pt x="330398" y="8929"/>
                </a:lnTo>
                <a:lnTo>
                  <a:pt x="330398" y="8929"/>
                </a:lnTo>
                <a:lnTo>
                  <a:pt x="330398" y="26789"/>
                </a:lnTo>
                <a:lnTo>
                  <a:pt x="321469" y="53578"/>
                </a:lnTo>
                <a:lnTo>
                  <a:pt x="312539" y="71437"/>
                </a:lnTo>
                <a:lnTo>
                  <a:pt x="303609" y="98226"/>
                </a:lnTo>
                <a:lnTo>
                  <a:pt x="303609" y="116086"/>
                </a:lnTo>
                <a:lnTo>
                  <a:pt x="294680" y="125015"/>
                </a:lnTo>
                <a:lnTo>
                  <a:pt x="303609" y="133945"/>
                </a:lnTo>
                <a:lnTo>
                  <a:pt x="312539" y="125015"/>
                </a:lnTo>
                <a:lnTo>
                  <a:pt x="330398" y="107156"/>
                </a:lnTo>
                <a:lnTo>
                  <a:pt x="357187" y="89297"/>
                </a:lnTo>
                <a:lnTo>
                  <a:pt x="383977" y="62508"/>
                </a:lnTo>
                <a:lnTo>
                  <a:pt x="410766" y="44648"/>
                </a:lnTo>
                <a:lnTo>
                  <a:pt x="437555" y="35718"/>
                </a:lnTo>
                <a:lnTo>
                  <a:pt x="455414" y="35718"/>
                </a:lnTo>
                <a:lnTo>
                  <a:pt x="464344" y="44648"/>
                </a:lnTo>
                <a:lnTo>
                  <a:pt x="464344" y="62508"/>
                </a:lnTo>
                <a:lnTo>
                  <a:pt x="473273" y="89297"/>
                </a:lnTo>
                <a:lnTo>
                  <a:pt x="473273" y="116086"/>
                </a:lnTo>
                <a:lnTo>
                  <a:pt x="482203" y="133945"/>
                </a:lnTo>
                <a:lnTo>
                  <a:pt x="500062" y="151804"/>
                </a:lnTo>
                <a:lnTo>
                  <a:pt x="517922" y="151804"/>
                </a:lnTo>
                <a:lnTo>
                  <a:pt x="544711" y="142875"/>
                </a:lnTo>
                <a:lnTo>
                  <a:pt x="571500" y="125015"/>
                </a:lnTo>
                <a:lnTo>
                  <a:pt x="57150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295430" y="1500187"/>
            <a:ext cx="89298" cy="375048"/>
          </a:xfrm>
          <a:custGeom>
            <a:avLst/>
            <a:gdLst/>
            <a:ahLst/>
            <a:cxnLst/>
            <a:rect l="0" t="0" r="0" b="0"/>
            <a:pathLst>
              <a:path w="89298" h="375048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8" y="53578"/>
                </a:lnTo>
                <a:lnTo>
                  <a:pt x="26789" y="80367"/>
                </a:lnTo>
                <a:lnTo>
                  <a:pt x="17859" y="125016"/>
                </a:lnTo>
                <a:lnTo>
                  <a:pt x="17859" y="178594"/>
                </a:lnTo>
                <a:lnTo>
                  <a:pt x="17859" y="232172"/>
                </a:lnTo>
                <a:lnTo>
                  <a:pt x="17859" y="276821"/>
                </a:lnTo>
                <a:lnTo>
                  <a:pt x="26789" y="321469"/>
                </a:lnTo>
                <a:lnTo>
                  <a:pt x="26789" y="348258"/>
                </a:lnTo>
                <a:lnTo>
                  <a:pt x="35718" y="375047"/>
                </a:lnTo>
                <a:lnTo>
                  <a:pt x="35718" y="375047"/>
                </a:lnTo>
                <a:lnTo>
                  <a:pt x="26789" y="366117"/>
                </a:lnTo>
                <a:lnTo>
                  <a:pt x="26789" y="348258"/>
                </a:lnTo>
                <a:lnTo>
                  <a:pt x="17859" y="312539"/>
                </a:lnTo>
                <a:lnTo>
                  <a:pt x="8929" y="258961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206133" y="15091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16836" y="1509117"/>
            <a:ext cx="544712" cy="89298"/>
          </a:xfrm>
          <a:custGeom>
            <a:avLst/>
            <a:gdLst/>
            <a:ahLst/>
            <a:cxnLst/>
            <a:rect l="0" t="0" r="0" b="0"/>
            <a:pathLst>
              <a:path w="544712" h="89298">
                <a:moveTo>
                  <a:pt x="62508" y="0"/>
                </a:moveTo>
                <a:lnTo>
                  <a:pt x="35719" y="8930"/>
                </a:lnTo>
                <a:lnTo>
                  <a:pt x="17859" y="8930"/>
                </a:lnTo>
                <a:lnTo>
                  <a:pt x="0" y="17859"/>
                </a:lnTo>
                <a:lnTo>
                  <a:pt x="0" y="17859"/>
                </a:lnTo>
                <a:lnTo>
                  <a:pt x="26789" y="17859"/>
                </a:lnTo>
                <a:lnTo>
                  <a:pt x="71437" y="17859"/>
                </a:lnTo>
                <a:lnTo>
                  <a:pt x="125016" y="17859"/>
                </a:lnTo>
                <a:lnTo>
                  <a:pt x="187523" y="17859"/>
                </a:lnTo>
                <a:lnTo>
                  <a:pt x="258961" y="17859"/>
                </a:lnTo>
                <a:lnTo>
                  <a:pt x="330398" y="17859"/>
                </a:lnTo>
                <a:lnTo>
                  <a:pt x="401836" y="26789"/>
                </a:lnTo>
                <a:lnTo>
                  <a:pt x="455414" y="26789"/>
                </a:lnTo>
                <a:lnTo>
                  <a:pt x="500062" y="35719"/>
                </a:lnTo>
                <a:lnTo>
                  <a:pt x="535781" y="44648"/>
                </a:lnTo>
                <a:lnTo>
                  <a:pt x="544711" y="62508"/>
                </a:lnTo>
                <a:lnTo>
                  <a:pt x="544711" y="71437"/>
                </a:lnTo>
                <a:lnTo>
                  <a:pt x="535781" y="89297"/>
                </a:lnTo>
                <a:lnTo>
                  <a:pt x="535781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447234" y="1643062"/>
            <a:ext cx="187525" cy="214314"/>
          </a:xfrm>
          <a:custGeom>
            <a:avLst/>
            <a:gdLst/>
            <a:ahLst/>
            <a:cxnLst/>
            <a:rect l="0" t="0" r="0" b="0"/>
            <a:pathLst>
              <a:path w="187525" h="214314">
                <a:moveTo>
                  <a:pt x="17860" y="35719"/>
                </a:move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53579" y="98227"/>
                </a:lnTo>
                <a:lnTo>
                  <a:pt x="71438" y="89297"/>
                </a:lnTo>
                <a:lnTo>
                  <a:pt x="98227" y="71438"/>
                </a:lnTo>
                <a:lnTo>
                  <a:pt x="125016" y="62508"/>
                </a:lnTo>
                <a:lnTo>
                  <a:pt x="151805" y="44649"/>
                </a:lnTo>
                <a:lnTo>
                  <a:pt x="169664" y="17860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42875" y="8930"/>
                </a:lnTo>
                <a:lnTo>
                  <a:pt x="107157" y="26789"/>
                </a:lnTo>
                <a:lnTo>
                  <a:pt x="71438" y="53578"/>
                </a:lnTo>
                <a:lnTo>
                  <a:pt x="44649" y="89297"/>
                </a:lnTo>
                <a:lnTo>
                  <a:pt x="26789" y="125016"/>
                </a:lnTo>
                <a:lnTo>
                  <a:pt x="17860" y="151805"/>
                </a:lnTo>
                <a:lnTo>
                  <a:pt x="26789" y="178594"/>
                </a:lnTo>
                <a:lnTo>
                  <a:pt x="35719" y="196453"/>
                </a:lnTo>
                <a:lnTo>
                  <a:pt x="62508" y="205383"/>
                </a:lnTo>
                <a:lnTo>
                  <a:pt x="89297" y="214313"/>
                </a:lnTo>
                <a:lnTo>
                  <a:pt x="116086" y="205383"/>
                </a:lnTo>
                <a:lnTo>
                  <a:pt x="151805" y="187524"/>
                </a:lnTo>
                <a:lnTo>
                  <a:pt x="187524" y="160735"/>
                </a:lnTo>
                <a:lnTo>
                  <a:pt x="187524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616898" y="1651992"/>
            <a:ext cx="598291" cy="232173"/>
          </a:xfrm>
          <a:custGeom>
            <a:avLst/>
            <a:gdLst/>
            <a:ahLst/>
            <a:cxnLst/>
            <a:rect l="0" t="0" r="0" b="0"/>
            <a:pathLst>
              <a:path w="598291" h="232173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0368" y="26789"/>
                </a:lnTo>
                <a:lnTo>
                  <a:pt x="62508" y="44648"/>
                </a:lnTo>
                <a:lnTo>
                  <a:pt x="44649" y="62508"/>
                </a:lnTo>
                <a:lnTo>
                  <a:pt x="1786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26790" y="160734"/>
                </a:lnTo>
                <a:lnTo>
                  <a:pt x="44649" y="160734"/>
                </a:lnTo>
                <a:lnTo>
                  <a:pt x="71438" y="151805"/>
                </a:lnTo>
                <a:lnTo>
                  <a:pt x="98227" y="142875"/>
                </a:lnTo>
                <a:lnTo>
                  <a:pt x="125016" y="125016"/>
                </a:lnTo>
                <a:lnTo>
                  <a:pt x="142875" y="98227"/>
                </a:lnTo>
                <a:lnTo>
                  <a:pt x="169665" y="80367"/>
                </a:lnTo>
                <a:lnTo>
                  <a:pt x="187524" y="62508"/>
                </a:lnTo>
                <a:lnTo>
                  <a:pt x="196454" y="44648"/>
                </a:lnTo>
                <a:lnTo>
                  <a:pt x="196454" y="35719"/>
                </a:lnTo>
                <a:lnTo>
                  <a:pt x="187524" y="44648"/>
                </a:lnTo>
                <a:lnTo>
                  <a:pt x="178594" y="53578"/>
                </a:lnTo>
                <a:lnTo>
                  <a:pt x="160735" y="71437"/>
                </a:lnTo>
                <a:lnTo>
                  <a:pt x="151805" y="89297"/>
                </a:lnTo>
                <a:lnTo>
                  <a:pt x="133946" y="107156"/>
                </a:lnTo>
                <a:lnTo>
                  <a:pt x="133946" y="125016"/>
                </a:lnTo>
                <a:lnTo>
                  <a:pt x="133946" y="142875"/>
                </a:lnTo>
                <a:lnTo>
                  <a:pt x="133946" y="15180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60735" y="151805"/>
                </a:lnTo>
                <a:lnTo>
                  <a:pt x="169665" y="142875"/>
                </a:lnTo>
                <a:lnTo>
                  <a:pt x="196454" y="125016"/>
                </a:lnTo>
                <a:lnTo>
                  <a:pt x="214313" y="98227"/>
                </a:lnTo>
                <a:lnTo>
                  <a:pt x="232172" y="80367"/>
                </a:lnTo>
                <a:lnTo>
                  <a:pt x="250032" y="62508"/>
                </a:lnTo>
                <a:lnTo>
                  <a:pt x="258961" y="53578"/>
                </a:lnTo>
                <a:lnTo>
                  <a:pt x="267891" y="53578"/>
                </a:lnTo>
                <a:lnTo>
                  <a:pt x="267891" y="62508"/>
                </a:lnTo>
                <a:lnTo>
                  <a:pt x="258961" y="71437"/>
                </a:lnTo>
                <a:lnTo>
                  <a:pt x="250032" y="98227"/>
                </a:lnTo>
                <a:lnTo>
                  <a:pt x="241102" y="116086"/>
                </a:lnTo>
                <a:lnTo>
                  <a:pt x="232172" y="133945"/>
                </a:lnTo>
                <a:lnTo>
                  <a:pt x="223243" y="151805"/>
                </a:lnTo>
                <a:lnTo>
                  <a:pt x="214313" y="160734"/>
                </a:lnTo>
                <a:lnTo>
                  <a:pt x="214313" y="169664"/>
                </a:lnTo>
                <a:lnTo>
                  <a:pt x="223243" y="169664"/>
                </a:lnTo>
                <a:lnTo>
                  <a:pt x="232172" y="169664"/>
                </a:lnTo>
                <a:lnTo>
                  <a:pt x="250032" y="160734"/>
                </a:lnTo>
                <a:lnTo>
                  <a:pt x="267891" y="142875"/>
                </a:lnTo>
                <a:lnTo>
                  <a:pt x="294680" y="125016"/>
                </a:lnTo>
                <a:lnTo>
                  <a:pt x="330399" y="107156"/>
                </a:lnTo>
                <a:lnTo>
                  <a:pt x="348258" y="89297"/>
                </a:lnTo>
                <a:lnTo>
                  <a:pt x="366118" y="80367"/>
                </a:lnTo>
                <a:lnTo>
                  <a:pt x="375047" y="89297"/>
                </a:lnTo>
                <a:lnTo>
                  <a:pt x="375047" y="89297"/>
                </a:lnTo>
                <a:lnTo>
                  <a:pt x="366118" y="107156"/>
                </a:lnTo>
                <a:lnTo>
                  <a:pt x="357188" y="116086"/>
                </a:lnTo>
                <a:lnTo>
                  <a:pt x="357188" y="142875"/>
                </a:lnTo>
                <a:lnTo>
                  <a:pt x="357188" y="151805"/>
                </a:lnTo>
                <a:lnTo>
                  <a:pt x="357188" y="160734"/>
                </a:lnTo>
                <a:lnTo>
                  <a:pt x="357188" y="169664"/>
                </a:lnTo>
                <a:lnTo>
                  <a:pt x="366118" y="169664"/>
                </a:lnTo>
                <a:lnTo>
                  <a:pt x="383977" y="169664"/>
                </a:lnTo>
                <a:lnTo>
                  <a:pt x="410766" y="160734"/>
                </a:lnTo>
                <a:lnTo>
                  <a:pt x="437555" y="151805"/>
                </a:lnTo>
                <a:lnTo>
                  <a:pt x="473274" y="133945"/>
                </a:lnTo>
                <a:lnTo>
                  <a:pt x="500063" y="125016"/>
                </a:lnTo>
                <a:lnTo>
                  <a:pt x="517922" y="125016"/>
                </a:lnTo>
                <a:lnTo>
                  <a:pt x="535782" y="125016"/>
                </a:lnTo>
                <a:lnTo>
                  <a:pt x="544711" y="133945"/>
                </a:lnTo>
                <a:lnTo>
                  <a:pt x="544711" y="151805"/>
                </a:lnTo>
                <a:lnTo>
                  <a:pt x="553641" y="169664"/>
                </a:lnTo>
                <a:lnTo>
                  <a:pt x="562571" y="187523"/>
                </a:lnTo>
                <a:lnTo>
                  <a:pt x="562571" y="205383"/>
                </a:lnTo>
                <a:lnTo>
                  <a:pt x="580430" y="214312"/>
                </a:lnTo>
                <a:lnTo>
                  <a:pt x="589360" y="223242"/>
                </a:lnTo>
                <a:lnTo>
                  <a:pt x="598290" y="232172"/>
                </a:lnTo>
                <a:lnTo>
                  <a:pt x="59829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634508" y="1259086"/>
            <a:ext cx="616149" cy="669727"/>
          </a:xfrm>
          <a:custGeom>
            <a:avLst/>
            <a:gdLst/>
            <a:ahLst/>
            <a:cxnLst/>
            <a:rect l="0" t="0" r="0" b="0"/>
            <a:pathLst>
              <a:path w="616149" h="669727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17859"/>
                </a:lnTo>
                <a:lnTo>
                  <a:pt x="107156" y="44648"/>
                </a:lnTo>
                <a:lnTo>
                  <a:pt x="71437" y="89297"/>
                </a:lnTo>
                <a:lnTo>
                  <a:pt x="44648" y="160734"/>
                </a:lnTo>
                <a:lnTo>
                  <a:pt x="17859" y="232172"/>
                </a:lnTo>
                <a:lnTo>
                  <a:pt x="0" y="321468"/>
                </a:lnTo>
                <a:lnTo>
                  <a:pt x="0" y="401836"/>
                </a:lnTo>
                <a:lnTo>
                  <a:pt x="17859" y="473273"/>
                </a:lnTo>
                <a:lnTo>
                  <a:pt x="62508" y="535781"/>
                </a:lnTo>
                <a:lnTo>
                  <a:pt x="133945" y="580429"/>
                </a:lnTo>
                <a:lnTo>
                  <a:pt x="232172" y="616148"/>
                </a:lnTo>
                <a:lnTo>
                  <a:pt x="339328" y="642937"/>
                </a:lnTo>
                <a:lnTo>
                  <a:pt x="473273" y="660797"/>
                </a:lnTo>
                <a:lnTo>
                  <a:pt x="616148" y="669726"/>
                </a:lnTo>
                <a:lnTo>
                  <a:pt x="616148" y="6697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16961" y="1401961"/>
            <a:ext cx="178595" cy="598290"/>
          </a:xfrm>
          <a:custGeom>
            <a:avLst/>
            <a:gdLst/>
            <a:ahLst/>
            <a:cxnLst/>
            <a:rect l="0" t="0" r="0" b="0"/>
            <a:pathLst>
              <a:path w="178595" h="598290">
                <a:moveTo>
                  <a:pt x="0" y="0"/>
                </a:moveTo>
                <a:lnTo>
                  <a:pt x="8930" y="0"/>
                </a:lnTo>
                <a:lnTo>
                  <a:pt x="17859" y="8929"/>
                </a:lnTo>
                <a:lnTo>
                  <a:pt x="44648" y="17859"/>
                </a:lnTo>
                <a:lnTo>
                  <a:pt x="71437" y="35718"/>
                </a:lnTo>
                <a:lnTo>
                  <a:pt x="107156" y="62508"/>
                </a:lnTo>
                <a:lnTo>
                  <a:pt x="133945" y="107156"/>
                </a:lnTo>
                <a:lnTo>
                  <a:pt x="160734" y="169664"/>
                </a:lnTo>
                <a:lnTo>
                  <a:pt x="178594" y="241101"/>
                </a:lnTo>
                <a:lnTo>
                  <a:pt x="178594" y="312539"/>
                </a:lnTo>
                <a:lnTo>
                  <a:pt x="169664" y="392906"/>
                </a:lnTo>
                <a:lnTo>
                  <a:pt x="151805" y="446484"/>
                </a:lnTo>
                <a:lnTo>
                  <a:pt x="133945" y="500062"/>
                </a:lnTo>
                <a:lnTo>
                  <a:pt x="116086" y="544711"/>
                </a:lnTo>
                <a:lnTo>
                  <a:pt x="98227" y="580429"/>
                </a:lnTo>
                <a:lnTo>
                  <a:pt x="80367" y="598289"/>
                </a:lnTo>
                <a:lnTo>
                  <a:pt x="80367" y="5982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679156" y="2143125"/>
            <a:ext cx="330400" cy="258962"/>
          </a:xfrm>
          <a:custGeom>
            <a:avLst/>
            <a:gdLst/>
            <a:ahLst/>
            <a:cxnLst/>
            <a:rect l="0" t="0" r="0" b="0"/>
            <a:pathLst>
              <a:path w="330400" h="258962">
                <a:moveTo>
                  <a:pt x="8930" y="0"/>
                </a:moveTo>
                <a:lnTo>
                  <a:pt x="8930" y="0"/>
                </a:lnTo>
                <a:lnTo>
                  <a:pt x="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8930" y="196453"/>
                </a:lnTo>
                <a:lnTo>
                  <a:pt x="8930" y="160734"/>
                </a:lnTo>
                <a:lnTo>
                  <a:pt x="26789" y="125015"/>
                </a:lnTo>
                <a:lnTo>
                  <a:pt x="35719" y="89297"/>
                </a:lnTo>
                <a:lnTo>
                  <a:pt x="53578" y="53578"/>
                </a:lnTo>
                <a:lnTo>
                  <a:pt x="71438" y="44648"/>
                </a:lnTo>
                <a:lnTo>
                  <a:pt x="89297" y="44648"/>
                </a:lnTo>
                <a:lnTo>
                  <a:pt x="98227" y="71437"/>
                </a:lnTo>
                <a:lnTo>
                  <a:pt x="107157" y="98226"/>
                </a:lnTo>
                <a:lnTo>
                  <a:pt x="116086" y="142875"/>
                </a:lnTo>
                <a:lnTo>
                  <a:pt x="116086" y="178594"/>
                </a:lnTo>
                <a:lnTo>
                  <a:pt x="125016" y="214312"/>
                </a:lnTo>
                <a:lnTo>
                  <a:pt x="125016" y="241101"/>
                </a:lnTo>
                <a:lnTo>
                  <a:pt x="125016" y="258961"/>
                </a:lnTo>
                <a:lnTo>
                  <a:pt x="133946" y="258961"/>
                </a:lnTo>
                <a:lnTo>
                  <a:pt x="142875" y="250031"/>
                </a:lnTo>
                <a:lnTo>
                  <a:pt x="151805" y="223242"/>
                </a:lnTo>
                <a:lnTo>
                  <a:pt x="169664" y="187523"/>
                </a:lnTo>
                <a:lnTo>
                  <a:pt x="196453" y="151804"/>
                </a:lnTo>
                <a:lnTo>
                  <a:pt x="214313" y="107156"/>
                </a:lnTo>
                <a:lnTo>
                  <a:pt x="250032" y="71437"/>
                </a:lnTo>
                <a:lnTo>
                  <a:pt x="267891" y="53578"/>
                </a:lnTo>
                <a:lnTo>
                  <a:pt x="294680" y="44648"/>
                </a:lnTo>
                <a:lnTo>
                  <a:pt x="303610" y="62508"/>
                </a:lnTo>
                <a:lnTo>
                  <a:pt x="312539" y="89297"/>
                </a:lnTo>
                <a:lnTo>
                  <a:pt x="312539" y="125015"/>
                </a:lnTo>
                <a:lnTo>
                  <a:pt x="312539" y="160734"/>
                </a:lnTo>
                <a:lnTo>
                  <a:pt x="321469" y="187523"/>
                </a:lnTo>
                <a:lnTo>
                  <a:pt x="321469" y="214312"/>
                </a:lnTo>
                <a:lnTo>
                  <a:pt x="330399" y="223242"/>
                </a:lnTo>
                <a:lnTo>
                  <a:pt x="330399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009555" y="2143125"/>
            <a:ext cx="383977" cy="428626"/>
          </a:xfrm>
          <a:custGeom>
            <a:avLst/>
            <a:gdLst/>
            <a:ahLst/>
            <a:cxnLst/>
            <a:rect l="0" t="0" r="0" b="0"/>
            <a:pathLst>
              <a:path w="383977" h="428626">
                <a:moveTo>
                  <a:pt x="151804" y="0"/>
                </a:moveTo>
                <a:lnTo>
                  <a:pt x="151804" y="8929"/>
                </a:lnTo>
                <a:lnTo>
                  <a:pt x="142875" y="17859"/>
                </a:lnTo>
                <a:lnTo>
                  <a:pt x="125015" y="26789"/>
                </a:lnTo>
                <a:lnTo>
                  <a:pt x="107156" y="53578"/>
                </a:lnTo>
                <a:lnTo>
                  <a:pt x="80367" y="80367"/>
                </a:lnTo>
                <a:lnTo>
                  <a:pt x="53578" y="116086"/>
                </a:lnTo>
                <a:lnTo>
                  <a:pt x="35718" y="142875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14312"/>
                </a:lnTo>
                <a:lnTo>
                  <a:pt x="8929" y="223242"/>
                </a:lnTo>
                <a:lnTo>
                  <a:pt x="17859" y="232172"/>
                </a:lnTo>
                <a:lnTo>
                  <a:pt x="26789" y="223242"/>
                </a:lnTo>
                <a:lnTo>
                  <a:pt x="44648" y="214312"/>
                </a:lnTo>
                <a:lnTo>
                  <a:pt x="62508" y="196453"/>
                </a:lnTo>
                <a:lnTo>
                  <a:pt x="80367" y="169664"/>
                </a:lnTo>
                <a:lnTo>
                  <a:pt x="98226" y="142875"/>
                </a:lnTo>
                <a:lnTo>
                  <a:pt x="116086" y="125015"/>
                </a:lnTo>
                <a:lnTo>
                  <a:pt x="125015" y="10715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33945" y="125015"/>
                </a:lnTo>
                <a:lnTo>
                  <a:pt x="133945" y="14287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205383"/>
                </a:lnTo>
                <a:lnTo>
                  <a:pt x="133945" y="214312"/>
                </a:lnTo>
                <a:lnTo>
                  <a:pt x="142875" y="214312"/>
                </a:lnTo>
                <a:lnTo>
                  <a:pt x="151804" y="214312"/>
                </a:lnTo>
                <a:lnTo>
                  <a:pt x="169664" y="196453"/>
                </a:lnTo>
                <a:lnTo>
                  <a:pt x="187523" y="178594"/>
                </a:lnTo>
                <a:lnTo>
                  <a:pt x="205383" y="160734"/>
                </a:lnTo>
                <a:lnTo>
                  <a:pt x="223242" y="133945"/>
                </a:lnTo>
                <a:lnTo>
                  <a:pt x="241101" y="116086"/>
                </a:lnTo>
                <a:lnTo>
                  <a:pt x="258961" y="98226"/>
                </a:lnTo>
                <a:lnTo>
                  <a:pt x="267890" y="98226"/>
                </a:lnTo>
                <a:lnTo>
                  <a:pt x="267890" y="107156"/>
                </a:lnTo>
                <a:lnTo>
                  <a:pt x="267890" y="125015"/>
                </a:lnTo>
                <a:lnTo>
                  <a:pt x="267890" y="142875"/>
                </a:lnTo>
                <a:lnTo>
                  <a:pt x="267890" y="160734"/>
                </a:lnTo>
                <a:lnTo>
                  <a:pt x="267890" y="178594"/>
                </a:lnTo>
                <a:lnTo>
                  <a:pt x="267890" y="187523"/>
                </a:lnTo>
                <a:lnTo>
                  <a:pt x="276820" y="187523"/>
                </a:lnTo>
                <a:lnTo>
                  <a:pt x="285750" y="178594"/>
                </a:lnTo>
                <a:lnTo>
                  <a:pt x="294679" y="169664"/>
                </a:lnTo>
                <a:lnTo>
                  <a:pt x="312539" y="151804"/>
                </a:lnTo>
                <a:lnTo>
                  <a:pt x="330398" y="133945"/>
                </a:lnTo>
                <a:lnTo>
                  <a:pt x="339328" y="125015"/>
                </a:lnTo>
                <a:lnTo>
                  <a:pt x="357187" y="125015"/>
                </a:lnTo>
                <a:lnTo>
                  <a:pt x="366117" y="133945"/>
                </a:lnTo>
                <a:lnTo>
                  <a:pt x="366117" y="160734"/>
                </a:lnTo>
                <a:lnTo>
                  <a:pt x="375047" y="187523"/>
                </a:lnTo>
                <a:lnTo>
                  <a:pt x="383976" y="232172"/>
                </a:lnTo>
                <a:lnTo>
                  <a:pt x="383976" y="267890"/>
                </a:lnTo>
                <a:lnTo>
                  <a:pt x="383976" y="303609"/>
                </a:lnTo>
                <a:lnTo>
                  <a:pt x="383976" y="339328"/>
                </a:lnTo>
                <a:lnTo>
                  <a:pt x="366117" y="375047"/>
                </a:lnTo>
                <a:lnTo>
                  <a:pt x="348258" y="401836"/>
                </a:lnTo>
                <a:lnTo>
                  <a:pt x="330398" y="419695"/>
                </a:lnTo>
                <a:lnTo>
                  <a:pt x="312539" y="428625"/>
                </a:lnTo>
                <a:lnTo>
                  <a:pt x="294679" y="419695"/>
                </a:lnTo>
                <a:lnTo>
                  <a:pt x="294679" y="419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625703" y="2205633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25015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670352" y="2071687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822156" y="2232422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89297"/>
                </a:lnTo>
                <a:lnTo>
                  <a:pt x="53578" y="71437"/>
                </a:lnTo>
                <a:lnTo>
                  <a:pt x="71438" y="53578"/>
                </a:lnTo>
                <a:lnTo>
                  <a:pt x="89297" y="35718"/>
                </a:lnTo>
                <a:lnTo>
                  <a:pt x="98227" y="2678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42875" y="35718"/>
                </a:lnTo>
                <a:lnTo>
                  <a:pt x="160735" y="44648"/>
                </a:lnTo>
                <a:lnTo>
                  <a:pt x="169664" y="62507"/>
                </a:lnTo>
                <a:lnTo>
                  <a:pt x="169664" y="71437"/>
                </a:lnTo>
                <a:lnTo>
                  <a:pt x="178594" y="89297"/>
                </a:lnTo>
                <a:lnTo>
                  <a:pt x="187524" y="98226"/>
                </a:lnTo>
                <a:lnTo>
                  <a:pt x="196453" y="98226"/>
                </a:lnTo>
                <a:lnTo>
                  <a:pt x="19645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081117" y="2223492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107156" y="0"/>
                </a:moveTo>
                <a:lnTo>
                  <a:pt x="9822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26789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26789" y="160734"/>
                </a:lnTo>
                <a:lnTo>
                  <a:pt x="44649" y="160734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42875" y="107156"/>
                </a:lnTo>
                <a:lnTo>
                  <a:pt x="169664" y="80367"/>
                </a:lnTo>
                <a:lnTo>
                  <a:pt x="196453" y="44648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232922" y="2035969"/>
            <a:ext cx="107157" cy="357188"/>
          </a:xfrm>
          <a:custGeom>
            <a:avLst/>
            <a:gdLst/>
            <a:ahLst/>
            <a:cxnLst/>
            <a:rect l="0" t="0" r="0" b="0"/>
            <a:pathLst>
              <a:path w="107157" h="357188">
                <a:moveTo>
                  <a:pt x="107156" y="0"/>
                </a:moveTo>
                <a:lnTo>
                  <a:pt x="98226" y="0"/>
                </a:lnTo>
                <a:lnTo>
                  <a:pt x="89297" y="8929"/>
                </a:lnTo>
                <a:lnTo>
                  <a:pt x="71437" y="17859"/>
                </a:lnTo>
                <a:lnTo>
                  <a:pt x="53578" y="35718"/>
                </a:lnTo>
                <a:lnTo>
                  <a:pt x="35719" y="62507"/>
                </a:lnTo>
                <a:lnTo>
                  <a:pt x="17859" y="98226"/>
                </a:lnTo>
                <a:lnTo>
                  <a:pt x="8930" y="142875"/>
                </a:lnTo>
                <a:lnTo>
                  <a:pt x="0" y="187523"/>
                </a:lnTo>
                <a:lnTo>
                  <a:pt x="8930" y="232171"/>
                </a:lnTo>
                <a:lnTo>
                  <a:pt x="8930" y="267890"/>
                </a:lnTo>
                <a:lnTo>
                  <a:pt x="26789" y="303609"/>
                </a:lnTo>
                <a:lnTo>
                  <a:pt x="35719" y="330398"/>
                </a:lnTo>
                <a:lnTo>
                  <a:pt x="53578" y="348257"/>
                </a:lnTo>
                <a:lnTo>
                  <a:pt x="71437" y="357187"/>
                </a:lnTo>
                <a:lnTo>
                  <a:pt x="89297" y="348257"/>
                </a:lnTo>
                <a:lnTo>
                  <a:pt x="89297" y="3482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393656" y="2268140"/>
            <a:ext cx="151806" cy="80369"/>
          </a:xfrm>
          <a:custGeom>
            <a:avLst/>
            <a:gdLst/>
            <a:ahLst/>
            <a:cxnLst/>
            <a:rect l="0" t="0" r="0" b="0"/>
            <a:pathLst>
              <a:path w="151806" h="80369">
                <a:moveTo>
                  <a:pt x="1786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17860" y="80368"/>
                </a:lnTo>
                <a:lnTo>
                  <a:pt x="26789" y="80368"/>
                </a:lnTo>
                <a:lnTo>
                  <a:pt x="44649" y="80368"/>
                </a:lnTo>
                <a:lnTo>
                  <a:pt x="62508" y="80368"/>
                </a:lnTo>
                <a:lnTo>
                  <a:pt x="80367" y="71438"/>
                </a:lnTo>
                <a:lnTo>
                  <a:pt x="89297" y="53579"/>
                </a:lnTo>
                <a:lnTo>
                  <a:pt x="107157" y="44649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51805" y="44649"/>
                </a:lnTo>
                <a:lnTo>
                  <a:pt x="151805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90109" y="2053828"/>
            <a:ext cx="339330" cy="330399"/>
          </a:xfrm>
          <a:custGeom>
            <a:avLst/>
            <a:gdLst/>
            <a:ahLst/>
            <a:cxnLst/>
            <a:rect l="0" t="0" r="0" b="0"/>
            <a:pathLst>
              <a:path w="339330" h="330399">
                <a:moveTo>
                  <a:pt x="89297" y="196453"/>
                </a:moveTo>
                <a:lnTo>
                  <a:pt x="89297" y="196453"/>
                </a:lnTo>
                <a:lnTo>
                  <a:pt x="80368" y="196453"/>
                </a:lnTo>
                <a:lnTo>
                  <a:pt x="71438" y="196453"/>
                </a:lnTo>
                <a:lnTo>
                  <a:pt x="53579" y="205383"/>
                </a:lnTo>
                <a:lnTo>
                  <a:pt x="35719" y="223242"/>
                </a:lnTo>
                <a:lnTo>
                  <a:pt x="17860" y="25003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0398"/>
                </a:lnTo>
                <a:lnTo>
                  <a:pt x="26789" y="330398"/>
                </a:lnTo>
                <a:lnTo>
                  <a:pt x="53579" y="330398"/>
                </a:lnTo>
                <a:lnTo>
                  <a:pt x="80368" y="321469"/>
                </a:lnTo>
                <a:lnTo>
                  <a:pt x="107157" y="294680"/>
                </a:lnTo>
                <a:lnTo>
                  <a:pt x="133946" y="267891"/>
                </a:lnTo>
                <a:lnTo>
                  <a:pt x="160735" y="232172"/>
                </a:lnTo>
                <a:lnTo>
                  <a:pt x="187524" y="187523"/>
                </a:lnTo>
                <a:lnTo>
                  <a:pt x="205383" y="133945"/>
                </a:lnTo>
                <a:lnTo>
                  <a:pt x="223243" y="80367"/>
                </a:lnTo>
                <a:lnTo>
                  <a:pt x="241102" y="44648"/>
                </a:lnTo>
                <a:lnTo>
                  <a:pt x="241102" y="8930"/>
                </a:lnTo>
                <a:lnTo>
                  <a:pt x="241102" y="0"/>
                </a:lnTo>
                <a:lnTo>
                  <a:pt x="232172" y="8930"/>
                </a:lnTo>
                <a:lnTo>
                  <a:pt x="214313" y="17859"/>
                </a:lnTo>
                <a:lnTo>
                  <a:pt x="196454" y="44648"/>
                </a:lnTo>
                <a:lnTo>
                  <a:pt x="178594" y="80367"/>
                </a:lnTo>
                <a:lnTo>
                  <a:pt x="160735" y="125016"/>
                </a:lnTo>
                <a:lnTo>
                  <a:pt x="142875" y="16966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58961"/>
                </a:lnTo>
                <a:lnTo>
                  <a:pt x="151805" y="276820"/>
                </a:lnTo>
                <a:lnTo>
                  <a:pt x="169664" y="285750"/>
                </a:lnTo>
                <a:lnTo>
                  <a:pt x="187524" y="285750"/>
                </a:lnTo>
                <a:lnTo>
                  <a:pt x="205383" y="276820"/>
                </a:lnTo>
                <a:lnTo>
                  <a:pt x="232172" y="258961"/>
                </a:lnTo>
                <a:lnTo>
                  <a:pt x="250032" y="232172"/>
                </a:lnTo>
                <a:lnTo>
                  <a:pt x="267891" y="196453"/>
                </a:lnTo>
                <a:lnTo>
                  <a:pt x="285750" y="169664"/>
                </a:lnTo>
                <a:lnTo>
                  <a:pt x="285750" y="151805"/>
                </a:lnTo>
                <a:lnTo>
                  <a:pt x="294680" y="151805"/>
                </a:lnTo>
                <a:lnTo>
                  <a:pt x="285750" y="160734"/>
                </a:lnTo>
                <a:lnTo>
                  <a:pt x="285750" y="187523"/>
                </a:lnTo>
                <a:lnTo>
                  <a:pt x="276821" y="214312"/>
                </a:lnTo>
                <a:lnTo>
                  <a:pt x="276821" y="250031"/>
                </a:lnTo>
                <a:lnTo>
                  <a:pt x="276821" y="267891"/>
                </a:lnTo>
                <a:lnTo>
                  <a:pt x="294680" y="285750"/>
                </a:lnTo>
                <a:lnTo>
                  <a:pt x="312539" y="303609"/>
                </a:lnTo>
                <a:lnTo>
                  <a:pt x="339329" y="303609"/>
                </a:lnTo>
                <a:lnTo>
                  <a:pt x="339329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402461" y="2544961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62508" y="44648"/>
                </a:moveTo>
                <a:lnTo>
                  <a:pt x="6250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16086" y="12501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5" y="62508"/>
                </a:lnTo>
                <a:lnTo>
                  <a:pt x="151805" y="35719"/>
                </a:lnTo>
                <a:lnTo>
                  <a:pt x="142875" y="17859"/>
                </a:lnTo>
                <a:lnTo>
                  <a:pt x="13394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6" y="35719"/>
                </a:lnTo>
                <a:lnTo>
                  <a:pt x="107156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52492" y="2464594"/>
            <a:ext cx="812603" cy="250032"/>
          </a:xfrm>
          <a:custGeom>
            <a:avLst/>
            <a:gdLst/>
            <a:ahLst/>
            <a:cxnLst/>
            <a:rect l="0" t="0" r="0" b="0"/>
            <a:pathLst>
              <a:path w="812603" h="250032">
                <a:moveTo>
                  <a:pt x="8930" y="2678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29"/>
                </a:lnTo>
                <a:lnTo>
                  <a:pt x="35719" y="26789"/>
                </a:lnTo>
                <a:lnTo>
                  <a:pt x="44649" y="53578"/>
                </a:lnTo>
                <a:lnTo>
                  <a:pt x="53578" y="89297"/>
                </a:lnTo>
                <a:lnTo>
                  <a:pt x="71438" y="125015"/>
                </a:lnTo>
                <a:lnTo>
                  <a:pt x="80367" y="160734"/>
                </a:lnTo>
                <a:lnTo>
                  <a:pt x="89297" y="187523"/>
                </a:lnTo>
                <a:lnTo>
                  <a:pt x="98227" y="214312"/>
                </a:lnTo>
                <a:lnTo>
                  <a:pt x="98227" y="232172"/>
                </a:lnTo>
                <a:lnTo>
                  <a:pt x="89297" y="250031"/>
                </a:lnTo>
                <a:lnTo>
                  <a:pt x="80367" y="250031"/>
                </a:lnTo>
                <a:lnTo>
                  <a:pt x="71438" y="241101"/>
                </a:lnTo>
                <a:lnTo>
                  <a:pt x="62508" y="223242"/>
                </a:lnTo>
                <a:lnTo>
                  <a:pt x="44649" y="205383"/>
                </a:lnTo>
                <a:lnTo>
                  <a:pt x="35719" y="169664"/>
                </a:lnTo>
                <a:lnTo>
                  <a:pt x="26789" y="133945"/>
                </a:lnTo>
                <a:lnTo>
                  <a:pt x="17860" y="107156"/>
                </a:lnTo>
                <a:lnTo>
                  <a:pt x="17860" y="8929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26789" y="13394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33946" y="107156"/>
                </a:lnTo>
                <a:lnTo>
                  <a:pt x="142875" y="98226"/>
                </a:lnTo>
                <a:lnTo>
                  <a:pt x="160735" y="8036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78594" y="62508"/>
                </a:lnTo>
                <a:lnTo>
                  <a:pt x="178594" y="71437"/>
                </a:lnTo>
                <a:lnTo>
                  <a:pt x="178594" y="98226"/>
                </a:lnTo>
                <a:lnTo>
                  <a:pt x="187524" y="125015"/>
                </a:lnTo>
                <a:lnTo>
                  <a:pt x="187524" y="160734"/>
                </a:lnTo>
                <a:lnTo>
                  <a:pt x="187524" y="187523"/>
                </a:lnTo>
                <a:lnTo>
                  <a:pt x="196453" y="214312"/>
                </a:lnTo>
                <a:lnTo>
                  <a:pt x="205383" y="232172"/>
                </a:lnTo>
                <a:lnTo>
                  <a:pt x="214313" y="241101"/>
                </a:lnTo>
                <a:lnTo>
                  <a:pt x="223242" y="250031"/>
                </a:lnTo>
                <a:lnTo>
                  <a:pt x="241102" y="241101"/>
                </a:lnTo>
                <a:lnTo>
                  <a:pt x="258961" y="232172"/>
                </a:lnTo>
                <a:lnTo>
                  <a:pt x="276821" y="214312"/>
                </a:lnTo>
                <a:lnTo>
                  <a:pt x="285750" y="187523"/>
                </a:lnTo>
                <a:lnTo>
                  <a:pt x="303610" y="151804"/>
                </a:lnTo>
                <a:lnTo>
                  <a:pt x="312539" y="125015"/>
                </a:lnTo>
                <a:lnTo>
                  <a:pt x="321469" y="98226"/>
                </a:lnTo>
                <a:lnTo>
                  <a:pt x="330399" y="89297"/>
                </a:lnTo>
                <a:lnTo>
                  <a:pt x="330399" y="89297"/>
                </a:lnTo>
                <a:lnTo>
                  <a:pt x="330399" y="107156"/>
                </a:lnTo>
                <a:lnTo>
                  <a:pt x="321469" y="125015"/>
                </a:lnTo>
                <a:lnTo>
                  <a:pt x="312539" y="151804"/>
                </a:lnTo>
                <a:lnTo>
                  <a:pt x="312539" y="187523"/>
                </a:lnTo>
                <a:lnTo>
                  <a:pt x="303610" y="205383"/>
                </a:lnTo>
                <a:lnTo>
                  <a:pt x="303610" y="223242"/>
                </a:lnTo>
                <a:lnTo>
                  <a:pt x="303610" y="241101"/>
                </a:lnTo>
                <a:lnTo>
                  <a:pt x="303610" y="241101"/>
                </a:lnTo>
                <a:lnTo>
                  <a:pt x="312539" y="241101"/>
                </a:lnTo>
                <a:lnTo>
                  <a:pt x="321469" y="241101"/>
                </a:lnTo>
                <a:lnTo>
                  <a:pt x="330399" y="223242"/>
                </a:lnTo>
                <a:lnTo>
                  <a:pt x="348258" y="196453"/>
                </a:lnTo>
                <a:lnTo>
                  <a:pt x="366117" y="169664"/>
                </a:lnTo>
                <a:lnTo>
                  <a:pt x="375047" y="142875"/>
                </a:lnTo>
                <a:lnTo>
                  <a:pt x="383977" y="116086"/>
                </a:lnTo>
                <a:lnTo>
                  <a:pt x="392906" y="98226"/>
                </a:lnTo>
                <a:lnTo>
                  <a:pt x="401836" y="89297"/>
                </a:lnTo>
                <a:lnTo>
                  <a:pt x="410766" y="107156"/>
                </a:lnTo>
                <a:lnTo>
                  <a:pt x="410766" y="125015"/>
                </a:lnTo>
                <a:lnTo>
                  <a:pt x="410766" y="142875"/>
                </a:lnTo>
                <a:lnTo>
                  <a:pt x="410766" y="169664"/>
                </a:lnTo>
                <a:lnTo>
                  <a:pt x="419696" y="187523"/>
                </a:lnTo>
                <a:lnTo>
                  <a:pt x="419696" y="214312"/>
                </a:lnTo>
                <a:lnTo>
                  <a:pt x="428625" y="223242"/>
                </a:lnTo>
                <a:lnTo>
                  <a:pt x="437555" y="232172"/>
                </a:lnTo>
                <a:lnTo>
                  <a:pt x="446485" y="232172"/>
                </a:lnTo>
                <a:lnTo>
                  <a:pt x="455414" y="223242"/>
                </a:lnTo>
                <a:lnTo>
                  <a:pt x="464344" y="205383"/>
                </a:lnTo>
                <a:lnTo>
                  <a:pt x="482203" y="187523"/>
                </a:lnTo>
                <a:lnTo>
                  <a:pt x="491133" y="151804"/>
                </a:lnTo>
                <a:lnTo>
                  <a:pt x="508992" y="125015"/>
                </a:lnTo>
                <a:lnTo>
                  <a:pt x="517922" y="107156"/>
                </a:lnTo>
                <a:lnTo>
                  <a:pt x="526852" y="89297"/>
                </a:lnTo>
                <a:lnTo>
                  <a:pt x="535781" y="98226"/>
                </a:lnTo>
                <a:lnTo>
                  <a:pt x="535781" y="107156"/>
                </a:lnTo>
                <a:lnTo>
                  <a:pt x="535781" y="133945"/>
                </a:lnTo>
                <a:lnTo>
                  <a:pt x="544711" y="160734"/>
                </a:lnTo>
                <a:lnTo>
                  <a:pt x="544711" y="187523"/>
                </a:lnTo>
                <a:lnTo>
                  <a:pt x="544711" y="205383"/>
                </a:lnTo>
                <a:lnTo>
                  <a:pt x="553641" y="214312"/>
                </a:lnTo>
                <a:lnTo>
                  <a:pt x="562571" y="205383"/>
                </a:lnTo>
                <a:lnTo>
                  <a:pt x="580430" y="187523"/>
                </a:lnTo>
                <a:lnTo>
                  <a:pt x="598289" y="160734"/>
                </a:lnTo>
                <a:lnTo>
                  <a:pt x="625078" y="125015"/>
                </a:lnTo>
                <a:lnTo>
                  <a:pt x="660797" y="89297"/>
                </a:lnTo>
                <a:lnTo>
                  <a:pt x="687586" y="62508"/>
                </a:lnTo>
                <a:lnTo>
                  <a:pt x="723305" y="44648"/>
                </a:lnTo>
                <a:lnTo>
                  <a:pt x="759024" y="35719"/>
                </a:lnTo>
                <a:lnTo>
                  <a:pt x="776883" y="35719"/>
                </a:lnTo>
                <a:lnTo>
                  <a:pt x="794742" y="44648"/>
                </a:lnTo>
                <a:lnTo>
                  <a:pt x="812602" y="53578"/>
                </a:lnTo>
                <a:lnTo>
                  <a:pt x="812602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527602" y="2464594"/>
            <a:ext cx="160735" cy="241102"/>
          </a:xfrm>
          <a:custGeom>
            <a:avLst/>
            <a:gdLst/>
            <a:ahLst/>
            <a:cxnLst/>
            <a:rect l="0" t="0" r="0" b="0"/>
            <a:pathLst>
              <a:path w="160735" h="241102">
                <a:moveTo>
                  <a:pt x="133945" y="0"/>
                </a:moveTo>
                <a:lnTo>
                  <a:pt x="116086" y="8929"/>
                </a:lnTo>
                <a:lnTo>
                  <a:pt x="98226" y="17859"/>
                </a:lnTo>
                <a:lnTo>
                  <a:pt x="62507" y="26789"/>
                </a:lnTo>
                <a:lnTo>
                  <a:pt x="35718" y="35719"/>
                </a:lnTo>
                <a:lnTo>
                  <a:pt x="17859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62507" y="71437"/>
                </a:lnTo>
                <a:lnTo>
                  <a:pt x="98226" y="89297"/>
                </a:lnTo>
                <a:lnTo>
                  <a:pt x="125015" y="116086"/>
                </a:lnTo>
                <a:lnTo>
                  <a:pt x="151804" y="142875"/>
                </a:lnTo>
                <a:lnTo>
                  <a:pt x="160734" y="169664"/>
                </a:lnTo>
                <a:lnTo>
                  <a:pt x="160734" y="196453"/>
                </a:lnTo>
                <a:lnTo>
                  <a:pt x="142875" y="214312"/>
                </a:lnTo>
                <a:lnTo>
                  <a:pt x="107156" y="232172"/>
                </a:lnTo>
                <a:lnTo>
                  <a:pt x="80367" y="241101"/>
                </a:lnTo>
                <a:lnTo>
                  <a:pt x="44648" y="241101"/>
                </a:lnTo>
                <a:lnTo>
                  <a:pt x="26789" y="241101"/>
                </a:lnTo>
                <a:lnTo>
                  <a:pt x="8929" y="223242"/>
                </a:lnTo>
                <a:lnTo>
                  <a:pt x="8929" y="196453"/>
                </a:lnTo>
                <a:lnTo>
                  <a:pt x="17859" y="169664"/>
                </a:lnTo>
                <a:lnTo>
                  <a:pt x="35718" y="151804"/>
                </a:lnTo>
                <a:lnTo>
                  <a:pt x="62507" y="125015"/>
                </a:lnTo>
                <a:lnTo>
                  <a:pt x="62507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724055" y="2402086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151804" y="0"/>
                </a:moveTo>
                <a:lnTo>
                  <a:pt x="142875" y="8929"/>
                </a:lnTo>
                <a:lnTo>
                  <a:pt x="133945" y="26789"/>
                </a:lnTo>
                <a:lnTo>
                  <a:pt x="125015" y="53578"/>
                </a:lnTo>
                <a:lnTo>
                  <a:pt x="116086" y="89297"/>
                </a:lnTo>
                <a:lnTo>
                  <a:pt x="116086" y="125016"/>
                </a:lnTo>
                <a:lnTo>
                  <a:pt x="107156" y="169664"/>
                </a:lnTo>
                <a:lnTo>
                  <a:pt x="116086" y="214312"/>
                </a:lnTo>
                <a:lnTo>
                  <a:pt x="125015" y="250031"/>
                </a:lnTo>
                <a:lnTo>
                  <a:pt x="133945" y="285750"/>
                </a:lnTo>
                <a:lnTo>
                  <a:pt x="142875" y="303609"/>
                </a:lnTo>
                <a:lnTo>
                  <a:pt x="151804" y="321469"/>
                </a:lnTo>
                <a:lnTo>
                  <a:pt x="160734" y="321469"/>
                </a:lnTo>
                <a:lnTo>
                  <a:pt x="160734" y="321469"/>
                </a:lnTo>
                <a:lnTo>
                  <a:pt x="151804" y="303609"/>
                </a:lnTo>
                <a:lnTo>
                  <a:pt x="142875" y="285750"/>
                </a:lnTo>
                <a:lnTo>
                  <a:pt x="116086" y="258961"/>
                </a:lnTo>
                <a:lnTo>
                  <a:pt x="98226" y="223242"/>
                </a:lnTo>
                <a:lnTo>
                  <a:pt x="71437" y="187523"/>
                </a:lnTo>
                <a:lnTo>
                  <a:pt x="53578" y="169664"/>
                </a:lnTo>
                <a:lnTo>
                  <a:pt x="2678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51805"/>
                </a:lnTo>
                <a:lnTo>
                  <a:pt x="26789" y="160734"/>
                </a:lnTo>
                <a:lnTo>
                  <a:pt x="62508" y="160734"/>
                </a:lnTo>
                <a:lnTo>
                  <a:pt x="98226" y="160734"/>
                </a:lnTo>
                <a:lnTo>
                  <a:pt x="142875" y="160734"/>
                </a:lnTo>
                <a:lnTo>
                  <a:pt x="187523" y="151805"/>
                </a:lnTo>
                <a:lnTo>
                  <a:pt x="223242" y="151805"/>
                </a:lnTo>
                <a:lnTo>
                  <a:pt x="258961" y="142875"/>
                </a:lnTo>
                <a:lnTo>
                  <a:pt x="258961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920508" y="2518172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9822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44648"/>
                </a:lnTo>
                <a:lnTo>
                  <a:pt x="26789" y="80367"/>
                </a:lnTo>
                <a:lnTo>
                  <a:pt x="1785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0734"/>
                </a:lnTo>
                <a:lnTo>
                  <a:pt x="44648" y="142875"/>
                </a:lnTo>
                <a:lnTo>
                  <a:pt x="71437" y="116086"/>
                </a:lnTo>
                <a:lnTo>
                  <a:pt x="89297" y="89297"/>
                </a:lnTo>
                <a:lnTo>
                  <a:pt x="107156" y="62508"/>
                </a:lnTo>
                <a:lnTo>
                  <a:pt x="116086" y="3571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33945" y="116086"/>
                </a:lnTo>
                <a:lnTo>
                  <a:pt x="142875" y="151805"/>
                </a:lnTo>
                <a:lnTo>
                  <a:pt x="151805" y="169664"/>
                </a:lnTo>
                <a:lnTo>
                  <a:pt x="169664" y="187523"/>
                </a:lnTo>
                <a:lnTo>
                  <a:pt x="196453" y="187523"/>
                </a:lnTo>
                <a:lnTo>
                  <a:pt x="196453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233047" y="2473523"/>
            <a:ext cx="62509" cy="250033"/>
          </a:xfrm>
          <a:custGeom>
            <a:avLst/>
            <a:gdLst/>
            <a:ahLst/>
            <a:cxnLst/>
            <a:rect l="0" t="0" r="0" b="0"/>
            <a:pathLst>
              <a:path w="62509" h="25003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26790"/>
                </a:lnTo>
                <a:lnTo>
                  <a:pt x="35719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33946"/>
                </a:lnTo>
                <a:lnTo>
                  <a:pt x="17859" y="169665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41102"/>
                </a:lnTo>
                <a:lnTo>
                  <a:pt x="8930" y="223243"/>
                </a:lnTo>
                <a:lnTo>
                  <a:pt x="8930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233047" y="2446734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267891" y="0"/>
                </a:moveTo>
                <a:lnTo>
                  <a:pt x="258961" y="8930"/>
                </a:lnTo>
                <a:lnTo>
                  <a:pt x="250031" y="8930"/>
                </a:lnTo>
                <a:lnTo>
                  <a:pt x="232172" y="17860"/>
                </a:lnTo>
                <a:lnTo>
                  <a:pt x="196453" y="35719"/>
                </a:lnTo>
                <a:lnTo>
                  <a:pt x="160734" y="53579"/>
                </a:lnTo>
                <a:lnTo>
                  <a:pt x="116086" y="62508"/>
                </a:lnTo>
                <a:lnTo>
                  <a:pt x="80367" y="80368"/>
                </a:lnTo>
                <a:lnTo>
                  <a:pt x="53578" y="98227"/>
                </a:lnTo>
                <a:lnTo>
                  <a:pt x="26789" y="125016"/>
                </a:lnTo>
                <a:lnTo>
                  <a:pt x="8930" y="151805"/>
                </a:lnTo>
                <a:lnTo>
                  <a:pt x="0" y="187524"/>
                </a:lnTo>
                <a:lnTo>
                  <a:pt x="8930" y="223243"/>
                </a:lnTo>
                <a:lnTo>
                  <a:pt x="26789" y="250032"/>
                </a:lnTo>
                <a:lnTo>
                  <a:pt x="44648" y="267891"/>
                </a:lnTo>
                <a:lnTo>
                  <a:pt x="71437" y="276821"/>
                </a:lnTo>
                <a:lnTo>
                  <a:pt x="107156" y="285750"/>
                </a:lnTo>
                <a:lnTo>
                  <a:pt x="133945" y="276821"/>
                </a:lnTo>
                <a:lnTo>
                  <a:pt x="133945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366992" y="2366367"/>
            <a:ext cx="562572" cy="303611"/>
          </a:xfrm>
          <a:custGeom>
            <a:avLst/>
            <a:gdLst/>
            <a:ahLst/>
            <a:cxnLst/>
            <a:rect l="0" t="0" r="0" b="0"/>
            <a:pathLst>
              <a:path w="562572" h="303611">
                <a:moveTo>
                  <a:pt x="8930" y="241102"/>
                </a:move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76821"/>
                </a:lnTo>
                <a:lnTo>
                  <a:pt x="26789" y="276821"/>
                </a:lnTo>
                <a:lnTo>
                  <a:pt x="44649" y="276821"/>
                </a:lnTo>
                <a:lnTo>
                  <a:pt x="71438" y="267891"/>
                </a:lnTo>
                <a:lnTo>
                  <a:pt x="98227" y="258961"/>
                </a:lnTo>
                <a:lnTo>
                  <a:pt x="116086" y="250031"/>
                </a:lnTo>
                <a:lnTo>
                  <a:pt x="142875" y="232172"/>
                </a:lnTo>
                <a:lnTo>
                  <a:pt x="151805" y="205383"/>
                </a:lnTo>
                <a:lnTo>
                  <a:pt x="160735" y="178594"/>
                </a:lnTo>
                <a:lnTo>
                  <a:pt x="160735" y="160735"/>
                </a:lnTo>
                <a:lnTo>
                  <a:pt x="160735" y="151805"/>
                </a:lnTo>
                <a:lnTo>
                  <a:pt x="142875" y="151805"/>
                </a:lnTo>
                <a:lnTo>
                  <a:pt x="125016" y="160735"/>
                </a:lnTo>
                <a:lnTo>
                  <a:pt x="107156" y="178594"/>
                </a:lnTo>
                <a:lnTo>
                  <a:pt x="98227" y="196453"/>
                </a:lnTo>
                <a:lnTo>
                  <a:pt x="80367" y="223242"/>
                </a:lnTo>
                <a:lnTo>
                  <a:pt x="80367" y="250031"/>
                </a:lnTo>
                <a:lnTo>
                  <a:pt x="80367" y="267891"/>
                </a:lnTo>
                <a:lnTo>
                  <a:pt x="98227" y="285750"/>
                </a:lnTo>
                <a:lnTo>
                  <a:pt x="116086" y="294680"/>
                </a:lnTo>
                <a:lnTo>
                  <a:pt x="142875" y="303610"/>
                </a:lnTo>
                <a:lnTo>
                  <a:pt x="169664" y="294680"/>
                </a:lnTo>
                <a:lnTo>
                  <a:pt x="196453" y="285750"/>
                </a:lnTo>
                <a:lnTo>
                  <a:pt x="223242" y="267891"/>
                </a:lnTo>
                <a:lnTo>
                  <a:pt x="250031" y="241102"/>
                </a:lnTo>
                <a:lnTo>
                  <a:pt x="276821" y="205383"/>
                </a:lnTo>
                <a:lnTo>
                  <a:pt x="294680" y="169664"/>
                </a:lnTo>
                <a:lnTo>
                  <a:pt x="312539" y="125016"/>
                </a:lnTo>
                <a:lnTo>
                  <a:pt x="321469" y="80367"/>
                </a:lnTo>
                <a:lnTo>
                  <a:pt x="339328" y="44648"/>
                </a:lnTo>
                <a:lnTo>
                  <a:pt x="348258" y="17859"/>
                </a:lnTo>
                <a:lnTo>
                  <a:pt x="357188" y="0"/>
                </a:lnTo>
                <a:lnTo>
                  <a:pt x="357188" y="0"/>
                </a:lnTo>
                <a:lnTo>
                  <a:pt x="348258" y="8930"/>
                </a:lnTo>
                <a:lnTo>
                  <a:pt x="339328" y="17859"/>
                </a:lnTo>
                <a:lnTo>
                  <a:pt x="321469" y="44648"/>
                </a:lnTo>
                <a:lnTo>
                  <a:pt x="303610" y="71437"/>
                </a:lnTo>
                <a:lnTo>
                  <a:pt x="294680" y="107156"/>
                </a:lnTo>
                <a:lnTo>
                  <a:pt x="276821" y="142875"/>
                </a:lnTo>
                <a:lnTo>
                  <a:pt x="267891" y="178594"/>
                </a:lnTo>
                <a:lnTo>
                  <a:pt x="258961" y="205383"/>
                </a:lnTo>
                <a:lnTo>
                  <a:pt x="258961" y="232172"/>
                </a:lnTo>
                <a:lnTo>
                  <a:pt x="258961" y="250031"/>
                </a:lnTo>
                <a:lnTo>
                  <a:pt x="267891" y="250031"/>
                </a:lnTo>
                <a:lnTo>
                  <a:pt x="276821" y="250031"/>
                </a:lnTo>
                <a:lnTo>
                  <a:pt x="285750" y="232172"/>
                </a:lnTo>
                <a:lnTo>
                  <a:pt x="294680" y="214313"/>
                </a:lnTo>
                <a:lnTo>
                  <a:pt x="312539" y="187524"/>
                </a:lnTo>
                <a:lnTo>
                  <a:pt x="321469" y="160735"/>
                </a:lnTo>
                <a:lnTo>
                  <a:pt x="339328" y="142875"/>
                </a:lnTo>
                <a:lnTo>
                  <a:pt x="348258" y="133946"/>
                </a:lnTo>
                <a:lnTo>
                  <a:pt x="348258" y="142875"/>
                </a:lnTo>
                <a:lnTo>
                  <a:pt x="348258" y="151805"/>
                </a:lnTo>
                <a:lnTo>
                  <a:pt x="348258" y="178594"/>
                </a:lnTo>
                <a:lnTo>
                  <a:pt x="339328" y="205383"/>
                </a:lnTo>
                <a:lnTo>
                  <a:pt x="339328" y="232172"/>
                </a:lnTo>
                <a:lnTo>
                  <a:pt x="348258" y="250031"/>
                </a:lnTo>
                <a:lnTo>
                  <a:pt x="348258" y="267891"/>
                </a:lnTo>
                <a:lnTo>
                  <a:pt x="366117" y="276821"/>
                </a:lnTo>
                <a:lnTo>
                  <a:pt x="375047" y="285750"/>
                </a:lnTo>
                <a:lnTo>
                  <a:pt x="392906" y="276821"/>
                </a:lnTo>
                <a:lnTo>
                  <a:pt x="410766" y="267891"/>
                </a:lnTo>
                <a:lnTo>
                  <a:pt x="428625" y="250031"/>
                </a:lnTo>
                <a:lnTo>
                  <a:pt x="446485" y="223242"/>
                </a:lnTo>
                <a:lnTo>
                  <a:pt x="464344" y="205383"/>
                </a:lnTo>
                <a:lnTo>
                  <a:pt x="473274" y="187524"/>
                </a:lnTo>
                <a:lnTo>
                  <a:pt x="482203" y="178594"/>
                </a:lnTo>
                <a:lnTo>
                  <a:pt x="491133" y="178594"/>
                </a:lnTo>
                <a:lnTo>
                  <a:pt x="491133" y="187524"/>
                </a:lnTo>
                <a:lnTo>
                  <a:pt x="482203" y="196453"/>
                </a:lnTo>
                <a:lnTo>
                  <a:pt x="482203" y="205383"/>
                </a:lnTo>
                <a:lnTo>
                  <a:pt x="482203" y="223242"/>
                </a:lnTo>
                <a:lnTo>
                  <a:pt x="482203" y="232172"/>
                </a:lnTo>
                <a:lnTo>
                  <a:pt x="482203" y="241102"/>
                </a:lnTo>
                <a:lnTo>
                  <a:pt x="491133" y="241102"/>
                </a:lnTo>
                <a:lnTo>
                  <a:pt x="500063" y="241102"/>
                </a:lnTo>
                <a:lnTo>
                  <a:pt x="508992" y="232172"/>
                </a:lnTo>
                <a:lnTo>
                  <a:pt x="526852" y="232172"/>
                </a:lnTo>
                <a:lnTo>
                  <a:pt x="535781" y="214313"/>
                </a:lnTo>
                <a:lnTo>
                  <a:pt x="544711" y="196453"/>
                </a:lnTo>
                <a:lnTo>
                  <a:pt x="544711" y="178594"/>
                </a:lnTo>
                <a:lnTo>
                  <a:pt x="535781" y="160735"/>
                </a:lnTo>
                <a:lnTo>
                  <a:pt x="526852" y="151805"/>
                </a:lnTo>
                <a:lnTo>
                  <a:pt x="508992" y="151805"/>
                </a:lnTo>
                <a:lnTo>
                  <a:pt x="491133" y="151805"/>
                </a:lnTo>
                <a:lnTo>
                  <a:pt x="473274" y="169664"/>
                </a:lnTo>
                <a:lnTo>
                  <a:pt x="455414" y="178594"/>
                </a:lnTo>
                <a:lnTo>
                  <a:pt x="446485" y="187524"/>
                </a:lnTo>
                <a:lnTo>
                  <a:pt x="446485" y="196453"/>
                </a:lnTo>
                <a:lnTo>
                  <a:pt x="455414" y="205383"/>
                </a:lnTo>
                <a:lnTo>
                  <a:pt x="464344" y="205383"/>
                </a:lnTo>
                <a:lnTo>
                  <a:pt x="482203" y="196453"/>
                </a:lnTo>
                <a:lnTo>
                  <a:pt x="500063" y="178594"/>
                </a:lnTo>
                <a:lnTo>
                  <a:pt x="517922" y="169664"/>
                </a:lnTo>
                <a:lnTo>
                  <a:pt x="535781" y="151805"/>
                </a:lnTo>
                <a:lnTo>
                  <a:pt x="562571" y="125016"/>
                </a:lnTo>
                <a:lnTo>
                  <a:pt x="562571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902773" y="2259211"/>
            <a:ext cx="169666" cy="375048"/>
          </a:xfrm>
          <a:custGeom>
            <a:avLst/>
            <a:gdLst/>
            <a:ahLst/>
            <a:cxnLst/>
            <a:rect l="0" t="0" r="0" b="0"/>
            <a:pathLst>
              <a:path w="169666" h="375048">
                <a:moveTo>
                  <a:pt x="151805" y="8929"/>
                </a:moveTo>
                <a:lnTo>
                  <a:pt x="160735" y="0"/>
                </a:lnTo>
                <a:lnTo>
                  <a:pt x="160735" y="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8929"/>
                </a:lnTo>
                <a:lnTo>
                  <a:pt x="160735" y="26789"/>
                </a:lnTo>
                <a:lnTo>
                  <a:pt x="151805" y="53578"/>
                </a:lnTo>
                <a:lnTo>
                  <a:pt x="133946" y="89297"/>
                </a:lnTo>
                <a:lnTo>
                  <a:pt x="107157" y="133945"/>
                </a:lnTo>
                <a:lnTo>
                  <a:pt x="80368" y="178593"/>
                </a:lnTo>
                <a:lnTo>
                  <a:pt x="44649" y="232172"/>
                </a:lnTo>
                <a:lnTo>
                  <a:pt x="26790" y="276820"/>
                </a:lnTo>
                <a:lnTo>
                  <a:pt x="8930" y="312539"/>
                </a:lnTo>
                <a:lnTo>
                  <a:pt x="0" y="348258"/>
                </a:lnTo>
                <a:lnTo>
                  <a:pt x="0" y="366117"/>
                </a:lnTo>
                <a:lnTo>
                  <a:pt x="8930" y="375047"/>
                </a:lnTo>
                <a:lnTo>
                  <a:pt x="8930" y="375047"/>
                </a:lnTo>
                <a:lnTo>
                  <a:pt x="17860" y="366117"/>
                </a:lnTo>
                <a:lnTo>
                  <a:pt x="26790" y="339328"/>
                </a:lnTo>
                <a:lnTo>
                  <a:pt x="26790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974211" y="2321719"/>
            <a:ext cx="446485" cy="321470"/>
          </a:xfrm>
          <a:custGeom>
            <a:avLst/>
            <a:gdLst/>
            <a:ahLst/>
            <a:cxnLst/>
            <a:rect l="0" t="0" r="0" b="0"/>
            <a:pathLst>
              <a:path w="446485" h="321470">
                <a:moveTo>
                  <a:pt x="80367" y="223242"/>
                </a:moveTo>
                <a:lnTo>
                  <a:pt x="80367" y="214312"/>
                </a:lnTo>
                <a:lnTo>
                  <a:pt x="89297" y="205383"/>
                </a:lnTo>
                <a:lnTo>
                  <a:pt x="98227" y="196453"/>
                </a:lnTo>
                <a:lnTo>
                  <a:pt x="107156" y="187523"/>
                </a:lnTo>
                <a:lnTo>
                  <a:pt x="116086" y="169664"/>
                </a:lnTo>
                <a:lnTo>
                  <a:pt x="133945" y="151804"/>
                </a:lnTo>
                <a:lnTo>
                  <a:pt x="142875" y="133945"/>
                </a:lnTo>
                <a:lnTo>
                  <a:pt x="142875" y="125015"/>
                </a:lnTo>
                <a:lnTo>
                  <a:pt x="133945" y="125015"/>
                </a:lnTo>
                <a:lnTo>
                  <a:pt x="116086" y="142875"/>
                </a:lnTo>
                <a:lnTo>
                  <a:pt x="89297" y="169664"/>
                </a:lnTo>
                <a:lnTo>
                  <a:pt x="62508" y="196453"/>
                </a:lnTo>
                <a:lnTo>
                  <a:pt x="26789" y="232172"/>
                </a:lnTo>
                <a:lnTo>
                  <a:pt x="8930" y="26789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21469"/>
                </a:lnTo>
                <a:lnTo>
                  <a:pt x="17859" y="321469"/>
                </a:lnTo>
                <a:lnTo>
                  <a:pt x="44648" y="312539"/>
                </a:lnTo>
                <a:lnTo>
                  <a:pt x="62508" y="294679"/>
                </a:lnTo>
                <a:lnTo>
                  <a:pt x="80367" y="276820"/>
                </a:lnTo>
                <a:lnTo>
                  <a:pt x="107156" y="250031"/>
                </a:lnTo>
                <a:lnTo>
                  <a:pt x="133945" y="214312"/>
                </a:lnTo>
                <a:lnTo>
                  <a:pt x="160734" y="169664"/>
                </a:lnTo>
                <a:lnTo>
                  <a:pt x="196453" y="125015"/>
                </a:lnTo>
                <a:lnTo>
                  <a:pt x="223241" y="89296"/>
                </a:lnTo>
                <a:lnTo>
                  <a:pt x="258960" y="53578"/>
                </a:lnTo>
                <a:lnTo>
                  <a:pt x="276819" y="17859"/>
                </a:lnTo>
                <a:lnTo>
                  <a:pt x="285749" y="8929"/>
                </a:lnTo>
                <a:lnTo>
                  <a:pt x="294679" y="0"/>
                </a:lnTo>
                <a:lnTo>
                  <a:pt x="285749" y="0"/>
                </a:lnTo>
                <a:lnTo>
                  <a:pt x="267890" y="8929"/>
                </a:lnTo>
                <a:lnTo>
                  <a:pt x="250030" y="35718"/>
                </a:lnTo>
                <a:lnTo>
                  <a:pt x="214312" y="53578"/>
                </a:lnTo>
                <a:lnTo>
                  <a:pt x="187523" y="89296"/>
                </a:lnTo>
                <a:lnTo>
                  <a:pt x="160734" y="116085"/>
                </a:lnTo>
                <a:lnTo>
                  <a:pt x="133945" y="151804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42875" y="223242"/>
                </a:lnTo>
                <a:lnTo>
                  <a:pt x="160734" y="241101"/>
                </a:lnTo>
                <a:lnTo>
                  <a:pt x="187523" y="250031"/>
                </a:lnTo>
                <a:lnTo>
                  <a:pt x="214312" y="250031"/>
                </a:lnTo>
                <a:lnTo>
                  <a:pt x="241101" y="241101"/>
                </a:lnTo>
                <a:lnTo>
                  <a:pt x="258960" y="232172"/>
                </a:lnTo>
                <a:lnTo>
                  <a:pt x="276819" y="214312"/>
                </a:lnTo>
                <a:lnTo>
                  <a:pt x="285749" y="187523"/>
                </a:lnTo>
                <a:lnTo>
                  <a:pt x="303609" y="169664"/>
                </a:lnTo>
                <a:lnTo>
                  <a:pt x="303609" y="151804"/>
                </a:lnTo>
                <a:lnTo>
                  <a:pt x="303609" y="142875"/>
                </a:lnTo>
                <a:lnTo>
                  <a:pt x="303609" y="142875"/>
                </a:lnTo>
                <a:lnTo>
                  <a:pt x="285749" y="160734"/>
                </a:lnTo>
                <a:lnTo>
                  <a:pt x="267890" y="178594"/>
                </a:lnTo>
                <a:lnTo>
                  <a:pt x="250030" y="205383"/>
                </a:lnTo>
                <a:lnTo>
                  <a:pt x="232171" y="232172"/>
                </a:lnTo>
                <a:lnTo>
                  <a:pt x="223241" y="250031"/>
                </a:lnTo>
                <a:lnTo>
                  <a:pt x="214312" y="267890"/>
                </a:lnTo>
                <a:lnTo>
                  <a:pt x="214312" y="276820"/>
                </a:lnTo>
                <a:lnTo>
                  <a:pt x="232171" y="285750"/>
                </a:lnTo>
                <a:lnTo>
                  <a:pt x="241101" y="276820"/>
                </a:lnTo>
                <a:lnTo>
                  <a:pt x="258960" y="276820"/>
                </a:lnTo>
                <a:lnTo>
                  <a:pt x="276819" y="258961"/>
                </a:lnTo>
                <a:lnTo>
                  <a:pt x="294679" y="241101"/>
                </a:lnTo>
                <a:lnTo>
                  <a:pt x="321468" y="223242"/>
                </a:lnTo>
                <a:lnTo>
                  <a:pt x="339327" y="196453"/>
                </a:lnTo>
                <a:lnTo>
                  <a:pt x="357187" y="169664"/>
                </a:lnTo>
                <a:lnTo>
                  <a:pt x="366116" y="160734"/>
                </a:lnTo>
                <a:lnTo>
                  <a:pt x="375046" y="151804"/>
                </a:lnTo>
                <a:lnTo>
                  <a:pt x="383976" y="160734"/>
                </a:lnTo>
                <a:lnTo>
                  <a:pt x="383976" y="169664"/>
                </a:lnTo>
                <a:lnTo>
                  <a:pt x="383976" y="187523"/>
                </a:lnTo>
                <a:lnTo>
                  <a:pt x="375046" y="205383"/>
                </a:lnTo>
                <a:lnTo>
                  <a:pt x="366116" y="223242"/>
                </a:lnTo>
                <a:lnTo>
                  <a:pt x="357187" y="241101"/>
                </a:lnTo>
                <a:lnTo>
                  <a:pt x="348257" y="250031"/>
                </a:lnTo>
                <a:lnTo>
                  <a:pt x="348257" y="258961"/>
                </a:lnTo>
                <a:lnTo>
                  <a:pt x="348257" y="258961"/>
                </a:lnTo>
                <a:lnTo>
                  <a:pt x="357187" y="250031"/>
                </a:lnTo>
                <a:lnTo>
                  <a:pt x="366116" y="241101"/>
                </a:lnTo>
                <a:lnTo>
                  <a:pt x="383976" y="223242"/>
                </a:lnTo>
                <a:lnTo>
                  <a:pt x="401835" y="196453"/>
                </a:lnTo>
                <a:lnTo>
                  <a:pt x="410765" y="169664"/>
                </a:lnTo>
                <a:lnTo>
                  <a:pt x="419694" y="142875"/>
                </a:lnTo>
                <a:lnTo>
                  <a:pt x="428624" y="125015"/>
                </a:lnTo>
                <a:lnTo>
                  <a:pt x="437554" y="116085"/>
                </a:lnTo>
                <a:lnTo>
                  <a:pt x="437554" y="107156"/>
                </a:lnTo>
                <a:lnTo>
                  <a:pt x="446484" y="107156"/>
                </a:lnTo>
                <a:lnTo>
                  <a:pt x="446484" y="107156"/>
                </a:lnTo>
                <a:lnTo>
                  <a:pt x="437554" y="116085"/>
                </a:lnTo>
                <a:lnTo>
                  <a:pt x="437554" y="1160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8331398" y="2455664"/>
            <a:ext cx="151805" cy="160735"/>
          </a:xfrm>
          <a:custGeom>
            <a:avLst/>
            <a:gdLst/>
            <a:ahLst/>
            <a:cxnLst/>
            <a:rect l="0" t="0" r="0" b="0"/>
            <a:pathLst>
              <a:path w="151805" h="160735">
                <a:moveTo>
                  <a:pt x="151804" y="0"/>
                </a:moveTo>
                <a:lnTo>
                  <a:pt x="15180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1785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62508"/>
                </a:lnTo>
                <a:lnTo>
                  <a:pt x="10715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89297" y="133945"/>
                </a:lnTo>
                <a:lnTo>
                  <a:pt x="71437" y="151805"/>
                </a:lnTo>
                <a:lnTo>
                  <a:pt x="53578" y="160734"/>
                </a:lnTo>
                <a:lnTo>
                  <a:pt x="26789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214938" y="3027164"/>
            <a:ext cx="250032" cy="178594"/>
          </a:xfrm>
          <a:custGeom>
            <a:avLst/>
            <a:gdLst/>
            <a:ahLst/>
            <a:cxnLst/>
            <a:rect l="0" t="0" r="0" b="0"/>
            <a:pathLst>
              <a:path w="250032" h="17859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35718" y="178593"/>
                </a:lnTo>
                <a:lnTo>
                  <a:pt x="62507" y="178593"/>
                </a:lnTo>
                <a:lnTo>
                  <a:pt x="98226" y="169664"/>
                </a:lnTo>
                <a:lnTo>
                  <a:pt x="142875" y="160734"/>
                </a:lnTo>
                <a:lnTo>
                  <a:pt x="178593" y="142875"/>
                </a:lnTo>
                <a:lnTo>
                  <a:pt x="214312" y="133945"/>
                </a:lnTo>
                <a:lnTo>
                  <a:pt x="232171" y="116086"/>
                </a:lnTo>
                <a:lnTo>
                  <a:pt x="250031" y="98226"/>
                </a:lnTo>
                <a:lnTo>
                  <a:pt x="250031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197078" y="3036093"/>
            <a:ext cx="142876" cy="80369"/>
          </a:xfrm>
          <a:custGeom>
            <a:avLst/>
            <a:gdLst/>
            <a:ahLst/>
            <a:cxnLst/>
            <a:rect l="0" t="0" r="0" b="0"/>
            <a:pathLst>
              <a:path w="142876" h="80369">
                <a:moveTo>
                  <a:pt x="8930" y="8036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8930" y="53578"/>
                </a:lnTo>
                <a:lnTo>
                  <a:pt x="26789" y="44649"/>
                </a:lnTo>
                <a:lnTo>
                  <a:pt x="53578" y="26789"/>
                </a:lnTo>
                <a:lnTo>
                  <a:pt x="89297" y="17860"/>
                </a:lnTo>
                <a:lnTo>
                  <a:pt x="11608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223867" y="29735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188148" y="2893218"/>
            <a:ext cx="250033" cy="80369"/>
          </a:xfrm>
          <a:custGeom>
            <a:avLst/>
            <a:gdLst/>
            <a:ahLst/>
            <a:cxnLst/>
            <a:rect l="0" t="0" r="0" b="0"/>
            <a:pathLst>
              <a:path w="250033" h="80369">
                <a:moveTo>
                  <a:pt x="1786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26790" y="71438"/>
                </a:lnTo>
                <a:lnTo>
                  <a:pt x="62508" y="62508"/>
                </a:lnTo>
                <a:lnTo>
                  <a:pt x="107157" y="44649"/>
                </a:lnTo>
                <a:lnTo>
                  <a:pt x="151805" y="35719"/>
                </a:lnTo>
                <a:lnTo>
                  <a:pt x="205383" y="1786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509617" y="2955726"/>
            <a:ext cx="321470" cy="214314"/>
          </a:xfrm>
          <a:custGeom>
            <a:avLst/>
            <a:gdLst/>
            <a:ahLst/>
            <a:cxnLst/>
            <a:rect l="0" t="0" r="0" b="0"/>
            <a:pathLst>
              <a:path w="321470" h="214314">
                <a:moveTo>
                  <a:pt x="62508" y="26789"/>
                </a:moveTo>
                <a:lnTo>
                  <a:pt x="6250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44649" y="80367"/>
                </a:lnTo>
                <a:lnTo>
                  <a:pt x="35719" y="11608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4"/>
                </a:lnTo>
                <a:lnTo>
                  <a:pt x="17860" y="169664"/>
                </a:lnTo>
                <a:lnTo>
                  <a:pt x="26789" y="151805"/>
                </a:lnTo>
                <a:lnTo>
                  <a:pt x="44649" y="116086"/>
                </a:lnTo>
                <a:lnTo>
                  <a:pt x="53578" y="89297"/>
                </a:lnTo>
                <a:lnTo>
                  <a:pt x="71438" y="53578"/>
                </a:lnTo>
                <a:lnTo>
                  <a:pt x="89297" y="35719"/>
                </a:lnTo>
                <a:lnTo>
                  <a:pt x="107156" y="17860"/>
                </a:lnTo>
                <a:lnTo>
                  <a:pt x="116086" y="26789"/>
                </a:lnTo>
                <a:lnTo>
                  <a:pt x="133946" y="35719"/>
                </a:lnTo>
                <a:lnTo>
                  <a:pt x="142875" y="62508"/>
                </a:lnTo>
                <a:lnTo>
                  <a:pt x="151805" y="98227"/>
                </a:lnTo>
                <a:lnTo>
                  <a:pt x="160735" y="133945"/>
                </a:lnTo>
                <a:lnTo>
                  <a:pt x="169664" y="169664"/>
                </a:lnTo>
                <a:lnTo>
                  <a:pt x="178594" y="196453"/>
                </a:lnTo>
                <a:lnTo>
                  <a:pt x="196453" y="205383"/>
                </a:lnTo>
                <a:lnTo>
                  <a:pt x="214313" y="214313"/>
                </a:lnTo>
                <a:lnTo>
                  <a:pt x="232172" y="205383"/>
                </a:lnTo>
                <a:lnTo>
                  <a:pt x="250031" y="196453"/>
                </a:lnTo>
                <a:lnTo>
                  <a:pt x="276821" y="169664"/>
                </a:lnTo>
                <a:lnTo>
                  <a:pt x="285750" y="142875"/>
                </a:lnTo>
                <a:lnTo>
                  <a:pt x="303610" y="107156"/>
                </a:lnTo>
                <a:lnTo>
                  <a:pt x="312539" y="71438"/>
                </a:lnTo>
                <a:lnTo>
                  <a:pt x="321469" y="44649"/>
                </a:lnTo>
                <a:lnTo>
                  <a:pt x="321469" y="17860"/>
                </a:lnTo>
                <a:lnTo>
                  <a:pt x="312539" y="0"/>
                </a:lnTo>
                <a:lnTo>
                  <a:pt x="303610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831086" y="2955726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98227" y="0"/>
                </a:moveTo>
                <a:lnTo>
                  <a:pt x="9822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71437" y="71438"/>
                </a:lnTo>
                <a:lnTo>
                  <a:pt x="53578" y="98227"/>
                </a:lnTo>
                <a:lnTo>
                  <a:pt x="44648" y="133945"/>
                </a:lnTo>
                <a:lnTo>
                  <a:pt x="35719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17859" y="205383"/>
                </a:lnTo>
                <a:lnTo>
                  <a:pt x="17859" y="187524"/>
                </a:lnTo>
                <a:lnTo>
                  <a:pt x="8930" y="15180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786438" y="2920007"/>
            <a:ext cx="258961" cy="258962"/>
          </a:xfrm>
          <a:custGeom>
            <a:avLst/>
            <a:gdLst/>
            <a:ahLst/>
            <a:cxnLst/>
            <a:rect l="0" t="0" r="0" b="0"/>
            <a:pathLst>
              <a:path w="258961" h="258962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62507" y="0"/>
                </a:lnTo>
                <a:lnTo>
                  <a:pt x="89296" y="8930"/>
                </a:lnTo>
                <a:lnTo>
                  <a:pt x="125015" y="17860"/>
                </a:lnTo>
                <a:lnTo>
                  <a:pt x="169664" y="26789"/>
                </a:lnTo>
                <a:lnTo>
                  <a:pt x="205382" y="35719"/>
                </a:lnTo>
                <a:lnTo>
                  <a:pt x="232171" y="53579"/>
                </a:lnTo>
                <a:lnTo>
                  <a:pt x="250031" y="71438"/>
                </a:lnTo>
                <a:lnTo>
                  <a:pt x="258960" y="98227"/>
                </a:lnTo>
                <a:lnTo>
                  <a:pt x="232171" y="133946"/>
                </a:lnTo>
                <a:lnTo>
                  <a:pt x="205382" y="160735"/>
                </a:lnTo>
                <a:lnTo>
                  <a:pt x="160734" y="196454"/>
                </a:lnTo>
                <a:lnTo>
                  <a:pt x="125015" y="232172"/>
                </a:lnTo>
                <a:lnTo>
                  <a:pt x="98226" y="250032"/>
                </a:lnTo>
                <a:lnTo>
                  <a:pt x="80367" y="258961"/>
                </a:lnTo>
                <a:lnTo>
                  <a:pt x="89296" y="250032"/>
                </a:lnTo>
                <a:lnTo>
                  <a:pt x="107156" y="232172"/>
                </a:lnTo>
                <a:lnTo>
                  <a:pt x="107156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6286500" y="2911078"/>
            <a:ext cx="276821" cy="223243"/>
          </a:xfrm>
          <a:custGeom>
            <a:avLst/>
            <a:gdLst/>
            <a:ahLst/>
            <a:cxnLst/>
            <a:rect l="0" t="0" r="0" b="0"/>
            <a:pathLst>
              <a:path w="276821" h="223243">
                <a:moveTo>
                  <a:pt x="8929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62508" y="35718"/>
                </a:lnTo>
                <a:lnTo>
                  <a:pt x="44648" y="53578"/>
                </a:lnTo>
                <a:lnTo>
                  <a:pt x="26789" y="89297"/>
                </a:lnTo>
                <a:lnTo>
                  <a:pt x="17859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17859" y="223242"/>
                </a:lnTo>
                <a:lnTo>
                  <a:pt x="35719" y="223242"/>
                </a:lnTo>
                <a:lnTo>
                  <a:pt x="71438" y="205383"/>
                </a:lnTo>
                <a:lnTo>
                  <a:pt x="107156" y="187523"/>
                </a:lnTo>
                <a:lnTo>
                  <a:pt x="142875" y="160734"/>
                </a:lnTo>
                <a:lnTo>
                  <a:pt x="178594" y="125015"/>
                </a:lnTo>
                <a:lnTo>
                  <a:pt x="214313" y="80367"/>
                </a:lnTo>
                <a:lnTo>
                  <a:pt x="241102" y="44648"/>
                </a:lnTo>
                <a:lnTo>
                  <a:pt x="258961" y="17859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8929"/>
                </a:lnTo>
                <a:lnTo>
                  <a:pt x="250031" y="35718"/>
                </a:lnTo>
                <a:lnTo>
                  <a:pt x="232172" y="62508"/>
                </a:lnTo>
                <a:lnTo>
                  <a:pt x="205383" y="98226"/>
                </a:lnTo>
                <a:lnTo>
                  <a:pt x="187523" y="133945"/>
                </a:lnTo>
                <a:lnTo>
                  <a:pt x="178594" y="160734"/>
                </a:lnTo>
                <a:lnTo>
                  <a:pt x="169664" y="178593"/>
                </a:lnTo>
                <a:lnTo>
                  <a:pt x="178594" y="196453"/>
                </a:lnTo>
                <a:lnTo>
                  <a:pt x="196453" y="196453"/>
                </a:lnTo>
                <a:lnTo>
                  <a:pt x="196453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474023" y="2920007"/>
            <a:ext cx="205384" cy="187525"/>
          </a:xfrm>
          <a:custGeom>
            <a:avLst/>
            <a:gdLst/>
            <a:ahLst/>
            <a:cxnLst/>
            <a:rect l="0" t="0" r="0" b="0"/>
            <a:pathLst>
              <a:path w="205384" h="187525">
                <a:moveTo>
                  <a:pt x="205383" y="0"/>
                </a:moveTo>
                <a:lnTo>
                  <a:pt x="196454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78594" y="26789"/>
                </a:lnTo>
                <a:lnTo>
                  <a:pt x="169665" y="35719"/>
                </a:lnTo>
                <a:lnTo>
                  <a:pt x="178594" y="44649"/>
                </a:lnTo>
                <a:lnTo>
                  <a:pt x="178594" y="53579"/>
                </a:lnTo>
                <a:lnTo>
                  <a:pt x="187524" y="62508"/>
                </a:lnTo>
                <a:lnTo>
                  <a:pt x="196454" y="80368"/>
                </a:lnTo>
                <a:lnTo>
                  <a:pt x="196454" y="89297"/>
                </a:lnTo>
                <a:lnTo>
                  <a:pt x="196454" y="98227"/>
                </a:lnTo>
                <a:lnTo>
                  <a:pt x="178594" y="116086"/>
                </a:lnTo>
                <a:lnTo>
                  <a:pt x="160735" y="133946"/>
                </a:lnTo>
                <a:lnTo>
                  <a:pt x="125016" y="151805"/>
                </a:lnTo>
                <a:lnTo>
                  <a:pt x="80368" y="169664"/>
                </a:lnTo>
                <a:lnTo>
                  <a:pt x="44649" y="178594"/>
                </a:lnTo>
                <a:lnTo>
                  <a:pt x="1786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17860" y="133946"/>
                </a:lnTo>
                <a:lnTo>
                  <a:pt x="35719" y="107157"/>
                </a:lnTo>
                <a:lnTo>
                  <a:pt x="35719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679406" y="2893218"/>
            <a:ext cx="366118" cy="196454"/>
          </a:xfrm>
          <a:custGeom>
            <a:avLst/>
            <a:gdLst/>
            <a:ahLst/>
            <a:cxnLst/>
            <a:rect l="0" t="0" r="0" b="0"/>
            <a:pathLst>
              <a:path w="366118" h="196454">
                <a:moveTo>
                  <a:pt x="35719" y="116086"/>
                </a:moveTo>
                <a:lnTo>
                  <a:pt x="3571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07157"/>
                </a:lnTo>
                <a:lnTo>
                  <a:pt x="80367" y="107157"/>
                </a:lnTo>
                <a:lnTo>
                  <a:pt x="98227" y="89297"/>
                </a:lnTo>
                <a:lnTo>
                  <a:pt x="107157" y="80368"/>
                </a:lnTo>
                <a:lnTo>
                  <a:pt x="125016" y="71438"/>
                </a:lnTo>
                <a:lnTo>
                  <a:pt x="133946" y="62508"/>
                </a:lnTo>
                <a:lnTo>
                  <a:pt x="133946" y="53578"/>
                </a:lnTo>
                <a:lnTo>
                  <a:pt x="133946" y="44649"/>
                </a:lnTo>
                <a:lnTo>
                  <a:pt x="125016" y="35719"/>
                </a:lnTo>
                <a:lnTo>
                  <a:pt x="107157" y="44649"/>
                </a:lnTo>
                <a:lnTo>
                  <a:pt x="80367" y="53578"/>
                </a:lnTo>
                <a:lnTo>
                  <a:pt x="62508" y="80368"/>
                </a:lnTo>
                <a:lnTo>
                  <a:pt x="35719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35719" y="196453"/>
                </a:lnTo>
                <a:lnTo>
                  <a:pt x="62508" y="187524"/>
                </a:lnTo>
                <a:lnTo>
                  <a:pt x="80367" y="178594"/>
                </a:lnTo>
                <a:lnTo>
                  <a:pt x="107157" y="160735"/>
                </a:lnTo>
                <a:lnTo>
                  <a:pt x="133946" y="133946"/>
                </a:lnTo>
                <a:lnTo>
                  <a:pt x="151805" y="116086"/>
                </a:lnTo>
                <a:lnTo>
                  <a:pt x="169664" y="89297"/>
                </a:lnTo>
                <a:lnTo>
                  <a:pt x="187524" y="62508"/>
                </a:lnTo>
                <a:lnTo>
                  <a:pt x="205383" y="53578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44649"/>
                </a:lnTo>
                <a:lnTo>
                  <a:pt x="223242" y="62508"/>
                </a:lnTo>
                <a:lnTo>
                  <a:pt x="214313" y="80368"/>
                </a:lnTo>
                <a:lnTo>
                  <a:pt x="214313" y="107157"/>
                </a:lnTo>
                <a:lnTo>
                  <a:pt x="205383" y="133946"/>
                </a:lnTo>
                <a:lnTo>
                  <a:pt x="205383" y="151805"/>
                </a:lnTo>
                <a:lnTo>
                  <a:pt x="205383" y="178594"/>
                </a:lnTo>
                <a:lnTo>
                  <a:pt x="205383" y="187524"/>
                </a:lnTo>
                <a:lnTo>
                  <a:pt x="214313" y="196453"/>
                </a:lnTo>
                <a:lnTo>
                  <a:pt x="223242" y="187524"/>
                </a:lnTo>
                <a:lnTo>
                  <a:pt x="232172" y="178594"/>
                </a:lnTo>
                <a:lnTo>
                  <a:pt x="241102" y="151805"/>
                </a:lnTo>
                <a:lnTo>
                  <a:pt x="258961" y="125016"/>
                </a:lnTo>
                <a:lnTo>
                  <a:pt x="267891" y="89297"/>
                </a:lnTo>
                <a:lnTo>
                  <a:pt x="285750" y="62508"/>
                </a:lnTo>
                <a:lnTo>
                  <a:pt x="303610" y="35719"/>
                </a:lnTo>
                <a:lnTo>
                  <a:pt x="321469" y="17860"/>
                </a:lnTo>
                <a:lnTo>
                  <a:pt x="339328" y="0"/>
                </a:lnTo>
                <a:lnTo>
                  <a:pt x="348258" y="0"/>
                </a:lnTo>
                <a:lnTo>
                  <a:pt x="357188" y="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8930"/>
                </a:lnTo>
                <a:lnTo>
                  <a:pt x="366117" y="17860"/>
                </a:lnTo>
                <a:lnTo>
                  <a:pt x="366117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6991945" y="2866429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178594" y="17860"/>
                </a:moveTo>
                <a:lnTo>
                  <a:pt x="178594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8930"/>
                </a:lnTo>
                <a:lnTo>
                  <a:pt x="116086" y="17860"/>
                </a:lnTo>
                <a:lnTo>
                  <a:pt x="89297" y="35719"/>
                </a:lnTo>
                <a:lnTo>
                  <a:pt x="71438" y="53578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107157"/>
                </a:lnTo>
                <a:lnTo>
                  <a:pt x="71438" y="125016"/>
                </a:lnTo>
                <a:lnTo>
                  <a:pt x="89297" y="133946"/>
                </a:lnTo>
                <a:lnTo>
                  <a:pt x="107157" y="14287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33946" y="160735"/>
                </a:lnTo>
                <a:lnTo>
                  <a:pt x="116086" y="160735"/>
                </a:lnTo>
                <a:lnTo>
                  <a:pt x="89297" y="169664"/>
                </a:lnTo>
                <a:lnTo>
                  <a:pt x="62508" y="178594"/>
                </a:lnTo>
                <a:lnTo>
                  <a:pt x="35719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036594" y="3018234"/>
            <a:ext cx="187524" cy="250032"/>
          </a:xfrm>
          <a:custGeom>
            <a:avLst/>
            <a:gdLst/>
            <a:ahLst/>
            <a:cxnLst/>
            <a:rect l="0" t="0" r="0" b="0"/>
            <a:pathLst>
              <a:path w="187524" h="250032">
                <a:moveTo>
                  <a:pt x="187523" y="0"/>
                </a:moveTo>
                <a:lnTo>
                  <a:pt x="178594" y="17859"/>
                </a:lnTo>
                <a:lnTo>
                  <a:pt x="169664" y="44648"/>
                </a:lnTo>
                <a:lnTo>
                  <a:pt x="142875" y="80367"/>
                </a:lnTo>
                <a:lnTo>
                  <a:pt x="116086" y="125016"/>
                </a:lnTo>
                <a:lnTo>
                  <a:pt x="80367" y="178594"/>
                </a:lnTo>
                <a:lnTo>
                  <a:pt x="35719" y="214312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429500" y="2723555"/>
            <a:ext cx="232173" cy="312539"/>
          </a:xfrm>
          <a:custGeom>
            <a:avLst/>
            <a:gdLst/>
            <a:ahLst/>
            <a:cxnLst/>
            <a:rect l="0" t="0" r="0" b="0"/>
            <a:pathLst>
              <a:path w="232173" h="312539">
                <a:moveTo>
                  <a:pt x="232172" y="151804"/>
                </a:moveTo>
                <a:lnTo>
                  <a:pt x="223242" y="151804"/>
                </a:lnTo>
                <a:lnTo>
                  <a:pt x="232172" y="142874"/>
                </a:lnTo>
                <a:lnTo>
                  <a:pt x="232172" y="133945"/>
                </a:lnTo>
                <a:lnTo>
                  <a:pt x="232172" y="116085"/>
                </a:lnTo>
                <a:lnTo>
                  <a:pt x="232172" y="98226"/>
                </a:lnTo>
                <a:lnTo>
                  <a:pt x="232172" y="71437"/>
                </a:lnTo>
                <a:lnTo>
                  <a:pt x="223242" y="53578"/>
                </a:lnTo>
                <a:lnTo>
                  <a:pt x="214313" y="26789"/>
                </a:lnTo>
                <a:lnTo>
                  <a:pt x="196453" y="8929"/>
                </a:lnTo>
                <a:lnTo>
                  <a:pt x="178594" y="0"/>
                </a:lnTo>
                <a:lnTo>
                  <a:pt x="151805" y="0"/>
                </a:lnTo>
                <a:lnTo>
                  <a:pt x="125016" y="8929"/>
                </a:lnTo>
                <a:lnTo>
                  <a:pt x="107156" y="26789"/>
                </a:lnTo>
                <a:lnTo>
                  <a:pt x="71438" y="53578"/>
                </a:lnTo>
                <a:lnTo>
                  <a:pt x="44648" y="89296"/>
                </a:lnTo>
                <a:lnTo>
                  <a:pt x="26789" y="133945"/>
                </a:lnTo>
                <a:lnTo>
                  <a:pt x="8930" y="169663"/>
                </a:lnTo>
                <a:lnTo>
                  <a:pt x="0" y="214312"/>
                </a:lnTo>
                <a:lnTo>
                  <a:pt x="0" y="250031"/>
                </a:lnTo>
                <a:lnTo>
                  <a:pt x="17859" y="276820"/>
                </a:lnTo>
                <a:lnTo>
                  <a:pt x="35719" y="294679"/>
                </a:lnTo>
                <a:lnTo>
                  <a:pt x="62508" y="303609"/>
                </a:lnTo>
                <a:lnTo>
                  <a:pt x="98227" y="312538"/>
                </a:lnTo>
                <a:lnTo>
                  <a:pt x="125016" y="303609"/>
                </a:lnTo>
                <a:lnTo>
                  <a:pt x="160734" y="294679"/>
                </a:lnTo>
                <a:lnTo>
                  <a:pt x="160734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7661672" y="2750344"/>
            <a:ext cx="187524" cy="205383"/>
          </a:xfrm>
          <a:custGeom>
            <a:avLst/>
            <a:gdLst/>
            <a:ahLst/>
            <a:cxnLst/>
            <a:rect l="0" t="0" r="0" b="0"/>
            <a:pathLst>
              <a:path w="187524" h="205383">
                <a:moveTo>
                  <a:pt x="5357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44648" y="35719"/>
                </a:lnTo>
                <a:lnTo>
                  <a:pt x="26789" y="53577"/>
                </a:lnTo>
                <a:lnTo>
                  <a:pt x="26789" y="80367"/>
                </a:lnTo>
                <a:lnTo>
                  <a:pt x="17859" y="116085"/>
                </a:lnTo>
                <a:lnTo>
                  <a:pt x="8930" y="142874"/>
                </a:lnTo>
                <a:lnTo>
                  <a:pt x="0" y="169663"/>
                </a:lnTo>
                <a:lnTo>
                  <a:pt x="8930" y="187523"/>
                </a:lnTo>
                <a:lnTo>
                  <a:pt x="17859" y="196452"/>
                </a:lnTo>
                <a:lnTo>
                  <a:pt x="35719" y="205382"/>
                </a:lnTo>
                <a:lnTo>
                  <a:pt x="62508" y="205382"/>
                </a:lnTo>
                <a:lnTo>
                  <a:pt x="89297" y="196452"/>
                </a:lnTo>
                <a:lnTo>
                  <a:pt x="116086" y="187523"/>
                </a:lnTo>
                <a:lnTo>
                  <a:pt x="142875" y="178593"/>
                </a:lnTo>
                <a:lnTo>
                  <a:pt x="169664" y="169663"/>
                </a:lnTo>
                <a:lnTo>
                  <a:pt x="187523" y="160734"/>
                </a:lnTo>
                <a:lnTo>
                  <a:pt x="187523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7652742" y="2786063"/>
            <a:ext cx="125017" cy="53578"/>
          </a:xfrm>
          <a:custGeom>
            <a:avLst/>
            <a:gdLst/>
            <a:ahLst/>
            <a:cxnLst/>
            <a:rect l="0" t="0" r="0" b="0"/>
            <a:pathLst>
              <a:path w="125017" h="53578">
                <a:moveTo>
                  <a:pt x="0" y="53577"/>
                </a:moveTo>
                <a:lnTo>
                  <a:pt x="0" y="53577"/>
                </a:lnTo>
                <a:lnTo>
                  <a:pt x="8930" y="53577"/>
                </a:lnTo>
                <a:lnTo>
                  <a:pt x="26789" y="53577"/>
                </a:lnTo>
                <a:lnTo>
                  <a:pt x="44649" y="44648"/>
                </a:lnTo>
                <a:lnTo>
                  <a:pt x="62508" y="44648"/>
                </a:lnTo>
                <a:lnTo>
                  <a:pt x="80367" y="35718"/>
                </a:lnTo>
                <a:lnTo>
                  <a:pt x="98227" y="26788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7661672" y="2678906"/>
            <a:ext cx="151806" cy="53579"/>
          </a:xfrm>
          <a:custGeom>
            <a:avLst/>
            <a:gdLst/>
            <a:ahLst/>
            <a:cxnLst/>
            <a:rect l="0" t="0" r="0" b="0"/>
            <a:pathLst>
              <a:path w="151806" h="53579">
                <a:moveTo>
                  <a:pt x="0" y="53578"/>
                </a:moveTo>
                <a:lnTo>
                  <a:pt x="0" y="53578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7840266" y="2714625"/>
            <a:ext cx="285751" cy="178594"/>
          </a:xfrm>
          <a:custGeom>
            <a:avLst/>
            <a:gdLst/>
            <a:ahLst/>
            <a:cxnLst/>
            <a:rect l="0" t="0" r="0" b="0"/>
            <a:pathLst>
              <a:path w="285751" h="178594">
                <a:moveTo>
                  <a:pt x="142875" y="0"/>
                </a:moveTo>
                <a:lnTo>
                  <a:pt x="133945" y="8930"/>
                </a:lnTo>
                <a:lnTo>
                  <a:pt x="116086" y="17859"/>
                </a:lnTo>
                <a:lnTo>
                  <a:pt x="89297" y="35719"/>
                </a:lnTo>
                <a:lnTo>
                  <a:pt x="62507" y="62508"/>
                </a:lnTo>
                <a:lnTo>
                  <a:pt x="35718" y="9822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17859" y="178593"/>
                </a:lnTo>
                <a:lnTo>
                  <a:pt x="53578" y="178593"/>
                </a:lnTo>
                <a:lnTo>
                  <a:pt x="98226" y="178593"/>
                </a:lnTo>
                <a:lnTo>
                  <a:pt x="142875" y="178593"/>
                </a:lnTo>
                <a:lnTo>
                  <a:pt x="196453" y="169664"/>
                </a:lnTo>
                <a:lnTo>
                  <a:pt x="232172" y="151804"/>
                </a:lnTo>
                <a:lnTo>
                  <a:pt x="267890" y="133945"/>
                </a:lnTo>
                <a:lnTo>
                  <a:pt x="285750" y="107156"/>
                </a:lnTo>
                <a:lnTo>
                  <a:pt x="285750" y="80367"/>
                </a:lnTo>
                <a:lnTo>
                  <a:pt x="267890" y="53578"/>
                </a:lnTo>
                <a:lnTo>
                  <a:pt x="250031" y="44648"/>
                </a:lnTo>
                <a:lnTo>
                  <a:pt x="223242" y="26789"/>
                </a:lnTo>
                <a:lnTo>
                  <a:pt x="205382" y="26789"/>
                </a:lnTo>
                <a:lnTo>
                  <a:pt x="196453" y="26789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7974211" y="2875359"/>
            <a:ext cx="241102" cy="258962"/>
          </a:xfrm>
          <a:custGeom>
            <a:avLst/>
            <a:gdLst/>
            <a:ahLst/>
            <a:cxnLst/>
            <a:rect l="0" t="0" r="0" b="0"/>
            <a:pathLst>
              <a:path w="241102" h="258962">
                <a:moveTo>
                  <a:pt x="241101" y="0"/>
                </a:moveTo>
                <a:lnTo>
                  <a:pt x="241101" y="0"/>
                </a:lnTo>
                <a:lnTo>
                  <a:pt x="241101" y="8930"/>
                </a:lnTo>
                <a:lnTo>
                  <a:pt x="241101" y="26789"/>
                </a:lnTo>
                <a:lnTo>
                  <a:pt x="223241" y="53578"/>
                </a:lnTo>
                <a:lnTo>
                  <a:pt x="196453" y="89297"/>
                </a:lnTo>
                <a:lnTo>
                  <a:pt x="160734" y="133945"/>
                </a:lnTo>
                <a:lnTo>
                  <a:pt x="107156" y="178594"/>
                </a:lnTo>
                <a:lnTo>
                  <a:pt x="53578" y="22324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5384602" y="3357562"/>
            <a:ext cx="375047" cy="401837"/>
          </a:xfrm>
          <a:custGeom>
            <a:avLst/>
            <a:gdLst/>
            <a:ahLst/>
            <a:cxnLst/>
            <a:rect l="0" t="0" r="0" b="0"/>
            <a:pathLst>
              <a:path w="375047" h="401837">
                <a:moveTo>
                  <a:pt x="223242" y="44649"/>
                </a:moveTo>
                <a:lnTo>
                  <a:pt x="223242" y="44649"/>
                </a:lnTo>
                <a:lnTo>
                  <a:pt x="214312" y="35719"/>
                </a:lnTo>
                <a:lnTo>
                  <a:pt x="214312" y="26789"/>
                </a:lnTo>
                <a:lnTo>
                  <a:pt x="205382" y="17859"/>
                </a:lnTo>
                <a:lnTo>
                  <a:pt x="196453" y="8930"/>
                </a:lnTo>
                <a:lnTo>
                  <a:pt x="187523" y="0"/>
                </a:lnTo>
                <a:lnTo>
                  <a:pt x="169664" y="0"/>
                </a:lnTo>
                <a:lnTo>
                  <a:pt x="142875" y="8930"/>
                </a:lnTo>
                <a:lnTo>
                  <a:pt x="125015" y="26789"/>
                </a:lnTo>
                <a:lnTo>
                  <a:pt x="89296" y="62508"/>
                </a:lnTo>
                <a:lnTo>
                  <a:pt x="62507" y="107156"/>
                </a:lnTo>
                <a:lnTo>
                  <a:pt x="35718" y="169664"/>
                </a:lnTo>
                <a:lnTo>
                  <a:pt x="17859" y="232172"/>
                </a:lnTo>
                <a:lnTo>
                  <a:pt x="0" y="285750"/>
                </a:lnTo>
                <a:lnTo>
                  <a:pt x="0" y="339328"/>
                </a:lnTo>
                <a:lnTo>
                  <a:pt x="8929" y="375047"/>
                </a:lnTo>
                <a:lnTo>
                  <a:pt x="35718" y="392906"/>
                </a:lnTo>
                <a:lnTo>
                  <a:pt x="80367" y="401836"/>
                </a:lnTo>
                <a:lnTo>
                  <a:pt x="133945" y="401836"/>
                </a:lnTo>
                <a:lnTo>
                  <a:pt x="187523" y="383977"/>
                </a:lnTo>
                <a:lnTo>
                  <a:pt x="241101" y="357188"/>
                </a:lnTo>
                <a:lnTo>
                  <a:pt x="285750" y="321469"/>
                </a:lnTo>
                <a:lnTo>
                  <a:pt x="330398" y="285750"/>
                </a:lnTo>
                <a:lnTo>
                  <a:pt x="357187" y="258961"/>
                </a:lnTo>
                <a:lnTo>
                  <a:pt x="375046" y="232172"/>
                </a:lnTo>
                <a:lnTo>
                  <a:pt x="375046" y="214313"/>
                </a:lnTo>
                <a:lnTo>
                  <a:pt x="366117" y="214313"/>
                </a:lnTo>
                <a:lnTo>
                  <a:pt x="348257" y="223242"/>
                </a:lnTo>
                <a:lnTo>
                  <a:pt x="330398" y="232172"/>
                </a:lnTo>
                <a:lnTo>
                  <a:pt x="321468" y="241102"/>
                </a:lnTo>
                <a:lnTo>
                  <a:pt x="312539" y="241102"/>
                </a:lnTo>
                <a:lnTo>
                  <a:pt x="312539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5920383" y="3384351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0367" y="0"/>
                </a:moveTo>
                <a:lnTo>
                  <a:pt x="71437" y="8930"/>
                </a:lnTo>
                <a:lnTo>
                  <a:pt x="62508" y="26789"/>
                </a:lnTo>
                <a:lnTo>
                  <a:pt x="44648" y="62508"/>
                </a:lnTo>
                <a:lnTo>
                  <a:pt x="35719" y="107156"/>
                </a:lnTo>
                <a:lnTo>
                  <a:pt x="26789" y="142875"/>
                </a:lnTo>
                <a:lnTo>
                  <a:pt x="17859" y="187524"/>
                </a:lnTo>
                <a:lnTo>
                  <a:pt x="8930" y="214313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6009680" y="3178968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35718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6161484" y="3303984"/>
            <a:ext cx="214314" cy="276821"/>
          </a:xfrm>
          <a:custGeom>
            <a:avLst/>
            <a:gdLst/>
            <a:ahLst/>
            <a:cxnLst/>
            <a:rect l="0" t="0" r="0" b="0"/>
            <a:pathLst>
              <a:path w="214314" h="276821">
                <a:moveTo>
                  <a:pt x="53579" y="53578"/>
                </a:moveTo>
                <a:lnTo>
                  <a:pt x="35719" y="71437"/>
                </a:lnTo>
                <a:lnTo>
                  <a:pt x="26789" y="89297"/>
                </a:lnTo>
                <a:lnTo>
                  <a:pt x="8930" y="125016"/>
                </a:lnTo>
                <a:lnTo>
                  <a:pt x="0" y="178594"/>
                </a:lnTo>
                <a:lnTo>
                  <a:pt x="0" y="214312"/>
                </a:lnTo>
                <a:lnTo>
                  <a:pt x="8930" y="250031"/>
                </a:lnTo>
                <a:lnTo>
                  <a:pt x="26789" y="267891"/>
                </a:lnTo>
                <a:lnTo>
                  <a:pt x="44649" y="276820"/>
                </a:lnTo>
                <a:lnTo>
                  <a:pt x="80368" y="267891"/>
                </a:lnTo>
                <a:lnTo>
                  <a:pt x="107157" y="250031"/>
                </a:lnTo>
                <a:lnTo>
                  <a:pt x="142875" y="223242"/>
                </a:lnTo>
                <a:lnTo>
                  <a:pt x="178594" y="196453"/>
                </a:lnTo>
                <a:lnTo>
                  <a:pt x="196454" y="160734"/>
                </a:lnTo>
                <a:lnTo>
                  <a:pt x="214313" y="116086"/>
                </a:lnTo>
                <a:lnTo>
                  <a:pt x="214313" y="80367"/>
                </a:lnTo>
                <a:lnTo>
                  <a:pt x="214313" y="44648"/>
                </a:lnTo>
                <a:lnTo>
                  <a:pt x="196454" y="17859"/>
                </a:lnTo>
                <a:lnTo>
                  <a:pt x="178594" y="8930"/>
                </a:lnTo>
                <a:lnTo>
                  <a:pt x="151805" y="0"/>
                </a:lnTo>
                <a:lnTo>
                  <a:pt x="133946" y="8930"/>
                </a:lnTo>
                <a:lnTo>
                  <a:pt x="116086" y="2678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6375797" y="3652242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151805" y="0"/>
                </a:moveTo>
                <a:lnTo>
                  <a:pt x="133945" y="26789"/>
                </a:lnTo>
                <a:lnTo>
                  <a:pt x="107156" y="62508"/>
                </a:lnTo>
                <a:lnTo>
                  <a:pt x="71437" y="107156"/>
                </a:lnTo>
                <a:lnTo>
                  <a:pt x="35719" y="14287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2652117" y="4759523"/>
            <a:ext cx="428626" cy="446486"/>
          </a:xfrm>
          <a:custGeom>
            <a:avLst/>
            <a:gdLst/>
            <a:ahLst/>
            <a:cxnLst/>
            <a:rect l="0" t="0" r="0" b="0"/>
            <a:pathLst>
              <a:path w="428626" h="446486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33946"/>
                </a:lnTo>
                <a:lnTo>
                  <a:pt x="0" y="187524"/>
                </a:lnTo>
                <a:lnTo>
                  <a:pt x="8930" y="258961"/>
                </a:lnTo>
                <a:lnTo>
                  <a:pt x="17860" y="330399"/>
                </a:lnTo>
                <a:lnTo>
                  <a:pt x="26789" y="383977"/>
                </a:lnTo>
                <a:lnTo>
                  <a:pt x="53578" y="428625"/>
                </a:lnTo>
                <a:lnTo>
                  <a:pt x="80367" y="446485"/>
                </a:lnTo>
                <a:lnTo>
                  <a:pt x="107156" y="446485"/>
                </a:lnTo>
                <a:lnTo>
                  <a:pt x="142875" y="428625"/>
                </a:lnTo>
                <a:lnTo>
                  <a:pt x="169664" y="392907"/>
                </a:lnTo>
                <a:lnTo>
                  <a:pt x="196453" y="357188"/>
                </a:lnTo>
                <a:lnTo>
                  <a:pt x="214313" y="303610"/>
                </a:lnTo>
                <a:lnTo>
                  <a:pt x="232172" y="258961"/>
                </a:lnTo>
                <a:lnTo>
                  <a:pt x="241102" y="205383"/>
                </a:lnTo>
                <a:lnTo>
                  <a:pt x="250031" y="160735"/>
                </a:lnTo>
                <a:lnTo>
                  <a:pt x="258961" y="125016"/>
                </a:lnTo>
                <a:lnTo>
                  <a:pt x="258961" y="107156"/>
                </a:lnTo>
                <a:lnTo>
                  <a:pt x="258961" y="98227"/>
                </a:lnTo>
                <a:lnTo>
                  <a:pt x="258961" y="125016"/>
                </a:lnTo>
                <a:lnTo>
                  <a:pt x="250031" y="160735"/>
                </a:lnTo>
                <a:lnTo>
                  <a:pt x="250031" y="214313"/>
                </a:lnTo>
                <a:lnTo>
                  <a:pt x="250031" y="258961"/>
                </a:lnTo>
                <a:lnTo>
                  <a:pt x="258961" y="303610"/>
                </a:lnTo>
                <a:lnTo>
                  <a:pt x="285750" y="330399"/>
                </a:lnTo>
                <a:lnTo>
                  <a:pt x="303610" y="348258"/>
                </a:lnTo>
                <a:lnTo>
                  <a:pt x="330399" y="357188"/>
                </a:lnTo>
                <a:lnTo>
                  <a:pt x="357188" y="357188"/>
                </a:lnTo>
                <a:lnTo>
                  <a:pt x="375047" y="357188"/>
                </a:lnTo>
                <a:lnTo>
                  <a:pt x="392906" y="348258"/>
                </a:lnTo>
                <a:lnTo>
                  <a:pt x="410766" y="330399"/>
                </a:lnTo>
                <a:lnTo>
                  <a:pt x="419696" y="303610"/>
                </a:lnTo>
                <a:lnTo>
                  <a:pt x="428625" y="267891"/>
                </a:lnTo>
                <a:lnTo>
                  <a:pt x="428625" y="232172"/>
                </a:lnTo>
                <a:lnTo>
                  <a:pt x="419696" y="178594"/>
                </a:lnTo>
                <a:lnTo>
                  <a:pt x="410766" y="125016"/>
                </a:lnTo>
                <a:lnTo>
                  <a:pt x="401836" y="80367"/>
                </a:lnTo>
                <a:lnTo>
                  <a:pt x="392906" y="44648"/>
                </a:lnTo>
                <a:lnTo>
                  <a:pt x="383977" y="17859"/>
                </a:lnTo>
                <a:lnTo>
                  <a:pt x="383977" y="0"/>
                </a:lnTo>
                <a:lnTo>
                  <a:pt x="375047" y="8930"/>
                </a:lnTo>
                <a:lnTo>
                  <a:pt x="375047" y="17859"/>
                </a:lnTo>
                <a:lnTo>
                  <a:pt x="375047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3161109" y="4920258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8930" y="169664"/>
                </a:moveTo>
                <a:lnTo>
                  <a:pt x="8930" y="169664"/>
                </a:lnTo>
                <a:lnTo>
                  <a:pt x="8930" y="160734"/>
                </a:lnTo>
                <a:lnTo>
                  <a:pt x="17860" y="160734"/>
                </a:lnTo>
                <a:lnTo>
                  <a:pt x="26789" y="151805"/>
                </a:lnTo>
                <a:lnTo>
                  <a:pt x="44649" y="142875"/>
                </a:lnTo>
                <a:lnTo>
                  <a:pt x="62508" y="125015"/>
                </a:lnTo>
                <a:lnTo>
                  <a:pt x="80368" y="107156"/>
                </a:lnTo>
                <a:lnTo>
                  <a:pt x="89297" y="80367"/>
                </a:lnTo>
                <a:lnTo>
                  <a:pt x="98227" y="62508"/>
                </a:lnTo>
                <a:lnTo>
                  <a:pt x="107157" y="35719"/>
                </a:lnTo>
                <a:lnTo>
                  <a:pt x="107157" y="8930"/>
                </a:lnTo>
                <a:lnTo>
                  <a:pt x="98227" y="0"/>
                </a:lnTo>
                <a:lnTo>
                  <a:pt x="80368" y="0"/>
                </a:lnTo>
                <a:lnTo>
                  <a:pt x="62508" y="17859"/>
                </a:lnTo>
                <a:lnTo>
                  <a:pt x="44649" y="53578"/>
                </a:lnTo>
                <a:lnTo>
                  <a:pt x="26789" y="107156"/>
                </a:lnTo>
                <a:lnTo>
                  <a:pt x="8930" y="169664"/>
                </a:lnTo>
                <a:lnTo>
                  <a:pt x="0" y="214312"/>
                </a:lnTo>
                <a:lnTo>
                  <a:pt x="8930" y="250031"/>
                </a:lnTo>
                <a:lnTo>
                  <a:pt x="26789" y="276820"/>
                </a:lnTo>
                <a:lnTo>
                  <a:pt x="44649" y="276820"/>
                </a:lnTo>
                <a:lnTo>
                  <a:pt x="80368" y="250031"/>
                </a:lnTo>
                <a:lnTo>
                  <a:pt x="116086" y="223242"/>
                </a:lnTo>
                <a:lnTo>
                  <a:pt x="142875" y="178594"/>
                </a:lnTo>
                <a:lnTo>
                  <a:pt x="160735" y="116086"/>
                </a:lnTo>
                <a:lnTo>
                  <a:pt x="16073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3348633" y="4679156"/>
            <a:ext cx="169665" cy="464345"/>
          </a:xfrm>
          <a:custGeom>
            <a:avLst/>
            <a:gdLst/>
            <a:ahLst/>
            <a:cxnLst/>
            <a:rect l="0" t="0" r="0" b="0"/>
            <a:pathLst>
              <a:path w="169665" h="464345">
                <a:moveTo>
                  <a:pt x="71437" y="0"/>
                </a:moveTo>
                <a:lnTo>
                  <a:pt x="71437" y="8930"/>
                </a:lnTo>
                <a:lnTo>
                  <a:pt x="71437" y="8930"/>
                </a:lnTo>
                <a:lnTo>
                  <a:pt x="62508" y="35719"/>
                </a:lnTo>
                <a:lnTo>
                  <a:pt x="44648" y="62508"/>
                </a:lnTo>
                <a:lnTo>
                  <a:pt x="35719" y="116086"/>
                </a:lnTo>
                <a:lnTo>
                  <a:pt x="17859" y="178594"/>
                </a:lnTo>
                <a:lnTo>
                  <a:pt x="8930" y="250032"/>
                </a:lnTo>
                <a:lnTo>
                  <a:pt x="0" y="321469"/>
                </a:lnTo>
                <a:lnTo>
                  <a:pt x="0" y="375047"/>
                </a:lnTo>
                <a:lnTo>
                  <a:pt x="0" y="410766"/>
                </a:lnTo>
                <a:lnTo>
                  <a:pt x="8930" y="437555"/>
                </a:lnTo>
                <a:lnTo>
                  <a:pt x="17859" y="446485"/>
                </a:lnTo>
                <a:lnTo>
                  <a:pt x="35719" y="446485"/>
                </a:lnTo>
                <a:lnTo>
                  <a:pt x="44648" y="428625"/>
                </a:lnTo>
                <a:lnTo>
                  <a:pt x="53578" y="410766"/>
                </a:lnTo>
                <a:lnTo>
                  <a:pt x="71437" y="383977"/>
                </a:lnTo>
                <a:lnTo>
                  <a:pt x="89297" y="357188"/>
                </a:lnTo>
                <a:lnTo>
                  <a:pt x="107156" y="339328"/>
                </a:lnTo>
                <a:lnTo>
                  <a:pt x="125015" y="321469"/>
                </a:lnTo>
                <a:lnTo>
                  <a:pt x="142875" y="321469"/>
                </a:lnTo>
                <a:lnTo>
                  <a:pt x="151805" y="330399"/>
                </a:lnTo>
                <a:lnTo>
                  <a:pt x="169664" y="348258"/>
                </a:lnTo>
                <a:lnTo>
                  <a:pt x="169664" y="366117"/>
                </a:lnTo>
                <a:lnTo>
                  <a:pt x="169664" y="392907"/>
                </a:lnTo>
                <a:lnTo>
                  <a:pt x="160734" y="419696"/>
                </a:lnTo>
                <a:lnTo>
                  <a:pt x="133945" y="446485"/>
                </a:lnTo>
                <a:lnTo>
                  <a:pt x="107156" y="455414"/>
                </a:lnTo>
                <a:lnTo>
                  <a:pt x="80367" y="464344"/>
                </a:lnTo>
                <a:lnTo>
                  <a:pt x="53578" y="455414"/>
                </a:lnTo>
                <a:lnTo>
                  <a:pt x="26789" y="455414"/>
                </a:lnTo>
                <a:lnTo>
                  <a:pt x="17859" y="455414"/>
                </a:lnTo>
                <a:lnTo>
                  <a:pt x="17859" y="446485"/>
                </a:lnTo>
                <a:lnTo>
                  <a:pt x="26789" y="437555"/>
                </a:lnTo>
                <a:lnTo>
                  <a:pt x="26789" y="4375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3607594" y="4929188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60734" y="8929"/>
                </a:moveTo>
                <a:lnTo>
                  <a:pt x="151804" y="8929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7" y="89296"/>
                </a:lnTo>
                <a:lnTo>
                  <a:pt x="89297" y="107156"/>
                </a:lnTo>
                <a:lnTo>
                  <a:pt x="107156" y="116085"/>
                </a:lnTo>
                <a:lnTo>
                  <a:pt x="125015" y="125015"/>
                </a:lnTo>
                <a:lnTo>
                  <a:pt x="142875" y="125015"/>
                </a:lnTo>
                <a:lnTo>
                  <a:pt x="151804" y="133945"/>
                </a:lnTo>
                <a:lnTo>
                  <a:pt x="151804" y="133945"/>
                </a:lnTo>
                <a:lnTo>
                  <a:pt x="142875" y="133945"/>
                </a:lnTo>
                <a:lnTo>
                  <a:pt x="133945" y="133945"/>
                </a:lnTo>
                <a:lnTo>
                  <a:pt x="107156" y="142875"/>
                </a:lnTo>
                <a:lnTo>
                  <a:pt x="89297" y="160734"/>
                </a:lnTo>
                <a:lnTo>
                  <a:pt x="62508" y="178593"/>
                </a:lnTo>
                <a:lnTo>
                  <a:pt x="35719" y="196453"/>
                </a:lnTo>
                <a:lnTo>
                  <a:pt x="17859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3866555" y="5054203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2678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3911203" y="4607718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125016"/>
                </a:move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8930" y="71438"/>
                </a:lnTo>
                <a:lnTo>
                  <a:pt x="17860" y="44649"/>
                </a:lnTo>
                <a:lnTo>
                  <a:pt x="2678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4045148" y="4714875"/>
            <a:ext cx="151806" cy="437556"/>
          </a:xfrm>
          <a:custGeom>
            <a:avLst/>
            <a:gdLst/>
            <a:ahLst/>
            <a:cxnLst/>
            <a:rect l="0" t="0" r="0" b="0"/>
            <a:pathLst>
              <a:path w="151806" h="43755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26789"/>
                </a:lnTo>
                <a:lnTo>
                  <a:pt x="44649" y="62507"/>
                </a:lnTo>
                <a:lnTo>
                  <a:pt x="44649" y="107156"/>
                </a:lnTo>
                <a:lnTo>
                  <a:pt x="35719" y="160734"/>
                </a:lnTo>
                <a:lnTo>
                  <a:pt x="26790" y="223242"/>
                </a:lnTo>
                <a:lnTo>
                  <a:pt x="8930" y="285750"/>
                </a:lnTo>
                <a:lnTo>
                  <a:pt x="0" y="339328"/>
                </a:lnTo>
                <a:lnTo>
                  <a:pt x="0" y="383977"/>
                </a:lnTo>
                <a:lnTo>
                  <a:pt x="8930" y="419695"/>
                </a:lnTo>
                <a:lnTo>
                  <a:pt x="17860" y="437555"/>
                </a:lnTo>
                <a:lnTo>
                  <a:pt x="44649" y="437555"/>
                </a:lnTo>
                <a:lnTo>
                  <a:pt x="71438" y="428625"/>
                </a:lnTo>
                <a:lnTo>
                  <a:pt x="98227" y="410766"/>
                </a:lnTo>
                <a:lnTo>
                  <a:pt x="125016" y="383977"/>
                </a:lnTo>
                <a:lnTo>
                  <a:pt x="142875" y="339328"/>
                </a:lnTo>
                <a:lnTo>
                  <a:pt x="151805" y="303609"/>
                </a:lnTo>
                <a:lnTo>
                  <a:pt x="151805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3991570" y="4982766"/>
            <a:ext cx="125017" cy="35719"/>
          </a:xfrm>
          <a:custGeom>
            <a:avLst/>
            <a:gdLst/>
            <a:ahLst/>
            <a:cxnLst/>
            <a:rect l="0" t="0" r="0" b="0"/>
            <a:pathLst>
              <a:path w="125017" h="35719">
                <a:moveTo>
                  <a:pt x="0" y="35718"/>
                </a:moveTo>
                <a:lnTo>
                  <a:pt x="17860" y="35718"/>
                </a:lnTo>
                <a:lnTo>
                  <a:pt x="35719" y="35718"/>
                </a:lnTo>
                <a:lnTo>
                  <a:pt x="62508" y="26789"/>
                </a:lnTo>
                <a:lnTo>
                  <a:pt x="98227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4196953" y="4902398"/>
            <a:ext cx="151806" cy="276822"/>
          </a:xfrm>
          <a:custGeom>
            <a:avLst/>
            <a:gdLst/>
            <a:ahLst/>
            <a:cxnLst/>
            <a:rect l="0" t="0" r="0" b="0"/>
            <a:pathLst>
              <a:path w="151806" h="276822">
                <a:moveTo>
                  <a:pt x="0" y="133946"/>
                </a:move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53578" y="133946"/>
                </a:lnTo>
                <a:lnTo>
                  <a:pt x="71438" y="116086"/>
                </a:lnTo>
                <a:lnTo>
                  <a:pt x="98227" y="98227"/>
                </a:lnTo>
                <a:lnTo>
                  <a:pt x="125016" y="71438"/>
                </a:lnTo>
                <a:lnTo>
                  <a:pt x="142875" y="44649"/>
                </a:lnTo>
                <a:lnTo>
                  <a:pt x="151805" y="26790"/>
                </a:lnTo>
                <a:lnTo>
                  <a:pt x="151805" y="8930"/>
                </a:lnTo>
                <a:lnTo>
                  <a:pt x="151805" y="0"/>
                </a:lnTo>
                <a:lnTo>
                  <a:pt x="133945" y="8930"/>
                </a:lnTo>
                <a:lnTo>
                  <a:pt x="116086" y="26790"/>
                </a:lnTo>
                <a:lnTo>
                  <a:pt x="89297" y="71438"/>
                </a:lnTo>
                <a:lnTo>
                  <a:pt x="62508" y="125016"/>
                </a:lnTo>
                <a:lnTo>
                  <a:pt x="44649" y="187524"/>
                </a:lnTo>
                <a:lnTo>
                  <a:pt x="26789" y="232172"/>
                </a:lnTo>
                <a:lnTo>
                  <a:pt x="35719" y="267891"/>
                </a:lnTo>
                <a:lnTo>
                  <a:pt x="53578" y="276821"/>
                </a:lnTo>
                <a:lnTo>
                  <a:pt x="71438" y="276821"/>
                </a:lnTo>
                <a:lnTo>
                  <a:pt x="107156" y="250032"/>
                </a:lnTo>
                <a:lnTo>
                  <a:pt x="107156" y="2500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2562820" y="5295305"/>
            <a:ext cx="1651994" cy="71438"/>
          </a:xfrm>
          <a:custGeom>
            <a:avLst/>
            <a:gdLst/>
            <a:ahLst/>
            <a:cxnLst/>
            <a:rect l="0" t="0" r="0" b="0"/>
            <a:pathLst>
              <a:path w="1651994" h="71438">
                <a:moveTo>
                  <a:pt x="133946" y="8929"/>
                </a:moveTo>
                <a:lnTo>
                  <a:pt x="116086" y="0"/>
                </a:lnTo>
                <a:lnTo>
                  <a:pt x="98227" y="0"/>
                </a:lnTo>
                <a:lnTo>
                  <a:pt x="62508" y="8929"/>
                </a:lnTo>
                <a:lnTo>
                  <a:pt x="35719" y="8929"/>
                </a:lnTo>
                <a:lnTo>
                  <a:pt x="17860" y="17859"/>
                </a:lnTo>
                <a:lnTo>
                  <a:pt x="0" y="26789"/>
                </a:lnTo>
                <a:lnTo>
                  <a:pt x="0" y="35718"/>
                </a:lnTo>
                <a:lnTo>
                  <a:pt x="17860" y="44648"/>
                </a:lnTo>
                <a:lnTo>
                  <a:pt x="53578" y="53578"/>
                </a:lnTo>
                <a:lnTo>
                  <a:pt x="98227" y="62508"/>
                </a:lnTo>
                <a:lnTo>
                  <a:pt x="160735" y="62508"/>
                </a:lnTo>
                <a:lnTo>
                  <a:pt x="250032" y="71437"/>
                </a:lnTo>
                <a:lnTo>
                  <a:pt x="339328" y="71437"/>
                </a:lnTo>
                <a:lnTo>
                  <a:pt x="446485" y="62508"/>
                </a:lnTo>
                <a:lnTo>
                  <a:pt x="562571" y="53578"/>
                </a:lnTo>
                <a:lnTo>
                  <a:pt x="696516" y="44648"/>
                </a:lnTo>
                <a:lnTo>
                  <a:pt x="821532" y="35718"/>
                </a:lnTo>
                <a:lnTo>
                  <a:pt x="955477" y="35718"/>
                </a:lnTo>
                <a:lnTo>
                  <a:pt x="1089422" y="26789"/>
                </a:lnTo>
                <a:lnTo>
                  <a:pt x="1205508" y="26789"/>
                </a:lnTo>
                <a:lnTo>
                  <a:pt x="1321594" y="26789"/>
                </a:lnTo>
                <a:lnTo>
                  <a:pt x="1410891" y="26789"/>
                </a:lnTo>
                <a:lnTo>
                  <a:pt x="1500188" y="35718"/>
                </a:lnTo>
                <a:lnTo>
                  <a:pt x="1562696" y="35718"/>
                </a:lnTo>
                <a:lnTo>
                  <a:pt x="1607344" y="35718"/>
                </a:lnTo>
                <a:lnTo>
                  <a:pt x="1643063" y="35718"/>
                </a:lnTo>
                <a:lnTo>
                  <a:pt x="1651993" y="35718"/>
                </a:lnTo>
                <a:lnTo>
                  <a:pt x="1651993" y="35718"/>
                </a:lnTo>
                <a:lnTo>
                  <a:pt x="1643063" y="35718"/>
                </a:lnTo>
                <a:lnTo>
                  <a:pt x="1616274" y="44648"/>
                </a:lnTo>
                <a:lnTo>
                  <a:pt x="1589485" y="44648"/>
                </a:lnTo>
                <a:lnTo>
                  <a:pt x="1589485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5554266" y="4438054"/>
            <a:ext cx="53579" cy="535783"/>
          </a:xfrm>
          <a:custGeom>
            <a:avLst/>
            <a:gdLst/>
            <a:ahLst/>
            <a:cxnLst/>
            <a:rect l="0" t="0" r="0" b="0"/>
            <a:pathLst>
              <a:path w="53579" h="535783">
                <a:moveTo>
                  <a:pt x="53578" y="0"/>
                </a:moveTo>
                <a:lnTo>
                  <a:pt x="44648" y="0"/>
                </a:lnTo>
                <a:lnTo>
                  <a:pt x="44648" y="17860"/>
                </a:lnTo>
                <a:lnTo>
                  <a:pt x="35718" y="53578"/>
                </a:lnTo>
                <a:lnTo>
                  <a:pt x="35718" y="116086"/>
                </a:lnTo>
                <a:lnTo>
                  <a:pt x="17859" y="187524"/>
                </a:lnTo>
                <a:lnTo>
                  <a:pt x="8929" y="276821"/>
                </a:lnTo>
                <a:lnTo>
                  <a:pt x="0" y="366117"/>
                </a:lnTo>
                <a:lnTo>
                  <a:pt x="0" y="437555"/>
                </a:lnTo>
                <a:lnTo>
                  <a:pt x="0" y="491134"/>
                </a:lnTo>
                <a:lnTo>
                  <a:pt x="8929" y="526852"/>
                </a:lnTo>
                <a:lnTo>
                  <a:pt x="17859" y="535782"/>
                </a:lnTo>
                <a:lnTo>
                  <a:pt x="35718" y="517923"/>
                </a:lnTo>
                <a:lnTo>
                  <a:pt x="35718" y="491134"/>
                </a:lnTo>
                <a:lnTo>
                  <a:pt x="35718" y="4911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5518547" y="4330898"/>
            <a:ext cx="1321595" cy="705447"/>
          </a:xfrm>
          <a:custGeom>
            <a:avLst/>
            <a:gdLst/>
            <a:ahLst/>
            <a:cxnLst/>
            <a:rect l="0" t="0" r="0" b="0"/>
            <a:pathLst>
              <a:path w="1321595" h="705447">
                <a:moveTo>
                  <a:pt x="0" y="53578"/>
                </a:moveTo>
                <a:lnTo>
                  <a:pt x="8930" y="44648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2678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32172" y="35719"/>
                </a:lnTo>
                <a:lnTo>
                  <a:pt x="294680" y="35719"/>
                </a:lnTo>
                <a:lnTo>
                  <a:pt x="366117" y="44648"/>
                </a:lnTo>
                <a:lnTo>
                  <a:pt x="437555" y="44648"/>
                </a:lnTo>
                <a:lnTo>
                  <a:pt x="508992" y="35719"/>
                </a:lnTo>
                <a:lnTo>
                  <a:pt x="589359" y="35719"/>
                </a:lnTo>
                <a:lnTo>
                  <a:pt x="660797" y="26789"/>
                </a:lnTo>
                <a:lnTo>
                  <a:pt x="732234" y="17859"/>
                </a:lnTo>
                <a:lnTo>
                  <a:pt x="794742" y="8930"/>
                </a:lnTo>
                <a:lnTo>
                  <a:pt x="857250" y="0"/>
                </a:lnTo>
                <a:lnTo>
                  <a:pt x="910828" y="0"/>
                </a:lnTo>
                <a:lnTo>
                  <a:pt x="955476" y="0"/>
                </a:lnTo>
                <a:lnTo>
                  <a:pt x="991195" y="0"/>
                </a:lnTo>
                <a:lnTo>
                  <a:pt x="1026914" y="8930"/>
                </a:lnTo>
                <a:lnTo>
                  <a:pt x="1053703" y="17859"/>
                </a:lnTo>
                <a:lnTo>
                  <a:pt x="1071562" y="17859"/>
                </a:lnTo>
                <a:lnTo>
                  <a:pt x="1089422" y="26789"/>
                </a:lnTo>
                <a:lnTo>
                  <a:pt x="1089422" y="26789"/>
                </a:lnTo>
                <a:lnTo>
                  <a:pt x="1098351" y="26789"/>
                </a:lnTo>
                <a:lnTo>
                  <a:pt x="1089422" y="35719"/>
                </a:lnTo>
                <a:lnTo>
                  <a:pt x="1089422" y="35719"/>
                </a:lnTo>
                <a:lnTo>
                  <a:pt x="1080492" y="35719"/>
                </a:lnTo>
                <a:lnTo>
                  <a:pt x="1071562" y="44648"/>
                </a:lnTo>
                <a:lnTo>
                  <a:pt x="1053703" y="62508"/>
                </a:lnTo>
                <a:lnTo>
                  <a:pt x="1035844" y="98227"/>
                </a:lnTo>
                <a:lnTo>
                  <a:pt x="1026914" y="142875"/>
                </a:lnTo>
                <a:lnTo>
                  <a:pt x="1017984" y="196453"/>
                </a:lnTo>
                <a:lnTo>
                  <a:pt x="1009055" y="258961"/>
                </a:lnTo>
                <a:lnTo>
                  <a:pt x="1017984" y="330398"/>
                </a:lnTo>
                <a:lnTo>
                  <a:pt x="1026914" y="383977"/>
                </a:lnTo>
                <a:lnTo>
                  <a:pt x="1044773" y="437555"/>
                </a:lnTo>
                <a:lnTo>
                  <a:pt x="1080492" y="482203"/>
                </a:lnTo>
                <a:lnTo>
                  <a:pt x="1116211" y="517922"/>
                </a:lnTo>
                <a:lnTo>
                  <a:pt x="1151930" y="553641"/>
                </a:lnTo>
                <a:lnTo>
                  <a:pt x="1196578" y="580430"/>
                </a:lnTo>
                <a:lnTo>
                  <a:pt x="1241226" y="598290"/>
                </a:lnTo>
                <a:lnTo>
                  <a:pt x="1276945" y="625079"/>
                </a:lnTo>
                <a:lnTo>
                  <a:pt x="1303734" y="634008"/>
                </a:lnTo>
                <a:lnTo>
                  <a:pt x="1312664" y="651868"/>
                </a:lnTo>
                <a:lnTo>
                  <a:pt x="1321594" y="660797"/>
                </a:lnTo>
                <a:lnTo>
                  <a:pt x="1312664" y="669727"/>
                </a:lnTo>
                <a:lnTo>
                  <a:pt x="1294805" y="687586"/>
                </a:lnTo>
                <a:lnTo>
                  <a:pt x="1259086" y="705446"/>
                </a:lnTo>
                <a:lnTo>
                  <a:pt x="1205508" y="705446"/>
                </a:lnTo>
                <a:lnTo>
                  <a:pt x="1143000" y="705446"/>
                </a:lnTo>
                <a:lnTo>
                  <a:pt x="1053703" y="705446"/>
                </a:lnTo>
                <a:lnTo>
                  <a:pt x="955476" y="687586"/>
                </a:lnTo>
                <a:lnTo>
                  <a:pt x="848320" y="669727"/>
                </a:lnTo>
                <a:lnTo>
                  <a:pt x="732234" y="651868"/>
                </a:lnTo>
                <a:lnTo>
                  <a:pt x="616148" y="625079"/>
                </a:lnTo>
                <a:lnTo>
                  <a:pt x="508992" y="598290"/>
                </a:lnTo>
                <a:lnTo>
                  <a:pt x="410766" y="589360"/>
                </a:lnTo>
                <a:lnTo>
                  <a:pt x="339328" y="571500"/>
                </a:lnTo>
                <a:lnTo>
                  <a:pt x="285750" y="571500"/>
                </a:lnTo>
                <a:lnTo>
                  <a:pt x="241101" y="571500"/>
                </a:lnTo>
                <a:lnTo>
                  <a:pt x="223242" y="580430"/>
                </a:lnTo>
                <a:lnTo>
                  <a:pt x="214312" y="589360"/>
                </a:lnTo>
                <a:lnTo>
                  <a:pt x="223242" y="598290"/>
                </a:lnTo>
                <a:lnTo>
                  <a:pt x="241101" y="598290"/>
                </a:lnTo>
                <a:lnTo>
                  <a:pt x="276820" y="589360"/>
                </a:lnTo>
                <a:lnTo>
                  <a:pt x="276820" y="5893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6715125" y="4446984"/>
            <a:ext cx="321470" cy="53579"/>
          </a:xfrm>
          <a:custGeom>
            <a:avLst/>
            <a:gdLst/>
            <a:ahLst/>
            <a:cxnLst/>
            <a:rect l="0" t="0" r="0" b="0"/>
            <a:pathLst>
              <a:path w="321470" h="53579">
                <a:moveTo>
                  <a:pt x="0" y="53578"/>
                </a:moveTo>
                <a:lnTo>
                  <a:pt x="8930" y="53578"/>
                </a:lnTo>
                <a:lnTo>
                  <a:pt x="35719" y="44648"/>
                </a:lnTo>
                <a:lnTo>
                  <a:pt x="71438" y="35719"/>
                </a:lnTo>
                <a:lnTo>
                  <a:pt x="116086" y="35719"/>
                </a:lnTo>
                <a:lnTo>
                  <a:pt x="160734" y="35719"/>
                </a:lnTo>
                <a:lnTo>
                  <a:pt x="205383" y="35719"/>
                </a:lnTo>
                <a:lnTo>
                  <a:pt x="250031" y="26789"/>
                </a:lnTo>
                <a:lnTo>
                  <a:pt x="28575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375922" y="4098726"/>
            <a:ext cx="62509" cy="482204"/>
          </a:xfrm>
          <a:custGeom>
            <a:avLst/>
            <a:gdLst/>
            <a:ahLst/>
            <a:cxnLst/>
            <a:rect l="0" t="0" r="0" b="0"/>
            <a:pathLst>
              <a:path w="62509" h="48220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62508"/>
                </a:lnTo>
                <a:lnTo>
                  <a:pt x="53578" y="107156"/>
                </a:lnTo>
                <a:lnTo>
                  <a:pt x="44648" y="160735"/>
                </a:lnTo>
                <a:lnTo>
                  <a:pt x="35719" y="223242"/>
                </a:lnTo>
                <a:lnTo>
                  <a:pt x="17859" y="294680"/>
                </a:lnTo>
                <a:lnTo>
                  <a:pt x="8930" y="357188"/>
                </a:lnTo>
                <a:lnTo>
                  <a:pt x="0" y="410766"/>
                </a:lnTo>
                <a:lnTo>
                  <a:pt x="0" y="446485"/>
                </a:lnTo>
                <a:lnTo>
                  <a:pt x="0" y="473274"/>
                </a:lnTo>
                <a:lnTo>
                  <a:pt x="17859" y="482203"/>
                </a:lnTo>
                <a:lnTo>
                  <a:pt x="35719" y="482203"/>
                </a:lnTo>
                <a:lnTo>
                  <a:pt x="35719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7483078" y="4375546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17860" y="44649"/>
                </a:moveTo>
                <a:lnTo>
                  <a:pt x="8930" y="5357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51805"/>
                </a:lnTo>
                <a:lnTo>
                  <a:pt x="44649" y="160735"/>
                </a:lnTo>
                <a:lnTo>
                  <a:pt x="71438" y="160735"/>
                </a:lnTo>
                <a:lnTo>
                  <a:pt x="89297" y="151805"/>
                </a:lnTo>
                <a:lnTo>
                  <a:pt x="107156" y="142875"/>
                </a:lnTo>
                <a:lnTo>
                  <a:pt x="125016" y="116086"/>
                </a:lnTo>
                <a:lnTo>
                  <a:pt x="125016" y="89297"/>
                </a:lnTo>
                <a:lnTo>
                  <a:pt x="125016" y="53579"/>
                </a:lnTo>
                <a:lnTo>
                  <a:pt x="116086" y="26790"/>
                </a:lnTo>
                <a:lnTo>
                  <a:pt x="107156" y="8930"/>
                </a:lnTo>
                <a:lnTo>
                  <a:pt x="80367" y="0"/>
                </a:lnTo>
                <a:lnTo>
                  <a:pt x="53578" y="0"/>
                </a:lnTo>
                <a:lnTo>
                  <a:pt x="35719" y="17860"/>
                </a:lnTo>
                <a:lnTo>
                  <a:pt x="17860" y="26790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608094" y="4330898"/>
            <a:ext cx="169665" cy="410767"/>
          </a:xfrm>
          <a:custGeom>
            <a:avLst/>
            <a:gdLst/>
            <a:ahLst/>
            <a:cxnLst/>
            <a:rect l="0" t="0" r="0" b="0"/>
            <a:pathLst>
              <a:path w="169665" h="410767">
                <a:moveTo>
                  <a:pt x="169664" y="0"/>
                </a:moveTo>
                <a:lnTo>
                  <a:pt x="16966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25015" y="26789"/>
                </a:lnTo>
                <a:lnTo>
                  <a:pt x="98226" y="44648"/>
                </a:lnTo>
                <a:lnTo>
                  <a:pt x="62508" y="62508"/>
                </a:lnTo>
                <a:lnTo>
                  <a:pt x="3571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80367" y="9822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51804" y="80367"/>
                </a:lnTo>
                <a:lnTo>
                  <a:pt x="160734" y="98227"/>
                </a:lnTo>
                <a:lnTo>
                  <a:pt x="160734" y="125016"/>
                </a:lnTo>
                <a:lnTo>
                  <a:pt x="151804" y="169664"/>
                </a:lnTo>
                <a:lnTo>
                  <a:pt x="133945" y="214313"/>
                </a:lnTo>
                <a:lnTo>
                  <a:pt x="98226" y="276820"/>
                </a:lnTo>
                <a:lnTo>
                  <a:pt x="71437" y="330398"/>
                </a:lnTo>
                <a:lnTo>
                  <a:pt x="44648" y="366117"/>
                </a:lnTo>
                <a:lnTo>
                  <a:pt x="26789" y="401836"/>
                </a:lnTo>
                <a:lnTo>
                  <a:pt x="17859" y="410766"/>
                </a:lnTo>
                <a:lnTo>
                  <a:pt x="17859" y="410766"/>
                </a:lnTo>
                <a:lnTo>
                  <a:pt x="17859" y="383977"/>
                </a:lnTo>
                <a:lnTo>
                  <a:pt x="17859" y="3839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7875984" y="4384476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7849195" y="4143375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0" y="35718"/>
                </a:move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7974211" y="4330898"/>
            <a:ext cx="205384" cy="98228"/>
          </a:xfrm>
          <a:custGeom>
            <a:avLst/>
            <a:gdLst/>
            <a:ahLst/>
            <a:cxnLst/>
            <a:rect l="0" t="0" r="0" b="0"/>
            <a:pathLst>
              <a:path w="205384" h="98228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80367"/>
                </a:lnTo>
                <a:lnTo>
                  <a:pt x="53578" y="62508"/>
                </a:lnTo>
                <a:lnTo>
                  <a:pt x="80367" y="53578"/>
                </a:lnTo>
                <a:lnTo>
                  <a:pt x="107156" y="35719"/>
                </a:lnTo>
                <a:lnTo>
                  <a:pt x="133945" y="17859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78594" y="17859"/>
                </a:lnTo>
                <a:lnTo>
                  <a:pt x="178594" y="35719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98227"/>
                </a:lnTo>
                <a:lnTo>
                  <a:pt x="160734" y="98227"/>
                </a:lnTo>
                <a:lnTo>
                  <a:pt x="187523" y="98227"/>
                </a:lnTo>
                <a:lnTo>
                  <a:pt x="205383" y="71438"/>
                </a:lnTo>
                <a:lnTo>
                  <a:pt x="205383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170664" y="4304109"/>
            <a:ext cx="151805" cy="401837"/>
          </a:xfrm>
          <a:custGeom>
            <a:avLst/>
            <a:gdLst/>
            <a:ahLst/>
            <a:cxnLst/>
            <a:rect l="0" t="0" r="0" b="0"/>
            <a:pathLst>
              <a:path w="151805" h="401837">
                <a:moveTo>
                  <a:pt x="107156" y="62508"/>
                </a:moveTo>
                <a:lnTo>
                  <a:pt x="107156" y="62508"/>
                </a:lnTo>
                <a:lnTo>
                  <a:pt x="116085" y="62508"/>
                </a:lnTo>
                <a:lnTo>
                  <a:pt x="116085" y="62508"/>
                </a:lnTo>
                <a:lnTo>
                  <a:pt x="116085" y="71437"/>
                </a:lnTo>
                <a:lnTo>
                  <a:pt x="116085" y="98227"/>
                </a:lnTo>
                <a:lnTo>
                  <a:pt x="107156" y="133945"/>
                </a:lnTo>
                <a:lnTo>
                  <a:pt x="98226" y="178594"/>
                </a:lnTo>
                <a:lnTo>
                  <a:pt x="80366" y="232172"/>
                </a:lnTo>
                <a:lnTo>
                  <a:pt x="53577" y="285750"/>
                </a:lnTo>
                <a:lnTo>
                  <a:pt x="26788" y="330398"/>
                </a:lnTo>
                <a:lnTo>
                  <a:pt x="8930" y="375047"/>
                </a:lnTo>
                <a:lnTo>
                  <a:pt x="0" y="392906"/>
                </a:lnTo>
                <a:lnTo>
                  <a:pt x="0" y="401836"/>
                </a:lnTo>
                <a:lnTo>
                  <a:pt x="0" y="392906"/>
                </a:lnTo>
                <a:lnTo>
                  <a:pt x="0" y="366117"/>
                </a:lnTo>
                <a:lnTo>
                  <a:pt x="8930" y="330398"/>
                </a:lnTo>
                <a:lnTo>
                  <a:pt x="8930" y="276820"/>
                </a:lnTo>
                <a:lnTo>
                  <a:pt x="17859" y="223242"/>
                </a:lnTo>
                <a:lnTo>
                  <a:pt x="35718" y="169664"/>
                </a:lnTo>
                <a:lnTo>
                  <a:pt x="44648" y="116086"/>
                </a:lnTo>
                <a:lnTo>
                  <a:pt x="71437" y="80367"/>
                </a:lnTo>
                <a:lnTo>
                  <a:pt x="89296" y="44648"/>
                </a:lnTo>
                <a:lnTo>
                  <a:pt x="107156" y="17859"/>
                </a:lnTo>
                <a:lnTo>
                  <a:pt x="116085" y="8930"/>
                </a:lnTo>
                <a:lnTo>
                  <a:pt x="133945" y="0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17859"/>
                </a:lnTo>
                <a:lnTo>
                  <a:pt x="142874" y="35719"/>
                </a:lnTo>
                <a:lnTo>
                  <a:pt x="125015" y="44648"/>
                </a:lnTo>
                <a:lnTo>
                  <a:pt x="107156" y="53578"/>
                </a:lnTo>
                <a:lnTo>
                  <a:pt x="98226" y="53578"/>
                </a:lnTo>
                <a:lnTo>
                  <a:pt x="89296" y="53578"/>
                </a:lnTo>
                <a:lnTo>
                  <a:pt x="89296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8367116" y="4250531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3571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17860" y="133945"/>
                </a:lnTo>
                <a:lnTo>
                  <a:pt x="26789" y="125015"/>
                </a:lnTo>
                <a:lnTo>
                  <a:pt x="44649" y="116086"/>
                </a:lnTo>
                <a:lnTo>
                  <a:pt x="53579" y="98226"/>
                </a:lnTo>
                <a:lnTo>
                  <a:pt x="53579" y="80367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9" y="71437"/>
                </a:lnTo>
                <a:lnTo>
                  <a:pt x="44649" y="98226"/>
                </a:lnTo>
                <a:lnTo>
                  <a:pt x="35719" y="125015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196453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8376046" y="4232671"/>
            <a:ext cx="133946" cy="500064"/>
          </a:xfrm>
          <a:custGeom>
            <a:avLst/>
            <a:gdLst/>
            <a:ahLst/>
            <a:cxnLst/>
            <a:rect l="0" t="0" r="0" b="0"/>
            <a:pathLst>
              <a:path w="133946" h="500064">
                <a:moveTo>
                  <a:pt x="89297" y="8930"/>
                </a:move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80367" y="53579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7" y="107157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25016" y="116086"/>
                </a:lnTo>
                <a:lnTo>
                  <a:pt x="125016" y="107157"/>
                </a:lnTo>
                <a:lnTo>
                  <a:pt x="133945" y="89297"/>
                </a:lnTo>
                <a:lnTo>
                  <a:pt x="133945" y="89297"/>
                </a:lnTo>
                <a:lnTo>
                  <a:pt x="125016" y="89297"/>
                </a:lnTo>
                <a:lnTo>
                  <a:pt x="116086" y="107157"/>
                </a:lnTo>
                <a:lnTo>
                  <a:pt x="107156" y="133946"/>
                </a:lnTo>
                <a:lnTo>
                  <a:pt x="89297" y="178594"/>
                </a:lnTo>
                <a:lnTo>
                  <a:pt x="71438" y="241102"/>
                </a:lnTo>
                <a:lnTo>
                  <a:pt x="44649" y="312540"/>
                </a:lnTo>
                <a:lnTo>
                  <a:pt x="26789" y="383977"/>
                </a:lnTo>
                <a:lnTo>
                  <a:pt x="17859" y="446485"/>
                </a:lnTo>
                <a:lnTo>
                  <a:pt x="8930" y="482204"/>
                </a:lnTo>
                <a:lnTo>
                  <a:pt x="0" y="500063"/>
                </a:lnTo>
                <a:lnTo>
                  <a:pt x="0" y="500063"/>
                </a:lnTo>
                <a:lnTo>
                  <a:pt x="0" y="473274"/>
                </a:lnTo>
                <a:lnTo>
                  <a:pt x="0" y="473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8447484" y="4241601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98226" y="53578"/>
                </a:moveTo>
                <a:lnTo>
                  <a:pt x="98226" y="53578"/>
                </a:lnTo>
                <a:lnTo>
                  <a:pt x="89296" y="62508"/>
                </a:lnTo>
                <a:lnTo>
                  <a:pt x="89296" y="62508"/>
                </a:lnTo>
                <a:lnTo>
                  <a:pt x="80367" y="71438"/>
                </a:lnTo>
                <a:lnTo>
                  <a:pt x="71437" y="89297"/>
                </a:lnTo>
                <a:lnTo>
                  <a:pt x="71437" y="98227"/>
                </a:lnTo>
                <a:lnTo>
                  <a:pt x="80367" y="107156"/>
                </a:lnTo>
                <a:lnTo>
                  <a:pt x="98226" y="107156"/>
                </a:lnTo>
                <a:lnTo>
                  <a:pt x="116086" y="98227"/>
                </a:lnTo>
                <a:lnTo>
                  <a:pt x="125015" y="71438"/>
                </a:lnTo>
                <a:lnTo>
                  <a:pt x="133945" y="53578"/>
                </a:lnTo>
                <a:lnTo>
                  <a:pt x="133945" y="26789"/>
                </a:lnTo>
                <a:lnTo>
                  <a:pt x="125015" y="893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17860"/>
                </a:lnTo>
                <a:lnTo>
                  <a:pt x="44648" y="44649"/>
                </a:lnTo>
                <a:lnTo>
                  <a:pt x="26789" y="80367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5518547" y="4955977"/>
            <a:ext cx="321470" cy="53579"/>
          </a:xfrm>
          <a:custGeom>
            <a:avLst/>
            <a:gdLst/>
            <a:ahLst/>
            <a:cxnLst/>
            <a:rect l="0" t="0" r="0" b="0"/>
            <a:pathLst>
              <a:path w="321470" h="53579">
                <a:moveTo>
                  <a:pt x="0" y="53578"/>
                </a:move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62508" y="53578"/>
                </a:lnTo>
                <a:lnTo>
                  <a:pt x="107156" y="44648"/>
                </a:lnTo>
                <a:lnTo>
                  <a:pt x="160734" y="35718"/>
                </a:lnTo>
                <a:lnTo>
                  <a:pt x="214312" y="26789"/>
                </a:lnTo>
                <a:lnTo>
                  <a:pt x="267891" y="892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6125766" y="5063133"/>
            <a:ext cx="223243" cy="875109"/>
          </a:xfrm>
          <a:custGeom>
            <a:avLst/>
            <a:gdLst/>
            <a:ahLst/>
            <a:cxnLst/>
            <a:rect l="0" t="0" r="0" b="0"/>
            <a:pathLst>
              <a:path w="223243" h="875109">
                <a:moveTo>
                  <a:pt x="0" y="35719"/>
                </a:moveTo>
                <a:lnTo>
                  <a:pt x="8929" y="3571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71437" y="17859"/>
                </a:lnTo>
                <a:lnTo>
                  <a:pt x="89297" y="35719"/>
                </a:lnTo>
                <a:lnTo>
                  <a:pt x="107156" y="71437"/>
                </a:lnTo>
                <a:lnTo>
                  <a:pt x="133945" y="116086"/>
                </a:lnTo>
                <a:lnTo>
                  <a:pt x="160734" y="160734"/>
                </a:lnTo>
                <a:lnTo>
                  <a:pt x="178593" y="214312"/>
                </a:lnTo>
                <a:lnTo>
                  <a:pt x="205382" y="276820"/>
                </a:lnTo>
                <a:lnTo>
                  <a:pt x="214312" y="330398"/>
                </a:lnTo>
                <a:lnTo>
                  <a:pt x="223242" y="392906"/>
                </a:lnTo>
                <a:lnTo>
                  <a:pt x="214312" y="455414"/>
                </a:lnTo>
                <a:lnTo>
                  <a:pt x="196453" y="526851"/>
                </a:lnTo>
                <a:lnTo>
                  <a:pt x="169664" y="598288"/>
                </a:lnTo>
                <a:lnTo>
                  <a:pt x="133945" y="678655"/>
                </a:lnTo>
                <a:lnTo>
                  <a:pt x="98226" y="750093"/>
                </a:lnTo>
                <a:lnTo>
                  <a:pt x="62507" y="821530"/>
                </a:lnTo>
                <a:lnTo>
                  <a:pt x="35718" y="857249"/>
                </a:lnTo>
                <a:lnTo>
                  <a:pt x="17859" y="875108"/>
                </a:lnTo>
                <a:lnTo>
                  <a:pt x="8929" y="857249"/>
                </a:lnTo>
                <a:lnTo>
                  <a:pt x="0" y="821530"/>
                </a:lnTo>
                <a:lnTo>
                  <a:pt x="0" y="776882"/>
                </a:lnTo>
                <a:lnTo>
                  <a:pt x="0" y="7768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6072188" y="5741788"/>
            <a:ext cx="383977" cy="294681"/>
          </a:xfrm>
          <a:custGeom>
            <a:avLst/>
            <a:gdLst/>
            <a:ahLst/>
            <a:cxnLst/>
            <a:rect l="0" t="0" r="0" b="0"/>
            <a:pathLst>
              <a:path w="383977" h="294681">
                <a:moveTo>
                  <a:pt x="8929" y="71438"/>
                </a:moveTo>
                <a:lnTo>
                  <a:pt x="8929" y="80367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60735"/>
                </a:lnTo>
                <a:lnTo>
                  <a:pt x="8929" y="196453"/>
                </a:lnTo>
                <a:lnTo>
                  <a:pt x="8929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294680"/>
                </a:lnTo>
                <a:lnTo>
                  <a:pt x="26789" y="294680"/>
                </a:lnTo>
                <a:lnTo>
                  <a:pt x="62507" y="267891"/>
                </a:lnTo>
                <a:lnTo>
                  <a:pt x="133945" y="223242"/>
                </a:lnTo>
                <a:lnTo>
                  <a:pt x="223242" y="151805"/>
                </a:lnTo>
                <a:lnTo>
                  <a:pt x="303609" y="71438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5581055" y="6000749"/>
            <a:ext cx="1062634" cy="669728"/>
          </a:xfrm>
          <a:custGeom>
            <a:avLst/>
            <a:gdLst/>
            <a:ahLst/>
            <a:cxnLst/>
            <a:rect l="0" t="0" r="0" b="0"/>
            <a:pathLst>
              <a:path w="1062634" h="669728">
                <a:moveTo>
                  <a:pt x="17859" y="160735"/>
                </a:moveTo>
                <a:lnTo>
                  <a:pt x="17859" y="16073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41102"/>
                </a:lnTo>
                <a:lnTo>
                  <a:pt x="0" y="303610"/>
                </a:lnTo>
                <a:lnTo>
                  <a:pt x="8929" y="366117"/>
                </a:lnTo>
                <a:lnTo>
                  <a:pt x="17859" y="437555"/>
                </a:lnTo>
                <a:lnTo>
                  <a:pt x="26789" y="500063"/>
                </a:lnTo>
                <a:lnTo>
                  <a:pt x="26789" y="544711"/>
                </a:lnTo>
                <a:lnTo>
                  <a:pt x="35718" y="562571"/>
                </a:lnTo>
                <a:lnTo>
                  <a:pt x="44648" y="553641"/>
                </a:lnTo>
                <a:lnTo>
                  <a:pt x="53578" y="517922"/>
                </a:lnTo>
                <a:lnTo>
                  <a:pt x="53578" y="455414"/>
                </a:lnTo>
                <a:lnTo>
                  <a:pt x="53578" y="383977"/>
                </a:lnTo>
                <a:lnTo>
                  <a:pt x="53578" y="294680"/>
                </a:lnTo>
                <a:lnTo>
                  <a:pt x="53578" y="214313"/>
                </a:lnTo>
                <a:lnTo>
                  <a:pt x="53578" y="133946"/>
                </a:lnTo>
                <a:lnTo>
                  <a:pt x="62508" y="71438"/>
                </a:lnTo>
                <a:lnTo>
                  <a:pt x="62508" y="26789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8930"/>
                </a:lnTo>
                <a:lnTo>
                  <a:pt x="107156" y="17860"/>
                </a:lnTo>
                <a:lnTo>
                  <a:pt x="133945" y="35719"/>
                </a:lnTo>
                <a:lnTo>
                  <a:pt x="178593" y="53578"/>
                </a:lnTo>
                <a:lnTo>
                  <a:pt x="232172" y="71438"/>
                </a:lnTo>
                <a:lnTo>
                  <a:pt x="294679" y="80367"/>
                </a:lnTo>
                <a:lnTo>
                  <a:pt x="375047" y="80367"/>
                </a:lnTo>
                <a:lnTo>
                  <a:pt x="455414" y="80367"/>
                </a:lnTo>
                <a:lnTo>
                  <a:pt x="535781" y="80367"/>
                </a:lnTo>
                <a:lnTo>
                  <a:pt x="607218" y="71438"/>
                </a:lnTo>
                <a:lnTo>
                  <a:pt x="678656" y="71438"/>
                </a:lnTo>
                <a:lnTo>
                  <a:pt x="741164" y="71438"/>
                </a:lnTo>
                <a:lnTo>
                  <a:pt x="794742" y="71438"/>
                </a:lnTo>
                <a:lnTo>
                  <a:pt x="848320" y="80367"/>
                </a:lnTo>
                <a:lnTo>
                  <a:pt x="884039" y="89297"/>
                </a:lnTo>
                <a:lnTo>
                  <a:pt x="928687" y="98227"/>
                </a:lnTo>
                <a:lnTo>
                  <a:pt x="964406" y="107156"/>
                </a:lnTo>
                <a:lnTo>
                  <a:pt x="991195" y="125016"/>
                </a:lnTo>
                <a:lnTo>
                  <a:pt x="1009054" y="133946"/>
                </a:lnTo>
                <a:lnTo>
                  <a:pt x="1026914" y="142875"/>
                </a:lnTo>
                <a:lnTo>
                  <a:pt x="1035843" y="151805"/>
                </a:lnTo>
                <a:lnTo>
                  <a:pt x="1035843" y="169664"/>
                </a:lnTo>
                <a:lnTo>
                  <a:pt x="1035843" y="196453"/>
                </a:lnTo>
                <a:lnTo>
                  <a:pt x="1026914" y="232172"/>
                </a:lnTo>
                <a:lnTo>
                  <a:pt x="1026914" y="276821"/>
                </a:lnTo>
                <a:lnTo>
                  <a:pt x="1017984" y="330399"/>
                </a:lnTo>
                <a:lnTo>
                  <a:pt x="1026914" y="392906"/>
                </a:lnTo>
                <a:lnTo>
                  <a:pt x="1026914" y="446485"/>
                </a:lnTo>
                <a:lnTo>
                  <a:pt x="1044773" y="491133"/>
                </a:lnTo>
                <a:lnTo>
                  <a:pt x="1053703" y="517922"/>
                </a:lnTo>
                <a:lnTo>
                  <a:pt x="1062633" y="544711"/>
                </a:lnTo>
                <a:lnTo>
                  <a:pt x="1062633" y="553641"/>
                </a:lnTo>
                <a:lnTo>
                  <a:pt x="1062633" y="562571"/>
                </a:lnTo>
                <a:lnTo>
                  <a:pt x="1053703" y="562571"/>
                </a:lnTo>
                <a:lnTo>
                  <a:pt x="1044773" y="553641"/>
                </a:lnTo>
                <a:lnTo>
                  <a:pt x="1017984" y="553641"/>
                </a:lnTo>
                <a:lnTo>
                  <a:pt x="982265" y="553641"/>
                </a:lnTo>
                <a:lnTo>
                  <a:pt x="937617" y="553641"/>
                </a:lnTo>
                <a:lnTo>
                  <a:pt x="875109" y="562571"/>
                </a:lnTo>
                <a:lnTo>
                  <a:pt x="803672" y="580430"/>
                </a:lnTo>
                <a:lnTo>
                  <a:pt x="714375" y="598289"/>
                </a:lnTo>
                <a:lnTo>
                  <a:pt x="625078" y="616149"/>
                </a:lnTo>
                <a:lnTo>
                  <a:pt x="526851" y="642938"/>
                </a:lnTo>
                <a:lnTo>
                  <a:pt x="437554" y="660797"/>
                </a:lnTo>
                <a:lnTo>
                  <a:pt x="366117" y="669727"/>
                </a:lnTo>
                <a:lnTo>
                  <a:pt x="303609" y="669727"/>
                </a:lnTo>
                <a:lnTo>
                  <a:pt x="250031" y="669727"/>
                </a:lnTo>
                <a:lnTo>
                  <a:pt x="214312" y="660797"/>
                </a:lnTo>
                <a:lnTo>
                  <a:pt x="187523" y="642938"/>
                </a:lnTo>
                <a:lnTo>
                  <a:pt x="169664" y="634008"/>
                </a:lnTo>
                <a:lnTo>
                  <a:pt x="169664" y="6340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5795367" y="6304359"/>
            <a:ext cx="285751" cy="276821"/>
          </a:xfrm>
          <a:custGeom>
            <a:avLst/>
            <a:gdLst/>
            <a:ahLst/>
            <a:cxnLst/>
            <a:rect l="0" t="0" r="0" b="0"/>
            <a:pathLst>
              <a:path w="285751" h="276821">
                <a:moveTo>
                  <a:pt x="17860" y="125015"/>
                </a:moveTo>
                <a:lnTo>
                  <a:pt x="17860" y="142875"/>
                </a:lnTo>
                <a:lnTo>
                  <a:pt x="17860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26789" y="241101"/>
                </a:lnTo>
                <a:lnTo>
                  <a:pt x="35719" y="223242"/>
                </a:lnTo>
                <a:lnTo>
                  <a:pt x="53578" y="187523"/>
                </a:lnTo>
                <a:lnTo>
                  <a:pt x="62508" y="151804"/>
                </a:lnTo>
                <a:lnTo>
                  <a:pt x="89297" y="107156"/>
                </a:lnTo>
                <a:lnTo>
                  <a:pt x="98227" y="71437"/>
                </a:lnTo>
                <a:lnTo>
                  <a:pt x="125016" y="35718"/>
                </a:lnTo>
                <a:lnTo>
                  <a:pt x="133946" y="26789"/>
                </a:lnTo>
                <a:lnTo>
                  <a:pt x="151805" y="35718"/>
                </a:lnTo>
                <a:lnTo>
                  <a:pt x="169664" y="62507"/>
                </a:lnTo>
                <a:lnTo>
                  <a:pt x="178594" y="107156"/>
                </a:lnTo>
                <a:lnTo>
                  <a:pt x="187524" y="151804"/>
                </a:lnTo>
                <a:lnTo>
                  <a:pt x="187524" y="187523"/>
                </a:lnTo>
                <a:lnTo>
                  <a:pt x="196453" y="214312"/>
                </a:lnTo>
                <a:lnTo>
                  <a:pt x="196453" y="232171"/>
                </a:lnTo>
                <a:lnTo>
                  <a:pt x="196453" y="241101"/>
                </a:lnTo>
                <a:lnTo>
                  <a:pt x="205383" y="232171"/>
                </a:lnTo>
                <a:lnTo>
                  <a:pt x="205383" y="205382"/>
                </a:lnTo>
                <a:lnTo>
                  <a:pt x="205383" y="178593"/>
                </a:lnTo>
                <a:lnTo>
                  <a:pt x="214313" y="142875"/>
                </a:lnTo>
                <a:lnTo>
                  <a:pt x="214313" y="98226"/>
                </a:lnTo>
                <a:lnTo>
                  <a:pt x="223242" y="44648"/>
                </a:lnTo>
                <a:lnTo>
                  <a:pt x="232172" y="17859"/>
                </a:lnTo>
                <a:lnTo>
                  <a:pt x="241102" y="0"/>
                </a:lnTo>
                <a:lnTo>
                  <a:pt x="250031" y="17859"/>
                </a:lnTo>
                <a:lnTo>
                  <a:pt x="250031" y="53578"/>
                </a:lnTo>
                <a:lnTo>
                  <a:pt x="258961" y="98226"/>
                </a:lnTo>
                <a:lnTo>
                  <a:pt x="267891" y="151804"/>
                </a:lnTo>
                <a:lnTo>
                  <a:pt x="267891" y="205382"/>
                </a:lnTo>
                <a:lnTo>
                  <a:pt x="276821" y="241101"/>
                </a:lnTo>
                <a:lnTo>
                  <a:pt x="276821" y="267890"/>
                </a:lnTo>
                <a:lnTo>
                  <a:pt x="276821" y="276820"/>
                </a:lnTo>
                <a:lnTo>
                  <a:pt x="285750" y="276820"/>
                </a:lnTo>
                <a:lnTo>
                  <a:pt x="285750" y="258961"/>
                </a:lnTo>
                <a:lnTo>
                  <a:pt x="285750" y="241101"/>
                </a:lnTo>
                <a:lnTo>
                  <a:pt x="28575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6081117" y="6393655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80367" y="0"/>
                </a:moveTo>
                <a:lnTo>
                  <a:pt x="71438" y="8930"/>
                </a:lnTo>
                <a:lnTo>
                  <a:pt x="62508" y="26790"/>
                </a:lnTo>
                <a:lnTo>
                  <a:pt x="44649" y="62508"/>
                </a:lnTo>
                <a:lnTo>
                  <a:pt x="26789" y="89297"/>
                </a:lnTo>
                <a:lnTo>
                  <a:pt x="8930" y="125016"/>
                </a:lnTo>
                <a:lnTo>
                  <a:pt x="0" y="169665"/>
                </a:lnTo>
                <a:lnTo>
                  <a:pt x="0" y="196454"/>
                </a:lnTo>
                <a:lnTo>
                  <a:pt x="8930" y="223243"/>
                </a:lnTo>
                <a:lnTo>
                  <a:pt x="17860" y="241102"/>
                </a:lnTo>
                <a:lnTo>
                  <a:pt x="26789" y="241102"/>
                </a:lnTo>
                <a:lnTo>
                  <a:pt x="44649" y="232172"/>
                </a:lnTo>
                <a:lnTo>
                  <a:pt x="62508" y="214313"/>
                </a:lnTo>
                <a:lnTo>
                  <a:pt x="71438" y="187524"/>
                </a:lnTo>
                <a:lnTo>
                  <a:pt x="89297" y="160735"/>
                </a:lnTo>
                <a:lnTo>
                  <a:pt x="98227" y="142875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69665"/>
                </a:lnTo>
                <a:lnTo>
                  <a:pt x="107156" y="196454"/>
                </a:lnTo>
                <a:lnTo>
                  <a:pt x="116086" y="214313"/>
                </a:lnTo>
                <a:lnTo>
                  <a:pt x="125016" y="241102"/>
                </a:lnTo>
                <a:lnTo>
                  <a:pt x="133946" y="250032"/>
                </a:lnTo>
                <a:lnTo>
                  <a:pt x="151805" y="250032"/>
                </a:lnTo>
                <a:lnTo>
                  <a:pt x="160735" y="241102"/>
                </a:lnTo>
                <a:lnTo>
                  <a:pt x="169664" y="223243"/>
                </a:lnTo>
                <a:lnTo>
                  <a:pt x="169664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6250781" y="6491882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26789" y="0"/>
                </a:moveTo>
                <a:lnTo>
                  <a:pt x="26789" y="17859"/>
                </a:lnTo>
                <a:lnTo>
                  <a:pt x="26789" y="53578"/>
                </a:lnTo>
                <a:lnTo>
                  <a:pt x="1786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6313289" y="6384726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313289" y="6465093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17859" y="26789"/>
                </a:move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05383"/>
                </a:lnTo>
                <a:lnTo>
                  <a:pt x="8930" y="187523"/>
                </a:lnTo>
                <a:lnTo>
                  <a:pt x="17859" y="151805"/>
                </a:lnTo>
                <a:lnTo>
                  <a:pt x="26789" y="107156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17859"/>
                </a:lnTo>
                <a:lnTo>
                  <a:pt x="71438" y="44648"/>
                </a:lnTo>
                <a:lnTo>
                  <a:pt x="80367" y="71437"/>
                </a:lnTo>
                <a:lnTo>
                  <a:pt x="89297" y="98227"/>
                </a:lnTo>
                <a:lnTo>
                  <a:pt x="98227" y="133945"/>
                </a:lnTo>
                <a:lnTo>
                  <a:pt x="98227" y="151805"/>
                </a:lnTo>
                <a:lnTo>
                  <a:pt x="98227" y="160734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599039" y="5893593"/>
            <a:ext cx="839392" cy="428626"/>
          </a:xfrm>
          <a:custGeom>
            <a:avLst/>
            <a:gdLst/>
            <a:ahLst/>
            <a:cxnLst/>
            <a:rect l="0" t="0" r="0" b="0"/>
            <a:pathLst>
              <a:path w="839392" h="428626">
                <a:moveTo>
                  <a:pt x="8930" y="428625"/>
                </a:moveTo>
                <a:lnTo>
                  <a:pt x="893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  <a:lnTo>
                  <a:pt x="8930" y="419695"/>
                </a:lnTo>
                <a:lnTo>
                  <a:pt x="8930" y="428625"/>
                </a:lnTo>
                <a:lnTo>
                  <a:pt x="26789" y="428625"/>
                </a:lnTo>
                <a:lnTo>
                  <a:pt x="44649" y="428625"/>
                </a:lnTo>
                <a:lnTo>
                  <a:pt x="71438" y="428625"/>
                </a:lnTo>
                <a:lnTo>
                  <a:pt x="98227" y="428625"/>
                </a:lnTo>
                <a:lnTo>
                  <a:pt x="133945" y="410766"/>
                </a:lnTo>
                <a:lnTo>
                  <a:pt x="178594" y="401836"/>
                </a:lnTo>
                <a:lnTo>
                  <a:pt x="232172" y="383977"/>
                </a:lnTo>
                <a:lnTo>
                  <a:pt x="294680" y="366117"/>
                </a:lnTo>
                <a:lnTo>
                  <a:pt x="348258" y="348258"/>
                </a:lnTo>
                <a:lnTo>
                  <a:pt x="410766" y="330398"/>
                </a:lnTo>
                <a:lnTo>
                  <a:pt x="473274" y="303609"/>
                </a:lnTo>
                <a:lnTo>
                  <a:pt x="526852" y="285750"/>
                </a:lnTo>
                <a:lnTo>
                  <a:pt x="580430" y="258961"/>
                </a:lnTo>
                <a:lnTo>
                  <a:pt x="634008" y="232172"/>
                </a:lnTo>
                <a:lnTo>
                  <a:pt x="687586" y="205383"/>
                </a:lnTo>
                <a:lnTo>
                  <a:pt x="732234" y="187523"/>
                </a:lnTo>
                <a:lnTo>
                  <a:pt x="767953" y="160734"/>
                </a:lnTo>
                <a:lnTo>
                  <a:pt x="785813" y="142875"/>
                </a:lnTo>
                <a:lnTo>
                  <a:pt x="803672" y="116086"/>
                </a:lnTo>
                <a:lnTo>
                  <a:pt x="821531" y="98227"/>
                </a:lnTo>
                <a:lnTo>
                  <a:pt x="830461" y="80367"/>
                </a:lnTo>
                <a:lnTo>
                  <a:pt x="830461" y="71437"/>
                </a:lnTo>
                <a:lnTo>
                  <a:pt x="830461" y="53578"/>
                </a:lnTo>
                <a:lnTo>
                  <a:pt x="830461" y="35719"/>
                </a:lnTo>
                <a:lnTo>
                  <a:pt x="830461" y="26789"/>
                </a:lnTo>
                <a:lnTo>
                  <a:pt x="839391" y="8930"/>
                </a:lnTo>
                <a:lnTo>
                  <a:pt x="839391" y="0"/>
                </a:lnTo>
                <a:lnTo>
                  <a:pt x="83939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7241977" y="5822155"/>
            <a:ext cx="250032" cy="339330"/>
          </a:xfrm>
          <a:custGeom>
            <a:avLst/>
            <a:gdLst/>
            <a:ahLst/>
            <a:cxnLst/>
            <a:rect l="0" t="0" r="0" b="0"/>
            <a:pathLst>
              <a:path w="250032" h="339330">
                <a:moveTo>
                  <a:pt x="1785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53578" y="8930"/>
                </a:lnTo>
                <a:lnTo>
                  <a:pt x="89296" y="8930"/>
                </a:lnTo>
                <a:lnTo>
                  <a:pt x="125015" y="0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8930"/>
                </a:lnTo>
                <a:lnTo>
                  <a:pt x="241101" y="35719"/>
                </a:lnTo>
                <a:lnTo>
                  <a:pt x="232171" y="71438"/>
                </a:lnTo>
                <a:lnTo>
                  <a:pt x="223242" y="116086"/>
                </a:lnTo>
                <a:lnTo>
                  <a:pt x="205382" y="178594"/>
                </a:lnTo>
                <a:lnTo>
                  <a:pt x="178593" y="241102"/>
                </a:lnTo>
                <a:lnTo>
                  <a:pt x="169664" y="294680"/>
                </a:lnTo>
                <a:lnTo>
                  <a:pt x="160734" y="330399"/>
                </a:lnTo>
                <a:lnTo>
                  <a:pt x="178593" y="339329"/>
                </a:lnTo>
                <a:lnTo>
                  <a:pt x="196453" y="321469"/>
                </a:lnTo>
                <a:lnTo>
                  <a:pt x="223242" y="276821"/>
                </a:lnTo>
                <a:lnTo>
                  <a:pt x="250031" y="205383"/>
                </a:lnTo>
                <a:lnTo>
                  <a:pt x="250031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7563445" y="5527477"/>
            <a:ext cx="892969" cy="1026914"/>
          </a:xfrm>
          <a:custGeom>
            <a:avLst/>
            <a:gdLst/>
            <a:ahLst/>
            <a:cxnLst/>
            <a:rect l="0" t="0" r="0" b="0"/>
            <a:pathLst>
              <a:path w="892969" h="1026914">
                <a:moveTo>
                  <a:pt x="53578" y="232171"/>
                </a:moveTo>
                <a:lnTo>
                  <a:pt x="53578" y="250030"/>
                </a:lnTo>
                <a:lnTo>
                  <a:pt x="44649" y="285749"/>
                </a:lnTo>
                <a:lnTo>
                  <a:pt x="35719" y="339327"/>
                </a:lnTo>
                <a:lnTo>
                  <a:pt x="26789" y="410764"/>
                </a:lnTo>
                <a:lnTo>
                  <a:pt x="8930" y="500061"/>
                </a:lnTo>
                <a:lnTo>
                  <a:pt x="8930" y="580428"/>
                </a:lnTo>
                <a:lnTo>
                  <a:pt x="0" y="660796"/>
                </a:lnTo>
                <a:lnTo>
                  <a:pt x="0" y="723303"/>
                </a:lnTo>
                <a:lnTo>
                  <a:pt x="0" y="767952"/>
                </a:lnTo>
                <a:lnTo>
                  <a:pt x="8930" y="803671"/>
                </a:lnTo>
                <a:lnTo>
                  <a:pt x="17860" y="812600"/>
                </a:lnTo>
                <a:lnTo>
                  <a:pt x="26789" y="794741"/>
                </a:lnTo>
                <a:lnTo>
                  <a:pt x="44649" y="759022"/>
                </a:lnTo>
                <a:lnTo>
                  <a:pt x="53578" y="705444"/>
                </a:lnTo>
                <a:lnTo>
                  <a:pt x="62508" y="625077"/>
                </a:lnTo>
                <a:lnTo>
                  <a:pt x="53578" y="544710"/>
                </a:lnTo>
                <a:lnTo>
                  <a:pt x="44649" y="455413"/>
                </a:lnTo>
                <a:lnTo>
                  <a:pt x="35719" y="375046"/>
                </a:lnTo>
                <a:lnTo>
                  <a:pt x="26789" y="303608"/>
                </a:lnTo>
                <a:lnTo>
                  <a:pt x="17860" y="241100"/>
                </a:lnTo>
                <a:lnTo>
                  <a:pt x="17860" y="196452"/>
                </a:lnTo>
                <a:lnTo>
                  <a:pt x="17860" y="169663"/>
                </a:lnTo>
                <a:lnTo>
                  <a:pt x="26789" y="142874"/>
                </a:lnTo>
                <a:lnTo>
                  <a:pt x="44649" y="133944"/>
                </a:lnTo>
                <a:lnTo>
                  <a:pt x="62508" y="125014"/>
                </a:lnTo>
                <a:lnTo>
                  <a:pt x="98227" y="125014"/>
                </a:lnTo>
                <a:lnTo>
                  <a:pt x="133946" y="116085"/>
                </a:lnTo>
                <a:lnTo>
                  <a:pt x="178594" y="116085"/>
                </a:lnTo>
                <a:lnTo>
                  <a:pt x="223243" y="116085"/>
                </a:lnTo>
                <a:lnTo>
                  <a:pt x="294680" y="107155"/>
                </a:lnTo>
                <a:lnTo>
                  <a:pt x="357188" y="107155"/>
                </a:lnTo>
                <a:lnTo>
                  <a:pt x="437555" y="98225"/>
                </a:lnTo>
                <a:lnTo>
                  <a:pt x="517922" y="89296"/>
                </a:lnTo>
                <a:lnTo>
                  <a:pt x="598289" y="71436"/>
                </a:lnTo>
                <a:lnTo>
                  <a:pt x="669726" y="53577"/>
                </a:lnTo>
                <a:lnTo>
                  <a:pt x="723304" y="35718"/>
                </a:lnTo>
                <a:lnTo>
                  <a:pt x="767953" y="17859"/>
                </a:lnTo>
                <a:lnTo>
                  <a:pt x="785812" y="8929"/>
                </a:lnTo>
                <a:lnTo>
                  <a:pt x="803671" y="8929"/>
                </a:lnTo>
                <a:lnTo>
                  <a:pt x="812601" y="0"/>
                </a:lnTo>
                <a:lnTo>
                  <a:pt x="812601" y="0"/>
                </a:lnTo>
                <a:lnTo>
                  <a:pt x="812601" y="8929"/>
                </a:lnTo>
                <a:lnTo>
                  <a:pt x="812601" y="26789"/>
                </a:lnTo>
                <a:lnTo>
                  <a:pt x="812601" y="35718"/>
                </a:lnTo>
                <a:lnTo>
                  <a:pt x="803671" y="53577"/>
                </a:lnTo>
                <a:lnTo>
                  <a:pt x="803671" y="80366"/>
                </a:lnTo>
                <a:lnTo>
                  <a:pt x="803671" y="98225"/>
                </a:lnTo>
                <a:lnTo>
                  <a:pt x="812601" y="125014"/>
                </a:lnTo>
                <a:lnTo>
                  <a:pt x="812601" y="169663"/>
                </a:lnTo>
                <a:lnTo>
                  <a:pt x="821531" y="205382"/>
                </a:lnTo>
                <a:lnTo>
                  <a:pt x="830460" y="250030"/>
                </a:lnTo>
                <a:lnTo>
                  <a:pt x="839390" y="294678"/>
                </a:lnTo>
                <a:lnTo>
                  <a:pt x="848320" y="339327"/>
                </a:lnTo>
                <a:lnTo>
                  <a:pt x="857250" y="392905"/>
                </a:lnTo>
                <a:lnTo>
                  <a:pt x="866179" y="437553"/>
                </a:lnTo>
                <a:lnTo>
                  <a:pt x="875109" y="473272"/>
                </a:lnTo>
                <a:lnTo>
                  <a:pt x="884039" y="508991"/>
                </a:lnTo>
                <a:lnTo>
                  <a:pt x="884039" y="535780"/>
                </a:lnTo>
                <a:lnTo>
                  <a:pt x="892968" y="562569"/>
                </a:lnTo>
                <a:lnTo>
                  <a:pt x="892968" y="589358"/>
                </a:lnTo>
                <a:lnTo>
                  <a:pt x="892968" y="625077"/>
                </a:lnTo>
                <a:lnTo>
                  <a:pt x="892968" y="660796"/>
                </a:lnTo>
                <a:lnTo>
                  <a:pt x="884039" y="696514"/>
                </a:lnTo>
                <a:lnTo>
                  <a:pt x="884039" y="741163"/>
                </a:lnTo>
                <a:lnTo>
                  <a:pt x="875109" y="785811"/>
                </a:lnTo>
                <a:lnTo>
                  <a:pt x="866179" y="821530"/>
                </a:lnTo>
                <a:lnTo>
                  <a:pt x="857250" y="857249"/>
                </a:lnTo>
                <a:lnTo>
                  <a:pt x="848320" y="884038"/>
                </a:lnTo>
                <a:lnTo>
                  <a:pt x="830460" y="910827"/>
                </a:lnTo>
                <a:lnTo>
                  <a:pt x="785812" y="928686"/>
                </a:lnTo>
                <a:lnTo>
                  <a:pt x="732234" y="937616"/>
                </a:lnTo>
                <a:lnTo>
                  <a:pt x="660796" y="937616"/>
                </a:lnTo>
                <a:lnTo>
                  <a:pt x="571500" y="946546"/>
                </a:lnTo>
                <a:lnTo>
                  <a:pt x="473274" y="946546"/>
                </a:lnTo>
                <a:lnTo>
                  <a:pt x="383977" y="955475"/>
                </a:lnTo>
                <a:lnTo>
                  <a:pt x="285750" y="964405"/>
                </a:lnTo>
                <a:lnTo>
                  <a:pt x="196453" y="982264"/>
                </a:lnTo>
                <a:lnTo>
                  <a:pt x="125016" y="1009053"/>
                </a:lnTo>
                <a:lnTo>
                  <a:pt x="71438" y="1017983"/>
                </a:lnTo>
                <a:lnTo>
                  <a:pt x="35719" y="1026913"/>
                </a:lnTo>
                <a:lnTo>
                  <a:pt x="26789" y="1009053"/>
                </a:lnTo>
                <a:lnTo>
                  <a:pt x="35719" y="973335"/>
                </a:lnTo>
                <a:lnTo>
                  <a:pt x="62508" y="919757"/>
                </a:lnTo>
                <a:lnTo>
                  <a:pt x="62508" y="9197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7608094" y="6349007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6545461" y="6349007"/>
            <a:ext cx="1080493" cy="419696"/>
          </a:xfrm>
          <a:custGeom>
            <a:avLst/>
            <a:gdLst/>
            <a:ahLst/>
            <a:cxnLst/>
            <a:rect l="0" t="0" r="0" b="0"/>
            <a:pathLst>
              <a:path w="1080493" h="419696">
                <a:moveTo>
                  <a:pt x="1062633" y="0"/>
                </a:moveTo>
                <a:lnTo>
                  <a:pt x="1062633" y="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80492" y="17859"/>
                </a:lnTo>
                <a:lnTo>
                  <a:pt x="1080492" y="26789"/>
                </a:lnTo>
                <a:lnTo>
                  <a:pt x="1080492" y="26789"/>
                </a:lnTo>
                <a:lnTo>
                  <a:pt x="1080492" y="44648"/>
                </a:lnTo>
                <a:lnTo>
                  <a:pt x="1071562" y="62508"/>
                </a:lnTo>
                <a:lnTo>
                  <a:pt x="1071562" y="80367"/>
                </a:lnTo>
                <a:lnTo>
                  <a:pt x="1053703" y="107156"/>
                </a:lnTo>
                <a:lnTo>
                  <a:pt x="1035844" y="142875"/>
                </a:lnTo>
                <a:lnTo>
                  <a:pt x="1017984" y="178594"/>
                </a:lnTo>
                <a:lnTo>
                  <a:pt x="973336" y="214313"/>
                </a:lnTo>
                <a:lnTo>
                  <a:pt x="928687" y="250031"/>
                </a:lnTo>
                <a:lnTo>
                  <a:pt x="892969" y="276820"/>
                </a:lnTo>
                <a:lnTo>
                  <a:pt x="857250" y="294680"/>
                </a:lnTo>
                <a:lnTo>
                  <a:pt x="821531" y="312539"/>
                </a:lnTo>
                <a:lnTo>
                  <a:pt x="767953" y="339328"/>
                </a:lnTo>
                <a:lnTo>
                  <a:pt x="705445" y="357188"/>
                </a:lnTo>
                <a:lnTo>
                  <a:pt x="634008" y="383977"/>
                </a:lnTo>
                <a:lnTo>
                  <a:pt x="571500" y="401836"/>
                </a:lnTo>
                <a:lnTo>
                  <a:pt x="500062" y="410766"/>
                </a:lnTo>
                <a:lnTo>
                  <a:pt x="428625" y="419695"/>
                </a:lnTo>
                <a:lnTo>
                  <a:pt x="392906" y="419695"/>
                </a:lnTo>
                <a:lnTo>
                  <a:pt x="357187" y="419695"/>
                </a:lnTo>
                <a:lnTo>
                  <a:pt x="258961" y="401836"/>
                </a:lnTo>
                <a:lnTo>
                  <a:pt x="178594" y="383977"/>
                </a:lnTo>
                <a:lnTo>
                  <a:pt x="107156" y="366117"/>
                </a:lnTo>
                <a:lnTo>
                  <a:pt x="53578" y="348258"/>
                </a:lnTo>
                <a:lnTo>
                  <a:pt x="26789" y="339328"/>
                </a:lnTo>
                <a:lnTo>
                  <a:pt x="8930" y="339328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59" y="348258"/>
                </a:lnTo>
                <a:lnTo>
                  <a:pt x="26789" y="348258"/>
                </a:lnTo>
                <a:lnTo>
                  <a:pt x="53578" y="348258"/>
                </a:lnTo>
                <a:lnTo>
                  <a:pt x="80367" y="339328"/>
                </a:lnTo>
                <a:lnTo>
                  <a:pt x="80367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6563320" y="6607968"/>
            <a:ext cx="250033" cy="187524"/>
          </a:xfrm>
          <a:custGeom>
            <a:avLst/>
            <a:gdLst/>
            <a:ahLst/>
            <a:cxnLst/>
            <a:rect l="0" t="0" r="0" b="0"/>
            <a:pathLst>
              <a:path w="250033" h="187524">
                <a:moveTo>
                  <a:pt x="250032" y="0"/>
                </a:moveTo>
                <a:lnTo>
                  <a:pt x="241102" y="8930"/>
                </a:lnTo>
                <a:lnTo>
                  <a:pt x="223243" y="17859"/>
                </a:lnTo>
                <a:lnTo>
                  <a:pt x="205383" y="26789"/>
                </a:lnTo>
                <a:lnTo>
                  <a:pt x="178594" y="44648"/>
                </a:lnTo>
                <a:lnTo>
                  <a:pt x="151805" y="53578"/>
                </a:lnTo>
                <a:lnTo>
                  <a:pt x="133946" y="62508"/>
                </a:lnTo>
                <a:lnTo>
                  <a:pt x="107157" y="71437"/>
                </a:lnTo>
                <a:lnTo>
                  <a:pt x="89297" y="80367"/>
                </a:lnTo>
                <a:lnTo>
                  <a:pt x="62508" y="98227"/>
                </a:lnTo>
                <a:lnTo>
                  <a:pt x="44649" y="107156"/>
                </a:lnTo>
                <a:lnTo>
                  <a:pt x="17860" y="125016"/>
                </a:lnTo>
                <a:lnTo>
                  <a:pt x="8930" y="133945"/>
                </a:lnTo>
                <a:lnTo>
                  <a:pt x="0" y="151805"/>
                </a:lnTo>
                <a:lnTo>
                  <a:pt x="17860" y="160734"/>
                </a:lnTo>
                <a:lnTo>
                  <a:pt x="26789" y="169664"/>
                </a:lnTo>
                <a:lnTo>
                  <a:pt x="44649" y="178594"/>
                </a:lnTo>
                <a:lnTo>
                  <a:pt x="80368" y="187523"/>
                </a:lnTo>
                <a:lnTo>
                  <a:pt x="8036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1205508" y="5375672"/>
            <a:ext cx="330399" cy="446484"/>
          </a:xfrm>
          <a:custGeom>
            <a:avLst/>
            <a:gdLst/>
            <a:ahLst/>
            <a:cxnLst/>
            <a:rect l="0" t="0" r="0" b="0"/>
            <a:pathLst>
              <a:path w="330399" h="446484">
                <a:moveTo>
                  <a:pt x="330398" y="80367"/>
                </a:moveTo>
                <a:lnTo>
                  <a:pt x="330398" y="80367"/>
                </a:lnTo>
                <a:lnTo>
                  <a:pt x="330398" y="80367"/>
                </a:lnTo>
                <a:lnTo>
                  <a:pt x="330398" y="71437"/>
                </a:lnTo>
                <a:lnTo>
                  <a:pt x="321469" y="62508"/>
                </a:lnTo>
                <a:lnTo>
                  <a:pt x="312539" y="62508"/>
                </a:lnTo>
                <a:lnTo>
                  <a:pt x="303609" y="44648"/>
                </a:lnTo>
                <a:lnTo>
                  <a:pt x="285750" y="35719"/>
                </a:lnTo>
                <a:lnTo>
                  <a:pt x="276820" y="17859"/>
                </a:lnTo>
                <a:lnTo>
                  <a:pt x="250031" y="8930"/>
                </a:lnTo>
                <a:lnTo>
                  <a:pt x="232172" y="0"/>
                </a:lnTo>
                <a:lnTo>
                  <a:pt x="205383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16086" y="17859"/>
                </a:lnTo>
                <a:lnTo>
                  <a:pt x="89297" y="26789"/>
                </a:lnTo>
                <a:lnTo>
                  <a:pt x="71437" y="35719"/>
                </a:lnTo>
                <a:lnTo>
                  <a:pt x="62508" y="44648"/>
                </a:lnTo>
                <a:lnTo>
                  <a:pt x="62508" y="62508"/>
                </a:lnTo>
                <a:lnTo>
                  <a:pt x="71437" y="71437"/>
                </a:lnTo>
                <a:lnTo>
                  <a:pt x="89297" y="98226"/>
                </a:lnTo>
                <a:lnTo>
                  <a:pt x="116086" y="125016"/>
                </a:lnTo>
                <a:lnTo>
                  <a:pt x="151805" y="160734"/>
                </a:lnTo>
                <a:lnTo>
                  <a:pt x="178594" y="205382"/>
                </a:lnTo>
                <a:lnTo>
                  <a:pt x="214312" y="250030"/>
                </a:lnTo>
                <a:lnTo>
                  <a:pt x="241101" y="303608"/>
                </a:lnTo>
                <a:lnTo>
                  <a:pt x="250031" y="348257"/>
                </a:lnTo>
                <a:lnTo>
                  <a:pt x="258961" y="392905"/>
                </a:lnTo>
                <a:lnTo>
                  <a:pt x="258961" y="419694"/>
                </a:lnTo>
                <a:lnTo>
                  <a:pt x="250031" y="437554"/>
                </a:lnTo>
                <a:lnTo>
                  <a:pt x="223242" y="446483"/>
                </a:lnTo>
                <a:lnTo>
                  <a:pt x="196453" y="446483"/>
                </a:lnTo>
                <a:lnTo>
                  <a:pt x="151805" y="437554"/>
                </a:lnTo>
                <a:lnTo>
                  <a:pt x="116086" y="428624"/>
                </a:lnTo>
                <a:lnTo>
                  <a:pt x="80367" y="410765"/>
                </a:lnTo>
                <a:lnTo>
                  <a:pt x="44648" y="401835"/>
                </a:lnTo>
                <a:lnTo>
                  <a:pt x="26789" y="392905"/>
                </a:lnTo>
                <a:lnTo>
                  <a:pt x="8930" y="392905"/>
                </a:lnTo>
                <a:lnTo>
                  <a:pt x="0" y="392905"/>
                </a:lnTo>
                <a:lnTo>
                  <a:pt x="0" y="392905"/>
                </a:lnTo>
                <a:lnTo>
                  <a:pt x="8930" y="383976"/>
                </a:lnTo>
                <a:lnTo>
                  <a:pt x="26789" y="375046"/>
                </a:lnTo>
                <a:lnTo>
                  <a:pt x="26789" y="3750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1598414" y="5607843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80367" y="142875"/>
                </a:moveTo>
                <a:lnTo>
                  <a:pt x="80367" y="133945"/>
                </a:lnTo>
                <a:lnTo>
                  <a:pt x="80367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89297" y="80367"/>
                </a:lnTo>
                <a:lnTo>
                  <a:pt x="80367" y="62508"/>
                </a:lnTo>
                <a:lnTo>
                  <a:pt x="80367" y="44648"/>
                </a:lnTo>
                <a:lnTo>
                  <a:pt x="80367" y="1785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26789" y="241102"/>
                </a:lnTo>
                <a:lnTo>
                  <a:pt x="44649" y="232172"/>
                </a:lnTo>
                <a:lnTo>
                  <a:pt x="71438" y="205383"/>
                </a:lnTo>
                <a:lnTo>
                  <a:pt x="98227" y="178594"/>
                </a:lnTo>
                <a:lnTo>
                  <a:pt x="125016" y="133945"/>
                </a:lnTo>
                <a:lnTo>
                  <a:pt x="142875" y="98227"/>
                </a:lnTo>
                <a:lnTo>
                  <a:pt x="160734" y="71437"/>
                </a:lnTo>
                <a:lnTo>
                  <a:pt x="169664" y="44648"/>
                </a:lnTo>
                <a:lnTo>
                  <a:pt x="178594" y="44648"/>
                </a:lnTo>
                <a:lnTo>
                  <a:pt x="187524" y="62508"/>
                </a:lnTo>
                <a:lnTo>
                  <a:pt x="196453" y="89297"/>
                </a:lnTo>
                <a:lnTo>
                  <a:pt x="196453" y="125016"/>
                </a:lnTo>
                <a:lnTo>
                  <a:pt x="196453" y="160734"/>
                </a:lnTo>
                <a:lnTo>
                  <a:pt x="205383" y="187523"/>
                </a:lnTo>
                <a:lnTo>
                  <a:pt x="223242" y="205383"/>
                </a:lnTo>
                <a:lnTo>
                  <a:pt x="232172" y="205383"/>
                </a:lnTo>
                <a:lnTo>
                  <a:pt x="232172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1902023" y="5670351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80368" y="26789"/>
                </a:moveTo>
                <a:lnTo>
                  <a:pt x="71438" y="26789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9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90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4"/>
                </a:lnTo>
                <a:lnTo>
                  <a:pt x="17860" y="187523"/>
                </a:lnTo>
                <a:lnTo>
                  <a:pt x="35719" y="187523"/>
                </a:lnTo>
                <a:lnTo>
                  <a:pt x="44649" y="178594"/>
                </a:lnTo>
                <a:lnTo>
                  <a:pt x="62508" y="160734"/>
                </a:lnTo>
                <a:lnTo>
                  <a:pt x="80368" y="133945"/>
                </a:lnTo>
                <a:lnTo>
                  <a:pt x="89297" y="116086"/>
                </a:lnTo>
                <a:lnTo>
                  <a:pt x="98227" y="98226"/>
                </a:lnTo>
                <a:lnTo>
                  <a:pt x="98227" y="89297"/>
                </a:lnTo>
                <a:lnTo>
                  <a:pt x="107157" y="89297"/>
                </a:lnTo>
                <a:lnTo>
                  <a:pt x="107157" y="107156"/>
                </a:lnTo>
                <a:lnTo>
                  <a:pt x="116086" y="133945"/>
                </a:lnTo>
                <a:lnTo>
                  <a:pt x="133946" y="160734"/>
                </a:lnTo>
                <a:lnTo>
                  <a:pt x="142875" y="187523"/>
                </a:lnTo>
                <a:lnTo>
                  <a:pt x="160735" y="205383"/>
                </a:lnTo>
                <a:lnTo>
                  <a:pt x="178594" y="223242"/>
                </a:lnTo>
                <a:lnTo>
                  <a:pt x="187524" y="214312"/>
                </a:lnTo>
                <a:lnTo>
                  <a:pt x="187524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2116336" y="5420320"/>
            <a:ext cx="294681" cy="491133"/>
          </a:xfrm>
          <a:custGeom>
            <a:avLst/>
            <a:gdLst/>
            <a:ahLst/>
            <a:cxnLst/>
            <a:rect l="0" t="0" r="0" b="0"/>
            <a:pathLst>
              <a:path w="294681" h="491133">
                <a:moveTo>
                  <a:pt x="232172" y="187523"/>
                </a:moveTo>
                <a:lnTo>
                  <a:pt x="232172" y="178593"/>
                </a:lnTo>
                <a:lnTo>
                  <a:pt x="241102" y="169664"/>
                </a:lnTo>
                <a:lnTo>
                  <a:pt x="241102" y="151805"/>
                </a:lnTo>
                <a:lnTo>
                  <a:pt x="241102" y="125016"/>
                </a:lnTo>
                <a:lnTo>
                  <a:pt x="241102" y="98227"/>
                </a:lnTo>
                <a:lnTo>
                  <a:pt x="241102" y="71438"/>
                </a:lnTo>
                <a:lnTo>
                  <a:pt x="232172" y="44649"/>
                </a:lnTo>
                <a:lnTo>
                  <a:pt x="214312" y="26789"/>
                </a:lnTo>
                <a:lnTo>
                  <a:pt x="196453" y="17860"/>
                </a:lnTo>
                <a:lnTo>
                  <a:pt x="178594" y="8930"/>
                </a:lnTo>
                <a:lnTo>
                  <a:pt x="151805" y="0"/>
                </a:lnTo>
                <a:lnTo>
                  <a:pt x="125016" y="8930"/>
                </a:lnTo>
                <a:lnTo>
                  <a:pt x="89297" y="17860"/>
                </a:lnTo>
                <a:lnTo>
                  <a:pt x="53578" y="26789"/>
                </a:lnTo>
                <a:lnTo>
                  <a:pt x="26789" y="53578"/>
                </a:lnTo>
                <a:lnTo>
                  <a:pt x="893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17859" y="151805"/>
                </a:lnTo>
                <a:lnTo>
                  <a:pt x="53578" y="178593"/>
                </a:lnTo>
                <a:lnTo>
                  <a:pt x="89297" y="214312"/>
                </a:lnTo>
                <a:lnTo>
                  <a:pt x="133945" y="250031"/>
                </a:lnTo>
                <a:lnTo>
                  <a:pt x="178594" y="294679"/>
                </a:lnTo>
                <a:lnTo>
                  <a:pt x="214312" y="339328"/>
                </a:lnTo>
                <a:lnTo>
                  <a:pt x="250031" y="383976"/>
                </a:lnTo>
                <a:lnTo>
                  <a:pt x="276820" y="419695"/>
                </a:lnTo>
                <a:lnTo>
                  <a:pt x="294680" y="455414"/>
                </a:lnTo>
                <a:lnTo>
                  <a:pt x="294680" y="473273"/>
                </a:lnTo>
                <a:lnTo>
                  <a:pt x="285750" y="491132"/>
                </a:lnTo>
                <a:lnTo>
                  <a:pt x="267891" y="491132"/>
                </a:lnTo>
                <a:lnTo>
                  <a:pt x="250031" y="482203"/>
                </a:lnTo>
                <a:lnTo>
                  <a:pt x="214312" y="464343"/>
                </a:lnTo>
                <a:lnTo>
                  <a:pt x="187523" y="446484"/>
                </a:lnTo>
                <a:lnTo>
                  <a:pt x="151805" y="446484"/>
                </a:lnTo>
                <a:lnTo>
                  <a:pt x="116086" y="446484"/>
                </a:lnTo>
                <a:lnTo>
                  <a:pt x="116086" y="44648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1044774" y="5920382"/>
            <a:ext cx="1526977" cy="160735"/>
          </a:xfrm>
          <a:custGeom>
            <a:avLst/>
            <a:gdLst/>
            <a:ahLst/>
            <a:cxnLst/>
            <a:rect l="0" t="0" r="0" b="0"/>
            <a:pathLst>
              <a:path w="1526977" h="160735">
                <a:moveTo>
                  <a:pt x="98226" y="0"/>
                </a:moveTo>
                <a:lnTo>
                  <a:pt x="89296" y="0"/>
                </a:lnTo>
                <a:lnTo>
                  <a:pt x="71437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53578" y="35719"/>
                </a:lnTo>
                <a:lnTo>
                  <a:pt x="98226" y="44648"/>
                </a:lnTo>
                <a:lnTo>
                  <a:pt x="169664" y="44648"/>
                </a:lnTo>
                <a:lnTo>
                  <a:pt x="258960" y="62508"/>
                </a:lnTo>
                <a:lnTo>
                  <a:pt x="375046" y="71438"/>
                </a:lnTo>
                <a:lnTo>
                  <a:pt x="500062" y="89297"/>
                </a:lnTo>
                <a:lnTo>
                  <a:pt x="634007" y="98227"/>
                </a:lnTo>
                <a:lnTo>
                  <a:pt x="759023" y="107156"/>
                </a:lnTo>
                <a:lnTo>
                  <a:pt x="884039" y="116086"/>
                </a:lnTo>
                <a:lnTo>
                  <a:pt x="991195" y="116086"/>
                </a:lnTo>
                <a:lnTo>
                  <a:pt x="1098351" y="116086"/>
                </a:lnTo>
                <a:lnTo>
                  <a:pt x="1196578" y="107156"/>
                </a:lnTo>
                <a:lnTo>
                  <a:pt x="1276945" y="107156"/>
                </a:lnTo>
                <a:lnTo>
                  <a:pt x="1348382" y="107156"/>
                </a:lnTo>
                <a:lnTo>
                  <a:pt x="1410890" y="107156"/>
                </a:lnTo>
                <a:lnTo>
                  <a:pt x="1455539" y="107156"/>
                </a:lnTo>
                <a:lnTo>
                  <a:pt x="1491257" y="107156"/>
                </a:lnTo>
                <a:lnTo>
                  <a:pt x="1518046" y="125016"/>
                </a:lnTo>
                <a:lnTo>
                  <a:pt x="1526976" y="133945"/>
                </a:lnTo>
                <a:lnTo>
                  <a:pt x="1526976" y="142875"/>
                </a:lnTo>
                <a:lnTo>
                  <a:pt x="1518046" y="151805"/>
                </a:lnTo>
                <a:lnTo>
                  <a:pt x="1509117" y="160734"/>
                </a:lnTo>
                <a:lnTo>
                  <a:pt x="1491257" y="151805"/>
                </a:lnTo>
                <a:lnTo>
                  <a:pt x="1464468" y="142875"/>
                </a:lnTo>
                <a:lnTo>
                  <a:pt x="1446609" y="133945"/>
                </a:lnTo>
                <a:lnTo>
                  <a:pt x="1446609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30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71487"/>
            <a:ext cx="6915150" cy="591502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366242" y="214312"/>
            <a:ext cx="2062759" cy="1223368"/>
          </a:xfrm>
          <a:custGeom>
            <a:avLst/>
            <a:gdLst/>
            <a:ahLst/>
            <a:cxnLst/>
            <a:rect l="0" t="0" r="0" b="0"/>
            <a:pathLst>
              <a:path w="2062759" h="1223368">
                <a:moveTo>
                  <a:pt x="1928813" y="125016"/>
                </a:moveTo>
                <a:lnTo>
                  <a:pt x="1928813" y="116086"/>
                </a:lnTo>
                <a:lnTo>
                  <a:pt x="1928813" y="116086"/>
                </a:lnTo>
                <a:lnTo>
                  <a:pt x="1937742" y="116086"/>
                </a:lnTo>
                <a:lnTo>
                  <a:pt x="1937742" y="107157"/>
                </a:lnTo>
                <a:lnTo>
                  <a:pt x="1937742" y="107157"/>
                </a:lnTo>
                <a:lnTo>
                  <a:pt x="1937742" y="107157"/>
                </a:lnTo>
                <a:lnTo>
                  <a:pt x="1937742" y="98227"/>
                </a:lnTo>
                <a:lnTo>
                  <a:pt x="1937742" y="98227"/>
                </a:lnTo>
                <a:lnTo>
                  <a:pt x="1937742" y="98227"/>
                </a:lnTo>
                <a:lnTo>
                  <a:pt x="1928813" y="98227"/>
                </a:lnTo>
                <a:lnTo>
                  <a:pt x="1919883" y="98227"/>
                </a:lnTo>
                <a:lnTo>
                  <a:pt x="1919883" y="89297"/>
                </a:lnTo>
                <a:lnTo>
                  <a:pt x="1910953" y="80368"/>
                </a:lnTo>
                <a:lnTo>
                  <a:pt x="1893094" y="80368"/>
                </a:lnTo>
                <a:lnTo>
                  <a:pt x="1884164" y="71438"/>
                </a:lnTo>
                <a:lnTo>
                  <a:pt x="1857375" y="62508"/>
                </a:lnTo>
                <a:lnTo>
                  <a:pt x="1830586" y="53579"/>
                </a:lnTo>
                <a:lnTo>
                  <a:pt x="1803797" y="44649"/>
                </a:lnTo>
                <a:lnTo>
                  <a:pt x="1759149" y="35719"/>
                </a:lnTo>
                <a:lnTo>
                  <a:pt x="1714500" y="26790"/>
                </a:lnTo>
                <a:lnTo>
                  <a:pt x="1678781" y="26790"/>
                </a:lnTo>
                <a:lnTo>
                  <a:pt x="1643063" y="17860"/>
                </a:lnTo>
                <a:lnTo>
                  <a:pt x="1616274" y="17860"/>
                </a:lnTo>
                <a:lnTo>
                  <a:pt x="1589485" y="17860"/>
                </a:lnTo>
                <a:lnTo>
                  <a:pt x="1544836" y="8930"/>
                </a:lnTo>
                <a:lnTo>
                  <a:pt x="1491258" y="8930"/>
                </a:lnTo>
                <a:lnTo>
                  <a:pt x="1437680" y="0"/>
                </a:lnTo>
                <a:lnTo>
                  <a:pt x="1384102" y="0"/>
                </a:lnTo>
                <a:lnTo>
                  <a:pt x="1321594" y="0"/>
                </a:lnTo>
                <a:lnTo>
                  <a:pt x="1268016" y="0"/>
                </a:lnTo>
                <a:lnTo>
                  <a:pt x="1187649" y="0"/>
                </a:lnTo>
                <a:lnTo>
                  <a:pt x="1107281" y="0"/>
                </a:lnTo>
                <a:lnTo>
                  <a:pt x="1017985" y="8930"/>
                </a:lnTo>
                <a:lnTo>
                  <a:pt x="919758" y="17860"/>
                </a:lnTo>
                <a:lnTo>
                  <a:pt x="830461" y="35719"/>
                </a:lnTo>
                <a:lnTo>
                  <a:pt x="750094" y="53579"/>
                </a:lnTo>
                <a:lnTo>
                  <a:pt x="669727" y="71438"/>
                </a:lnTo>
                <a:lnTo>
                  <a:pt x="598289" y="98227"/>
                </a:lnTo>
                <a:lnTo>
                  <a:pt x="535781" y="116086"/>
                </a:lnTo>
                <a:lnTo>
                  <a:pt x="473274" y="151805"/>
                </a:lnTo>
                <a:lnTo>
                  <a:pt x="410766" y="178594"/>
                </a:lnTo>
                <a:lnTo>
                  <a:pt x="357188" y="205383"/>
                </a:lnTo>
                <a:lnTo>
                  <a:pt x="294680" y="250032"/>
                </a:lnTo>
                <a:lnTo>
                  <a:pt x="241102" y="285750"/>
                </a:lnTo>
                <a:lnTo>
                  <a:pt x="196453" y="339329"/>
                </a:lnTo>
                <a:lnTo>
                  <a:pt x="142875" y="392907"/>
                </a:lnTo>
                <a:lnTo>
                  <a:pt x="98227" y="446485"/>
                </a:lnTo>
                <a:lnTo>
                  <a:pt x="62508" y="500063"/>
                </a:lnTo>
                <a:lnTo>
                  <a:pt x="26789" y="553641"/>
                </a:lnTo>
                <a:lnTo>
                  <a:pt x="8930" y="607219"/>
                </a:lnTo>
                <a:lnTo>
                  <a:pt x="0" y="651868"/>
                </a:lnTo>
                <a:lnTo>
                  <a:pt x="0" y="696516"/>
                </a:lnTo>
                <a:lnTo>
                  <a:pt x="0" y="732235"/>
                </a:lnTo>
                <a:lnTo>
                  <a:pt x="0" y="776883"/>
                </a:lnTo>
                <a:lnTo>
                  <a:pt x="17860" y="812602"/>
                </a:lnTo>
                <a:lnTo>
                  <a:pt x="26789" y="857250"/>
                </a:lnTo>
                <a:lnTo>
                  <a:pt x="35719" y="901899"/>
                </a:lnTo>
                <a:lnTo>
                  <a:pt x="53578" y="946547"/>
                </a:lnTo>
                <a:lnTo>
                  <a:pt x="80367" y="1000125"/>
                </a:lnTo>
                <a:lnTo>
                  <a:pt x="107156" y="1044774"/>
                </a:lnTo>
                <a:lnTo>
                  <a:pt x="142875" y="1080493"/>
                </a:lnTo>
                <a:lnTo>
                  <a:pt x="187524" y="1116211"/>
                </a:lnTo>
                <a:lnTo>
                  <a:pt x="232172" y="1143001"/>
                </a:lnTo>
                <a:lnTo>
                  <a:pt x="285750" y="1169790"/>
                </a:lnTo>
                <a:lnTo>
                  <a:pt x="348258" y="1187649"/>
                </a:lnTo>
                <a:lnTo>
                  <a:pt x="410766" y="1196578"/>
                </a:lnTo>
                <a:lnTo>
                  <a:pt x="473274" y="1205508"/>
                </a:lnTo>
                <a:lnTo>
                  <a:pt x="553641" y="1214438"/>
                </a:lnTo>
                <a:lnTo>
                  <a:pt x="625078" y="1223367"/>
                </a:lnTo>
                <a:lnTo>
                  <a:pt x="705446" y="1223367"/>
                </a:lnTo>
                <a:lnTo>
                  <a:pt x="776883" y="1223367"/>
                </a:lnTo>
                <a:lnTo>
                  <a:pt x="857250" y="1223367"/>
                </a:lnTo>
                <a:lnTo>
                  <a:pt x="937617" y="1214438"/>
                </a:lnTo>
                <a:lnTo>
                  <a:pt x="1009055" y="1205508"/>
                </a:lnTo>
                <a:lnTo>
                  <a:pt x="1089422" y="1196578"/>
                </a:lnTo>
                <a:lnTo>
                  <a:pt x="1169789" y="1178719"/>
                </a:lnTo>
                <a:lnTo>
                  <a:pt x="1259086" y="1169790"/>
                </a:lnTo>
                <a:lnTo>
                  <a:pt x="1339453" y="1160860"/>
                </a:lnTo>
                <a:lnTo>
                  <a:pt x="1419821" y="1151930"/>
                </a:lnTo>
                <a:lnTo>
                  <a:pt x="1500188" y="1143001"/>
                </a:lnTo>
                <a:lnTo>
                  <a:pt x="1571625" y="1134071"/>
                </a:lnTo>
                <a:lnTo>
                  <a:pt x="1643063" y="1125141"/>
                </a:lnTo>
                <a:lnTo>
                  <a:pt x="1714500" y="1098352"/>
                </a:lnTo>
                <a:lnTo>
                  <a:pt x="1785938" y="1062633"/>
                </a:lnTo>
                <a:lnTo>
                  <a:pt x="1857375" y="1000125"/>
                </a:lnTo>
                <a:lnTo>
                  <a:pt x="1919883" y="928688"/>
                </a:lnTo>
                <a:lnTo>
                  <a:pt x="1982391" y="839391"/>
                </a:lnTo>
                <a:lnTo>
                  <a:pt x="2018110" y="741164"/>
                </a:lnTo>
                <a:lnTo>
                  <a:pt x="2053828" y="642938"/>
                </a:lnTo>
                <a:lnTo>
                  <a:pt x="2062758" y="544711"/>
                </a:lnTo>
                <a:lnTo>
                  <a:pt x="2062758" y="446485"/>
                </a:lnTo>
                <a:lnTo>
                  <a:pt x="2044899" y="357188"/>
                </a:lnTo>
                <a:lnTo>
                  <a:pt x="2009180" y="267891"/>
                </a:lnTo>
                <a:lnTo>
                  <a:pt x="1964531" y="187524"/>
                </a:lnTo>
                <a:lnTo>
                  <a:pt x="1919883" y="142875"/>
                </a:lnTo>
                <a:lnTo>
                  <a:pt x="1875235" y="116086"/>
                </a:lnTo>
                <a:lnTo>
                  <a:pt x="1830586" y="98227"/>
                </a:lnTo>
                <a:lnTo>
                  <a:pt x="1777008" y="80368"/>
                </a:lnTo>
                <a:lnTo>
                  <a:pt x="1705571" y="53579"/>
                </a:lnTo>
                <a:lnTo>
                  <a:pt x="1705571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78844" y="2580680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321719" y="3268265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86000" y="403621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491383" y="48756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536031" y="5643562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09367" y="2518172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652242" y="333077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679031" y="409872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795117" y="4857750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178844" y="1312664"/>
            <a:ext cx="357188" cy="616149"/>
          </a:xfrm>
          <a:custGeom>
            <a:avLst/>
            <a:gdLst/>
            <a:ahLst/>
            <a:cxnLst/>
            <a:rect l="0" t="0" r="0" b="0"/>
            <a:pathLst>
              <a:path w="357188" h="616149">
                <a:moveTo>
                  <a:pt x="357187" y="0"/>
                </a:moveTo>
                <a:lnTo>
                  <a:pt x="357187" y="0"/>
                </a:lnTo>
                <a:lnTo>
                  <a:pt x="357187" y="0"/>
                </a:lnTo>
                <a:lnTo>
                  <a:pt x="348258" y="0"/>
                </a:lnTo>
                <a:lnTo>
                  <a:pt x="348258" y="8930"/>
                </a:lnTo>
                <a:lnTo>
                  <a:pt x="339328" y="17859"/>
                </a:lnTo>
                <a:lnTo>
                  <a:pt x="330398" y="35719"/>
                </a:lnTo>
                <a:lnTo>
                  <a:pt x="321469" y="71438"/>
                </a:lnTo>
                <a:lnTo>
                  <a:pt x="294679" y="116086"/>
                </a:lnTo>
                <a:lnTo>
                  <a:pt x="267890" y="178594"/>
                </a:lnTo>
                <a:lnTo>
                  <a:pt x="232172" y="250031"/>
                </a:lnTo>
                <a:lnTo>
                  <a:pt x="187523" y="330398"/>
                </a:lnTo>
                <a:lnTo>
                  <a:pt x="142875" y="410765"/>
                </a:lnTo>
                <a:lnTo>
                  <a:pt x="89297" y="482203"/>
                </a:lnTo>
                <a:lnTo>
                  <a:pt x="44648" y="535781"/>
                </a:lnTo>
                <a:lnTo>
                  <a:pt x="17859" y="571500"/>
                </a:lnTo>
                <a:lnTo>
                  <a:pt x="0" y="598289"/>
                </a:lnTo>
                <a:lnTo>
                  <a:pt x="0" y="616148"/>
                </a:lnTo>
                <a:lnTo>
                  <a:pt x="8929" y="616148"/>
                </a:lnTo>
                <a:lnTo>
                  <a:pt x="26789" y="598289"/>
                </a:lnTo>
                <a:lnTo>
                  <a:pt x="26789" y="5982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705695" y="1312664"/>
            <a:ext cx="339329" cy="723306"/>
          </a:xfrm>
          <a:custGeom>
            <a:avLst/>
            <a:gdLst/>
            <a:ahLst/>
            <a:cxnLst/>
            <a:rect l="0" t="0" r="0" b="0"/>
            <a:pathLst>
              <a:path w="339329" h="723306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35719" y="80367"/>
                </a:lnTo>
                <a:lnTo>
                  <a:pt x="53578" y="133945"/>
                </a:lnTo>
                <a:lnTo>
                  <a:pt x="80368" y="214312"/>
                </a:lnTo>
                <a:lnTo>
                  <a:pt x="116086" y="294680"/>
                </a:lnTo>
                <a:lnTo>
                  <a:pt x="151805" y="392906"/>
                </a:lnTo>
                <a:lnTo>
                  <a:pt x="196453" y="491133"/>
                </a:lnTo>
                <a:lnTo>
                  <a:pt x="250032" y="580430"/>
                </a:lnTo>
                <a:lnTo>
                  <a:pt x="294680" y="660797"/>
                </a:lnTo>
                <a:lnTo>
                  <a:pt x="339328" y="723305"/>
                </a:lnTo>
                <a:lnTo>
                  <a:pt x="339328" y="7233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759273" y="1214437"/>
            <a:ext cx="1437681" cy="821533"/>
          </a:xfrm>
          <a:custGeom>
            <a:avLst/>
            <a:gdLst/>
            <a:ahLst/>
            <a:cxnLst/>
            <a:rect l="0" t="0" r="0" b="0"/>
            <a:pathLst>
              <a:path w="1437681" h="821533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71438" y="26790"/>
                </a:lnTo>
                <a:lnTo>
                  <a:pt x="116086" y="62508"/>
                </a:lnTo>
                <a:lnTo>
                  <a:pt x="187524" y="116086"/>
                </a:lnTo>
                <a:lnTo>
                  <a:pt x="267891" y="178594"/>
                </a:lnTo>
                <a:lnTo>
                  <a:pt x="375047" y="250032"/>
                </a:lnTo>
                <a:lnTo>
                  <a:pt x="508993" y="330399"/>
                </a:lnTo>
                <a:lnTo>
                  <a:pt x="651868" y="410766"/>
                </a:lnTo>
                <a:lnTo>
                  <a:pt x="812602" y="491133"/>
                </a:lnTo>
                <a:lnTo>
                  <a:pt x="973336" y="580430"/>
                </a:lnTo>
                <a:lnTo>
                  <a:pt x="1143000" y="660797"/>
                </a:lnTo>
                <a:lnTo>
                  <a:pt x="1294805" y="741164"/>
                </a:lnTo>
                <a:lnTo>
                  <a:pt x="1437680" y="821532"/>
                </a:lnTo>
                <a:lnTo>
                  <a:pt x="1437680" y="8215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87773" y="2625328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26790" y="133945"/>
                </a:lnTo>
                <a:lnTo>
                  <a:pt x="35719" y="133945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562695" y="2678906"/>
            <a:ext cx="250033" cy="1062634"/>
          </a:xfrm>
          <a:custGeom>
            <a:avLst/>
            <a:gdLst/>
            <a:ahLst/>
            <a:cxnLst/>
            <a:rect l="0" t="0" r="0" b="0"/>
            <a:pathLst>
              <a:path w="250033" h="1062634">
                <a:moveTo>
                  <a:pt x="250032" y="0"/>
                </a:moveTo>
                <a:lnTo>
                  <a:pt x="250032" y="0"/>
                </a:lnTo>
                <a:lnTo>
                  <a:pt x="250032" y="0"/>
                </a:lnTo>
                <a:lnTo>
                  <a:pt x="241102" y="0"/>
                </a:lnTo>
                <a:lnTo>
                  <a:pt x="232172" y="0"/>
                </a:lnTo>
                <a:lnTo>
                  <a:pt x="223243" y="8930"/>
                </a:lnTo>
                <a:lnTo>
                  <a:pt x="214313" y="26789"/>
                </a:lnTo>
                <a:lnTo>
                  <a:pt x="205383" y="44649"/>
                </a:lnTo>
                <a:lnTo>
                  <a:pt x="187524" y="71438"/>
                </a:lnTo>
                <a:lnTo>
                  <a:pt x="160735" y="98227"/>
                </a:lnTo>
                <a:lnTo>
                  <a:pt x="142875" y="142875"/>
                </a:lnTo>
                <a:lnTo>
                  <a:pt x="116086" y="178594"/>
                </a:lnTo>
                <a:lnTo>
                  <a:pt x="89297" y="232172"/>
                </a:lnTo>
                <a:lnTo>
                  <a:pt x="62508" y="285750"/>
                </a:lnTo>
                <a:lnTo>
                  <a:pt x="35719" y="348258"/>
                </a:lnTo>
                <a:lnTo>
                  <a:pt x="17860" y="419695"/>
                </a:lnTo>
                <a:lnTo>
                  <a:pt x="8930" y="500062"/>
                </a:lnTo>
                <a:lnTo>
                  <a:pt x="0" y="589359"/>
                </a:lnTo>
                <a:lnTo>
                  <a:pt x="8930" y="678656"/>
                </a:lnTo>
                <a:lnTo>
                  <a:pt x="26789" y="767953"/>
                </a:lnTo>
                <a:lnTo>
                  <a:pt x="53578" y="857250"/>
                </a:lnTo>
                <a:lnTo>
                  <a:pt x="80368" y="937617"/>
                </a:lnTo>
                <a:lnTo>
                  <a:pt x="116086" y="1009055"/>
                </a:lnTo>
                <a:lnTo>
                  <a:pt x="151805" y="1062633"/>
                </a:lnTo>
                <a:lnTo>
                  <a:pt x="151805" y="106263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375172" y="2598539"/>
            <a:ext cx="285751" cy="491133"/>
          </a:xfrm>
          <a:custGeom>
            <a:avLst/>
            <a:gdLst/>
            <a:ahLst/>
            <a:cxnLst/>
            <a:rect l="0" t="0" r="0" b="0"/>
            <a:pathLst>
              <a:path w="285751" h="491133">
                <a:moveTo>
                  <a:pt x="28575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17859"/>
                </a:lnTo>
                <a:lnTo>
                  <a:pt x="214312" y="44649"/>
                </a:lnTo>
                <a:lnTo>
                  <a:pt x="187523" y="80367"/>
                </a:lnTo>
                <a:lnTo>
                  <a:pt x="160734" y="133945"/>
                </a:lnTo>
                <a:lnTo>
                  <a:pt x="125016" y="196453"/>
                </a:lnTo>
                <a:lnTo>
                  <a:pt x="89297" y="276820"/>
                </a:lnTo>
                <a:lnTo>
                  <a:pt x="44648" y="383976"/>
                </a:lnTo>
                <a:lnTo>
                  <a:pt x="0" y="491132"/>
                </a:lnTo>
                <a:lnTo>
                  <a:pt x="0" y="4911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268016" y="3348632"/>
            <a:ext cx="437555" cy="1419822"/>
          </a:xfrm>
          <a:custGeom>
            <a:avLst/>
            <a:gdLst/>
            <a:ahLst/>
            <a:cxnLst/>
            <a:rect l="0" t="0" r="0" b="0"/>
            <a:pathLst>
              <a:path w="437555" h="1419822">
                <a:moveTo>
                  <a:pt x="35718" y="0"/>
                </a:moveTo>
                <a:lnTo>
                  <a:pt x="8929" y="142875"/>
                </a:lnTo>
                <a:lnTo>
                  <a:pt x="0" y="294680"/>
                </a:lnTo>
                <a:lnTo>
                  <a:pt x="0" y="437555"/>
                </a:lnTo>
                <a:lnTo>
                  <a:pt x="26789" y="589360"/>
                </a:lnTo>
                <a:lnTo>
                  <a:pt x="53578" y="732235"/>
                </a:lnTo>
                <a:lnTo>
                  <a:pt x="98226" y="866180"/>
                </a:lnTo>
                <a:lnTo>
                  <a:pt x="160734" y="991196"/>
                </a:lnTo>
                <a:lnTo>
                  <a:pt x="232172" y="1116211"/>
                </a:lnTo>
                <a:lnTo>
                  <a:pt x="303609" y="1223368"/>
                </a:lnTo>
                <a:lnTo>
                  <a:pt x="375047" y="1330524"/>
                </a:lnTo>
                <a:lnTo>
                  <a:pt x="437554" y="1419821"/>
                </a:lnTo>
                <a:lnTo>
                  <a:pt x="437554" y="1419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026914" y="2464594"/>
            <a:ext cx="732235" cy="3053954"/>
          </a:xfrm>
          <a:custGeom>
            <a:avLst/>
            <a:gdLst/>
            <a:ahLst/>
            <a:cxnLst/>
            <a:rect l="0" t="0" r="0" b="0"/>
            <a:pathLst>
              <a:path w="732235" h="3053954">
                <a:moveTo>
                  <a:pt x="660797" y="17859"/>
                </a:moveTo>
                <a:lnTo>
                  <a:pt x="651867" y="17859"/>
                </a:lnTo>
                <a:lnTo>
                  <a:pt x="642938" y="8929"/>
                </a:lnTo>
                <a:lnTo>
                  <a:pt x="634008" y="8929"/>
                </a:lnTo>
                <a:lnTo>
                  <a:pt x="625078" y="0"/>
                </a:lnTo>
                <a:lnTo>
                  <a:pt x="607219" y="0"/>
                </a:lnTo>
                <a:lnTo>
                  <a:pt x="589359" y="17859"/>
                </a:lnTo>
                <a:lnTo>
                  <a:pt x="553641" y="35719"/>
                </a:lnTo>
                <a:lnTo>
                  <a:pt x="517922" y="80367"/>
                </a:lnTo>
                <a:lnTo>
                  <a:pt x="473274" y="151804"/>
                </a:lnTo>
                <a:lnTo>
                  <a:pt x="419695" y="241101"/>
                </a:lnTo>
                <a:lnTo>
                  <a:pt x="357188" y="357187"/>
                </a:lnTo>
                <a:lnTo>
                  <a:pt x="294680" y="482202"/>
                </a:lnTo>
                <a:lnTo>
                  <a:pt x="223242" y="642937"/>
                </a:lnTo>
                <a:lnTo>
                  <a:pt x="151805" y="803671"/>
                </a:lnTo>
                <a:lnTo>
                  <a:pt x="89297" y="982265"/>
                </a:lnTo>
                <a:lnTo>
                  <a:pt x="44649" y="1160859"/>
                </a:lnTo>
                <a:lnTo>
                  <a:pt x="8930" y="1348382"/>
                </a:lnTo>
                <a:lnTo>
                  <a:pt x="0" y="1535906"/>
                </a:lnTo>
                <a:lnTo>
                  <a:pt x="0" y="1732359"/>
                </a:lnTo>
                <a:lnTo>
                  <a:pt x="26789" y="1928812"/>
                </a:lnTo>
                <a:lnTo>
                  <a:pt x="62508" y="2116335"/>
                </a:lnTo>
                <a:lnTo>
                  <a:pt x="116086" y="2303859"/>
                </a:lnTo>
                <a:lnTo>
                  <a:pt x="178594" y="2473523"/>
                </a:lnTo>
                <a:lnTo>
                  <a:pt x="250031" y="2625328"/>
                </a:lnTo>
                <a:lnTo>
                  <a:pt x="339328" y="2759273"/>
                </a:lnTo>
                <a:lnTo>
                  <a:pt x="428625" y="2866429"/>
                </a:lnTo>
                <a:lnTo>
                  <a:pt x="535781" y="2946797"/>
                </a:lnTo>
                <a:lnTo>
                  <a:pt x="634008" y="3018234"/>
                </a:lnTo>
                <a:lnTo>
                  <a:pt x="732234" y="3053953"/>
                </a:lnTo>
                <a:lnTo>
                  <a:pt x="732234" y="30539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53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0"/>
            <a:ext cx="8716962" cy="781050"/>
          </a:xfrm>
        </p:spPr>
        <p:txBody>
          <a:bodyPr/>
          <a:lstStyle/>
          <a:p>
            <a:r>
              <a:rPr lang="en-US" dirty="0" smtClean="0"/>
              <a:t>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73138"/>
            <a:ext cx="8307387" cy="5224462"/>
          </a:xfrm>
        </p:spPr>
        <p:txBody>
          <a:bodyPr/>
          <a:lstStyle/>
          <a:p>
            <a:r>
              <a:rPr lang="en-US" dirty="0"/>
              <a:t>Scrum organizes work in iterations or cycles of up to a calendar month called sprints. </a:t>
            </a:r>
            <a:endParaRPr lang="en-US" dirty="0" smtClean="0"/>
          </a:p>
          <a:p>
            <a:r>
              <a:rPr lang="en-US" dirty="0" smtClean="0"/>
              <a:t>Sprints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are </a:t>
            </a:r>
            <a:r>
              <a:rPr lang="en-US" dirty="0" err="1"/>
              <a:t>timeboxed</a:t>
            </a:r>
            <a:r>
              <a:rPr lang="en-US" dirty="0"/>
              <a:t>, have a short and consistent duration,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Fixed </a:t>
            </a:r>
            <a:r>
              <a:rPr lang="en-US" dirty="0"/>
              <a:t>length 2-4 </a:t>
            </a:r>
            <a:r>
              <a:rPr lang="en-US" dirty="0" smtClean="0"/>
              <a:t>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Exception might be made for first sprint to get framework </a:t>
            </a:r>
            <a:r>
              <a:rPr lang="en-US" dirty="0" smtClean="0"/>
              <a:t>up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have </a:t>
            </a:r>
            <a:r>
              <a:rPr lang="en-US" dirty="0"/>
              <a:t>a goal that shouldn’t be altered once started, and must reach the end state specified by the team’s definition of </a:t>
            </a:r>
            <a:r>
              <a:rPr lang="en-US" dirty="0" smtClean="0"/>
              <a:t>done.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63071"/>
            <a:ext cx="5934075" cy="17139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625703" y="4554140"/>
            <a:ext cx="1696642" cy="1116212"/>
          </a:xfrm>
          <a:custGeom>
            <a:avLst/>
            <a:gdLst/>
            <a:ahLst/>
            <a:cxnLst/>
            <a:rect l="0" t="0" r="0" b="0"/>
            <a:pathLst>
              <a:path w="1696642" h="1116212">
                <a:moveTo>
                  <a:pt x="1366242" y="375048"/>
                </a:moveTo>
                <a:lnTo>
                  <a:pt x="1366242" y="375048"/>
                </a:lnTo>
                <a:lnTo>
                  <a:pt x="1357313" y="357188"/>
                </a:lnTo>
                <a:lnTo>
                  <a:pt x="1348383" y="348258"/>
                </a:lnTo>
                <a:lnTo>
                  <a:pt x="1330524" y="330399"/>
                </a:lnTo>
                <a:lnTo>
                  <a:pt x="1321594" y="303610"/>
                </a:lnTo>
                <a:lnTo>
                  <a:pt x="1303735" y="285750"/>
                </a:lnTo>
                <a:lnTo>
                  <a:pt x="1285875" y="267891"/>
                </a:lnTo>
                <a:lnTo>
                  <a:pt x="1259086" y="241102"/>
                </a:lnTo>
                <a:lnTo>
                  <a:pt x="1241227" y="232172"/>
                </a:lnTo>
                <a:lnTo>
                  <a:pt x="1205508" y="214313"/>
                </a:lnTo>
                <a:lnTo>
                  <a:pt x="1178719" y="196453"/>
                </a:lnTo>
                <a:lnTo>
                  <a:pt x="1134070" y="178594"/>
                </a:lnTo>
                <a:lnTo>
                  <a:pt x="1089422" y="160735"/>
                </a:lnTo>
                <a:lnTo>
                  <a:pt x="1035844" y="151805"/>
                </a:lnTo>
                <a:lnTo>
                  <a:pt x="973336" y="142875"/>
                </a:lnTo>
                <a:lnTo>
                  <a:pt x="901899" y="133946"/>
                </a:lnTo>
                <a:lnTo>
                  <a:pt x="821531" y="125016"/>
                </a:lnTo>
                <a:lnTo>
                  <a:pt x="741164" y="125016"/>
                </a:lnTo>
                <a:lnTo>
                  <a:pt x="660797" y="116086"/>
                </a:lnTo>
                <a:lnTo>
                  <a:pt x="580430" y="116086"/>
                </a:lnTo>
                <a:lnTo>
                  <a:pt x="500063" y="116086"/>
                </a:lnTo>
                <a:lnTo>
                  <a:pt x="428625" y="125016"/>
                </a:lnTo>
                <a:lnTo>
                  <a:pt x="357188" y="125016"/>
                </a:lnTo>
                <a:lnTo>
                  <a:pt x="303610" y="133946"/>
                </a:lnTo>
                <a:lnTo>
                  <a:pt x="241102" y="151805"/>
                </a:lnTo>
                <a:lnTo>
                  <a:pt x="187524" y="169664"/>
                </a:lnTo>
                <a:lnTo>
                  <a:pt x="133945" y="196453"/>
                </a:lnTo>
                <a:lnTo>
                  <a:pt x="89297" y="223242"/>
                </a:lnTo>
                <a:lnTo>
                  <a:pt x="53578" y="258961"/>
                </a:lnTo>
                <a:lnTo>
                  <a:pt x="26789" y="294680"/>
                </a:lnTo>
                <a:lnTo>
                  <a:pt x="17860" y="339329"/>
                </a:lnTo>
                <a:lnTo>
                  <a:pt x="8930" y="375048"/>
                </a:lnTo>
                <a:lnTo>
                  <a:pt x="0" y="419696"/>
                </a:lnTo>
                <a:lnTo>
                  <a:pt x="8930" y="473274"/>
                </a:lnTo>
                <a:lnTo>
                  <a:pt x="17860" y="526852"/>
                </a:lnTo>
                <a:lnTo>
                  <a:pt x="26789" y="580430"/>
                </a:lnTo>
                <a:lnTo>
                  <a:pt x="44649" y="625079"/>
                </a:lnTo>
                <a:lnTo>
                  <a:pt x="71438" y="687587"/>
                </a:lnTo>
                <a:lnTo>
                  <a:pt x="89297" y="732235"/>
                </a:lnTo>
                <a:lnTo>
                  <a:pt x="125016" y="785813"/>
                </a:lnTo>
                <a:lnTo>
                  <a:pt x="160735" y="839391"/>
                </a:lnTo>
                <a:lnTo>
                  <a:pt x="205383" y="884040"/>
                </a:lnTo>
                <a:lnTo>
                  <a:pt x="258961" y="928688"/>
                </a:lnTo>
                <a:lnTo>
                  <a:pt x="321469" y="973337"/>
                </a:lnTo>
                <a:lnTo>
                  <a:pt x="392906" y="1000126"/>
                </a:lnTo>
                <a:lnTo>
                  <a:pt x="473274" y="1035844"/>
                </a:lnTo>
                <a:lnTo>
                  <a:pt x="553641" y="1062633"/>
                </a:lnTo>
                <a:lnTo>
                  <a:pt x="651867" y="1080492"/>
                </a:lnTo>
                <a:lnTo>
                  <a:pt x="741164" y="1098351"/>
                </a:lnTo>
                <a:lnTo>
                  <a:pt x="848320" y="1107281"/>
                </a:lnTo>
                <a:lnTo>
                  <a:pt x="946547" y="1116211"/>
                </a:lnTo>
                <a:lnTo>
                  <a:pt x="1044774" y="1116211"/>
                </a:lnTo>
                <a:lnTo>
                  <a:pt x="1151930" y="1116211"/>
                </a:lnTo>
                <a:lnTo>
                  <a:pt x="1241227" y="1107281"/>
                </a:lnTo>
                <a:lnTo>
                  <a:pt x="1339453" y="1089422"/>
                </a:lnTo>
                <a:lnTo>
                  <a:pt x="1419820" y="1071562"/>
                </a:lnTo>
                <a:lnTo>
                  <a:pt x="1500188" y="1035844"/>
                </a:lnTo>
                <a:lnTo>
                  <a:pt x="1562695" y="1000126"/>
                </a:lnTo>
                <a:lnTo>
                  <a:pt x="1616274" y="955477"/>
                </a:lnTo>
                <a:lnTo>
                  <a:pt x="1651992" y="901899"/>
                </a:lnTo>
                <a:lnTo>
                  <a:pt x="1678781" y="848321"/>
                </a:lnTo>
                <a:lnTo>
                  <a:pt x="1696641" y="794743"/>
                </a:lnTo>
                <a:lnTo>
                  <a:pt x="1696641" y="732235"/>
                </a:lnTo>
                <a:lnTo>
                  <a:pt x="1687711" y="669727"/>
                </a:lnTo>
                <a:lnTo>
                  <a:pt x="1669852" y="607219"/>
                </a:lnTo>
                <a:lnTo>
                  <a:pt x="1634133" y="544712"/>
                </a:lnTo>
                <a:lnTo>
                  <a:pt x="1598414" y="482204"/>
                </a:lnTo>
                <a:lnTo>
                  <a:pt x="1544836" y="410766"/>
                </a:lnTo>
                <a:lnTo>
                  <a:pt x="1482328" y="348258"/>
                </a:lnTo>
                <a:lnTo>
                  <a:pt x="1419820" y="294680"/>
                </a:lnTo>
                <a:lnTo>
                  <a:pt x="1348383" y="232172"/>
                </a:lnTo>
                <a:lnTo>
                  <a:pt x="1276945" y="178594"/>
                </a:lnTo>
                <a:lnTo>
                  <a:pt x="1205508" y="116086"/>
                </a:lnTo>
                <a:lnTo>
                  <a:pt x="1125141" y="62508"/>
                </a:lnTo>
                <a:lnTo>
                  <a:pt x="1035844" y="0"/>
                </a:lnTo>
                <a:lnTo>
                  <a:pt x="103584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94992" y="2661047"/>
            <a:ext cx="44650" cy="267891"/>
          </a:xfrm>
          <a:custGeom>
            <a:avLst/>
            <a:gdLst/>
            <a:ahLst/>
            <a:cxnLst/>
            <a:rect l="0" t="0" r="0" b="0"/>
            <a:pathLst>
              <a:path w="44650" h="267891">
                <a:moveTo>
                  <a:pt x="44649" y="62508"/>
                </a:moveTo>
                <a:lnTo>
                  <a:pt x="44649" y="6250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53578"/>
                </a:lnTo>
                <a:lnTo>
                  <a:pt x="17860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4287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14312"/>
                </a:lnTo>
                <a:lnTo>
                  <a:pt x="17860" y="241101"/>
                </a:lnTo>
                <a:lnTo>
                  <a:pt x="17860" y="258960"/>
                </a:lnTo>
                <a:lnTo>
                  <a:pt x="17860" y="267890"/>
                </a:lnTo>
                <a:lnTo>
                  <a:pt x="17860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96766" y="2875359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35718" y="17859"/>
                </a:moveTo>
                <a:lnTo>
                  <a:pt x="35718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8930"/>
                </a:lnTo>
                <a:lnTo>
                  <a:pt x="151804" y="17859"/>
                </a:lnTo>
                <a:lnTo>
                  <a:pt x="142875" y="26789"/>
                </a:lnTo>
                <a:lnTo>
                  <a:pt x="125015" y="44648"/>
                </a:lnTo>
                <a:lnTo>
                  <a:pt x="98226" y="62508"/>
                </a:lnTo>
                <a:lnTo>
                  <a:pt x="80367" y="80367"/>
                </a:lnTo>
                <a:lnTo>
                  <a:pt x="62507" y="98227"/>
                </a:lnTo>
                <a:lnTo>
                  <a:pt x="35718" y="107156"/>
                </a:lnTo>
                <a:lnTo>
                  <a:pt x="2678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62507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89297"/>
                </a:lnTo>
                <a:lnTo>
                  <a:pt x="98226" y="98227"/>
                </a:lnTo>
                <a:lnTo>
                  <a:pt x="89297" y="98227"/>
                </a:lnTo>
                <a:lnTo>
                  <a:pt x="80367" y="107156"/>
                </a:lnTo>
                <a:lnTo>
                  <a:pt x="71437" y="116086"/>
                </a:lnTo>
                <a:lnTo>
                  <a:pt x="62507" y="125016"/>
                </a:lnTo>
                <a:lnTo>
                  <a:pt x="53578" y="133945"/>
                </a:lnTo>
                <a:lnTo>
                  <a:pt x="62507" y="133945"/>
                </a:lnTo>
                <a:lnTo>
                  <a:pt x="62507" y="133945"/>
                </a:lnTo>
                <a:lnTo>
                  <a:pt x="71437" y="133945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17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Java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Eclipse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Maven, … other things I might be forgetting</a:t>
            </a:r>
          </a:p>
          <a:p>
            <a:pPr marL="0" indent="0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196828" y="35719"/>
            <a:ext cx="321470" cy="482204"/>
          </a:xfrm>
          <a:custGeom>
            <a:avLst/>
            <a:gdLst/>
            <a:ahLst/>
            <a:cxnLst/>
            <a:rect l="0" t="0" r="0" b="0"/>
            <a:pathLst>
              <a:path w="321470" h="482204">
                <a:moveTo>
                  <a:pt x="294680" y="125015"/>
                </a:moveTo>
                <a:lnTo>
                  <a:pt x="303610" y="125015"/>
                </a:lnTo>
                <a:lnTo>
                  <a:pt x="303610" y="125015"/>
                </a:lnTo>
                <a:lnTo>
                  <a:pt x="303610" y="125015"/>
                </a:lnTo>
                <a:lnTo>
                  <a:pt x="303610" y="125015"/>
                </a:lnTo>
                <a:lnTo>
                  <a:pt x="312539" y="116086"/>
                </a:lnTo>
                <a:lnTo>
                  <a:pt x="312539" y="107156"/>
                </a:lnTo>
                <a:lnTo>
                  <a:pt x="303610" y="98226"/>
                </a:lnTo>
                <a:lnTo>
                  <a:pt x="303610" y="80367"/>
                </a:lnTo>
                <a:lnTo>
                  <a:pt x="294680" y="71437"/>
                </a:lnTo>
                <a:lnTo>
                  <a:pt x="294680" y="53578"/>
                </a:lnTo>
                <a:lnTo>
                  <a:pt x="276820" y="35718"/>
                </a:lnTo>
                <a:lnTo>
                  <a:pt x="267891" y="17859"/>
                </a:lnTo>
                <a:lnTo>
                  <a:pt x="250031" y="8929"/>
                </a:lnTo>
                <a:lnTo>
                  <a:pt x="232172" y="0"/>
                </a:lnTo>
                <a:lnTo>
                  <a:pt x="205383" y="0"/>
                </a:lnTo>
                <a:lnTo>
                  <a:pt x="187524" y="0"/>
                </a:lnTo>
                <a:lnTo>
                  <a:pt x="160735" y="8929"/>
                </a:lnTo>
                <a:lnTo>
                  <a:pt x="142875" y="17859"/>
                </a:lnTo>
                <a:lnTo>
                  <a:pt x="116086" y="26789"/>
                </a:lnTo>
                <a:lnTo>
                  <a:pt x="98227" y="44648"/>
                </a:lnTo>
                <a:lnTo>
                  <a:pt x="80367" y="89297"/>
                </a:lnTo>
                <a:lnTo>
                  <a:pt x="89297" y="133945"/>
                </a:lnTo>
                <a:lnTo>
                  <a:pt x="116086" y="169664"/>
                </a:lnTo>
                <a:lnTo>
                  <a:pt x="169664" y="205383"/>
                </a:lnTo>
                <a:lnTo>
                  <a:pt x="223242" y="241101"/>
                </a:lnTo>
                <a:lnTo>
                  <a:pt x="267891" y="276820"/>
                </a:lnTo>
                <a:lnTo>
                  <a:pt x="303610" y="312539"/>
                </a:lnTo>
                <a:lnTo>
                  <a:pt x="312539" y="348258"/>
                </a:lnTo>
                <a:lnTo>
                  <a:pt x="321469" y="383976"/>
                </a:lnTo>
                <a:lnTo>
                  <a:pt x="303610" y="410765"/>
                </a:lnTo>
                <a:lnTo>
                  <a:pt x="267891" y="437554"/>
                </a:lnTo>
                <a:lnTo>
                  <a:pt x="232172" y="464343"/>
                </a:lnTo>
                <a:lnTo>
                  <a:pt x="196453" y="473273"/>
                </a:lnTo>
                <a:lnTo>
                  <a:pt x="151805" y="482203"/>
                </a:lnTo>
                <a:lnTo>
                  <a:pt x="116086" y="473273"/>
                </a:lnTo>
                <a:lnTo>
                  <a:pt x="71438" y="455414"/>
                </a:lnTo>
                <a:lnTo>
                  <a:pt x="44649" y="446484"/>
                </a:lnTo>
                <a:lnTo>
                  <a:pt x="17860" y="428625"/>
                </a:lnTo>
                <a:lnTo>
                  <a:pt x="0" y="419695"/>
                </a:lnTo>
                <a:lnTo>
                  <a:pt x="0" y="419695"/>
                </a:lnTo>
                <a:lnTo>
                  <a:pt x="0" y="410765"/>
                </a:lnTo>
                <a:lnTo>
                  <a:pt x="8930" y="410765"/>
                </a:lnTo>
                <a:lnTo>
                  <a:pt x="26789" y="410765"/>
                </a:lnTo>
                <a:lnTo>
                  <a:pt x="53578" y="410765"/>
                </a:lnTo>
                <a:lnTo>
                  <a:pt x="89297" y="401836"/>
                </a:lnTo>
                <a:lnTo>
                  <a:pt x="89297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500438" y="303609"/>
            <a:ext cx="437555" cy="446486"/>
          </a:xfrm>
          <a:custGeom>
            <a:avLst/>
            <a:gdLst/>
            <a:ahLst/>
            <a:cxnLst/>
            <a:rect l="0" t="0" r="0" b="0"/>
            <a:pathLst>
              <a:path w="437555" h="446486">
                <a:moveTo>
                  <a:pt x="107156" y="44649"/>
                </a:moveTo>
                <a:lnTo>
                  <a:pt x="116085" y="44649"/>
                </a:lnTo>
                <a:lnTo>
                  <a:pt x="116085" y="53578"/>
                </a:lnTo>
                <a:lnTo>
                  <a:pt x="116085" y="71438"/>
                </a:lnTo>
                <a:lnTo>
                  <a:pt x="116085" y="107157"/>
                </a:lnTo>
                <a:lnTo>
                  <a:pt x="116085" y="142875"/>
                </a:lnTo>
                <a:lnTo>
                  <a:pt x="116085" y="196453"/>
                </a:lnTo>
                <a:lnTo>
                  <a:pt x="116085" y="250032"/>
                </a:lnTo>
                <a:lnTo>
                  <a:pt x="116085" y="303610"/>
                </a:lnTo>
                <a:lnTo>
                  <a:pt x="116085" y="348258"/>
                </a:lnTo>
                <a:lnTo>
                  <a:pt x="116085" y="392907"/>
                </a:lnTo>
                <a:lnTo>
                  <a:pt x="116085" y="419696"/>
                </a:lnTo>
                <a:lnTo>
                  <a:pt x="107156" y="437555"/>
                </a:lnTo>
                <a:lnTo>
                  <a:pt x="107156" y="446485"/>
                </a:lnTo>
                <a:lnTo>
                  <a:pt x="98226" y="446485"/>
                </a:lnTo>
                <a:lnTo>
                  <a:pt x="80367" y="428625"/>
                </a:lnTo>
                <a:lnTo>
                  <a:pt x="71437" y="410766"/>
                </a:lnTo>
                <a:lnTo>
                  <a:pt x="53578" y="375047"/>
                </a:lnTo>
                <a:lnTo>
                  <a:pt x="35718" y="321469"/>
                </a:lnTo>
                <a:lnTo>
                  <a:pt x="17859" y="258961"/>
                </a:lnTo>
                <a:lnTo>
                  <a:pt x="8929" y="196453"/>
                </a:lnTo>
                <a:lnTo>
                  <a:pt x="0" y="133946"/>
                </a:lnTo>
                <a:lnTo>
                  <a:pt x="8929" y="89297"/>
                </a:lnTo>
                <a:lnTo>
                  <a:pt x="17859" y="53578"/>
                </a:lnTo>
                <a:lnTo>
                  <a:pt x="44648" y="26789"/>
                </a:lnTo>
                <a:lnTo>
                  <a:pt x="89296" y="8930"/>
                </a:lnTo>
                <a:lnTo>
                  <a:pt x="133945" y="0"/>
                </a:lnTo>
                <a:lnTo>
                  <a:pt x="187523" y="0"/>
                </a:lnTo>
                <a:lnTo>
                  <a:pt x="232171" y="0"/>
                </a:lnTo>
                <a:lnTo>
                  <a:pt x="276820" y="0"/>
                </a:lnTo>
                <a:lnTo>
                  <a:pt x="303609" y="17860"/>
                </a:lnTo>
                <a:lnTo>
                  <a:pt x="321468" y="26789"/>
                </a:lnTo>
                <a:lnTo>
                  <a:pt x="312539" y="53578"/>
                </a:lnTo>
                <a:lnTo>
                  <a:pt x="303609" y="71438"/>
                </a:lnTo>
                <a:lnTo>
                  <a:pt x="276820" y="98227"/>
                </a:lnTo>
                <a:lnTo>
                  <a:pt x="250031" y="116086"/>
                </a:lnTo>
                <a:lnTo>
                  <a:pt x="214312" y="133946"/>
                </a:lnTo>
                <a:lnTo>
                  <a:pt x="178593" y="142875"/>
                </a:lnTo>
                <a:lnTo>
                  <a:pt x="160734" y="151805"/>
                </a:lnTo>
                <a:lnTo>
                  <a:pt x="142875" y="142875"/>
                </a:lnTo>
                <a:lnTo>
                  <a:pt x="133945" y="125016"/>
                </a:lnTo>
                <a:lnTo>
                  <a:pt x="133945" y="107157"/>
                </a:lnTo>
                <a:lnTo>
                  <a:pt x="151804" y="80368"/>
                </a:lnTo>
                <a:lnTo>
                  <a:pt x="169664" y="62508"/>
                </a:lnTo>
                <a:lnTo>
                  <a:pt x="196453" y="44649"/>
                </a:lnTo>
                <a:lnTo>
                  <a:pt x="232171" y="26789"/>
                </a:lnTo>
                <a:lnTo>
                  <a:pt x="258960" y="17860"/>
                </a:lnTo>
                <a:lnTo>
                  <a:pt x="285750" y="17860"/>
                </a:lnTo>
                <a:lnTo>
                  <a:pt x="312539" y="17860"/>
                </a:lnTo>
                <a:lnTo>
                  <a:pt x="321468" y="26789"/>
                </a:lnTo>
                <a:lnTo>
                  <a:pt x="339328" y="26789"/>
                </a:lnTo>
                <a:lnTo>
                  <a:pt x="339328" y="44649"/>
                </a:lnTo>
                <a:lnTo>
                  <a:pt x="348257" y="53578"/>
                </a:lnTo>
                <a:lnTo>
                  <a:pt x="348257" y="71438"/>
                </a:lnTo>
                <a:lnTo>
                  <a:pt x="348257" y="98227"/>
                </a:lnTo>
                <a:lnTo>
                  <a:pt x="348257" y="116086"/>
                </a:lnTo>
                <a:lnTo>
                  <a:pt x="357187" y="142875"/>
                </a:lnTo>
                <a:lnTo>
                  <a:pt x="366117" y="160735"/>
                </a:lnTo>
                <a:lnTo>
                  <a:pt x="366117" y="178594"/>
                </a:lnTo>
                <a:lnTo>
                  <a:pt x="375046" y="178594"/>
                </a:lnTo>
                <a:lnTo>
                  <a:pt x="383976" y="187524"/>
                </a:lnTo>
                <a:lnTo>
                  <a:pt x="383976" y="187524"/>
                </a:lnTo>
                <a:lnTo>
                  <a:pt x="392906" y="178594"/>
                </a:lnTo>
                <a:lnTo>
                  <a:pt x="392906" y="151805"/>
                </a:lnTo>
                <a:lnTo>
                  <a:pt x="401835" y="133946"/>
                </a:lnTo>
                <a:lnTo>
                  <a:pt x="410765" y="98227"/>
                </a:lnTo>
                <a:lnTo>
                  <a:pt x="419695" y="71438"/>
                </a:lnTo>
                <a:lnTo>
                  <a:pt x="437554" y="53578"/>
                </a:lnTo>
                <a:lnTo>
                  <a:pt x="437554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45148" y="375047"/>
            <a:ext cx="53580" cy="107157"/>
          </a:xfrm>
          <a:custGeom>
            <a:avLst/>
            <a:gdLst/>
            <a:ahLst/>
            <a:cxnLst/>
            <a:rect l="0" t="0" r="0" b="0"/>
            <a:pathLst>
              <a:path w="53580" h="107157">
                <a:moveTo>
                  <a:pt x="8930" y="8930"/>
                </a:move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90" y="98226"/>
                </a:lnTo>
                <a:lnTo>
                  <a:pt x="35719" y="89297"/>
                </a:lnTo>
                <a:lnTo>
                  <a:pt x="44649" y="62508"/>
                </a:lnTo>
                <a:lnTo>
                  <a:pt x="44649" y="35719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09430" y="187523"/>
            <a:ext cx="71438" cy="53580"/>
          </a:xfrm>
          <a:custGeom>
            <a:avLst/>
            <a:gdLst/>
            <a:ahLst/>
            <a:cxnLst/>
            <a:rect l="0" t="0" r="0" b="0"/>
            <a:pathLst>
              <a:path w="71438" h="53580">
                <a:moveTo>
                  <a:pt x="26789" y="26789"/>
                </a:moveTo>
                <a:lnTo>
                  <a:pt x="1785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17859" y="26789"/>
                </a:lnTo>
                <a:lnTo>
                  <a:pt x="35718" y="35719"/>
                </a:lnTo>
                <a:lnTo>
                  <a:pt x="71437" y="53579"/>
                </a:lnTo>
                <a:lnTo>
                  <a:pt x="71437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32672" y="303609"/>
            <a:ext cx="303610" cy="160736"/>
          </a:xfrm>
          <a:custGeom>
            <a:avLst/>
            <a:gdLst/>
            <a:ahLst/>
            <a:cxnLst/>
            <a:rect l="0" t="0" r="0" b="0"/>
            <a:pathLst>
              <a:path w="303610" h="16073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35719" y="125016"/>
                </a:lnTo>
                <a:lnTo>
                  <a:pt x="44648" y="116086"/>
                </a:lnTo>
                <a:lnTo>
                  <a:pt x="62508" y="98227"/>
                </a:lnTo>
                <a:lnTo>
                  <a:pt x="80367" y="71438"/>
                </a:lnTo>
                <a:lnTo>
                  <a:pt x="107156" y="44649"/>
                </a:lnTo>
                <a:lnTo>
                  <a:pt x="125016" y="26789"/>
                </a:lnTo>
                <a:lnTo>
                  <a:pt x="151805" y="17860"/>
                </a:lnTo>
                <a:lnTo>
                  <a:pt x="169664" y="17860"/>
                </a:lnTo>
                <a:lnTo>
                  <a:pt x="187523" y="26789"/>
                </a:lnTo>
                <a:lnTo>
                  <a:pt x="205383" y="44649"/>
                </a:lnTo>
                <a:lnTo>
                  <a:pt x="214312" y="71438"/>
                </a:lnTo>
                <a:lnTo>
                  <a:pt x="223242" y="98227"/>
                </a:lnTo>
                <a:lnTo>
                  <a:pt x="232172" y="125016"/>
                </a:lnTo>
                <a:lnTo>
                  <a:pt x="241101" y="142875"/>
                </a:lnTo>
                <a:lnTo>
                  <a:pt x="250031" y="151805"/>
                </a:lnTo>
                <a:lnTo>
                  <a:pt x="258961" y="160735"/>
                </a:lnTo>
                <a:lnTo>
                  <a:pt x="276820" y="151805"/>
                </a:lnTo>
                <a:lnTo>
                  <a:pt x="303609" y="142875"/>
                </a:lnTo>
                <a:lnTo>
                  <a:pt x="303609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00563" y="321469"/>
            <a:ext cx="196454" cy="455415"/>
          </a:xfrm>
          <a:custGeom>
            <a:avLst/>
            <a:gdLst/>
            <a:ahLst/>
            <a:cxnLst/>
            <a:rect l="0" t="0" r="0" b="0"/>
            <a:pathLst>
              <a:path w="196454" h="455415">
                <a:moveTo>
                  <a:pt x="116085" y="0"/>
                </a:moveTo>
                <a:lnTo>
                  <a:pt x="107156" y="8929"/>
                </a:lnTo>
                <a:lnTo>
                  <a:pt x="89296" y="17859"/>
                </a:lnTo>
                <a:lnTo>
                  <a:pt x="62507" y="44648"/>
                </a:lnTo>
                <a:lnTo>
                  <a:pt x="35718" y="71437"/>
                </a:lnTo>
                <a:lnTo>
                  <a:pt x="17859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26789" y="107156"/>
                </a:lnTo>
                <a:lnTo>
                  <a:pt x="53578" y="89297"/>
                </a:lnTo>
                <a:lnTo>
                  <a:pt x="80367" y="71437"/>
                </a:lnTo>
                <a:lnTo>
                  <a:pt x="107156" y="62508"/>
                </a:lnTo>
                <a:lnTo>
                  <a:pt x="133945" y="53578"/>
                </a:lnTo>
                <a:lnTo>
                  <a:pt x="142875" y="62508"/>
                </a:lnTo>
                <a:lnTo>
                  <a:pt x="160734" y="80367"/>
                </a:lnTo>
                <a:lnTo>
                  <a:pt x="169664" y="107156"/>
                </a:lnTo>
                <a:lnTo>
                  <a:pt x="178593" y="151804"/>
                </a:lnTo>
                <a:lnTo>
                  <a:pt x="187523" y="196453"/>
                </a:lnTo>
                <a:lnTo>
                  <a:pt x="187523" y="241101"/>
                </a:lnTo>
                <a:lnTo>
                  <a:pt x="196453" y="294679"/>
                </a:lnTo>
                <a:lnTo>
                  <a:pt x="196453" y="348258"/>
                </a:lnTo>
                <a:lnTo>
                  <a:pt x="196453" y="383976"/>
                </a:lnTo>
                <a:lnTo>
                  <a:pt x="187523" y="419695"/>
                </a:lnTo>
                <a:lnTo>
                  <a:pt x="178593" y="446484"/>
                </a:lnTo>
                <a:lnTo>
                  <a:pt x="169664" y="455414"/>
                </a:lnTo>
                <a:lnTo>
                  <a:pt x="169664" y="446484"/>
                </a:lnTo>
                <a:lnTo>
                  <a:pt x="169664" y="44648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48820" y="160734"/>
            <a:ext cx="428626" cy="455415"/>
          </a:xfrm>
          <a:custGeom>
            <a:avLst/>
            <a:gdLst/>
            <a:ahLst/>
            <a:cxnLst/>
            <a:rect l="0" t="0" r="0" b="0"/>
            <a:pathLst>
              <a:path w="428626" h="455415">
                <a:moveTo>
                  <a:pt x="187524" y="17860"/>
                </a:moveTo>
                <a:lnTo>
                  <a:pt x="187524" y="17860"/>
                </a:lnTo>
                <a:lnTo>
                  <a:pt x="187524" y="17860"/>
                </a:lnTo>
                <a:lnTo>
                  <a:pt x="187524" y="26789"/>
                </a:lnTo>
                <a:lnTo>
                  <a:pt x="178594" y="35719"/>
                </a:lnTo>
                <a:lnTo>
                  <a:pt x="178594" y="71438"/>
                </a:lnTo>
                <a:lnTo>
                  <a:pt x="178594" y="116086"/>
                </a:lnTo>
                <a:lnTo>
                  <a:pt x="187524" y="178594"/>
                </a:lnTo>
                <a:lnTo>
                  <a:pt x="196453" y="250032"/>
                </a:lnTo>
                <a:lnTo>
                  <a:pt x="205383" y="321469"/>
                </a:lnTo>
                <a:lnTo>
                  <a:pt x="223243" y="375047"/>
                </a:lnTo>
                <a:lnTo>
                  <a:pt x="241102" y="419696"/>
                </a:lnTo>
                <a:lnTo>
                  <a:pt x="250032" y="446485"/>
                </a:lnTo>
                <a:lnTo>
                  <a:pt x="267891" y="455414"/>
                </a:lnTo>
                <a:lnTo>
                  <a:pt x="267891" y="446485"/>
                </a:lnTo>
                <a:lnTo>
                  <a:pt x="267891" y="419696"/>
                </a:lnTo>
                <a:lnTo>
                  <a:pt x="250032" y="375047"/>
                </a:lnTo>
                <a:lnTo>
                  <a:pt x="223243" y="312539"/>
                </a:lnTo>
                <a:lnTo>
                  <a:pt x="196453" y="267891"/>
                </a:lnTo>
                <a:lnTo>
                  <a:pt x="169664" y="223243"/>
                </a:lnTo>
                <a:lnTo>
                  <a:pt x="151805" y="187524"/>
                </a:lnTo>
                <a:lnTo>
                  <a:pt x="133946" y="169664"/>
                </a:lnTo>
                <a:lnTo>
                  <a:pt x="107157" y="133946"/>
                </a:lnTo>
                <a:lnTo>
                  <a:pt x="71438" y="98227"/>
                </a:lnTo>
                <a:lnTo>
                  <a:pt x="44649" y="71438"/>
                </a:lnTo>
                <a:lnTo>
                  <a:pt x="26789" y="44649"/>
                </a:lnTo>
                <a:lnTo>
                  <a:pt x="893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107157" y="0"/>
                </a:lnTo>
                <a:lnTo>
                  <a:pt x="151805" y="0"/>
                </a:lnTo>
                <a:lnTo>
                  <a:pt x="205383" y="0"/>
                </a:lnTo>
                <a:lnTo>
                  <a:pt x="250032" y="0"/>
                </a:lnTo>
                <a:lnTo>
                  <a:pt x="339328" y="26789"/>
                </a:lnTo>
                <a:lnTo>
                  <a:pt x="383977" y="62508"/>
                </a:lnTo>
                <a:lnTo>
                  <a:pt x="383977" y="89297"/>
                </a:lnTo>
                <a:lnTo>
                  <a:pt x="348258" y="125016"/>
                </a:lnTo>
                <a:lnTo>
                  <a:pt x="303610" y="142875"/>
                </a:lnTo>
                <a:lnTo>
                  <a:pt x="258961" y="151805"/>
                </a:lnTo>
                <a:lnTo>
                  <a:pt x="223243" y="151805"/>
                </a:lnTo>
                <a:lnTo>
                  <a:pt x="187524" y="151805"/>
                </a:lnTo>
                <a:lnTo>
                  <a:pt x="178594" y="151805"/>
                </a:lnTo>
                <a:lnTo>
                  <a:pt x="178594" y="142875"/>
                </a:lnTo>
                <a:lnTo>
                  <a:pt x="205383" y="133946"/>
                </a:lnTo>
                <a:lnTo>
                  <a:pt x="241102" y="142875"/>
                </a:lnTo>
                <a:lnTo>
                  <a:pt x="285750" y="151805"/>
                </a:lnTo>
                <a:lnTo>
                  <a:pt x="330399" y="160735"/>
                </a:lnTo>
                <a:lnTo>
                  <a:pt x="375047" y="187524"/>
                </a:lnTo>
                <a:lnTo>
                  <a:pt x="410766" y="214313"/>
                </a:lnTo>
                <a:lnTo>
                  <a:pt x="428625" y="241102"/>
                </a:lnTo>
                <a:lnTo>
                  <a:pt x="428625" y="267891"/>
                </a:lnTo>
                <a:lnTo>
                  <a:pt x="410766" y="294680"/>
                </a:lnTo>
                <a:lnTo>
                  <a:pt x="375047" y="312539"/>
                </a:lnTo>
                <a:lnTo>
                  <a:pt x="339328" y="321469"/>
                </a:lnTo>
                <a:lnTo>
                  <a:pt x="294680" y="339328"/>
                </a:lnTo>
                <a:lnTo>
                  <a:pt x="258961" y="348258"/>
                </a:lnTo>
                <a:lnTo>
                  <a:pt x="223243" y="348258"/>
                </a:lnTo>
                <a:lnTo>
                  <a:pt x="223243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45273" y="446484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0" y="44649"/>
                </a:moveTo>
                <a:lnTo>
                  <a:pt x="8930" y="2678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295305" y="392906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107156" y="44649"/>
                </a:moveTo>
                <a:lnTo>
                  <a:pt x="98226" y="53578"/>
                </a:lnTo>
                <a:lnTo>
                  <a:pt x="71437" y="71438"/>
                </a:lnTo>
                <a:lnTo>
                  <a:pt x="53578" y="98227"/>
                </a:lnTo>
                <a:lnTo>
                  <a:pt x="35718" y="116086"/>
                </a:lnTo>
                <a:lnTo>
                  <a:pt x="17859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53578" y="151805"/>
                </a:lnTo>
                <a:lnTo>
                  <a:pt x="71437" y="133946"/>
                </a:lnTo>
                <a:lnTo>
                  <a:pt x="98226" y="107156"/>
                </a:lnTo>
                <a:lnTo>
                  <a:pt x="107156" y="71438"/>
                </a:lnTo>
                <a:lnTo>
                  <a:pt x="107156" y="44649"/>
                </a:lnTo>
                <a:lnTo>
                  <a:pt x="107156" y="17860"/>
                </a:lnTo>
                <a:lnTo>
                  <a:pt x="89297" y="0"/>
                </a:lnTo>
                <a:lnTo>
                  <a:pt x="62508" y="0"/>
                </a:lnTo>
                <a:lnTo>
                  <a:pt x="44648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09617" y="357187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125016" y="62508"/>
                </a:moveTo>
                <a:lnTo>
                  <a:pt x="116086" y="71438"/>
                </a:lnTo>
                <a:lnTo>
                  <a:pt x="107156" y="71438"/>
                </a:lnTo>
                <a:lnTo>
                  <a:pt x="80367" y="89297"/>
                </a:lnTo>
                <a:lnTo>
                  <a:pt x="62508" y="116086"/>
                </a:lnTo>
                <a:lnTo>
                  <a:pt x="35719" y="142875"/>
                </a:lnTo>
                <a:lnTo>
                  <a:pt x="26789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35719" y="214313"/>
                </a:lnTo>
                <a:lnTo>
                  <a:pt x="53578" y="205383"/>
                </a:lnTo>
                <a:lnTo>
                  <a:pt x="80367" y="196454"/>
                </a:lnTo>
                <a:lnTo>
                  <a:pt x="98227" y="169665"/>
                </a:lnTo>
                <a:lnTo>
                  <a:pt x="116086" y="133946"/>
                </a:lnTo>
                <a:lnTo>
                  <a:pt x="125016" y="89297"/>
                </a:lnTo>
                <a:lnTo>
                  <a:pt x="116086" y="53579"/>
                </a:lnTo>
                <a:lnTo>
                  <a:pt x="107156" y="26790"/>
                </a:lnTo>
                <a:lnTo>
                  <a:pt x="80367" y="8930"/>
                </a:lnTo>
                <a:lnTo>
                  <a:pt x="53578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750719" y="133945"/>
            <a:ext cx="125016" cy="482204"/>
          </a:xfrm>
          <a:custGeom>
            <a:avLst/>
            <a:gdLst/>
            <a:ahLst/>
            <a:cxnLst/>
            <a:rect l="0" t="0" r="0" b="0"/>
            <a:pathLst>
              <a:path w="125016" h="482204">
                <a:moveTo>
                  <a:pt x="35719" y="893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26789"/>
                </a:lnTo>
                <a:lnTo>
                  <a:pt x="26789" y="62508"/>
                </a:lnTo>
                <a:lnTo>
                  <a:pt x="17859" y="125016"/>
                </a:lnTo>
                <a:lnTo>
                  <a:pt x="8929" y="205383"/>
                </a:lnTo>
                <a:lnTo>
                  <a:pt x="0" y="276821"/>
                </a:lnTo>
                <a:lnTo>
                  <a:pt x="0" y="348258"/>
                </a:lnTo>
                <a:lnTo>
                  <a:pt x="17859" y="401836"/>
                </a:lnTo>
                <a:lnTo>
                  <a:pt x="26789" y="437555"/>
                </a:lnTo>
                <a:lnTo>
                  <a:pt x="44648" y="464344"/>
                </a:lnTo>
                <a:lnTo>
                  <a:pt x="62508" y="482203"/>
                </a:lnTo>
                <a:lnTo>
                  <a:pt x="80367" y="482203"/>
                </a:lnTo>
                <a:lnTo>
                  <a:pt x="98226" y="482203"/>
                </a:lnTo>
                <a:lnTo>
                  <a:pt x="107156" y="455414"/>
                </a:lnTo>
                <a:lnTo>
                  <a:pt x="125015" y="419696"/>
                </a:lnTo>
                <a:lnTo>
                  <a:pt x="125015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518547" y="285750"/>
            <a:ext cx="241102" cy="17860"/>
          </a:xfrm>
          <a:custGeom>
            <a:avLst/>
            <a:gdLst/>
            <a:ahLst/>
            <a:cxnLst/>
            <a:rect l="0" t="0" r="0" b="0"/>
            <a:pathLst>
              <a:path w="241102" h="17860">
                <a:moveTo>
                  <a:pt x="0" y="17859"/>
                </a:moveTo>
                <a:lnTo>
                  <a:pt x="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33945" y="8930"/>
                </a:lnTo>
                <a:lnTo>
                  <a:pt x="187523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687836" y="696516"/>
            <a:ext cx="3152181" cy="98227"/>
          </a:xfrm>
          <a:custGeom>
            <a:avLst/>
            <a:gdLst/>
            <a:ahLst/>
            <a:cxnLst/>
            <a:rect l="0" t="0" r="0" b="0"/>
            <a:pathLst>
              <a:path w="3152181" h="98227">
                <a:moveTo>
                  <a:pt x="0" y="89296"/>
                </a:moveTo>
                <a:lnTo>
                  <a:pt x="8930" y="89296"/>
                </a:lnTo>
                <a:lnTo>
                  <a:pt x="44648" y="98226"/>
                </a:lnTo>
                <a:lnTo>
                  <a:pt x="98227" y="98226"/>
                </a:lnTo>
                <a:lnTo>
                  <a:pt x="160734" y="98226"/>
                </a:lnTo>
                <a:lnTo>
                  <a:pt x="250031" y="89296"/>
                </a:lnTo>
                <a:lnTo>
                  <a:pt x="348258" y="89296"/>
                </a:lnTo>
                <a:lnTo>
                  <a:pt x="455414" y="80367"/>
                </a:lnTo>
                <a:lnTo>
                  <a:pt x="580430" y="62507"/>
                </a:lnTo>
                <a:lnTo>
                  <a:pt x="705445" y="53578"/>
                </a:lnTo>
                <a:lnTo>
                  <a:pt x="848320" y="44648"/>
                </a:lnTo>
                <a:lnTo>
                  <a:pt x="1009055" y="35718"/>
                </a:lnTo>
                <a:lnTo>
                  <a:pt x="1169789" y="26789"/>
                </a:lnTo>
                <a:lnTo>
                  <a:pt x="1339453" y="17859"/>
                </a:lnTo>
                <a:lnTo>
                  <a:pt x="1526977" y="8929"/>
                </a:lnTo>
                <a:lnTo>
                  <a:pt x="1714500" y="0"/>
                </a:lnTo>
                <a:lnTo>
                  <a:pt x="1910953" y="0"/>
                </a:lnTo>
                <a:lnTo>
                  <a:pt x="2107406" y="0"/>
                </a:lnTo>
                <a:lnTo>
                  <a:pt x="2312789" y="8929"/>
                </a:lnTo>
                <a:lnTo>
                  <a:pt x="2509242" y="8929"/>
                </a:lnTo>
                <a:lnTo>
                  <a:pt x="2687836" y="26789"/>
                </a:lnTo>
                <a:lnTo>
                  <a:pt x="2866430" y="35718"/>
                </a:lnTo>
                <a:lnTo>
                  <a:pt x="3018234" y="53578"/>
                </a:lnTo>
                <a:lnTo>
                  <a:pt x="3152180" y="62507"/>
                </a:lnTo>
                <a:lnTo>
                  <a:pt x="3152180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331148" y="276820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107157"/>
                </a:lnTo>
                <a:lnTo>
                  <a:pt x="17860" y="151805"/>
                </a:lnTo>
                <a:lnTo>
                  <a:pt x="17860" y="196453"/>
                </a:lnTo>
                <a:lnTo>
                  <a:pt x="26790" y="232172"/>
                </a:lnTo>
                <a:lnTo>
                  <a:pt x="26790" y="267891"/>
                </a:lnTo>
                <a:lnTo>
                  <a:pt x="26790" y="294680"/>
                </a:lnTo>
                <a:lnTo>
                  <a:pt x="26790" y="312539"/>
                </a:lnTo>
                <a:lnTo>
                  <a:pt x="26790" y="321469"/>
                </a:lnTo>
                <a:lnTo>
                  <a:pt x="35719" y="321469"/>
                </a:lnTo>
                <a:lnTo>
                  <a:pt x="35719" y="312539"/>
                </a:lnTo>
                <a:lnTo>
                  <a:pt x="44649" y="285750"/>
                </a:lnTo>
                <a:lnTo>
                  <a:pt x="44649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474023" y="250031"/>
            <a:ext cx="89298" cy="330400"/>
          </a:xfrm>
          <a:custGeom>
            <a:avLst/>
            <a:gdLst/>
            <a:ahLst/>
            <a:cxnLst/>
            <a:rect l="0" t="0" r="0" b="0"/>
            <a:pathLst>
              <a:path w="89298" h="330400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26790" y="26789"/>
                </a:lnTo>
                <a:lnTo>
                  <a:pt x="26790" y="53578"/>
                </a:lnTo>
                <a:lnTo>
                  <a:pt x="35719" y="89297"/>
                </a:lnTo>
                <a:lnTo>
                  <a:pt x="35719" y="133946"/>
                </a:lnTo>
                <a:lnTo>
                  <a:pt x="44649" y="178594"/>
                </a:lnTo>
                <a:lnTo>
                  <a:pt x="62508" y="223242"/>
                </a:lnTo>
                <a:lnTo>
                  <a:pt x="71438" y="258961"/>
                </a:lnTo>
                <a:lnTo>
                  <a:pt x="80368" y="294680"/>
                </a:lnTo>
                <a:lnTo>
                  <a:pt x="89297" y="312539"/>
                </a:lnTo>
                <a:lnTo>
                  <a:pt x="89297" y="330399"/>
                </a:lnTo>
                <a:lnTo>
                  <a:pt x="89297" y="330399"/>
                </a:lnTo>
                <a:lnTo>
                  <a:pt x="89297" y="330399"/>
                </a:lnTo>
                <a:lnTo>
                  <a:pt x="71438" y="312539"/>
                </a:lnTo>
                <a:lnTo>
                  <a:pt x="53579" y="276821"/>
                </a:lnTo>
                <a:lnTo>
                  <a:pt x="35719" y="24110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232922" y="276820"/>
            <a:ext cx="642938" cy="276822"/>
          </a:xfrm>
          <a:custGeom>
            <a:avLst/>
            <a:gdLst/>
            <a:ahLst/>
            <a:cxnLst/>
            <a:rect l="0" t="0" r="0" b="0"/>
            <a:pathLst>
              <a:path w="642938" h="276822">
                <a:moveTo>
                  <a:pt x="17859" y="142875"/>
                </a:moveTo>
                <a:lnTo>
                  <a:pt x="17859" y="142875"/>
                </a:lnTo>
                <a:lnTo>
                  <a:pt x="893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9664"/>
                </a:lnTo>
                <a:lnTo>
                  <a:pt x="62508" y="169664"/>
                </a:lnTo>
                <a:lnTo>
                  <a:pt x="107156" y="160735"/>
                </a:lnTo>
                <a:lnTo>
                  <a:pt x="160734" y="160735"/>
                </a:lnTo>
                <a:lnTo>
                  <a:pt x="223242" y="151805"/>
                </a:lnTo>
                <a:lnTo>
                  <a:pt x="276820" y="142875"/>
                </a:lnTo>
                <a:lnTo>
                  <a:pt x="330398" y="133946"/>
                </a:lnTo>
                <a:lnTo>
                  <a:pt x="375047" y="116086"/>
                </a:lnTo>
                <a:lnTo>
                  <a:pt x="392906" y="107157"/>
                </a:lnTo>
                <a:lnTo>
                  <a:pt x="410766" y="98227"/>
                </a:lnTo>
                <a:lnTo>
                  <a:pt x="419695" y="98227"/>
                </a:lnTo>
                <a:lnTo>
                  <a:pt x="419695" y="89297"/>
                </a:lnTo>
                <a:lnTo>
                  <a:pt x="419695" y="89297"/>
                </a:lnTo>
                <a:lnTo>
                  <a:pt x="401836" y="89297"/>
                </a:lnTo>
                <a:lnTo>
                  <a:pt x="375047" y="98227"/>
                </a:lnTo>
                <a:lnTo>
                  <a:pt x="357187" y="116086"/>
                </a:lnTo>
                <a:lnTo>
                  <a:pt x="348258" y="133946"/>
                </a:lnTo>
                <a:lnTo>
                  <a:pt x="339328" y="151805"/>
                </a:lnTo>
                <a:lnTo>
                  <a:pt x="339328" y="178594"/>
                </a:lnTo>
                <a:lnTo>
                  <a:pt x="357187" y="205383"/>
                </a:lnTo>
                <a:lnTo>
                  <a:pt x="366117" y="223242"/>
                </a:lnTo>
                <a:lnTo>
                  <a:pt x="392906" y="250032"/>
                </a:lnTo>
                <a:lnTo>
                  <a:pt x="401836" y="267891"/>
                </a:lnTo>
                <a:lnTo>
                  <a:pt x="419695" y="276821"/>
                </a:lnTo>
                <a:lnTo>
                  <a:pt x="428625" y="276821"/>
                </a:lnTo>
                <a:lnTo>
                  <a:pt x="437555" y="276821"/>
                </a:lnTo>
                <a:lnTo>
                  <a:pt x="446484" y="267891"/>
                </a:lnTo>
                <a:lnTo>
                  <a:pt x="455414" y="241102"/>
                </a:lnTo>
                <a:lnTo>
                  <a:pt x="455414" y="214313"/>
                </a:lnTo>
                <a:lnTo>
                  <a:pt x="455414" y="178594"/>
                </a:lnTo>
                <a:lnTo>
                  <a:pt x="464344" y="151805"/>
                </a:lnTo>
                <a:lnTo>
                  <a:pt x="464344" y="142875"/>
                </a:lnTo>
                <a:lnTo>
                  <a:pt x="473273" y="133946"/>
                </a:lnTo>
                <a:lnTo>
                  <a:pt x="482203" y="151805"/>
                </a:lnTo>
                <a:lnTo>
                  <a:pt x="491133" y="169664"/>
                </a:lnTo>
                <a:lnTo>
                  <a:pt x="500062" y="196453"/>
                </a:lnTo>
                <a:lnTo>
                  <a:pt x="508992" y="214313"/>
                </a:lnTo>
                <a:lnTo>
                  <a:pt x="517922" y="241102"/>
                </a:lnTo>
                <a:lnTo>
                  <a:pt x="526851" y="258961"/>
                </a:lnTo>
                <a:lnTo>
                  <a:pt x="544711" y="276821"/>
                </a:lnTo>
                <a:lnTo>
                  <a:pt x="553641" y="276821"/>
                </a:lnTo>
                <a:lnTo>
                  <a:pt x="571500" y="267891"/>
                </a:lnTo>
                <a:lnTo>
                  <a:pt x="589359" y="258961"/>
                </a:lnTo>
                <a:lnTo>
                  <a:pt x="598289" y="241102"/>
                </a:lnTo>
                <a:lnTo>
                  <a:pt x="607219" y="205383"/>
                </a:lnTo>
                <a:lnTo>
                  <a:pt x="616148" y="178594"/>
                </a:lnTo>
                <a:lnTo>
                  <a:pt x="625078" y="151805"/>
                </a:lnTo>
                <a:lnTo>
                  <a:pt x="634008" y="125016"/>
                </a:lnTo>
                <a:lnTo>
                  <a:pt x="634008" y="107157"/>
                </a:lnTo>
                <a:lnTo>
                  <a:pt x="634008" y="80367"/>
                </a:lnTo>
                <a:lnTo>
                  <a:pt x="642937" y="53578"/>
                </a:lnTo>
                <a:lnTo>
                  <a:pt x="642937" y="26789"/>
                </a:lnTo>
                <a:lnTo>
                  <a:pt x="642937" y="8930"/>
                </a:lnTo>
                <a:lnTo>
                  <a:pt x="642937" y="0"/>
                </a:ln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983016" y="285750"/>
            <a:ext cx="35719" cy="330399"/>
          </a:xfrm>
          <a:custGeom>
            <a:avLst/>
            <a:gdLst/>
            <a:ahLst/>
            <a:cxnLst/>
            <a:rect l="0" t="0" r="0" b="0"/>
            <a:pathLst>
              <a:path w="35719" h="330399">
                <a:moveTo>
                  <a:pt x="17859" y="26789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8929" y="89297"/>
                </a:lnTo>
                <a:lnTo>
                  <a:pt x="8929" y="142875"/>
                </a:lnTo>
                <a:lnTo>
                  <a:pt x="0" y="187523"/>
                </a:lnTo>
                <a:lnTo>
                  <a:pt x="8929" y="241102"/>
                </a:lnTo>
                <a:lnTo>
                  <a:pt x="8929" y="276820"/>
                </a:lnTo>
                <a:lnTo>
                  <a:pt x="8929" y="303609"/>
                </a:lnTo>
                <a:lnTo>
                  <a:pt x="17859" y="330398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866930" y="330398"/>
            <a:ext cx="151805" cy="258962"/>
          </a:xfrm>
          <a:custGeom>
            <a:avLst/>
            <a:gdLst/>
            <a:ahLst/>
            <a:cxnLst/>
            <a:rect l="0" t="0" r="0" b="0"/>
            <a:pathLst>
              <a:path w="151805" h="258962">
                <a:moveTo>
                  <a:pt x="151804" y="0"/>
                </a:move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26789"/>
                </a:lnTo>
                <a:lnTo>
                  <a:pt x="98226" y="53579"/>
                </a:lnTo>
                <a:lnTo>
                  <a:pt x="62508" y="89297"/>
                </a:lnTo>
                <a:lnTo>
                  <a:pt x="35718" y="125016"/>
                </a:lnTo>
                <a:lnTo>
                  <a:pt x="17859" y="160735"/>
                </a:lnTo>
                <a:lnTo>
                  <a:pt x="8929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670477" y="687586"/>
            <a:ext cx="339329" cy="26790"/>
          </a:xfrm>
          <a:custGeom>
            <a:avLst/>
            <a:gdLst/>
            <a:ahLst/>
            <a:cxnLst/>
            <a:rect l="0" t="0" r="0" b="0"/>
            <a:pathLst>
              <a:path w="339329" h="26790">
                <a:moveTo>
                  <a:pt x="53578" y="0"/>
                </a:moveTo>
                <a:lnTo>
                  <a:pt x="53578" y="0"/>
                </a:lnTo>
                <a:lnTo>
                  <a:pt x="35718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107156" y="17859"/>
                </a:lnTo>
                <a:lnTo>
                  <a:pt x="160734" y="17859"/>
                </a:lnTo>
                <a:lnTo>
                  <a:pt x="232171" y="26789"/>
                </a:lnTo>
                <a:lnTo>
                  <a:pt x="285750" y="26789"/>
                </a:lnTo>
                <a:lnTo>
                  <a:pt x="339328" y="26789"/>
                </a:lnTo>
                <a:lnTo>
                  <a:pt x="33932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215063" y="803672"/>
            <a:ext cx="1053704" cy="71438"/>
          </a:xfrm>
          <a:custGeom>
            <a:avLst/>
            <a:gdLst/>
            <a:ahLst/>
            <a:cxnLst/>
            <a:rect l="0" t="0" r="0" b="0"/>
            <a:pathLst>
              <a:path w="1053704" h="71438">
                <a:moveTo>
                  <a:pt x="125015" y="8929"/>
                </a:moveTo>
                <a:lnTo>
                  <a:pt x="116085" y="8929"/>
                </a:lnTo>
                <a:lnTo>
                  <a:pt x="98226" y="8929"/>
                </a:lnTo>
                <a:lnTo>
                  <a:pt x="71437" y="0"/>
                </a:lnTo>
                <a:lnTo>
                  <a:pt x="5357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35718" y="26789"/>
                </a:lnTo>
                <a:lnTo>
                  <a:pt x="71437" y="35719"/>
                </a:lnTo>
                <a:lnTo>
                  <a:pt x="125015" y="44648"/>
                </a:lnTo>
                <a:lnTo>
                  <a:pt x="205382" y="44648"/>
                </a:lnTo>
                <a:lnTo>
                  <a:pt x="303609" y="44648"/>
                </a:lnTo>
                <a:lnTo>
                  <a:pt x="410765" y="44648"/>
                </a:lnTo>
                <a:lnTo>
                  <a:pt x="535781" y="44648"/>
                </a:lnTo>
                <a:lnTo>
                  <a:pt x="651867" y="53578"/>
                </a:lnTo>
                <a:lnTo>
                  <a:pt x="759023" y="53578"/>
                </a:lnTo>
                <a:lnTo>
                  <a:pt x="857250" y="62508"/>
                </a:lnTo>
                <a:lnTo>
                  <a:pt x="946546" y="62508"/>
                </a:lnTo>
                <a:lnTo>
                  <a:pt x="1000125" y="71437"/>
                </a:lnTo>
                <a:lnTo>
                  <a:pt x="1035843" y="71437"/>
                </a:lnTo>
                <a:lnTo>
                  <a:pt x="1053703" y="71437"/>
                </a:lnTo>
                <a:lnTo>
                  <a:pt x="1044773" y="62508"/>
                </a:lnTo>
                <a:lnTo>
                  <a:pt x="104477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82953" y="1107281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42875"/>
                </a:lnTo>
                <a:lnTo>
                  <a:pt x="35719" y="151805"/>
                </a:lnTo>
                <a:lnTo>
                  <a:pt x="53578" y="169664"/>
                </a:lnTo>
                <a:lnTo>
                  <a:pt x="80367" y="178594"/>
                </a:lnTo>
                <a:lnTo>
                  <a:pt x="107156" y="178594"/>
                </a:lnTo>
                <a:lnTo>
                  <a:pt x="125016" y="169664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25016" y="116086"/>
                </a:lnTo>
                <a:lnTo>
                  <a:pt x="107156" y="89297"/>
                </a:lnTo>
                <a:lnTo>
                  <a:pt x="89297" y="71438"/>
                </a:lnTo>
                <a:lnTo>
                  <a:pt x="7143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8036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688336" y="1143000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89297"/>
                </a:lnTo>
                <a:lnTo>
                  <a:pt x="35719" y="71437"/>
                </a:lnTo>
                <a:lnTo>
                  <a:pt x="44648" y="44648"/>
                </a:lnTo>
                <a:lnTo>
                  <a:pt x="53578" y="26789"/>
                </a:lnTo>
                <a:lnTo>
                  <a:pt x="71437" y="17859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7" y="5357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4" y="125016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66930" y="1160859"/>
            <a:ext cx="241102" cy="142876"/>
          </a:xfrm>
          <a:custGeom>
            <a:avLst/>
            <a:gdLst/>
            <a:ahLst/>
            <a:cxnLst/>
            <a:rect l="0" t="0" r="0" b="0"/>
            <a:pathLst>
              <a:path w="241102" h="142876">
                <a:moveTo>
                  <a:pt x="0" y="62508"/>
                </a:moveTo>
                <a:lnTo>
                  <a:pt x="0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53578"/>
                </a:lnTo>
                <a:lnTo>
                  <a:pt x="107156" y="4464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17860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26789" y="125016"/>
                </a:lnTo>
                <a:lnTo>
                  <a:pt x="53578" y="133946"/>
                </a:lnTo>
                <a:lnTo>
                  <a:pt x="80367" y="142875"/>
                </a:lnTo>
                <a:lnTo>
                  <a:pt x="125015" y="142875"/>
                </a:lnTo>
                <a:lnTo>
                  <a:pt x="160734" y="125016"/>
                </a:lnTo>
                <a:lnTo>
                  <a:pt x="205383" y="107157"/>
                </a:lnTo>
                <a:lnTo>
                  <a:pt x="241101" y="80368"/>
                </a:lnTo>
                <a:lnTo>
                  <a:pt x="241101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08031" y="1026914"/>
            <a:ext cx="160736" cy="348259"/>
          </a:xfrm>
          <a:custGeom>
            <a:avLst/>
            <a:gdLst/>
            <a:ahLst/>
            <a:cxnLst/>
            <a:rect l="0" t="0" r="0" b="0"/>
            <a:pathLst>
              <a:path w="160736" h="348259">
                <a:moveTo>
                  <a:pt x="160735" y="35719"/>
                </a:moveTo>
                <a:lnTo>
                  <a:pt x="151805" y="26789"/>
                </a:lnTo>
                <a:lnTo>
                  <a:pt x="151805" y="17859"/>
                </a:lnTo>
                <a:lnTo>
                  <a:pt x="142875" y="893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0367" y="26789"/>
                </a:lnTo>
                <a:lnTo>
                  <a:pt x="71438" y="53578"/>
                </a:lnTo>
                <a:lnTo>
                  <a:pt x="62508" y="89297"/>
                </a:lnTo>
                <a:lnTo>
                  <a:pt x="53578" y="133945"/>
                </a:lnTo>
                <a:lnTo>
                  <a:pt x="62508" y="178594"/>
                </a:lnTo>
                <a:lnTo>
                  <a:pt x="71438" y="223242"/>
                </a:lnTo>
                <a:lnTo>
                  <a:pt x="80367" y="258961"/>
                </a:lnTo>
                <a:lnTo>
                  <a:pt x="89297" y="294680"/>
                </a:lnTo>
                <a:lnTo>
                  <a:pt x="98227" y="321469"/>
                </a:lnTo>
                <a:lnTo>
                  <a:pt x="98227" y="339328"/>
                </a:lnTo>
                <a:lnTo>
                  <a:pt x="98227" y="348258"/>
                </a:lnTo>
                <a:lnTo>
                  <a:pt x="89297" y="339328"/>
                </a:lnTo>
                <a:lnTo>
                  <a:pt x="62508" y="321469"/>
                </a:lnTo>
                <a:lnTo>
                  <a:pt x="35719" y="29468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009805" y="1196578"/>
            <a:ext cx="321469" cy="53579"/>
          </a:xfrm>
          <a:custGeom>
            <a:avLst/>
            <a:gdLst/>
            <a:ahLst/>
            <a:cxnLst/>
            <a:rect l="0" t="0" r="0" b="0"/>
            <a:pathLst>
              <a:path w="321469" h="53579">
                <a:moveTo>
                  <a:pt x="0" y="0"/>
                </a:moveTo>
                <a:lnTo>
                  <a:pt x="0" y="0"/>
                </a:lnTo>
                <a:lnTo>
                  <a:pt x="17859" y="8930"/>
                </a:lnTo>
                <a:lnTo>
                  <a:pt x="35718" y="17859"/>
                </a:lnTo>
                <a:lnTo>
                  <a:pt x="71437" y="26789"/>
                </a:lnTo>
                <a:lnTo>
                  <a:pt x="107156" y="35719"/>
                </a:lnTo>
                <a:lnTo>
                  <a:pt x="160734" y="44649"/>
                </a:lnTo>
                <a:lnTo>
                  <a:pt x="205383" y="44649"/>
                </a:lnTo>
                <a:lnTo>
                  <a:pt x="241101" y="53578"/>
                </a:lnTo>
                <a:lnTo>
                  <a:pt x="276820" y="53578"/>
                </a:lnTo>
                <a:lnTo>
                  <a:pt x="303609" y="44649"/>
                </a:lnTo>
                <a:lnTo>
                  <a:pt x="321468" y="35719"/>
                </a:lnTo>
                <a:lnTo>
                  <a:pt x="32146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295555" y="1205508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8" y="142875"/>
                </a:lnTo>
                <a:lnTo>
                  <a:pt x="3571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66992" y="1026914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420570" y="1017984"/>
            <a:ext cx="71439" cy="375048"/>
          </a:xfrm>
          <a:custGeom>
            <a:avLst/>
            <a:gdLst/>
            <a:ahLst/>
            <a:cxnLst/>
            <a:rect l="0" t="0" r="0" b="0"/>
            <a:pathLst>
              <a:path w="71439" h="375048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35719"/>
                </a:lnTo>
                <a:lnTo>
                  <a:pt x="17860" y="62508"/>
                </a:lnTo>
                <a:lnTo>
                  <a:pt x="8930" y="98227"/>
                </a:lnTo>
                <a:lnTo>
                  <a:pt x="8930" y="151805"/>
                </a:lnTo>
                <a:lnTo>
                  <a:pt x="8930" y="196453"/>
                </a:lnTo>
                <a:lnTo>
                  <a:pt x="0" y="241102"/>
                </a:lnTo>
                <a:lnTo>
                  <a:pt x="8930" y="285750"/>
                </a:lnTo>
                <a:lnTo>
                  <a:pt x="8930" y="321469"/>
                </a:lnTo>
                <a:lnTo>
                  <a:pt x="17860" y="348258"/>
                </a:lnTo>
                <a:lnTo>
                  <a:pt x="26789" y="366118"/>
                </a:lnTo>
                <a:lnTo>
                  <a:pt x="35719" y="375047"/>
                </a:lnTo>
                <a:lnTo>
                  <a:pt x="44649" y="375047"/>
                </a:lnTo>
                <a:lnTo>
                  <a:pt x="53578" y="357188"/>
                </a:lnTo>
                <a:lnTo>
                  <a:pt x="71438" y="321469"/>
                </a:lnTo>
                <a:lnTo>
                  <a:pt x="71438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438430" y="1241227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89296"/>
                </a:lnTo>
                <a:lnTo>
                  <a:pt x="17859" y="89296"/>
                </a:lnTo>
                <a:lnTo>
                  <a:pt x="35718" y="89296"/>
                </a:lnTo>
                <a:lnTo>
                  <a:pt x="53578" y="89296"/>
                </a:lnTo>
                <a:lnTo>
                  <a:pt x="80367" y="80367"/>
                </a:lnTo>
                <a:lnTo>
                  <a:pt x="107156" y="71437"/>
                </a:lnTo>
                <a:lnTo>
                  <a:pt x="142875" y="53578"/>
                </a:lnTo>
                <a:lnTo>
                  <a:pt x="178593" y="44648"/>
                </a:lnTo>
                <a:lnTo>
                  <a:pt x="205383" y="26789"/>
                </a:lnTo>
                <a:lnTo>
                  <a:pt x="223242" y="8929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8929"/>
                </a:lnTo>
                <a:lnTo>
                  <a:pt x="169664" y="26789"/>
                </a:lnTo>
                <a:lnTo>
                  <a:pt x="142875" y="53578"/>
                </a:lnTo>
                <a:lnTo>
                  <a:pt x="116086" y="80367"/>
                </a:lnTo>
                <a:lnTo>
                  <a:pt x="98226" y="10715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33945" y="142875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357938" y="1518047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26789" y="35718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7" y="0"/>
                </a:lnTo>
                <a:lnTo>
                  <a:pt x="89296" y="0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33945" y="80367"/>
                </a:lnTo>
                <a:lnTo>
                  <a:pt x="125015" y="107156"/>
                </a:lnTo>
                <a:lnTo>
                  <a:pt x="107156" y="125015"/>
                </a:lnTo>
                <a:lnTo>
                  <a:pt x="89296" y="151804"/>
                </a:lnTo>
                <a:lnTo>
                  <a:pt x="80367" y="169664"/>
                </a:lnTo>
                <a:lnTo>
                  <a:pt x="71437" y="187523"/>
                </a:lnTo>
                <a:lnTo>
                  <a:pt x="62507" y="196453"/>
                </a:lnTo>
                <a:lnTo>
                  <a:pt x="62507" y="205382"/>
                </a:lnTo>
                <a:lnTo>
                  <a:pt x="53578" y="214312"/>
                </a:lnTo>
                <a:lnTo>
                  <a:pt x="62507" y="223242"/>
                </a:lnTo>
                <a:lnTo>
                  <a:pt x="62507" y="232172"/>
                </a:lnTo>
                <a:lnTo>
                  <a:pt x="80367" y="232172"/>
                </a:lnTo>
                <a:lnTo>
                  <a:pt x="89296" y="241101"/>
                </a:lnTo>
                <a:lnTo>
                  <a:pt x="107156" y="241101"/>
                </a:lnTo>
                <a:lnTo>
                  <a:pt x="133945" y="241101"/>
                </a:lnTo>
                <a:lnTo>
                  <a:pt x="151804" y="232172"/>
                </a:lnTo>
                <a:lnTo>
                  <a:pt x="178593" y="223242"/>
                </a:lnTo>
                <a:lnTo>
                  <a:pt x="196453" y="214312"/>
                </a:lnTo>
                <a:lnTo>
                  <a:pt x="205382" y="205382"/>
                </a:lnTo>
                <a:lnTo>
                  <a:pt x="214312" y="187523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250781" y="1643062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17860"/>
                </a:lnTo>
                <a:lnTo>
                  <a:pt x="98227" y="8930"/>
                </a:lnTo>
                <a:lnTo>
                  <a:pt x="125016" y="8930"/>
                </a:lnTo>
                <a:lnTo>
                  <a:pt x="160735" y="8930"/>
                </a:lnTo>
                <a:lnTo>
                  <a:pt x="187524" y="0"/>
                </a:lnTo>
                <a:lnTo>
                  <a:pt x="214313" y="0"/>
                </a:lnTo>
                <a:lnTo>
                  <a:pt x="24110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634758" y="1634133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590109" y="1482328"/>
            <a:ext cx="53580" cy="26790"/>
          </a:xfrm>
          <a:custGeom>
            <a:avLst/>
            <a:gdLst/>
            <a:ahLst/>
            <a:cxnLst/>
            <a:rect l="0" t="0" r="0" b="0"/>
            <a:pathLst>
              <a:path w="53580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724055" y="1589484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25016"/>
                </a:lnTo>
                <a:lnTo>
                  <a:pt x="26789" y="160735"/>
                </a:lnTo>
                <a:lnTo>
                  <a:pt x="26789" y="187524"/>
                </a:lnTo>
                <a:lnTo>
                  <a:pt x="35718" y="214313"/>
                </a:lnTo>
                <a:lnTo>
                  <a:pt x="44648" y="241102"/>
                </a:lnTo>
                <a:lnTo>
                  <a:pt x="44648" y="258961"/>
                </a:lnTo>
                <a:lnTo>
                  <a:pt x="53578" y="27682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12539"/>
                </a:lnTo>
                <a:lnTo>
                  <a:pt x="44648" y="321469"/>
                </a:lnTo>
                <a:lnTo>
                  <a:pt x="44648" y="330399"/>
                </a:lnTo>
                <a:lnTo>
                  <a:pt x="35718" y="339328"/>
                </a:lnTo>
                <a:lnTo>
                  <a:pt x="26789" y="339328"/>
                </a:lnTo>
                <a:lnTo>
                  <a:pt x="17859" y="330399"/>
                </a:lnTo>
                <a:lnTo>
                  <a:pt x="8929" y="312539"/>
                </a:lnTo>
                <a:lnTo>
                  <a:pt x="8929" y="285750"/>
                </a:lnTo>
                <a:lnTo>
                  <a:pt x="0" y="258961"/>
                </a:lnTo>
                <a:lnTo>
                  <a:pt x="0" y="214313"/>
                </a:lnTo>
                <a:lnTo>
                  <a:pt x="8929" y="169664"/>
                </a:lnTo>
                <a:lnTo>
                  <a:pt x="17859" y="125016"/>
                </a:lnTo>
                <a:lnTo>
                  <a:pt x="26789" y="80367"/>
                </a:lnTo>
                <a:lnTo>
                  <a:pt x="44648" y="53578"/>
                </a:lnTo>
                <a:lnTo>
                  <a:pt x="62508" y="26789"/>
                </a:lnTo>
                <a:lnTo>
                  <a:pt x="80367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78593" y="17860"/>
                </a:lnTo>
                <a:lnTo>
                  <a:pt x="187523" y="35719"/>
                </a:lnTo>
                <a:lnTo>
                  <a:pt x="187523" y="44649"/>
                </a:lnTo>
                <a:lnTo>
                  <a:pt x="178593" y="53578"/>
                </a:lnTo>
                <a:lnTo>
                  <a:pt x="169664" y="71438"/>
                </a:lnTo>
                <a:lnTo>
                  <a:pt x="151804" y="71438"/>
                </a:lnTo>
                <a:lnTo>
                  <a:pt x="133945" y="80367"/>
                </a:lnTo>
                <a:lnTo>
                  <a:pt x="125015" y="8929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170414" y="1357313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232922" y="1330523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929438" y="1393031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000875" y="1401961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545461" y="215205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447234" y="2009179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89297" y="133946"/>
                </a:moveTo>
                <a:lnTo>
                  <a:pt x="89297" y="125016"/>
                </a:lnTo>
                <a:lnTo>
                  <a:pt x="89297" y="116086"/>
                </a:lnTo>
                <a:lnTo>
                  <a:pt x="89297" y="107157"/>
                </a:lnTo>
                <a:lnTo>
                  <a:pt x="80368" y="98227"/>
                </a:lnTo>
                <a:lnTo>
                  <a:pt x="80368" y="98227"/>
                </a:lnTo>
                <a:lnTo>
                  <a:pt x="80368" y="89297"/>
                </a:lnTo>
                <a:lnTo>
                  <a:pt x="71438" y="98227"/>
                </a:lnTo>
                <a:lnTo>
                  <a:pt x="53579" y="107157"/>
                </a:lnTo>
                <a:lnTo>
                  <a:pt x="44649" y="125016"/>
                </a:lnTo>
                <a:lnTo>
                  <a:pt x="26789" y="151805"/>
                </a:lnTo>
                <a:lnTo>
                  <a:pt x="8930" y="18752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8930" y="294680"/>
                </a:lnTo>
                <a:lnTo>
                  <a:pt x="35719" y="294680"/>
                </a:lnTo>
                <a:lnTo>
                  <a:pt x="53579" y="294680"/>
                </a:lnTo>
                <a:lnTo>
                  <a:pt x="80368" y="276821"/>
                </a:lnTo>
                <a:lnTo>
                  <a:pt x="98227" y="258961"/>
                </a:lnTo>
                <a:lnTo>
                  <a:pt x="125016" y="232172"/>
                </a:lnTo>
                <a:lnTo>
                  <a:pt x="142875" y="196454"/>
                </a:lnTo>
                <a:lnTo>
                  <a:pt x="151805" y="160735"/>
                </a:lnTo>
                <a:lnTo>
                  <a:pt x="169664" y="125016"/>
                </a:lnTo>
                <a:lnTo>
                  <a:pt x="178594" y="80368"/>
                </a:lnTo>
                <a:lnTo>
                  <a:pt x="178594" y="53579"/>
                </a:lnTo>
                <a:lnTo>
                  <a:pt x="187524" y="26790"/>
                </a:lnTo>
                <a:lnTo>
                  <a:pt x="187524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5" y="26790"/>
                </a:lnTo>
                <a:lnTo>
                  <a:pt x="151805" y="62508"/>
                </a:lnTo>
                <a:lnTo>
                  <a:pt x="142875" y="98227"/>
                </a:lnTo>
                <a:lnTo>
                  <a:pt x="133946" y="133946"/>
                </a:lnTo>
                <a:lnTo>
                  <a:pt x="133946" y="169665"/>
                </a:lnTo>
                <a:lnTo>
                  <a:pt x="133946" y="205383"/>
                </a:lnTo>
                <a:lnTo>
                  <a:pt x="151805" y="232172"/>
                </a:lnTo>
                <a:lnTo>
                  <a:pt x="169664" y="250032"/>
                </a:lnTo>
                <a:lnTo>
                  <a:pt x="196454" y="267891"/>
                </a:lnTo>
                <a:lnTo>
                  <a:pt x="214313" y="276821"/>
                </a:lnTo>
                <a:lnTo>
                  <a:pt x="241102" y="276821"/>
                </a:lnTo>
                <a:lnTo>
                  <a:pt x="250032" y="267891"/>
                </a:lnTo>
                <a:lnTo>
                  <a:pt x="258961" y="258961"/>
                </a:lnTo>
                <a:lnTo>
                  <a:pt x="258961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715125" y="2098476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8930" y="17860"/>
                </a:move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17859" y="133946"/>
                </a:lnTo>
                <a:lnTo>
                  <a:pt x="17859" y="160735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78594"/>
                </a:lnTo>
                <a:lnTo>
                  <a:pt x="35719" y="160735"/>
                </a:lnTo>
                <a:lnTo>
                  <a:pt x="44648" y="125016"/>
                </a:lnTo>
                <a:lnTo>
                  <a:pt x="53578" y="80368"/>
                </a:lnTo>
                <a:lnTo>
                  <a:pt x="71438" y="53578"/>
                </a:lnTo>
                <a:lnTo>
                  <a:pt x="89297" y="26789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840141" y="2152054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8929" y="35719"/>
                </a:moveTo>
                <a:lnTo>
                  <a:pt x="8929" y="44649"/>
                </a:lnTo>
                <a:lnTo>
                  <a:pt x="8929" y="6250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17859" y="133946"/>
                </a:lnTo>
                <a:lnTo>
                  <a:pt x="35718" y="151805"/>
                </a:lnTo>
                <a:lnTo>
                  <a:pt x="53578" y="151805"/>
                </a:lnTo>
                <a:lnTo>
                  <a:pt x="80367" y="142875"/>
                </a:lnTo>
                <a:lnTo>
                  <a:pt x="98226" y="133946"/>
                </a:lnTo>
                <a:lnTo>
                  <a:pt x="116086" y="125016"/>
                </a:lnTo>
                <a:lnTo>
                  <a:pt x="125015" y="98227"/>
                </a:lnTo>
                <a:lnTo>
                  <a:pt x="133945" y="71438"/>
                </a:lnTo>
                <a:lnTo>
                  <a:pt x="133945" y="44649"/>
                </a:lnTo>
                <a:lnTo>
                  <a:pt x="125015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7" y="26790"/>
                </a:lnTo>
                <a:lnTo>
                  <a:pt x="62507" y="35719"/>
                </a:lnTo>
                <a:lnTo>
                  <a:pt x="6250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045523" y="2169914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42875"/>
                </a:lnTo>
                <a:lnTo>
                  <a:pt x="17860" y="187523"/>
                </a:lnTo>
                <a:lnTo>
                  <a:pt x="26790" y="214312"/>
                </a:lnTo>
                <a:lnTo>
                  <a:pt x="26790" y="241101"/>
                </a:lnTo>
                <a:lnTo>
                  <a:pt x="26790" y="258961"/>
                </a:lnTo>
                <a:lnTo>
                  <a:pt x="26790" y="267890"/>
                </a:lnTo>
                <a:lnTo>
                  <a:pt x="26790" y="267890"/>
                </a:lnTo>
                <a:lnTo>
                  <a:pt x="26790" y="258961"/>
                </a:lnTo>
                <a:lnTo>
                  <a:pt x="26790" y="241101"/>
                </a:lnTo>
                <a:lnTo>
                  <a:pt x="17860" y="205383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98226"/>
                </a:lnTo>
                <a:lnTo>
                  <a:pt x="17860" y="62508"/>
                </a:lnTo>
                <a:lnTo>
                  <a:pt x="26790" y="44648"/>
                </a:lnTo>
                <a:lnTo>
                  <a:pt x="53579" y="26789"/>
                </a:lnTo>
                <a:lnTo>
                  <a:pt x="80368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9665" y="26789"/>
                </a:lnTo>
                <a:lnTo>
                  <a:pt x="178594" y="35719"/>
                </a:lnTo>
                <a:lnTo>
                  <a:pt x="178594" y="53578"/>
                </a:lnTo>
                <a:lnTo>
                  <a:pt x="160735" y="62508"/>
                </a:lnTo>
                <a:lnTo>
                  <a:pt x="133946" y="80367"/>
                </a:lnTo>
                <a:lnTo>
                  <a:pt x="98227" y="107156"/>
                </a:lnTo>
                <a:lnTo>
                  <a:pt x="53579" y="116086"/>
                </a:lnTo>
                <a:lnTo>
                  <a:pt x="2679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8930" y="98226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277695" y="2018109"/>
            <a:ext cx="160736" cy="267892"/>
          </a:xfrm>
          <a:custGeom>
            <a:avLst/>
            <a:gdLst/>
            <a:ahLst/>
            <a:cxnLst/>
            <a:rect l="0" t="0" r="0" b="0"/>
            <a:pathLst>
              <a:path w="160736" h="267892">
                <a:moveTo>
                  <a:pt x="26789" y="8930"/>
                </a:move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41102"/>
                </a:lnTo>
                <a:lnTo>
                  <a:pt x="26789" y="232172"/>
                </a:lnTo>
                <a:lnTo>
                  <a:pt x="44649" y="205383"/>
                </a:lnTo>
                <a:lnTo>
                  <a:pt x="62508" y="178594"/>
                </a:lnTo>
                <a:lnTo>
                  <a:pt x="89297" y="151805"/>
                </a:lnTo>
                <a:lnTo>
                  <a:pt x="116086" y="142875"/>
                </a:lnTo>
                <a:lnTo>
                  <a:pt x="133946" y="133945"/>
                </a:lnTo>
                <a:lnTo>
                  <a:pt x="151805" y="133945"/>
                </a:lnTo>
                <a:lnTo>
                  <a:pt x="160735" y="142875"/>
                </a:lnTo>
                <a:lnTo>
                  <a:pt x="160735" y="160735"/>
                </a:lnTo>
                <a:lnTo>
                  <a:pt x="151805" y="178594"/>
                </a:lnTo>
                <a:lnTo>
                  <a:pt x="133946" y="205383"/>
                </a:lnTo>
                <a:lnTo>
                  <a:pt x="107157" y="223242"/>
                </a:lnTo>
                <a:lnTo>
                  <a:pt x="89297" y="241102"/>
                </a:lnTo>
                <a:lnTo>
                  <a:pt x="62508" y="258961"/>
                </a:lnTo>
                <a:lnTo>
                  <a:pt x="44649" y="267891"/>
                </a:lnTo>
                <a:lnTo>
                  <a:pt x="26789" y="267891"/>
                </a:lnTo>
                <a:lnTo>
                  <a:pt x="26789" y="258961"/>
                </a:lnTo>
                <a:lnTo>
                  <a:pt x="35719" y="241102"/>
                </a:lnTo>
                <a:lnTo>
                  <a:pt x="35719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500938" y="2160984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98226" y="0"/>
                </a:moveTo>
                <a:lnTo>
                  <a:pt x="89296" y="0"/>
                </a:lnTo>
                <a:lnTo>
                  <a:pt x="80367" y="8930"/>
                </a:lnTo>
                <a:lnTo>
                  <a:pt x="53578" y="17860"/>
                </a:lnTo>
                <a:lnTo>
                  <a:pt x="35718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98227"/>
                </a:lnTo>
                <a:lnTo>
                  <a:pt x="35718" y="98227"/>
                </a:lnTo>
                <a:lnTo>
                  <a:pt x="62507" y="89297"/>
                </a:lnTo>
                <a:lnTo>
                  <a:pt x="80367" y="80367"/>
                </a:lnTo>
                <a:lnTo>
                  <a:pt x="107156" y="62508"/>
                </a:lnTo>
                <a:lnTo>
                  <a:pt x="116085" y="44649"/>
                </a:lnTo>
                <a:lnTo>
                  <a:pt x="125015" y="35719"/>
                </a:lnTo>
                <a:lnTo>
                  <a:pt x="116085" y="17860"/>
                </a:lnTo>
                <a:lnTo>
                  <a:pt x="98226" y="8930"/>
                </a:lnTo>
                <a:lnTo>
                  <a:pt x="80367" y="0"/>
                </a:lnTo>
                <a:lnTo>
                  <a:pt x="44648" y="0"/>
                </a:lnTo>
                <a:lnTo>
                  <a:pt x="2678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625953" y="2116336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17860" y="62508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53578" y="160734"/>
                </a:lnTo>
                <a:lnTo>
                  <a:pt x="71438" y="17859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25016" y="187523"/>
                </a:lnTo>
                <a:lnTo>
                  <a:pt x="142875" y="178593"/>
                </a:lnTo>
                <a:lnTo>
                  <a:pt x="151805" y="160734"/>
                </a:lnTo>
                <a:lnTo>
                  <a:pt x="160735" y="133945"/>
                </a:lnTo>
                <a:lnTo>
                  <a:pt x="169664" y="98226"/>
                </a:lnTo>
                <a:lnTo>
                  <a:pt x="178594" y="71437"/>
                </a:lnTo>
                <a:lnTo>
                  <a:pt x="187524" y="44648"/>
                </a:lnTo>
                <a:lnTo>
                  <a:pt x="187524" y="26789"/>
                </a:lnTo>
                <a:lnTo>
                  <a:pt x="178594" y="26789"/>
                </a:lnTo>
                <a:lnTo>
                  <a:pt x="160735" y="44648"/>
                </a:lnTo>
                <a:lnTo>
                  <a:pt x="133945" y="71437"/>
                </a:lnTo>
                <a:lnTo>
                  <a:pt x="107156" y="107156"/>
                </a:lnTo>
                <a:lnTo>
                  <a:pt x="80367" y="133945"/>
                </a:lnTo>
                <a:lnTo>
                  <a:pt x="44649" y="169664"/>
                </a:lnTo>
                <a:lnTo>
                  <a:pt x="26789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143750" y="2428875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17859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5180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8930" y="250031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786563" y="2366367"/>
            <a:ext cx="589360" cy="116087"/>
          </a:xfrm>
          <a:custGeom>
            <a:avLst/>
            <a:gdLst/>
            <a:ahLst/>
            <a:cxnLst/>
            <a:rect l="0" t="0" r="0" b="0"/>
            <a:pathLst>
              <a:path w="589360" h="116087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26789" y="80367"/>
                </a:lnTo>
                <a:lnTo>
                  <a:pt x="62507" y="71437"/>
                </a:lnTo>
                <a:lnTo>
                  <a:pt x="107156" y="53578"/>
                </a:lnTo>
                <a:lnTo>
                  <a:pt x="160734" y="44648"/>
                </a:lnTo>
                <a:lnTo>
                  <a:pt x="223242" y="35719"/>
                </a:lnTo>
                <a:lnTo>
                  <a:pt x="285750" y="26789"/>
                </a:lnTo>
                <a:lnTo>
                  <a:pt x="348257" y="17859"/>
                </a:lnTo>
                <a:lnTo>
                  <a:pt x="410765" y="17859"/>
                </a:lnTo>
                <a:lnTo>
                  <a:pt x="455414" y="17859"/>
                </a:lnTo>
                <a:lnTo>
                  <a:pt x="500062" y="8930"/>
                </a:lnTo>
                <a:lnTo>
                  <a:pt x="535781" y="8930"/>
                </a:lnTo>
                <a:lnTo>
                  <a:pt x="553640" y="8930"/>
                </a:lnTo>
                <a:lnTo>
                  <a:pt x="571500" y="0"/>
                </a:lnTo>
                <a:lnTo>
                  <a:pt x="589359" y="0"/>
                </a:lnTo>
                <a:lnTo>
                  <a:pt x="5893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233047" y="2411015"/>
            <a:ext cx="142876" cy="250033"/>
          </a:xfrm>
          <a:custGeom>
            <a:avLst/>
            <a:gdLst/>
            <a:ahLst/>
            <a:cxnLst/>
            <a:rect l="0" t="0" r="0" b="0"/>
            <a:pathLst>
              <a:path w="142876" h="250033">
                <a:moveTo>
                  <a:pt x="62508" y="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62508"/>
                </a:lnTo>
                <a:lnTo>
                  <a:pt x="26789" y="89298"/>
                </a:lnTo>
                <a:lnTo>
                  <a:pt x="17859" y="12501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3"/>
                </a:lnTo>
                <a:lnTo>
                  <a:pt x="0" y="241102"/>
                </a:lnTo>
                <a:lnTo>
                  <a:pt x="0" y="232173"/>
                </a:lnTo>
                <a:lnTo>
                  <a:pt x="17859" y="214313"/>
                </a:lnTo>
                <a:lnTo>
                  <a:pt x="26789" y="196454"/>
                </a:lnTo>
                <a:lnTo>
                  <a:pt x="44648" y="169665"/>
                </a:lnTo>
                <a:lnTo>
                  <a:pt x="71437" y="142876"/>
                </a:lnTo>
                <a:lnTo>
                  <a:pt x="89297" y="11608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6" y="116087"/>
                </a:lnTo>
                <a:lnTo>
                  <a:pt x="133945" y="142876"/>
                </a:lnTo>
                <a:lnTo>
                  <a:pt x="133945" y="178594"/>
                </a:lnTo>
                <a:lnTo>
                  <a:pt x="133945" y="205383"/>
                </a:lnTo>
                <a:lnTo>
                  <a:pt x="133945" y="232173"/>
                </a:lnTo>
                <a:lnTo>
                  <a:pt x="133945" y="241102"/>
                </a:lnTo>
                <a:lnTo>
                  <a:pt x="142875" y="250032"/>
                </a:lnTo>
                <a:lnTo>
                  <a:pt x="142875" y="2500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429500" y="2482453"/>
            <a:ext cx="312540" cy="223243"/>
          </a:xfrm>
          <a:custGeom>
            <a:avLst/>
            <a:gdLst/>
            <a:ahLst/>
            <a:cxnLst/>
            <a:rect l="0" t="0" r="0" b="0"/>
            <a:pathLst>
              <a:path w="312540" h="223243">
                <a:moveTo>
                  <a:pt x="62508" y="26789"/>
                </a:moveTo>
                <a:lnTo>
                  <a:pt x="62508" y="26789"/>
                </a:lnTo>
                <a:lnTo>
                  <a:pt x="5357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96453"/>
                </a:lnTo>
                <a:lnTo>
                  <a:pt x="26789" y="196453"/>
                </a:lnTo>
                <a:lnTo>
                  <a:pt x="44648" y="178594"/>
                </a:lnTo>
                <a:lnTo>
                  <a:pt x="62508" y="160735"/>
                </a:lnTo>
                <a:lnTo>
                  <a:pt x="71438" y="133945"/>
                </a:lnTo>
                <a:lnTo>
                  <a:pt x="89297" y="98227"/>
                </a:lnTo>
                <a:lnTo>
                  <a:pt x="107156" y="62508"/>
                </a:lnTo>
                <a:lnTo>
                  <a:pt x="125016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35719"/>
                </a:lnTo>
                <a:lnTo>
                  <a:pt x="125016" y="62508"/>
                </a:lnTo>
                <a:lnTo>
                  <a:pt x="116086" y="98227"/>
                </a:lnTo>
                <a:lnTo>
                  <a:pt x="107156" y="133945"/>
                </a:lnTo>
                <a:lnTo>
                  <a:pt x="98227" y="169664"/>
                </a:lnTo>
                <a:lnTo>
                  <a:pt x="98227" y="196453"/>
                </a:lnTo>
                <a:lnTo>
                  <a:pt x="98227" y="214313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16086" y="205383"/>
                </a:lnTo>
                <a:lnTo>
                  <a:pt x="133945" y="178594"/>
                </a:lnTo>
                <a:lnTo>
                  <a:pt x="151805" y="142875"/>
                </a:lnTo>
                <a:lnTo>
                  <a:pt x="178594" y="89297"/>
                </a:lnTo>
                <a:lnTo>
                  <a:pt x="196453" y="53578"/>
                </a:lnTo>
                <a:lnTo>
                  <a:pt x="214313" y="1786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44649"/>
                </a:lnTo>
                <a:lnTo>
                  <a:pt x="223242" y="80367"/>
                </a:lnTo>
                <a:lnTo>
                  <a:pt x="214313" y="116086"/>
                </a:lnTo>
                <a:lnTo>
                  <a:pt x="205383" y="151805"/>
                </a:lnTo>
                <a:lnTo>
                  <a:pt x="196453" y="187524"/>
                </a:lnTo>
                <a:lnTo>
                  <a:pt x="187523" y="205383"/>
                </a:lnTo>
                <a:lnTo>
                  <a:pt x="178594" y="223242"/>
                </a:lnTo>
                <a:lnTo>
                  <a:pt x="178594" y="223242"/>
                </a:lnTo>
                <a:lnTo>
                  <a:pt x="187523" y="214313"/>
                </a:lnTo>
                <a:lnTo>
                  <a:pt x="205383" y="187524"/>
                </a:lnTo>
                <a:lnTo>
                  <a:pt x="214313" y="142875"/>
                </a:lnTo>
                <a:lnTo>
                  <a:pt x="232172" y="98227"/>
                </a:lnTo>
                <a:lnTo>
                  <a:pt x="258961" y="62508"/>
                </a:lnTo>
                <a:lnTo>
                  <a:pt x="276820" y="26789"/>
                </a:lnTo>
                <a:lnTo>
                  <a:pt x="294680" y="8930"/>
                </a:lnTo>
                <a:lnTo>
                  <a:pt x="303609" y="0"/>
                </a:lnTo>
                <a:lnTo>
                  <a:pt x="312539" y="8930"/>
                </a:lnTo>
                <a:lnTo>
                  <a:pt x="312539" y="17860"/>
                </a:lnTo>
                <a:lnTo>
                  <a:pt x="303609" y="26789"/>
                </a:lnTo>
                <a:lnTo>
                  <a:pt x="294680" y="44649"/>
                </a:lnTo>
                <a:lnTo>
                  <a:pt x="294680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697391" y="2491383"/>
            <a:ext cx="178594" cy="241102"/>
          </a:xfrm>
          <a:custGeom>
            <a:avLst/>
            <a:gdLst/>
            <a:ahLst/>
            <a:cxnLst/>
            <a:rect l="0" t="0" r="0" b="0"/>
            <a:pathLst>
              <a:path w="178594" h="241102">
                <a:moveTo>
                  <a:pt x="125015" y="17859"/>
                </a:moveTo>
                <a:lnTo>
                  <a:pt x="116086" y="17859"/>
                </a:lnTo>
                <a:lnTo>
                  <a:pt x="107156" y="17859"/>
                </a:lnTo>
                <a:lnTo>
                  <a:pt x="98226" y="8930"/>
                </a:lnTo>
                <a:lnTo>
                  <a:pt x="80367" y="0"/>
                </a:lnTo>
                <a:lnTo>
                  <a:pt x="62507" y="0"/>
                </a:lnTo>
                <a:lnTo>
                  <a:pt x="44648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17859" y="71437"/>
                </a:lnTo>
                <a:lnTo>
                  <a:pt x="44648" y="98226"/>
                </a:lnTo>
                <a:lnTo>
                  <a:pt x="71437" y="116086"/>
                </a:lnTo>
                <a:lnTo>
                  <a:pt x="98226" y="133945"/>
                </a:lnTo>
                <a:lnTo>
                  <a:pt x="125015" y="160734"/>
                </a:lnTo>
                <a:lnTo>
                  <a:pt x="133945" y="178594"/>
                </a:lnTo>
                <a:lnTo>
                  <a:pt x="125015" y="196453"/>
                </a:lnTo>
                <a:lnTo>
                  <a:pt x="107156" y="214312"/>
                </a:lnTo>
                <a:lnTo>
                  <a:pt x="89297" y="232172"/>
                </a:lnTo>
                <a:lnTo>
                  <a:pt x="62507" y="241101"/>
                </a:lnTo>
                <a:lnTo>
                  <a:pt x="44648" y="232172"/>
                </a:lnTo>
                <a:lnTo>
                  <a:pt x="26789" y="223242"/>
                </a:lnTo>
                <a:lnTo>
                  <a:pt x="17859" y="214312"/>
                </a:lnTo>
                <a:lnTo>
                  <a:pt x="26789" y="196453"/>
                </a:lnTo>
                <a:lnTo>
                  <a:pt x="35718" y="178594"/>
                </a:lnTo>
                <a:lnTo>
                  <a:pt x="62507" y="169664"/>
                </a:lnTo>
                <a:lnTo>
                  <a:pt x="89297" y="151805"/>
                </a:lnTo>
                <a:lnTo>
                  <a:pt x="133945" y="142875"/>
                </a:lnTo>
                <a:lnTo>
                  <a:pt x="178593" y="133945"/>
                </a:lnTo>
                <a:lnTo>
                  <a:pt x="178593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884914" y="2321719"/>
            <a:ext cx="241103" cy="383977"/>
          </a:xfrm>
          <a:custGeom>
            <a:avLst/>
            <a:gdLst/>
            <a:ahLst/>
            <a:cxnLst/>
            <a:rect l="0" t="0" r="0" b="0"/>
            <a:pathLst>
              <a:path w="241103" h="383977">
                <a:moveTo>
                  <a:pt x="133945" y="232172"/>
                </a:moveTo>
                <a:lnTo>
                  <a:pt x="133945" y="232172"/>
                </a:lnTo>
                <a:lnTo>
                  <a:pt x="133945" y="223242"/>
                </a:lnTo>
                <a:lnTo>
                  <a:pt x="133945" y="223242"/>
                </a:lnTo>
                <a:lnTo>
                  <a:pt x="125016" y="223242"/>
                </a:lnTo>
                <a:lnTo>
                  <a:pt x="107156" y="223242"/>
                </a:lnTo>
                <a:lnTo>
                  <a:pt x="89297" y="241101"/>
                </a:lnTo>
                <a:lnTo>
                  <a:pt x="71438" y="258961"/>
                </a:lnTo>
                <a:lnTo>
                  <a:pt x="44649" y="285750"/>
                </a:lnTo>
                <a:lnTo>
                  <a:pt x="26789" y="312539"/>
                </a:lnTo>
                <a:lnTo>
                  <a:pt x="8930" y="339328"/>
                </a:lnTo>
                <a:lnTo>
                  <a:pt x="0" y="357187"/>
                </a:lnTo>
                <a:lnTo>
                  <a:pt x="0" y="383976"/>
                </a:lnTo>
                <a:lnTo>
                  <a:pt x="8930" y="383976"/>
                </a:lnTo>
                <a:lnTo>
                  <a:pt x="26789" y="383976"/>
                </a:lnTo>
                <a:lnTo>
                  <a:pt x="53578" y="375047"/>
                </a:lnTo>
                <a:lnTo>
                  <a:pt x="80367" y="357187"/>
                </a:lnTo>
                <a:lnTo>
                  <a:pt x="116086" y="330398"/>
                </a:lnTo>
                <a:lnTo>
                  <a:pt x="151805" y="294679"/>
                </a:lnTo>
                <a:lnTo>
                  <a:pt x="178594" y="250031"/>
                </a:lnTo>
                <a:lnTo>
                  <a:pt x="205383" y="205383"/>
                </a:lnTo>
                <a:lnTo>
                  <a:pt x="223242" y="151804"/>
                </a:lnTo>
                <a:lnTo>
                  <a:pt x="232172" y="107156"/>
                </a:lnTo>
                <a:lnTo>
                  <a:pt x="241102" y="62507"/>
                </a:lnTo>
                <a:lnTo>
                  <a:pt x="232172" y="17859"/>
                </a:lnTo>
                <a:lnTo>
                  <a:pt x="214313" y="0"/>
                </a:lnTo>
                <a:lnTo>
                  <a:pt x="187524" y="0"/>
                </a:lnTo>
                <a:lnTo>
                  <a:pt x="160734" y="8929"/>
                </a:lnTo>
                <a:lnTo>
                  <a:pt x="133945" y="35718"/>
                </a:lnTo>
                <a:lnTo>
                  <a:pt x="107156" y="62507"/>
                </a:lnTo>
                <a:lnTo>
                  <a:pt x="89297" y="107156"/>
                </a:lnTo>
                <a:lnTo>
                  <a:pt x="71438" y="142875"/>
                </a:lnTo>
                <a:lnTo>
                  <a:pt x="71438" y="187523"/>
                </a:lnTo>
                <a:lnTo>
                  <a:pt x="80367" y="223242"/>
                </a:lnTo>
                <a:lnTo>
                  <a:pt x="98227" y="250031"/>
                </a:lnTo>
                <a:lnTo>
                  <a:pt x="116086" y="267890"/>
                </a:lnTo>
                <a:lnTo>
                  <a:pt x="142875" y="285750"/>
                </a:lnTo>
                <a:lnTo>
                  <a:pt x="169664" y="285750"/>
                </a:lnTo>
                <a:lnTo>
                  <a:pt x="169664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8072438" y="2518172"/>
            <a:ext cx="321468" cy="500063"/>
          </a:xfrm>
          <a:custGeom>
            <a:avLst/>
            <a:gdLst/>
            <a:ahLst/>
            <a:cxnLst/>
            <a:rect l="0" t="0" r="0" b="0"/>
            <a:pathLst>
              <a:path w="321468" h="500063">
                <a:moveTo>
                  <a:pt x="125014" y="62508"/>
                </a:moveTo>
                <a:lnTo>
                  <a:pt x="125014" y="62508"/>
                </a:lnTo>
                <a:lnTo>
                  <a:pt x="116085" y="53578"/>
                </a:lnTo>
                <a:lnTo>
                  <a:pt x="107156" y="44648"/>
                </a:lnTo>
                <a:lnTo>
                  <a:pt x="98226" y="35719"/>
                </a:lnTo>
                <a:lnTo>
                  <a:pt x="89296" y="1785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5"/>
                </a:lnTo>
                <a:lnTo>
                  <a:pt x="17859" y="160734"/>
                </a:lnTo>
                <a:lnTo>
                  <a:pt x="35718" y="160734"/>
                </a:lnTo>
                <a:lnTo>
                  <a:pt x="62507" y="151805"/>
                </a:lnTo>
                <a:lnTo>
                  <a:pt x="80367" y="142875"/>
                </a:lnTo>
                <a:lnTo>
                  <a:pt x="98226" y="125016"/>
                </a:lnTo>
                <a:lnTo>
                  <a:pt x="116085" y="98226"/>
                </a:lnTo>
                <a:lnTo>
                  <a:pt x="133944" y="62508"/>
                </a:lnTo>
                <a:lnTo>
                  <a:pt x="142874" y="44648"/>
                </a:lnTo>
                <a:lnTo>
                  <a:pt x="151803" y="26789"/>
                </a:lnTo>
                <a:lnTo>
                  <a:pt x="151803" y="26789"/>
                </a:lnTo>
                <a:lnTo>
                  <a:pt x="151803" y="26789"/>
                </a:lnTo>
                <a:lnTo>
                  <a:pt x="142874" y="53578"/>
                </a:lnTo>
                <a:lnTo>
                  <a:pt x="133944" y="71437"/>
                </a:lnTo>
                <a:lnTo>
                  <a:pt x="133944" y="98226"/>
                </a:lnTo>
                <a:lnTo>
                  <a:pt x="125014" y="125016"/>
                </a:lnTo>
                <a:lnTo>
                  <a:pt x="116085" y="151805"/>
                </a:lnTo>
                <a:lnTo>
                  <a:pt x="116085" y="160734"/>
                </a:lnTo>
                <a:lnTo>
                  <a:pt x="125014" y="169664"/>
                </a:lnTo>
                <a:lnTo>
                  <a:pt x="133944" y="169664"/>
                </a:lnTo>
                <a:lnTo>
                  <a:pt x="142874" y="160734"/>
                </a:lnTo>
                <a:lnTo>
                  <a:pt x="160733" y="142875"/>
                </a:lnTo>
                <a:lnTo>
                  <a:pt x="178592" y="116086"/>
                </a:lnTo>
                <a:lnTo>
                  <a:pt x="205382" y="80367"/>
                </a:lnTo>
                <a:lnTo>
                  <a:pt x="223241" y="53578"/>
                </a:lnTo>
                <a:lnTo>
                  <a:pt x="241100" y="26789"/>
                </a:lnTo>
                <a:lnTo>
                  <a:pt x="250030" y="17859"/>
                </a:lnTo>
                <a:lnTo>
                  <a:pt x="258960" y="17859"/>
                </a:lnTo>
                <a:lnTo>
                  <a:pt x="258960" y="26789"/>
                </a:lnTo>
                <a:lnTo>
                  <a:pt x="258960" y="35719"/>
                </a:lnTo>
                <a:lnTo>
                  <a:pt x="258960" y="53578"/>
                </a:lnTo>
                <a:lnTo>
                  <a:pt x="258960" y="80367"/>
                </a:lnTo>
                <a:lnTo>
                  <a:pt x="258960" y="98226"/>
                </a:lnTo>
                <a:lnTo>
                  <a:pt x="258960" y="107156"/>
                </a:lnTo>
                <a:lnTo>
                  <a:pt x="250030" y="116086"/>
                </a:lnTo>
                <a:lnTo>
                  <a:pt x="250030" y="125016"/>
                </a:lnTo>
                <a:lnTo>
                  <a:pt x="258960" y="125016"/>
                </a:lnTo>
                <a:lnTo>
                  <a:pt x="267889" y="116086"/>
                </a:lnTo>
                <a:lnTo>
                  <a:pt x="267889" y="107156"/>
                </a:lnTo>
                <a:lnTo>
                  <a:pt x="276819" y="98226"/>
                </a:lnTo>
                <a:lnTo>
                  <a:pt x="285749" y="80367"/>
                </a:lnTo>
                <a:lnTo>
                  <a:pt x="285749" y="80367"/>
                </a:lnTo>
                <a:lnTo>
                  <a:pt x="285749" y="80367"/>
                </a:lnTo>
                <a:lnTo>
                  <a:pt x="294678" y="89297"/>
                </a:lnTo>
                <a:lnTo>
                  <a:pt x="294678" y="107156"/>
                </a:lnTo>
                <a:lnTo>
                  <a:pt x="294678" y="125016"/>
                </a:lnTo>
                <a:lnTo>
                  <a:pt x="294678" y="142875"/>
                </a:lnTo>
                <a:lnTo>
                  <a:pt x="294678" y="169664"/>
                </a:lnTo>
                <a:lnTo>
                  <a:pt x="294678" y="187523"/>
                </a:lnTo>
                <a:lnTo>
                  <a:pt x="294678" y="196453"/>
                </a:lnTo>
                <a:lnTo>
                  <a:pt x="294678" y="205383"/>
                </a:lnTo>
                <a:lnTo>
                  <a:pt x="285749" y="205383"/>
                </a:lnTo>
                <a:lnTo>
                  <a:pt x="285749" y="205383"/>
                </a:lnTo>
                <a:lnTo>
                  <a:pt x="285749" y="196453"/>
                </a:lnTo>
                <a:lnTo>
                  <a:pt x="294678" y="187523"/>
                </a:lnTo>
                <a:lnTo>
                  <a:pt x="294678" y="187523"/>
                </a:lnTo>
                <a:lnTo>
                  <a:pt x="294678" y="187523"/>
                </a:lnTo>
                <a:lnTo>
                  <a:pt x="294678" y="196453"/>
                </a:lnTo>
                <a:lnTo>
                  <a:pt x="303608" y="214312"/>
                </a:lnTo>
                <a:lnTo>
                  <a:pt x="303608" y="232172"/>
                </a:lnTo>
                <a:lnTo>
                  <a:pt x="312538" y="258961"/>
                </a:lnTo>
                <a:lnTo>
                  <a:pt x="321467" y="285749"/>
                </a:lnTo>
                <a:lnTo>
                  <a:pt x="321467" y="312539"/>
                </a:lnTo>
                <a:lnTo>
                  <a:pt x="321467" y="339328"/>
                </a:lnTo>
                <a:lnTo>
                  <a:pt x="312538" y="357187"/>
                </a:lnTo>
                <a:lnTo>
                  <a:pt x="303608" y="375046"/>
                </a:lnTo>
                <a:lnTo>
                  <a:pt x="294678" y="392906"/>
                </a:lnTo>
                <a:lnTo>
                  <a:pt x="267889" y="410765"/>
                </a:lnTo>
                <a:lnTo>
                  <a:pt x="241100" y="437554"/>
                </a:lnTo>
                <a:lnTo>
                  <a:pt x="196452" y="455414"/>
                </a:lnTo>
                <a:lnTo>
                  <a:pt x="142874" y="473273"/>
                </a:lnTo>
                <a:lnTo>
                  <a:pt x="98226" y="491132"/>
                </a:lnTo>
                <a:lnTo>
                  <a:pt x="53578" y="500062"/>
                </a:lnTo>
                <a:lnTo>
                  <a:pt x="26789" y="491132"/>
                </a:lnTo>
                <a:lnTo>
                  <a:pt x="17859" y="464343"/>
                </a:lnTo>
                <a:lnTo>
                  <a:pt x="17859" y="428624"/>
                </a:lnTo>
                <a:lnTo>
                  <a:pt x="35718" y="383976"/>
                </a:lnTo>
                <a:lnTo>
                  <a:pt x="62507" y="330398"/>
                </a:lnTo>
                <a:lnTo>
                  <a:pt x="107156" y="285749"/>
                </a:lnTo>
                <a:lnTo>
                  <a:pt x="151803" y="241101"/>
                </a:lnTo>
                <a:lnTo>
                  <a:pt x="205382" y="223242"/>
                </a:lnTo>
                <a:lnTo>
                  <a:pt x="258960" y="214312"/>
                </a:lnTo>
                <a:lnTo>
                  <a:pt x="303608" y="214312"/>
                </a:lnTo>
                <a:lnTo>
                  <a:pt x="303608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1401961" y="3696890"/>
            <a:ext cx="205384" cy="625079"/>
          </a:xfrm>
          <a:custGeom>
            <a:avLst/>
            <a:gdLst/>
            <a:ahLst/>
            <a:cxnLst/>
            <a:rect l="0" t="0" r="0" b="0"/>
            <a:pathLst>
              <a:path w="205384" h="625079">
                <a:moveTo>
                  <a:pt x="205383" y="71438"/>
                </a:moveTo>
                <a:lnTo>
                  <a:pt x="205383" y="71438"/>
                </a:lnTo>
                <a:lnTo>
                  <a:pt x="205383" y="62508"/>
                </a:lnTo>
                <a:lnTo>
                  <a:pt x="196453" y="53578"/>
                </a:lnTo>
                <a:lnTo>
                  <a:pt x="196453" y="44649"/>
                </a:lnTo>
                <a:lnTo>
                  <a:pt x="196453" y="35719"/>
                </a:lnTo>
                <a:lnTo>
                  <a:pt x="187523" y="26789"/>
                </a:lnTo>
                <a:lnTo>
                  <a:pt x="178594" y="17860"/>
                </a:lnTo>
                <a:lnTo>
                  <a:pt x="16966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98227" y="17860"/>
                </a:lnTo>
                <a:lnTo>
                  <a:pt x="80367" y="35719"/>
                </a:lnTo>
                <a:lnTo>
                  <a:pt x="53578" y="62508"/>
                </a:lnTo>
                <a:lnTo>
                  <a:pt x="35719" y="107156"/>
                </a:lnTo>
                <a:lnTo>
                  <a:pt x="17859" y="14287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41102"/>
                </a:lnTo>
                <a:lnTo>
                  <a:pt x="26789" y="250031"/>
                </a:lnTo>
                <a:lnTo>
                  <a:pt x="44648" y="250031"/>
                </a:lnTo>
                <a:lnTo>
                  <a:pt x="62508" y="232172"/>
                </a:lnTo>
                <a:lnTo>
                  <a:pt x="89297" y="214313"/>
                </a:lnTo>
                <a:lnTo>
                  <a:pt x="116086" y="178594"/>
                </a:lnTo>
                <a:lnTo>
                  <a:pt x="142875" y="142875"/>
                </a:lnTo>
                <a:lnTo>
                  <a:pt x="160734" y="107156"/>
                </a:lnTo>
                <a:lnTo>
                  <a:pt x="178594" y="80367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80367"/>
                </a:lnTo>
                <a:lnTo>
                  <a:pt x="178594" y="107156"/>
                </a:lnTo>
                <a:lnTo>
                  <a:pt x="169664" y="151805"/>
                </a:lnTo>
                <a:lnTo>
                  <a:pt x="169664" y="196453"/>
                </a:lnTo>
                <a:lnTo>
                  <a:pt x="160734" y="241102"/>
                </a:lnTo>
                <a:lnTo>
                  <a:pt x="151805" y="285750"/>
                </a:lnTo>
                <a:lnTo>
                  <a:pt x="151805" y="339328"/>
                </a:lnTo>
                <a:lnTo>
                  <a:pt x="151805" y="392906"/>
                </a:lnTo>
                <a:lnTo>
                  <a:pt x="142875" y="437555"/>
                </a:lnTo>
                <a:lnTo>
                  <a:pt x="142875" y="491133"/>
                </a:lnTo>
                <a:lnTo>
                  <a:pt x="133945" y="535781"/>
                </a:lnTo>
                <a:lnTo>
                  <a:pt x="116086" y="571500"/>
                </a:lnTo>
                <a:lnTo>
                  <a:pt x="107156" y="598289"/>
                </a:lnTo>
                <a:lnTo>
                  <a:pt x="89297" y="616149"/>
                </a:lnTo>
                <a:lnTo>
                  <a:pt x="80367" y="625078"/>
                </a:lnTo>
                <a:lnTo>
                  <a:pt x="71437" y="607219"/>
                </a:lnTo>
                <a:lnTo>
                  <a:pt x="62508" y="571500"/>
                </a:lnTo>
                <a:lnTo>
                  <a:pt x="62508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669852" y="3732609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44648" y="44648"/>
                </a:moveTo>
                <a:lnTo>
                  <a:pt x="35718" y="53578"/>
                </a:lnTo>
                <a:lnTo>
                  <a:pt x="35718" y="62508"/>
                </a:lnTo>
                <a:lnTo>
                  <a:pt x="2678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205383"/>
                </a:lnTo>
                <a:lnTo>
                  <a:pt x="0" y="241102"/>
                </a:lnTo>
                <a:lnTo>
                  <a:pt x="8929" y="267891"/>
                </a:lnTo>
                <a:lnTo>
                  <a:pt x="26789" y="285750"/>
                </a:lnTo>
                <a:lnTo>
                  <a:pt x="53578" y="285750"/>
                </a:lnTo>
                <a:lnTo>
                  <a:pt x="89296" y="267891"/>
                </a:lnTo>
                <a:lnTo>
                  <a:pt x="125015" y="241102"/>
                </a:lnTo>
                <a:lnTo>
                  <a:pt x="151804" y="205383"/>
                </a:lnTo>
                <a:lnTo>
                  <a:pt x="178593" y="160734"/>
                </a:lnTo>
                <a:lnTo>
                  <a:pt x="187523" y="116086"/>
                </a:lnTo>
                <a:lnTo>
                  <a:pt x="187523" y="62508"/>
                </a:lnTo>
                <a:lnTo>
                  <a:pt x="169664" y="26789"/>
                </a:lnTo>
                <a:lnTo>
                  <a:pt x="142875" y="8930"/>
                </a:lnTo>
                <a:lnTo>
                  <a:pt x="116086" y="0"/>
                </a:lnTo>
                <a:lnTo>
                  <a:pt x="89296" y="17859"/>
                </a:lnTo>
                <a:lnTo>
                  <a:pt x="62507" y="44648"/>
                </a:lnTo>
                <a:lnTo>
                  <a:pt x="35718" y="7143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1893094" y="3723679"/>
            <a:ext cx="125016" cy="312540"/>
          </a:xfrm>
          <a:custGeom>
            <a:avLst/>
            <a:gdLst/>
            <a:ahLst/>
            <a:cxnLst/>
            <a:rect l="0" t="0" r="0" b="0"/>
            <a:pathLst>
              <a:path w="125016" h="312540">
                <a:moveTo>
                  <a:pt x="125015" y="893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35719"/>
                </a:lnTo>
                <a:lnTo>
                  <a:pt x="62508" y="71438"/>
                </a:lnTo>
                <a:lnTo>
                  <a:pt x="35719" y="125016"/>
                </a:lnTo>
                <a:lnTo>
                  <a:pt x="17859" y="169664"/>
                </a:lnTo>
                <a:lnTo>
                  <a:pt x="8929" y="223242"/>
                </a:lnTo>
                <a:lnTo>
                  <a:pt x="0" y="267891"/>
                </a:lnTo>
                <a:lnTo>
                  <a:pt x="0" y="294680"/>
                </a:lnTo>
                <a:lnTo>
                  <a:pt x="17859" y="312539"/>
                </a:lnTo>
                <a:lnTo>
                  <a:pt x="35719" y="312539"/>
                </a:lnTo>
                <a:lnTo>
                  <a:pt x="53578" y="294680"/>
                </a:lnTo>
                <a:lnTo>
                  <a:pt x="80367" y="276821"/>
                </a:lnTo>
                <a:lnTo>
                  <a:pt x="98226" y="232172"/>
                </a:lnTo>
                <a:lnTo>
                  <a:pt x="116086" y="187524"/>
                </a:lnTo>
                <a:lnTo>
                  <a:pt x="125015" y="142875"/>
                </a:lnTo>
                <a:lnTo>
                  <a:pt x="125015" y="107157"/>
                </a:lnTo>
                <a:lnTo>
                  <a:pt x="125015" y="80367"/>
                </a:lnTo>
                <a:lnTo>
                  <a:pt x="116086" y="80367"/>
                </a:lnTo>
                <a:lnTo>
                  <a:pt x="98226" y="80367"/>
                </a:lnTo>
                <a:lnTo>
                  <a:pt x="80367" y="98227"/>
                </a:lnTo>
                <a:lnTo>
                  <a:pt x="62508" y="116086"/>
                </a:lnTo>
                <a:lnTo>
                  <a:pt x="62508" y="133946"/>
                </a:lnTo>
                <a:lnTo>
                  <a:pt x="62508" y="142875"/>
                </a:lnTo>
                <a:lnTo>
                  <a:pt x="71437" y="151805"/>
                </a:lnTo>
                <a:lnTo>
                  <a:pt x="71437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1919883" y="3786187"/>
            <a:ext cx="375048" cy="741165"/>
          </a:xfrm>
          <a:custGeom>
            <a:avLst/>
            <a:gdLst/>
            <a:ahLst/>
            <a:cxnLst/>
            <a:rect l="0" t="0" r="0" b="0"/>
            <a:pathLst>
              <a:path w="375048" h="741165">
                <a:moveTo>
                  <a:pt x="375047" y="0"/>
                </a:moveTo>
                <a:lnTo>
                  <a:pt x="366117" y="0"/>
                </a:lnTo>
                <a:lnTo>
                  <a:pt x="348258" y="8930"/>
                </a:lnTo>
                <a:lnTo>
                  <a:pt x="339328" y="8930"/>
                </a:lnTo>
                <a:lnTo>
                  <a:pt x="321469" y="8930"/>
                </a:lnTo>
                <a:lnTo>
                  <a:pt x="294680" y="8930"/>
                </a:lnTo>
                <a:lnTo>
                  <a:pt x="276820" y="8930"/>
                </a:lnTo>
                <a:lnTo>
                  <a:pt x="258961" y="0"/>
                </a:lnTo>
                <a:lnTo>
                  <a:pt x="241101" y="8930"/>
                </a:lnTo>
                <a:lnTo>
                  <a:pt x="223242" y="17859"/>
                </a:lnTo>
                <a:lnTo>
                  <a:pt x="205383" y="26789"/>
                </a:lnTo>
                <a:lnTo>
                  <a:pt x="187523" y="53578"/>
                </a:lnTo>
                <a:lnTo>
                  <a:pt x="178594" y="80367"/>
                </a:lnTo>
                <a:lnTo>
                  <a:pt x="169664" y="10715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78594" y="178594"/>
                </a:lnTo>
                <a:lnTo>
                  <a:pt x="187523" y="178594"/>
                </a:lnTo>
                <a:lnTo>
                  <a:pt x="196453" y="169664"/>
                </a:lnTo>
                <a:lnTo>
                  <a:pt x="214312" y="142875"/>
                </a:lnTo>
                <a:lnTo>
                  <a:pt x="232172" y="116086"/>
                </a:lnTo>
                <a:lnTo>
                  <a:pt x="250031" y="89297"/>
                </a:lnTo>
                <a:lnTo>
                  <a:pt x="258961" y="62508"/>
                </a:lnTo>
                <a:lnTo>
                  <a:pt x="276820" y="44649"/>
                </a:lnTo>
                <a:lnTo>
                  <a:pt x="276820" y="53578"/>
                </a:lnTo>
                <a:lnTo>
                  <a:pt x="276820" y="71438"/>
                </a:lnTo>
                <a:lnTo>
                  <a:pt x="285750" y="107156"/>
                </a:lnTo>
                <a:lnTo>
                  <a:pt x="276820" y="169664"/>
                </a:lnTo>
                <a:lnTo>
                  <a:pt x="276820" y="232172"/>
                </a:lnTo>
                <a:lnTo>
                  <a:pt x="267890" y="312539"/>
                </a:lnTo>
                <a:lnTo>
                  <a:pt x="258961" y="401836"/>
                </a:lnTo>
                <a:lnTo>
                  <a:pt x="241101" y="482203"/>
                </a:lnTo>
                <a:lnTo>
                  <a:pt x="223242" y="562570"/>
                </a:lnTo>
                <a:lnTo>
                  <a:pt x="196453" y="634008"/>
                </a:lnTo>
                <a:lnTo>
                  <a:pt x="160734" y="696516"/>
                </a:lnTo>
                <a:lnTo>
                  <a:pt x="133945" y="732234"/>
                </a:lnTo>
                <a:lnTo>
                  <a:pt x="98226" y="741164"/>
                </a:lnTo>
                <a:lnTo>
                  <a:pt x="62508" y="714375"/>
                </a:lnTo>
                <a:lnTo>
                  <a:pt x="26789" y="660797"/>
                </a:lnTo>
                <a:lnTo>
                  <a:pt x="0" y="580430"/>
                </a:lnTo>
                <a:lnTo>
                  <a:pt x="0" y="5804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303859" y="3536156"/>
            <a:ext cx="89298" cy="589360"/>
          </a:xfrm>
          <a:custGeom>
            <a:avLst/>
            <a:gdLst/>
            <a:ahLst/>
            <a:cxnLst/>
            <a:rect l="0" t="0" r="0" b="0"/>
            <a:pathLst>
              <a:path w="89298" h="589360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80367"/>
                </a:lnTo>
                <a:lnTo>
                  <a:pt x="80368" y="125015"/>
                </a:lnTo>
                <a:lnTo>
                  <a:pt x="71438" y="187523"/>
                </a:lnTo>
                <a:lnTo>
                  <a:pt x="53579" y="267890"/>
                </a:lnTo>
                <a:lnTo>
                  <a:pt x="26789" y="348258"/>
                </a:lnTo>
                <a:lnTo>
                  <a:pt x="17860" y="428625"/>
                </a:lnTo>
                <a:lnTo>
                  <a:pt x="0" y="500062"/>
                </a:lnTo>
                <a:lnTo>
                  <a:pt x="0" y="544711"/>
                </a:lnTo>
                <a:lnTo>
                  <a:pt x="0" y="580430"/>
                </a:lnTo>
                <a:lnTo>
                  <a:pt x="0" y="589359"/>
                </a:lnTo>
                <a:lnTo>
                  <a:pt x="8930" y="580430"/>
                </a:lnTo>
                <a:lnTo>
                  <a:pt x="8930" y="544711"/>
                </a:lnTo>
                <a:lnTo>
                  <a:pt x="17860" y="500062"/>
                </a:lnTo>
                <a:lnTo>
                  <a:pt x="17860" y="50006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411016" y="3795117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17859" y="107156"/>
                </a:lnTo>
                <a:lnTo>
                  <a:pt x="35718" y="116086"/>
                </a:lnTo>
                <a:lnTo>
                  <a:pt x="53578" y="125015"/>
                </a:lnTo>
                <a:lnTo>
                  <a:pt x="80367" y="116086"/>
                </a:lnTo>
                <a:lnTo>
                  <a:pt x="107156" y="116086"/>
                </a:lnTo>
                <a:lnTo>
                  <a:pt x="133945" y="98226"/>
                </a:lnTo>
                <a:lnTo>
                  <a:pt x="151804" y="71437"/>
                </a:lnTo>
                <a:lnTo>
                  <a:pt x="169664" y="53578"/>
                </a:lnTo>
                <a:lnTo>
                  <a:pt x="178593" y="26789"/>
                </a:lnTo>
                <a:lnTo>
                  <a:pt x="169664" y="8929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26789"/>
                </a:lnTo>
                <a:lnTo>
                  <a:pt x="89297" y="71437"/>
                </a:lnTo>
                <a:lnTo>
                  <a:pt x="62507" y="125015"/>
                </a:lnTo>
                <a:lnTo>
                  <a:pt x="44648" y="178594"/>
                </a:lnTo>
                <a:lnTo>
                  <a:pt x="44648" y="223242"/>
                </a:lnTo>
                <a:lnTo>
                  <a:pt x="62507" y="258961"/>
                </a:lnTo>
                <a:lnTo>
                  <a:pt x="98226" y="267890"/>
                </a:lnTo>
                <a:lnTo>
                  <a:pt x="142875" y="258961"/>
                </a:lnTo>
                <a:lnTo>
                  <a:pt x="187523" y="232172"/>
                </a:lnTo>
                <a:lnTo>
                  <a:pt x="187523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009305" y="3446859"/>
            <a:ext cx="348259" cy="991196"/>
          </a:xfrm>
          <a:custGeom>
            <a:avLst/>
            <a:gdLst/>
            <a:ahLst/>
            <a:cxnLst/>
            <a:rect l="0" t="0" r="0" b="0"/>
            <a:pathLst>
              <a:path w="348259" h="991196">
                <a:moveTo>
                  <a:pt x="348258" y="0"/>
                </a:move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0"/>
                </a:lnTo>
                <a:lnTo>
                  <a:pt x="330398" y="8930"/>
                </a:lnTo>
                <a:lnTo>
                  <a:pt x="312539" y="17859"/>
                </a:lnTo>
                <a:lnTo>
                  <a:pt x="294679" y="26789"/>
                </a:lnTo>
                <a:lnTo>
                  <a:pt x="267890" y="35719"/>
                </a:lnTo>
                <a:lnTo>
                  <a:pt x="250031" y="44648"/>
                </a:lnTo>
                <a:lnTo>
                  <a:pt x="223242" y="53578"/>
                </a:lnTo>
                <a:lnTo>
                  <a:pt x="196453" y="80367"/>
                </a:lnTo>
                <a:lnTo>
                  <a:pt x="160734" y="116086"/>
                </a:lnTo>
                <a:lnTo>
                  <a:pt x="116086" y="187523"/>
                </a:lnTo>
                <a:lnTo>
                  <a:pt x="71437" y="285750"/>
                </a:lnTo>
                <a:lnTo>
                  <a:pt x="35718" y="410766"/>
                </a:lnTo>
                <a:lnTo>
                  <a:pt x="8929" y="562570"/>
                </a:lnTo>
                <a:lnTo>
                  <a:pt x="0" y="705445"/>
                </a:lnTo>
                <a:lnTo>
                  <a:pt x="35718" y="830461"/>
                </a:lnTo>
                <a:lnTo>
                  <a:pt x="89297" y="919758"/>
                </a:lnTo>
                <a:lnTo>
                  <a:pt x="169664" y="973336"/>
                </a:lnTo>
                <a:lnTo>
                  <a:pt x="250031" y="991195"/>
                </a:lnTo>
                <a:lnTo>
                  <a:pt x="250031" y="9911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580805" y="3571875"/>
            <a:ext cx="348259" cy="428626"/>
          </a:xfrm>
          <a:custGeom>
            <a:avLst/>
            <a:gdLst/>
            <a:ahLst/>
            <a:cxnLst/>
            <a:rect l="0" t="0" r="0" b="0"/>
            <a:pathLst>
              <a:path w="348259" h="428626">
                <a:moveTo>
                  <a:pt x="330398" y="80367"/>
                </a:moveTo>
                <a:lnTo>
                  <a:pt x="339328" y="80367"/>
                </a:lnTo>
                <a:lnTo>
                  <a:pt x="348258" y="71437"/>
                </a:lnTo>
                <a:lnTo>
                  <a:pt x="348258" y="53578"/>
                </a:lnTo>
                <a:lnTo>
                  <a:pt x="348258" y="35718"/>
                </a:lnTo>
                <a:lnTo>
                  <a:pt x="348258" y="17859"/>
                </a:lnTo>
                <a:lnTo>
                  <a:pt x="339328" y="8929"/>
                </a:lnTo>
                <a:lnTo>
                  <a:pt x="321468" y="8929"/>
                </a:lnTo>
                <a:lnTo>
                  <a:pt x="294679" y="0"/>
                </a:lnTo>
                <a:lnTo>
                  <a:pt x="258961" y="8929"/>
                </a:lnTo>
                <a:lnTo>
                  <a:pt x="223242" y="17859"/>
                </a:lnTo>
                <a:lnTo>
                  <a:pt x="178593" y="26789"/>
                </a:lnTo>
                <a:lnTo>
                  <a:pt x="142875" y="44648"/>
                </a:lnTo>
                <a:lnTo>
                  <a:pt x="98226" y="53578"/>
                </a:lnTo>
                <a:lnTo>
                  <a:pt x="71437" y="71437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89296"/>
                </a:lnTo>
                <a:lnTo>
                  <a:pt x="80367" y="98226"/>
                </a:lnTo>
                <a:lnTo>
                  <a:pt x="125015" y="125015"/>
                </a:lnTo>
                <a:lnTo>
                  <a:pt x="169664" y="160734"/>
                </a:lnTo>
                <a:lnTo>
                  <a:pt x="232172" y="205382"/>
                </a:lnTo>
                <a:lnTo>
                  <a:pt x="276820" y="258961"/>
                </a:lnTo>
                <a:lnTo>
                  <a:pt x="321468" y="303609"/>
                </a:lnTo>
                <a:lnTo>
                  <a:pt x="339328" y="348257"/>
                </a:lnTo>
                <a:lnTo>
                  <a:pt x="339328" y="392906"/>
                </a:lnTo>
                <a:lnTo>
                  <a:pt x="312539" y="419695"/>
                </a:lnTo>
                <a:lnTo>
                  <a:pt x="276820" y="428625"/>
                </a:lnTo>
                <a:lnTo>
                  <a:pt x="232172" y="428625"/>
                </a:lnTo>
                <a:lnTo>
                  <a:pt x="169664" y="419695"/>
                </a:lnTo>
                <a:lnTo>
                  <a:pt x="116086" y="401836"/>
                </a:lnTo>
                <a:lnTo>
                  <a:pt x="71437" y="383976"/>
                </a:lnTo>
                <a:lnTo>
                  <a:pt x="26789" y="366117"/>
                </a:lnTo>
                <a:lnTo>
                  <a:pt x="8929" y="357187"/>
                </a:lnTo>
                <a:lnTo>
                  <a:pt x="0" y="348257"/>
                </a:lnTo>
                <a:lnTo>
                  <a:pt x="8929" y="348257"/>
                </a:lnTo>
                <a:lnTo>
                  <a:pt x="35718" y="339328"/>
                </a:lnTo>
                <a:lnTo>
                  <a:pt x="80367" y="330398"/>
                </a:lnTo>
                <a:lnTo>
                  <a:pt x="80367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071938" y="3804046"/>
            <a:ext cx="223243" cy="500064"/>
          </a:xfrm>
          <a:custGeom>
            <a:avLst/>
            <a:gdLst/>
            <a:ahLst/>
            <a:cxnLst/>
            <a:rect l="0" t="0" r="0" b="0"/>
            <a:pathLst>
              <a:path w="223243" h="500064">
                <a:moveTo>
                  <a:pt x="8929" y="62508"/>
                </a:moveTo>
                <a:lnTo>
                  <a:pt x="8929" y="80368"/>
                </a:lnTo>
                <a:lnTo>
                  <a:pt x="8929" y="107157"/>
                </a:lnTo>
                <a:lnTo>
                  <a:pt x="17859" y="151805"/>
                </a:lnTo>
                <a:lnTo>
                  <a:pt x="26789" y="205383"/>
                </a:lnTo>
                <a:lnTo>
                  <a:pt x="35718" y="276821"/>
                </a:lnTo>
                <a:lnTo>
                  <a:pt x="44648" y="348258"/>
                </a:lnTo>
                <a:lnTo>
                  <a:pt x="62507" y="401836"/>
                </a:lnTo>
                <a:lnTo>
                  <a:pt x="71437" y="446485"/>
                </a:lnTo>
                <a:lnTo>
                  <a:pt x="80367" y="482204"/>
                </a:lnTo>
                <a:lnTo>
                  <a:pt x="89296" y="500063"/>
                </a:lnTo>
                <a:lnTo>
                  <a:pt x="89296" y="500063"/>
                </a:lnTo>
                <a:lnTo>
                  <a:pt x="80367" y="491133"/>
                </a:lnTo>
                <a:lnTo>
                  <a:pt x="62507" y="464344"/>
                </a:lnTo>
                <a:lnTo>
                  <a:pt x="35718" y="419696"/>
                </a:lnTo>
                <a:lnTo>
                  <a:pt x="17859" y="357188"/>
                </a:lnTo>
                <a:lnTo>
                  <a:pt x="0" y="285750"/>
                </a:lnTo>
                <a:lnTo>
                  <a:pt x="0" y="214313"/>
                </a:lnTo>
                <a:lnTo>
                  <a:pt x="0" y="142875"/>
                </a:lnTo>
                <a:lnTo>
                  <a:pt x="0" y="80368"/>
                </a:lnTo>
                <a:lnTo>
                  <a:pt x="17859" y="44649"/>
                </a:lnTo>
                <a:lnTo>
                  <a:pt x="44648" y="1786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17860"/>
                </a:lnTo>
                <a:lnTo>
                  <a:pt x="205382" y="26790"/>
                </a:lnTo>
                <a:lnTo>
                  <a:pt x="223242" y="44649"/>
                </a:lnTo>
                <a:lnTo>
                  <a:pt x="223242" y="53579"/>
                </a:lnTo>
                <a:lnTo>
                  <a:pt x="205382" y="80368"/>
                </a:lnTo>
                <a:lnTo>
                  <a:pt x="178593" y="98227"/>
                </a:lnTo>
                <a:lnTo>
                  <a:pt x="133945" y="116086"/>
                </a:lnTo>
                <a:lnTo>
                  <a:pt x="98226" y="133946"/>
                </a:lnTo>
                <a:lnTo>
                  <a:pt x="62507" y="133946"/>
                </a:lnTo>
                <a:lnTo>
                  <a:pt x="53578" y="133946"/>
                </a:lnTo>
                <a:lnTo>
                  <a:pt x="53578" y="125016"/>
                </a:lnTo>
                <a:lnTo>
                  <a:pt x="71437" y="107157"/>
                </a:lnTo>
                <a:lnTo>
                  <a:pt x="98226" y="89297"/>
                </a:lnTo>
                <a:lnTo>
                  <a:pt x="98226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393406" y="3804046"/>
            <a:ext cx="178595" cy="107158"/>
          </a:xfrm>
          <a:custGeom>
            <a:avLst/>
            <a:gdLst/>
            <a:ahLst/>
            <a:cxnLst/>
            <a:rect l="0" t="0" r="0" b="0"/>
            <a:pathLst>
              <a:path w="178595" h="107158">
                <a:moveTo>
                  <a:pt x="8930" y="26790"/>
                </a:moveTo>
                <a:lnTo>
                  <a:pt x="893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17860" y="107157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53579"/>
                </a:lnTo>
                <a:lnTo>
                  <a:pt x="53578" y="26790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8930"/>
                </a:lnTo>
                <a:lnTo>
                  <a:pt x="169664" y="17860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661297" y="3795117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8930" y="62508"/>
                </a:lnTo>
                <a:lnTo>
                  <a:pt x="0" y="89297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59" y="14287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4714875" y="3589734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884539" y="3786187"/>
            <a:ext cx="232173" cy="133946"/>
          </a:xfrm>
          <a:custGeom>
            <a:avLst/>
            <a:gdLst/>
            <a:ahLst/>
            <a:cxnLst/>
            <a:rect l="0" t="0" r="0" b="0"/>
            <a:pathLst>
              <a:path w="232173" h="13394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26789" y="71438"/>
                </a:lnTo>
                <a:lnTo>
                  <a:pt x="44649" y="44649"/>
                </a:lnTo>
                <a:lnTo>
                  <a:pt x="62508" y="17859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25016" y="26789"/>
                </a:lnTo>
                <a:lnTo>
                  <a:pt x="133945" y="53578"/>
                </a:lnTo>
                <a:lnTo>
                  <a:pt x="151805" y="80367"/>
                </a:lnTo>
                <a:lnTo>
                  <a:pt x="160734" y="107156"/>
                </a:lnTo>
                <a:lnTo>
                  <a:pt x="169664" y="125016"/>
                </a:lnTo>
                <a:lnTo>
                  <a:pt x="178594" y="133945"/>
                </a:lnTo>
                <a:lnTo>
                  <a:pt x="187524" y="133945"/>
                </a:lnTo>
                <a:lnTo>
                  <a:pt x="196453" y="125016"/>
                </a:lnTo>
                <a:lnTo>
                  <a:pt x="214313" y="98227"/>
                </a:lnTo>
                <a:lnTo>
                  <a:pt x="232172" y="80367"/>
                </a:lnTo>
                <a:lnTo>
                  <a:pt x="232172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116711" y="3741539"/>
            <a:ext cx="196454" cy="473274"/>
          </a:xfrm>
          <a:custGeom>
            <a:avLst/>
            <a:gdLst/>
            <a:ahLst/>
            <a:cxnLst/>
            <a:rect l="0" t="0" r="0" b="0"/>
            <a:pathLst>
              <a:path w="196454" h="473274">
                <a:moveTo>
                  <a:pt x="178594" y="0"/>
                </a:moveTo>
                <a:lnTo>
                  <a:pt x="169664" y="8929"/>
                </a:lnTo>
                <a:lnTo>
                  <a:pt x="142875" y="35718"/>
                </a:lnTo>
                <a:lnTo>
                  <a:pt x="116086" y="71437"/>
                </a:lnTo>
                <a:lnTo>
                  <a:pt x="80367" y="116086"/>
                </a:lnTo>
                <a:lnTo>
                  <a:pt x="44648" y="160734"/>
                </a:lnTo>
                <a:lnTo>
                  <a:pt x="17859" y="196453"/>
                </a:lnTo>
                <a:lnTo>
                  <a:pt x="8930" y="223242"/>
                </a:lnTo>
                <a:lnTo>
                  <a:pt x="0" y="232172"/>
                </a:lnTo>
                <a:lnTo>
                  <a:pt x="8930" y="232172"/>
                </a:lnTo>
                <a:lnTo>
                  <a:pt x="17859" y="223242"/>
                </a:lnTo>
                <a:lnTo>
                  <a:pt x="44648" y="196453"/>
                </a:lnTo>
                <a:lnTo>
                  <a:pt x="71437" y="169664"/>
                </a:lnTo>
                <a:lnTo>
                  <a:pt x="98227" y="142875"/>
                </a:lnTo>
                <a:lnTo>
                  <a:pt x="125016" y="116086"/>
                </a:lnTo>
                <a:lnTo>
                  <a:pt x="142875" y="116086"/>
                </a:lnTo>
                <a:lnTo>
                  <a:pt x="169664" y="133945"/>
                </a:lnTo>
                <a:lnTo>
                  <a:pt x="178594" y="160734"/>
                </a:lnTo>
                <a:lnTo>
                  <a:pt x="187523" y="214312"/>
                </a:lnTo>
                <a:lnTo>
                  <a:pt x="196453" y="267890"/>
                </a:lnTo>
                <a:lnTo>
                  <a:pt x="196453" y="330398"/>
                </a:lnTo>
                <a:lnTo>
                  <a:pt x="187523" y="383976"/>
                </a:lnTo>
                <a:lnTo>
                  <a:pt x="178594" y="428625"/>
                </a:lnTo>
                <a:lnTo>
                  <a:pt x="169664" y="464343"/>
                </a:lnTo>
                <a:lnTo>
                  <a:pt x="160734" y="473273"/>
                </a:lnTo>
                <a:lnTo>
                  <a:pt x="151805" y="464343"/>
                </a:lnTo>
                <a:lnTo>
                  <a:pt x="151805" y="437554"/>
                </a:lnTo>
                <a:lnTo>
                  <a:pt x="169664" y="383976"/>
                </a:lnTo>
                <a:lnTo>
                  <a:pt x="169664" y="3839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688211" y="3652242"/>
            <a:ext cx="44649" cy="321470"/>
          </a:xfrm>
          <a:custGeom>
            <a:avLst/>
            <a:gdLst/>
            <a:ahLst/>
            <a:cxnLst/>
            <a:rect l="0" t="0" r="0" b="0"/>
            <a:pathLst>
              <a:path w="44649" h="321470">
                <a:moveTo>
                  <a:pt x="44648" y="0"/>
                </a:moveTo>
                <a:lnTo>
                  <a:pt x="35719" y="17859"/>
                </a:lnTo>
                <a:lnTo>
                  <a:pt x="17859" y="53578"/>
                </a:lnTo>
                <a:lnTo>
                  <a:pt x="8930" y="98226"/>
                </a:lnTo>
                <a:lnTo>
                  <a:pt x="8930" y="160734"/>
                </a:lnTo>
                <a:lnTo>
                  <a:pt x="0" y="214312"/>
                </a:lnTo>
                <a:lnTo>
                  <a:pt x="8930" y="258961"/>
                </a:lnTo>
                <a:lnTo>
                  <a:pt x="17859" y="294679"/>
                </a:lnTo>
                <a:lnTo>
                  <a:pt x="26789" y="312539"/>
                </a:lnTo>
                <a:lnTo>
                  <a:pt x="26789" y="321469"/>
                </a:lnTo>
                <a:lnTo>
                  <a:pt x="35719" y="321469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518547" y="3500437"/>
            <a:ext cx="383977" cy="410767"/>
          </a:xfrm>
          <a:custGeom>
            <a:avLst/>
            <a:gdLst/>
            <a:ahLst/>
            <a:cxnLst/>
            <a:rect l="0" t="0" r="0" b="0"/>
            <a:pathLst>
              <a:path w="383977" h="410767">
                <a:moveTo>
                  <a:pt x="2678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44648" y="17859"/>
                </a:lnTo>
                <a:lnTo>
                  <a:pt x="80367" y="8930"/>
                </a:lnTo>
                <a:lnTo>
                  <a:pt x="142875" y="8930"/>
                </a:lnTo>
                <a:lnTo>
                  <a:pt x="205383" y="0"/>
                </a:lnTo>
                <a:lnTo>
                  <a:pt x="267891" y="0"/>
                </a:lnTo>
                <a:lnTo>
                  <a:pt x="321469" y="0"/>
                </a:lnTo>
                <a:lnTo>
                  <a:pt x="366117" y="17859"/>
                </a:lnTo>
                <a:lnTo>
                  <a:pt x="383976" y="44649"/>
                </a:lnTo>
                <a:lnTo>
                  <a:pt x="383976" y="71438"/>
                </a:lnTo>
                <a:lnTo>
                  <a:pt x="366117" y="107156"/>
                </a:lnTo>
                <a:lnTo>
                  <a:pt x="339328" y="142875"/>
                </a:lnTo>
                <a:lnTo>
                  <a:pt x="303609" y="178594"/>
                </a:lnTo>
                <a:lnTo>
                  <a:pt x="267891" y="196453"/>
                </a:lnTo>
                <a:lnTo>
                  <a:pt x="241101" y="214313"/>
                </a:lnTo>
                <a:lnTo>
                  <a:pt x="223242" y="214313"/>
                </a:lnTo>
                <a:lnTo>
                  <a:pt x="214312" y="214313"/>
                </a:lnTo>
                <a:lnTo>
                  <a:pt x="214312" y="205383"/>
                </a:lnTo>
                <a:lnTo>
                  <a:pt x="223242" y="187524"/>
                </a:lnTo>
                <a:lnTo>
                  <a:pt x="241101" y="178594"/>
                </a:lnTo>
                <a:lnTo>
                  <a:pt x="276820" y="169664"/>
                </a:lnTo>
                <a:lnTo>
                  <a:pt x="303609" y="169664"/>
                </a:lnTo>
                <a:lnTo>
                  <a:pt x="330398" y="187524"/>
                </a:lnTo>
                <a:lnTo>
                  <a:pt x="357187" y="214313"/>
                </a:lnTo>
                <a:lnTo>
                  <a:pt x="366117" y="250031"/>
                </a:lnTo>
                <a:lnTo>
                  <a:pt x="366117" y="294680"/>
                </a:lnTo>
                <a:lnTo>
                  <a:pt x="348258" y="330399"/>
                </a:lnTo>
                <a:lnTo>
                  <a:pt x="321469" y="366117"/>
                </a:lnTo>
                <a:lnTo>
                  <a:pt x="285750" y="392906"/>
                </a:lnTo>
                <a:lnTo>
                  <a:pt x="258961" y="410766"/>
                </a:lnTo>
                <a:lnTo>
                  <a:pt x="232172" y="410766"/>
                </a:lnTo>
                <a:lnTo>
                  <a:pt x="214312" y="410766"/>
                </a:lnTo>
                <a:lnTo>
                  <a:pt x="205383" y="401836"/>
                </a:lnTo>
                <a:lnTo>
                  <a:pt x="214312" y="383977"/>
                </a:lnTo>
                <a:lnTo>
                  <a:pt x="232172" y="366117"/>
                </a:lnTo>
                <a:lnTo>
                  <a:pt x="258961" y="348258"/>
                </a:lnTo>
                <a:lnTo>
                  <a:pt x="294680" y="330399"/>
                </a:lnTo>
                <a:lnTo>
                  <a:pt x="294680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5965031" y="3777257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62508" y="80368"/>
                </a:moveTo>
                <a:lnTo>
                  <a:pt x="53578" y="80368"/>
                </a:lnTo>
                <a:lnTo>
                  <a:pt x="44649" y="98227"/>
                </a:lnTo>
                <a:lnTo>
                  <a:pt x="35719" y="116086"/>
                </a:lnTo>
                <a:lnTo>
                  <a:pt x="26789" y="142875"/>
                </a:lnTo>
                <a:lnTo>
                  <a:pt x="26789" y="160735"/>
                </a:lnTo>
                <a:lnTo>
                  <a:pt x="35719" y="169664"/>
                </a:lnTo>
                <a:lnTo>
                  <a:pt x="44649" y="178594"/>
                </a:lnTo>
                <a:lnTo>
                  <a:pt x="62508" y="178594"/>
                </a:lnTo>
                <a:lnTo>
                  <a:pt x="89297" y="169664"/>
                </a:lnTo>
                <a:lnTo>
                  <a:pt x="107157" y="151805"/>
                </a:lnTo>
                <a:lnTo>
                  <a:pt x="133946" y="125016"/>
                </a:lnTo>
                <a:lnTo>
                  <a:pt x="142875" y="98227"/>
                </a:lnTo>
                <a:lnTo>
                  <a:pt x="142875" y="62508"/>
                </a:lnTo>
                <a:lnTo>
                  <a:pt x="133946" y="26789"/>
                </a:lnTo>
                <a:lnTo>
                  <a:pt x="116086" y="8930"/>
                </a:lnTo>
                <a:lnTo>
                  <a:pt x="89297" y="0"/>
                </a:lnTo>
                <a:lnTo>
                  <a:pt x="62508" y="0"/>
                </a:lnTo>
                <a:lnTo>
                  <a:pt x="35719" y="17860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6206133" y="3777257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26789" y="0"/>
                </a:moveTo>
                <a:lnTo>
                  <a:pt x="2678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26789" y="160735"/>
                </a:lnTo>
                <a:lnTo>
                  <a:pt x="44648" y="169664"/>
                </a:lnTo>
                <a:lnTo>
                  <a:pt x="71437" y="160735"/>
                </a:lnTo>
                <a:lnTo>
                  <a:pt x="89297" y="151805"/>
                </a:lnTo>
                <a:lnTo>
                  <a:pt x="98226" y="125016"/>
                </a:lnTo>
                <a:lnTo>
                  <a:pt x="107156" y="98227"/>
                </a:lnTo>
                <a:lnTo>
                  <a:pt x="107156" y="62508"/>
                </a:lnTo>
                <a:lnTo>
                  <a:pt x="98226" y="26789"/>
                </a:lnTo>
                <a:lnTo>
                  <a:pt x="8036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17859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6402586" y="3500437"/>
            <a:ext cx="133946" cy="464345"/>
          </a:xfrm>
          <a:custGeom>
            <a:avLst/>
            <a:gdLst/>
            <a:ahLst/>
            <a:cxnLst/>
            <a:rect l="0" t="0" r="0" b="0"/>
            <a:pathLst>
              <a:path w="133946" h="464345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44648" y="17859"/>
                </a:lnTo>
                <a:lnTo>
                  <a:pt x="35719" y="44649"/>
                </a:lnTo>
                <a:lnTo>
                  <a:pt x="35719" y="89297"/>
                </a:lnTo>
                <a:lnTo>
                  <a:pt x="26789" y="142875"/>
                </a:lnTo>
                <a:lnTo>
                  <a:pt x="17859" y="205383"/>
                </a:lnTo>
                <a:lnTo>
                  <a:pt x="8930" y="276820"/>
                </a:lnTo>
                <a:lnTo>
                  <a:pt x="0" y="348258"/>
                </a:lnTo>
                <a:lnTo>
                  <a:pt x="0" y="401836"/>
                </a:lnTo>
                <a:lnTo>
                  <a:pt x="17859" y="446484"/>
                </a:lnTo>
                <a:lnTo>
                  <a:pt x="35719" y="464344"/>
                </a:lnTo>
                <a:lnTo>
                  <a:pt x="71437" y="464344"/>
                </a:lnTo>
                <a:lnTo>
                  <a:pt x="98227" y="455414"/>
                </a:lnTo>
                <a:lnTo>
                  <a:pt x="125016" y="419695"/>
                </a:lnTo>
                <a:lnTo>
                  <a:pt x="133945" y="375047"/>
                </a:lnTo>
                <a:lnTo>
                  <a:pt x="133945" y="312539"/>
                </a:lnTo>
                <a:lnTo>
                  <a:pt x="133945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6286500" y="3643312"/>
            <a:ext cx="241103" cy="44650"/>
          </a:xfrm>
          <a:custGeom>
            <a:avLst/>
            <a:gdLst/>
            <a:ahLst/>
            <a:cxnLst/>
            <a:rect l="0" t="0" r="0" b="0"/>
            <a:pathLst>
              <a:path w="241103" h="44650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26789" y="26789"/>
                </a:lnTo>
                <a:lnTo>
                  <a:pt x="71438" y="44649"/>
                </a:lnTo>
                <a:lnTo>
                  <a:pt x="125016" y="44649"/>
                </a:lnTo>
                <a:lnTo>
                  <a:pt x="178594" y="44649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6831211" y="3723679"/>
            <a:ext cx="276821" cy="616150"/>
          </a:xfrm>
          <a:custGeom>
            <a:avLst/>
            <a:gdLst/>
            <a:ahLst/>
            <a:cxnLst/>
            <a:rect l="0" t="0" r="0" b="0"/>
            <a:pathLst>
              <a:path w="276821" h="616150">
                <a:moveTo>
                  <a:pt x="276820" y="0"/>
                </a:moveTo>
                <a:lnTo>
                  <a:pt x="276820" y="8930"/>
                </a:lnTo>
                <a:lnTo>
                  <a:pt x="276820" y="26789"/>
                </a:lnTo>
                <a:lnTo>
                  <a:pt x="276820" y="71438"/>
                </a:lnTo>
                <a:lnTo>
                  <a:pt x="276820" y="133946"/>
                </a:lnTo>
                <a:lnTo>
                  <a:pt x="276820" y="205383"/>
                </a:lnTo>
                <a:lnTo>
                  <a:pt x="267891" y="294680"/>
                </a:lnTo>
                <a:lnTo>
                  <a:pt x="258961" y="383977"/>
                </a:lnTo>
                <a:lnTo>
                  <a:pt x="250031" y="464344"/>
                </a:lnTo>
                <a:lnTo>
                  <a:pt x="250031" y="535782"/>
                </a:lnTo>
                <a:lnTo>
                  <a:pt x="241102" y="589360"/>
                </a:lnTo>
                <a:lnTo>
                  <a:pt x="232172" y="616149"/>
                </a:lnTo>
                <a:lnTo>
                  <a:pt x="205383" y="616149"/>
                </a:lnTo>
                <a:lnTo>
                  <a:pt x="178594" y="589360"/>
                </a:lnTo>
                <a:lnTo>
                  <a:pt x="142875" y="535782"/>
                </a:lnTo>
                <a:lnTo>
                  <a:pt x="98227" y="464344"/>
                </a:lnTo>
                <a:lnTo>
                  <a:pt x="44648" y="366117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6884789" y="3286125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0" y="107156"/>
                </a:moveTo>
                <a:lnTo>
                  <a:pt x="17859" y="98226"/>
                </a:lnTo>
                <a:lnTo>
                  <a:pt x="44649" y="71437"/>
                </a:lnTo>
                <a:lnTo>
                  <a:pt x="71438" y="44648"/>
                </a:lnTo>
                <a:lnTo>
                  <a:pt x="98227" y="26789"/>
                </a:lnTo>
                <a:lnTo>
                  <a:pt x="116086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233047" y="3580804"/>
            <a:ext cx="107157" cy="446486"/>
          </a:xfrm>
          <a:custGeom>
            <a:avLst/>
            <a:gdLst/>
            <a:ahLst/>
            <a:cxnLst/>
            <a:rect l="0" t="0" r="0" b="0"/>
            <a:pathLst>
              <a:path w="107157" h="446486">
                <a:moveTo>
                  <a:pt x="107156" y="98227"/>
                </a:moveTo>
                <a:lnTo>
                  <a:pt x="98226" y="116086"/>
                </a:lnTo>
                <a:lnTo>
                  <a:pt x="71437" y="160735"/>
                </a:lnTo>
                <a:lnTo>
                  <a:pt x="44648" y="214313"/>
                </a:lnTo>
                <a:lnTo>
                  <a:pt x="17859" y="276821"/>
                </a:lnTo>
                <a:lnTo>
                  <a:pt x="8930" y="339328"/>
                </a:lnTo>
                <a:lnTo>
                  <a:pt x="0" y="375047"/>
                </a:lnTo>
                <a:lnTo>
                  <a:pt x="0" y="383977"/>
                </a:lnTo>
                <a:lnTo>
                  <a:pt x="17859" y="383977"/>
                </a:lnTo>
                <a:lnTo>
                  <a:pt x="26789" y="348258"/>
                </a:lnTo>
                <a:lnTo>
                  <a:pt x="44648" y="303610"/>
                </a:lnTo>
                <a:lnTo>
                  <a:pt x="53578" y="250032"/>
                </a:lnTo>
                <a:lnTo>
                  <a:pt x="62508" y="187524"/>
                </a:lnTo>
                <a:lnTo>
                  <a:pt x="62508" y="125016"/>
                </a:lnTo>
                <a:lnTo>
                  <a:pt x="71437" y="71438"/>
                </a:lnTo>
                <a:lnTo>
                  <a:pt x="71437" y="26789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9297" y="62508"/>
                </a:lnTo>
                <a:lnTo>
                  <a:pt x="89297" y="107157"/>
                </a:lnTo>
                <a:lnTo>
                  <a:pt x="98226" y="160735"/>
                </a:lnTo>
                <a:lnTo>
                  <a:pt x="98226" y="214313"/>
                </a:lnTo>
                <a:lnTo>
                  <a:pt x="107156" y="267891"/>
                </a:lnTo>
                <a:lnTo>
                  <a:pt x="107156" y="321469"/>
                </a:lnTo>
                <a:lnTo>
                  <a:pt x="107156" y="366117"/>
                </a:lnTo>
                <a:lnTo>
                  <a:pt x="107156" y="401836"/>
                </a:lnTo>
                <a:lnTo>
                  <a:pt x="89297" y="437555"/>
                </a:lnTo>
                <a:lnTo>
                  <a:pt x="80367" y="446485"/>
                </a:lnTo>
                <a:lnTo>
                  <a:pt x="80367" y="446485"/>
                </a:lnTo>
                <a:lnTo>
                  <a:pt x="71437" y="419696"/>
                </a:lnTo>
                <a:lnTo>
                  <a:pt x="71437" y="4196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7125891" y="3786187"/>
            <a:ext cx="250032" cy="62509"/>
          </a:xfrm>
          <a:custGeom>
            <a:avLst/>
            <a:gdLst/>
            <a:ahLst/>
            <a:cxnLst/>
            <a:rect l="0" t="0" r="0" b="0"/>
            <a:pathLst>
              <a:path w="250032" h="62509">
                <a:moveTo>
                  <a:pt x="0" y="53578"/>
                </a:moveTo>
                <a:lnTo>
                  <a:pt x="892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33945" y="62508"/>
                </a:lnTo>
                <a:lnTo>
                  <a:pt x="169664" y="53578"/>
                </a:lnTo>
                <a:lnTo>
                  <a:pt x="205382" y="44649"/>
                </a:lnTo>
                <a:lnTo>
                  <a:pt x="232172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7402711" y="3661171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44648" y="17860"/>
                </a:moveTo>
                <a:lnTo>
                  <a:pt x="44648" y="17860"/>
                </a:lnTo>
                <a:lnTo>
                  <a:pt x="35719" y="26790"/>
                </a:lnTo>
                <a:lnTo>
                  <a:pt x="26789" y="53579"/>
                </a:lnTo>
                <a:lnTo>
                  <a:pt x="26789" y="89297"/>
                </a:lnTo>
                <a:lnTo>
                  <a:pt x="8930" y="133946"/>
                </a:lnTo>
                <a:lnTo>
                  <a:pt x="8930" y="169665"/>
                </a:lnTo>
                <a:lnTo>
                  <a:pt x="0" y="214313"/>
                </a:lnTo>
                <a:lnTo>
                  <a:pt x="8930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53578" y="258961"/>
                </a:lnTo>
                <a:lnTo>
                  <a:pt x="71437" y="241102"/>
                </a:lnTo>
                <a:lnTo>
                  <a:pt x="98227" y="205383"/>
                </a:lnTo>
                <a:lnTo>
                  <a:pt x="125016" y="169665"/>
                </a:lnTo>
                <a:lnTo>
                  <a:pt x="151805" y="133946"/>
                </a:lnTo>
                <a:lnTo>
                  <a:pt x="169664" y="89297"/>
                </a:lnTo>
                <a:lnTo>
                  <a:pt x="187523" y="44649"/>
                </a:lnTo>
                <a:lnTo>
                  <a:pt x="205383" y="17860"/>
                </a:lnTo>
                <a:lnTo>
                  <a:pt x="214312" y="8930"/>
                </a:lnTo>
                <a:lnTo>
                  <a:pt x="214312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7509867" y="3598664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160735" y="0"/>
                </a:move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17859"/>
                </a:lnTo>
                <a:lnTo>
                  <a:pt x="89297" y="53578"/>
                </a:lnTo>
                <a:lnTo>
                  <a:pt x="62508" y="98226"/>
                </a:lnTo>
                <a:lnTo>
                  <a:pt x="26789" y="15180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58961"/>
                </a:lnTo>
                <a:lnTo>
                  <a:pt x="26789" y="258961"/>
                </a:lnTo>
                <a:lnTo>
                  <a:pt x="53578" y="241101"/>
                </a:lnTo>
                <a:lnTo>
                  <a:pt x="89297" y="214312"/>
                </a:lnTo>
                <a:lnTo>
                  <a:pt x="116086" y="187523"/>
                </a:lnTo>
                <a:lnTo>
                  <a:pt x="133946" y="151804"/>
                </a:lnTo>
                <a:lnTo>
                  <a:pt x="151805" y="125015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125015"/>
                </a:lnTo>
                <a:lnTo>
                  <a:pt x="169664" y="151804"/>
                </a:lnTo>
                <a:lnTo>
                  <a:pt x="160735" y="196453"/>
                </a:lnTo>
                <a:lnTo>
                  <a:pt x="160735" y="241101"/>
                </a:lnTo>
                <a:lnTo>
                  <a:pt x="160735" y="276820"/>
                </a:lnTo>
                <a:lnTo>
                  <a:pt x="169664" y="285750"/>
                </a:lnTo>
                <a:lnTo>
                  <a:pt x="187524" y="285750"/>
                </a:lnTo>
                <a:lnTo>
                  <a:pt x="205383" y="267890"/>
                </a:lnTo>
                <a:lnTo>
                  <a:pt x="205383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7724180" y="3330773"/>
            <a:ext cx="276821" cy="580431"/>
          </a:xfrm>
          <a:custGeom>
            <a:avLst/>
            <a:gdLst/>
            <a:ahLst/>
            <a:cxnLst/>
            <a:rect l="0" t="0" r="0" b="0"/>
            <a:pathLst>
              <a:path w="276821" h="580431">
                <a:moveTo>
                  <a:pt x="151804" y="0"/>
                </a:moveTo>
                <a:lnTo>
                  <a:pt x="151804" y="0"/>
                </a:lnTo>
                <a:lnTo>
                  <a:pt x="160734" y="0"/>
                </a:lnTo>
                <a:lnTo>
                  <a:pt x="160734" y="17859"/>
                </a:lnTo>
                <a:lnTo>
                  <a:pt x="160734" y="35719"/>
                </a:lnTo>
                <a:lnTo>
                  <a:pt x="151804" y="80367"/>
                </a:lnTo>
                <a:lnTo>
                  <a:pt x="142875" y="142875"/>
                </a:lnTo>
                <a:lnTo>
                  <a:pt x="125015" y="214313"/>
                </a:lnTo>
                <a:lnTo>
                  <a:pt x="107156" y="294680"/>
                </a:lnTo>
                <a:lnTo>
                  <a:pt x="89297" y="375047"/>
                </a:lnTo>
                <a:lnTo>
                  <a:pt x="71437" y="446484"/>
                </a:lnTo>
                <a:lnTo>
                  <a:pt x="62508" y="500063"/>
                </a:lnTo>
                <a:lnTo>
                  <a:pt x="71437" y="535781"/>
                </a:lnTo>
                <a:lnTo>
                  <a:pt x="80367" y="544711"/>
                </a:lnTo>
                <a:lnTo>
                  <a:pt x="89297" y="535781"/>
                </a:lnTo>
                <a:lnTo>
                  <a:pt x="107156" y="508992"/>
                </a:lnTo>
                <a:lnTo>
                  <a:pt x="116086" y="455414"/>
                </a:lnTo>
                <a:lnTo>
                  <a:pt x="133945" y="410766"/>
                </a:lnTo>
                <a:lnTo>
                  <a:pt x="142875" y="357188"/>
                </a:lnTo>
                <a:lnTo>
                  <a:pt x="160734" y="312539"/>
                </a:lnTo>
                <a:lnTo>
                  <a:pt x="178593" y="285750"/>
                </a:lnTo>
                <a:lnTo>
                  <a:pt x="205383" y="276820"/>
                </a:lnTo>
                <a:lnTo>
                  <a:pt x="223242" y="285750"/>
                </a:lnTo>
                <a:lnTo>
                  <a:pt x="241101" y="312539"/>
                </a:lnTo>
                <a:lnTo>
                  <a:pt x="258961" y="348258"/>
                </a:lnTo>
                <a:lnTo>
                  <a:pt x="276820" y="392906"/>
                </a:lnTo>
                <a:lnTo>
                  <a:pt x="276820" y="446484"/>
                </a:lnTo>
                <a:lnTo>
                  <a:pt x="267890" y="491133"/>
                </a:lnTo>
                <a:lnTo>
                  <a:pt x="250031" y="535781"/>
                </a:lnTo>
                <a:lnTo>
                  <a:pt x="214312" y="562570"/>
                </a:lnTo>
                <a:lnTo>
                  <a:pt x="178593" y="580430"/>
                </a:lnTo>
                <a:lnTo>
                  <a:pt x="133945" y="580430"/>
                </a:lnTo>
                <a:lnTo>
                  <a:pt x="89297" y="571500"/>
                </a:lnTo>
                <a:lnTo>
                  <a:pt x="44648" y="544711"/>
                </a:lnTo>
                <a:lnTo>
                  <a:pt x="17859" y="517922"/>
                </a:lnTo>
                <a:lnTo>
                  <a:pt x="0" y="482203"/>
                </a:lnTo>
                <a:lnTo>
                  <a:pt x="0" y="482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8036719" y="3598664"/>
            <a:ext cx="241102" cy="267891"/>
          </a:xfrm>
          <a:custGeom>
            <a:avLst/>
            <a:gdLst/>
            <a:ahLst/>
            <a:cxnLst/>
            <a:rect l="0" t="0" r="0" b="0"/>
            <a:pathLst>
              <a:path w="241102" h="267891">
                <a:moveTo>
                  <a:pt x="89297" y="53578"/>
                </a:moveTo>
                <a:lnTo>
                  <a:pt x="89297" y="62507"/>
                </a:lnTo>
                <a:lnTo>
                  <a:pt x="89297" y="80367"/>
                </a:lnTo>
                <a:lnTo>
                  <a:pt x="89297" y="107156"/>
                </a:lnTo>
                <a:lnTo>
                  <a:pt x="80367" y="142875"/>
                </a:lnTo>
                <a:lnTo>
                  <a:pt x="62508" y="187523"/>
                </a:lnTo>
                <a:lnTo>
                  <a:pt x="44648" y="223242"/>
                </a:lnTo>
                <a:lnTo>
                  <a:pt x="35719" y="250031"/>
                </a:lnTo>
                <a:lnTo>
                  <a:pt x="26789" y="267890"/>
                </a:lnTo>
                <a:lnTo>
                  <a:pt x="17859" y="267890"/>
                </a:lnTo>
                <a:lnTo>
                  <a:pt x="8929" y="258961"/>
                </a:lnTo>
                <a:lnTo>
                  <a:pt x="0" y="250031"/>
                </a:lnTo>
                <a:lnTo>
                  <a:pt x="0" y="223242"/>
                </a:lnTo>
                <a:lnTo>
                  <a:pt x="17859" y="187523"/>
                </a:lnTo>
                <a:lnTo>
                  <a:pt x="35719" y="142875"/>
                </a:lnTo>
                <a:lnTo>
                  <a:pt x="71437" y="107156"/>
                </a:lnTo>
                <a:lnTo>
                  <a:pt x="116086" y="62507"/>
                </a:lnTo>
                <a:lnTo>
                  <a:pt x="160733" y="35718"/>
                </a:lnTo>
                <a:lnTo>
                  <a:pt x="196452" y="17859"/>
                </a:lnTo>
                <a:lnTo>
                  <a:pt x="223241" y="8929"/>
                </a:lnTo>
                <a:lnTo>
                  <a:pt x="232171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8286749" y="3634382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89297" y="0"/>
                </a:moveTo>
                <a:lnTo>
                  <a:pt x="89297" y="0"/>
                </a:lnTo>
                <a:lnTo>
                  <a:pt x="71438" y="0"/>
                </a:lnTo>
                <a:lnTo>
                  <a:pt x="53578" y="17860"/>
                </a:lnTo>
                <a:lnTo>
                  <a:pt x="35719" y="35719"/>
                </a:lnTo>
                <a:lnTo>
                  <a:pt x="1786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69664"/>
                </a:lnTo>
                <a:lnTo>
                  <a:pt x="35719" y="169664"/>
                </a:lnTo>
                <a:lnTo>
                  <a:pt x="44649" y="169664"/>
                </a:lnTo>
                <a:lnTo>
                  <a:pt x="62508" y="160735"/>
                </a:lnTo>
                <a:lnTo>
                  <a:pt x="71438" y="142875"/>
                </a:lnTo>
                <a:lnTo>
                  <a:pt x="89297" y="125016"/>
                </a:lnTo>
                <a:lnTo>
                  <a:pt x="98227" y="98227"/>
                </a:lnTo>
                <a:lnTo>
                  <a:pt x="107156" y="71438"/>
                </a:lnTo>
                <a:lnTo>
                  <a:pt x="107156" y="53579"/>
                </a:lnTo>
                <a:lnTo>
                  <a:pt x="107156" y="44649"/>
                </a:lnTo>
                <a:lnTo>
                  <a:pt x="107156" y="53579"/>
                </a:lnTo>
                <a:lnTo>
                  <a:pt x="98227" y="71438"/>
                </a:lnTo>
                <a:lnTo>
                  <a:pt x="98227" y="107157"/>
                </a:lnTo>
                <a:lnTo>
                  <a:pt x="89297" y="142875"/>
                </a:lnTo>
                <a:lnTo>
                  <a:pt x="80367" y="169664"/>
                </a:lnTo>
                <a:lnTo>
                  <a:pt x="89297" y="196454"/>
                </a:lnTo>
                <a:lnTo>
                  <a:pt x="98227" y="20538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8420695" y="3705820"/>
            <a:ext cx="35719" cy="98227"/>
          </a:xfrm>
          <a:custGeom>
            <a:avLst/>
            <a:gdLst/>
            <a:ahLst/>
            <a:cxnLst/>
            <a:rect l="0" t="0" r="0" b="0"/>
            <a:pathLst>
              <a:path w="35719" h="98227">
                <a:moveTo>
                  <a:pt x="0" y="0"/>
                </a:move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26789" y="89297"/>
                </a:lnTo>
                <a:lnTo>
                  <a:pt x="35718" y="98226"/>
                </a:lnTo>
                <a:lnTo>
                  <a:pt x="35718" y="98226"/>
                </a:lnTo>
                <a:lnTo>
                  <a:pt x="35718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8438554" y="3321843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8438554" y="3607593"/>
            <a:ext cx="107157" cy="223244"/>
          </a:xfrm>
          <a:custGeom>
            <a:avLst/>
            <a:gdLst/>
            <a:ahLst/>
            <a:cxnLst/>
            <a:rect l="0" t="0" r="0" b="0"/>
            <a:pathLst>
              <a:path w="107157" h="223244">
                <a:moveTo>
                  <a:pt x="8930" y="17860"/>
                </a:move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26789" y="98227"/>
                </a:lnTo>
                <a:lnTo>
                  <a:pt x="35719" y="80368"/>
                </a:lnTo>
                <a:lnTo>
                  <a:pt x="44648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26789"/>
                </a:lnTo>
                <a:lnTo>
                  <a:pt x="71437" y="62508"/>
                </a:lnTo>
                <a:lnTo>
                  <a:pt x="71437" y="98227"/>
                </a:lnTo>
                <a:lnTo>
                  <a:pt x="71437" y="142875"/>
                </a:lnTo>
                <a:lnTo>
                  <a:pt x="62508" y="178594"/>
                </a:lnTo>
                <a:lnTo>
                  <a:pt x="62508" y="205383"/>
                </a:lnTo>
                <a:lnTo>
                  <a:pt x="71437" y="223243"/>
                </a:lnTo>
                <a:lnTo>
                  <a:pt x="71437" y="214313"/>
                </a:lnTo>
                <a:lnTo>
                  <a:pt x="80367" y="196453"/>
                </a:lnTo>
                <a:lnTo>
                  <a:pt x="89297" y="160735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8411765" y="3107531"/>
            <a:ext cx="205384" cy="991196"/>
          </a:xfrm>
          <a:custGeom>
            <a:avLst/>
            <a:gdLst/>
            <a:ahLst/>
            <a:cxnLst/>
            <a:rect l="0" t="0" r="0" b="0"/>
            <a:pathLst>
              <a:path w="205384" h="991196">
                <a:moveTo>
                  <a:pt x="53578" y="0"/>
                </a:move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17859"/>
                </a:lnTo>
                <a:lnTo>
                  <a:pt x="98226" y="62508"/>
                </a:lnTo>
                <a:lnTo>
                  <a:pt x="125015" y="116086"/>
                </a:lnTo>
                <a:lnTo>
                  <a:pt x="151805" y="196453"/>
                </a:lnTo>
                <a:lnTo>
                  <a:pt x="178594" y="303609"/>
                </a:lnTo>
                <a:lnTo>
                  <a:pt x="196453" y="428625"/>
                </a:lnTo>
                <a:lnTo>
                  <a:pt x="205383" y="571500"/>
                </a:lnTo>
                <a:lnTo>
                  <a:pt x="187523" y="705445"/>
                </a:lnTo>
                <a:lnTo>
                  <a:pt x="151805" y="821531"/>
                </a:lnTo>
                <a:lnTo>
                  <a:pt x="89297" y="919758"/>
                </a:lnTo>
                <a:lnTo>
                  <a:pt x="0" y="991195"/>
                </a:lnTo>
                <a:lnTo>
                  <a:pt x="0" y="9911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2616398" y="1062633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17860" y="267890"/>
                </a:lnTo>
                <a:lnTo>
                  <a:pt x="26790" y="285750"/>
                </a:lnTo>
                <a:lnTo>
                  <a:pt x="44649" y="303609"/>
                </a:lnTo>
                <a:lnTo>
                  <a:pt x="62508" y="294680"/>
                </a:lnTo>
                <a:lnTo>
                  <a:pt x="80368" y="267890"/>
                </a:lnTo>
                <a:lnTo>
                  <a:pt x="116086" y="223242"/>
                </a:lnTo>
                <a:lnTo>
                  <a:pt x="160735" y="160734"/>
                </a:lnTo>
                <a:lnTo>
                  <a:pt x="196454" y="89297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3089672" y="176807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3062883" y="1598414"/>
            <a:ext cx="410766" cy="276821"/>
          </a:xfrm>
          <a:custGeom>
            <a:avLst/>
            <a:gdLst/>
            <a:ahLst/>
            <a:cxnLst/>
            <a:rect l="0" t="0" r="0" b="0"/>
            <a:pathLst>
              <a:path w="410766" h="276821">
                <a:moveTo>
                  <a:pt x="17859" y="169664"/>
                </a:moveTo>
                <a:lnTo>
                  <a:pt x="8930" y="187523"/>
                </a:lnTo>
                <a:lnTo>
                  <a:pt x="8930" y="205383"/>
                </a:lnTo>
                <a:lnTo>
                  <a:pt x="0" y="232172"/>
                </a:lnTo>
                <a:lnTo>
                  <a:pt x="8930" y="258961"/>
                </a:lnTo>
                <a:lnTo>
                  <a:pt x="17859" y="276820"/>
                </a:lnTo>
                <a:lnTo>
                  <a:pt x="44648" y="276820"/>
                </a:lnTo>
                <a:lnTo>
                  <a:pt x="98226" y="258961"/>
                </a:lnTo>
                <a:lnTo>
                  <a:pt x="169664" y="214312"/>
                </a:lnTo>
                <a:lnTo>
                  <a:pt x="258961" y="151805"/>
                </a:lnTo>
                <a:lnTo>
                  <a:pt x="339328" y="80367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2509242" y="2134195"/>
            <a:ext cx="339329" cy="258962"/>
          </a:xfrm>
          <a:custGeom>
            <a:avLst/>
            <a:gdLst/>
            <a:ahLst/>
            <a:cxnLst/>
            <a:rect l="0" t="0" r="0" b="0"/>
            <a:pathLst>
              <a:path w="339329" h="258962">
                <a:moveTo>
                  <a:pt x="0" y="187524"/>
                </a:move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35719" y="250031"/>
                </a:lnTo>
                <a:lnTo>
                  <a:pt x="80367" y="223242"/>
                </a:lnTo>
                <a:lnTo>
                  <a:pt x="142875" y="169664"/>
                </a:lnTo>
                <a:lnTo>
                  <a:pt x="232172" y="89297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1616273" y="2616398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17860" y="223242"/>
                </a:lnTo>
                <a:lnTo>
                  <a:pt x="26790" y="214313"/>
                </a:lnTo>
                <a:lnTo>
                  <a:pt x="53579" y="187523"/>
                </a:lnTo>
                <a:lnTo>
                  <a:pt x="89297" y="142875"/>
                </a:lnTo>
                <a:lnTo>
                  <a:pt x="142875" y="80368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473274" y="767953"/>
            <a:ext cx="3714750" cy="2821782"/>
          </a:xfrm>
          <a:custGeom>
            <a:avLst/>
            <a:gdLst/>
            <a:ahLst/>
            <a:cxnLst/>
            <a:rect l="0" t="0" r="0" b="0"/>
            <a:pathLst>
              <a:path w="3714750" h="2821782">
                <a:moveTo>
                  <a:pt x="3223617" y="321469"/>
                </a:moveTo>
                <a:lnTo>
                  <a:pt x="3223617" y="321469"/>
                </a:lnTo>
                <a:lnTo>
                  <a:pt x="3214687" y="321469"/>
                </a:lnTo>
                <a:lnTo>
                  <a:pt x="3214687" y="312539"/>
                </a:lnTo>
                <a:lnTo>
                  <a:pt x="3205757" y="312539"/>
                </a:lnTo>
                <a:lnTo>
                  <a:pt x="3196828" y="303609"/>
                </a:lnTo>
                <a:lnTo>
                  <a:pt x="3187898" y="303609"/>
                </a:lnTo>
                <a:lnTo>
                  <a:pt x="3170039" y="294680"/>
                </a:lnTo>
                <a:lnTo>
                  <a:pt x="3161109" y="285750"/>
                </a:lnTo>
                <a:lnTo>
                  <a:pt x="3143249" y="276820"/>
                </a:lnTo>
                <a:lnTo>
                  <a:pt x="3125390" y="276820"/>
                </a:lnTo>
                <a:lnTo>
                  <a:pt x="3098601" y="267891"/>
                </a:lnTo>
                <a:lnTo>
                  <a:pt x="3080742" y="258961"/>
                </a:lnTo>
                <a:lnTo>
                  <a:pt x="3053953" y="258961"/>
                </a:lnTo>
                <a:lnTo>
                  <a:pt x="3036093" y="250031"/>
                </a:lnTo>
                <a:lnTo>
                  <a:pt x="3009304" y="250031"/>
                </a:lnTo>
                <a:lnTo>
                  <a:pt x="2982515" y="241102"/>
                </a:lnTo>
                <a:lnTo>
                  <a:pt x="2964656" y="223242"/>
                </a:lnTo>
                <a:lnTo>
                  <a:pt x="2937867" y="214313"/>
                </a:lnTo>
                <a:lnTo>
                  <a:pt x="2911078" y="205383"/>
                </a:lnTo>
                <a:lnTo>
                  <a:pt x="2884289" y="187523"/>
                </a:lnTo>
                <a:lnTo>
                  <a:pt x="2857499" y="178594"/>
                </a:lnTo>
                <a:lnTo>
                  <a:pt x="2821781" y="169664"/>
                </a:lnTo>
                <a:lnTo>
                  <a:pt x="2786062" y="151805"/>
                </a:lnTo>
                <a:lnTo>
                  <a:pt x="2750343" y="142875"/>
                </a:lnTo>
                <a:lnTo>
                  <a:pt x="2723554" y="133945"/>
                </a:lnTo>
                <a:lnTo>
                  <a:pt x="2678906" y="133945"/>
                </a:lnTo>
                <a:lnTo>
                  <a:pt x="2643187" y="125016"/>
                </a:lnTo>
                <a:lnTo>
                  <a:pt x="2598539" y="116086"/>
                </a:lnTo>
                <a:lnTo>
                  <a:pt x="2553890" y="116086"/>
                </a:lnTo>
                <a:lnTo>
                  <a:pt x="2500312" y="107156"/>
                </a:lnTo>
                <a:lnTo>
                  <a:pt x="2455664" y="98227"/>
                </a:lnTo>
                <a:lnTo>
                  <a:pt x="2411015" y="89297"/>
                </a:lnTo>
                <a:lnTo>
                  <a:pt x="2366367" y="89297"/>
                </a:lnTo>
                <a:lnTo>
                  <a:pt x="2312789" y="80367"/>
                </a:lnTo>
                <a:lnTo>
                  <a:pt x="2259210" y="71438"/>
                </a:lnTo>
                <a:lnTo>
                  <a:pt x="2214562" y="62508"/>
                </a:lnTo>
                <a:lnTo>
                  <a:pt x="2160984" y="53578"/>
                </a:lnTo>
                <a:lnTo>
                  <a:pt x="2098476" y="44648"/>
                </a:lnTo>
                <a:lnTo>
                  <a:pt x="2044898" y="35719"/>
                </a:lnTo>
                <a:lnTo>
                  <a:pt x="1991320" y="26789"/>
                </a:lnTo>
                <a:lnTo>
                  <a:pt x="1928812" y="26789"/>
                </a:lnTo>
                <a:lnTo>
                  <a:pt x="1875234" y="17859"/>
                </a:lnTo>
                <a:lnTo>
                  <a:pt x="1812726" y="8930"/>
                </a:lnTo>
                <a:lnTo>
                  <a:pt x="1750218" y="8930"/>
                </a:lnTo>
                <a:lnTo>
                  <a:pt x="1687710" y="0"/>
                </a:lnTo>
                <a:lnTo>
                  <a:pt x="1634132" y="0"/>
                </a:lnTo>
                <a:lnTo>
                  <a:pt x="1571624" y="0"/>
                </a:lnTo>
                <a:lnTo>
                  <a:pt x="1509117" y="0"/>
                </a:lnTo>
                <a:lnTo>
                  <a:pt x="1446609" y="0"/>
                </a:lnTo>
                <a:lnTo>
                  <a:pt x="1384101" y="8930"/>
                </a:lnTo>
                <a:lnTo>
                  <a:pt x="1321593" y="8930"/>
                </a:lnTo>
                <a:lnTo>
                  <a:pt x="1268015" y="17859"/>
                </a:lnTo>
                <a:lnTo>
                  <a:pt x="1205507" y="26789"/>
                </a:lnTo>
                <a:lnTo>
                  <a:pt x="1151929" y="35719"/>
                </a:lnTo>
                <a:lnTo>
                  <a:pt x="1089421" y="44648"/>
                </a:lnTo>
                <a:lnTo>
                  <a:pt x="1035843" y="62508"/>
                </a:lnTo>
                <a:lnTo>
                  <a:pt x="982265" y="71438"/>
                </a:lnTo>
                <a:lnTo>
                  <a:pt x="928687" y="89297"/>
                </a:lnTo>
                <a:lnTo>
                  <a:pt x="875109" y="98227"/>
                </a:lnTo>
                <a:lnTo>
                  <a:pt x="821531" y="116086"/>
                </a:lnTo>
                <a:lnTo>
                  <a:pt x="776882" y="133945"/>
                </a:lnTo>
                <a:lnTo>
                  <a:pt x="723304" y="160734"/>
                </a:lnTo>
                <a:lnTo>
                  <a:pt x="678656" y="178594"/>
                </a:lnTo>
                <a:lnTo>
                  <a:pt x="625078" y="205383"/>
                </a:lnTo>
                <a:lnTo>
                  <a:pt x="589359" y="232172"/>
                </a:lnTo>
                <a:lnTo>
                  <a:pt x="544710" y="258961"/>
                </a:lnTo>
                <a:lnTo>
                  <a:pt x="500062" y="285750"/>
                </a:lnTo>
                <a:lnTo>
                  <a:pt x="464343" y="312539"/>
                </a:lnTo>
                <a:lnTo>
                  <a:pt x="419695" y="348258"/>
                </a:lnTo>
                <a:lnTo>
                  <a:pt x="383976" y="375047"/>
                </a:lnTo>
                <a:lnTo>
                  <a:pt x="348257" y="410766"/>
                </a:lnTo>
                <a:lnTo>
                  <a:pt x="312539" y="437555"/>
                </a:lnTo>
                <a:lnTo>
                  <a:pt x="276820" y="464344"/>
                </a:lnTo>
                <a:lnTo>
                  <a:pt x="250031" y="500063"/>
                </a:lnTo>
                <a:lnTo>
                  <a:pt x="223242" y="526852"/>
                </a:lnTo>
                <a:lnTo>
                  <a:pt x="196453" y="562570"/>
                </a:lnTo>
                <a:lnTo>
                  <a:pt x="169664" y="598289"/>
                </a:lnTo>
                <a:lnTo>
                  <a:pt x="151804" y="634008"/>
                </a:lnTo>
                <a:lnTo>
                  <a:pt x="125015" y="678656"/>
                </a:lnTo>
                <a:lnTo>
                  <a:pt x="107156" y="723305"/>
                </a:lnTo>
                <a:lnTo>
                  <a:pt x="89296" y="759023"/>
                </a:lnTo>
                <a:lnTo>
                  <a:pt x="71437" y="812601"/>
                </a:lnTo>
                <a:lnTo>
                  <a:pt x="53578" y="857250"/>
                </a:lnTo>
                <a:lnTo>
                  <a:pt x="44648" y="901898"/>
                </a:lnTo>
                <a:lnTo>
                  <a:pt x="26789" y="946547"/>
                </a:lnTo>
                <a:lnTo>
                  <a:pt x="17859" y="982266"/>
                </a:lnTo>
                <a:lnTo>
                  <a:pt x="8929" y="1026914"/>
                </a:lnTo>
                <a:lnTo>
                  <a:pt x="8929" y="1062633"/>
                </a:lnTo>
                <a:lnTo>
                  <a:pt x="0" y="1098351"/>
                </a:lnTo>
                <a:lnTo>
                  <a:pt x="0" y="1134070"/>
                </a:lnTo>
                <a:lnTo>
                  <a:pt x="0" y="1169789"/>
                </a:lnTo>
                <a:lnTo>
                  <a:pt x="0" y="1214437"/>
                </a:lnTo>
                <a:lnTo>
                  <a:pt x="0" y="1250156"/>
                </a:lnTo>
                <a:lnTo>
                  <a:pt x="0" y="1294805"/>
                </a:lnTo>
                <a:lnTo>
                  <a:pt x="0" y="1330523"/>
                </a:lnTo>
                <a:lnTo>
                  <a:pt x="0" y="1366242"/>
                </a:lnTo>
                <a:lnTo>
                  <a:pt x="0" y="1401961"/>
                </a:lnTo>
                <a:lnTo>
                  <a:pt x="0" y="1437680"/>
                </a:lnTo>
                <a:lnTo>
                  <a:pt x="8929" y="1473398"/>
                </a:lnTo>
                <a:lnTo>
                  <a:pt x="8929" y="1509117"/>
                </a:lnTo>
                <a:lnTo>
                  <a:pt x="17859" y="1544836"/>
                </a:lnTo>
                <a:lnTo>
                  <a:pt x="26789" y="1580555"/>
                </a:lnTo>
                <a:lnTo>
                  <a:pt x="35718" y="1625203"/>
                </a:lnTo>
                <a:lnTo>
                  <a:pt x="35718" y="1669851"/>
                </a:lnTo>
                <a:lnTo>
                  <a:pt x="44648" y="1723430"/>
                </a:lnTo>
                <a:lnTo>
                  <a:pt x="53578" y="1768078"/>
                </a:lnTo>
                <a:lnTo>
                  <a:pt x="62507" y="1812727"/>
                </a:lnTo>
                <a:lnTo>
                  <a:pt x="62507" y="1848445"/>
                </a:lnTo>
                <a:lnTo>
                  <a:pt x="71437" y="1884164"/>
                </a:lnTo>
                <a:lnTo>
                  <a:pt x="80367" y="1919883"/>
                </a:lnTo>
                <a:lnTo>
                  <a:pt x="80367" y="1937742"/>
                </a:lnTo>
                <a:lnTo>
                  <a:pt x="89296" y="1964531"/>
                </a:lnTo>
                <a:lnTo>
                  <a:pt x="98226" y="1991320"/>
                </a:lnTo>
                <a:lnTo>
                  <a:pt x="107156" y="2018110"/>
                </a:lnTo>
                <a:lnTo>
                  <a:pt x="107156" y="2053828"/>
                </a:lnTo>
                <a:lnTo>
                  <a:pt x="116085" y="2080617"/>
                </a:lnTo>
                <a:lnTo>
                  <a:pt x="125015" y="2125265"/>
                </a:lnTo>
                <a:lnTo>
                  <a:pt x="133945" y="2160984"/>
                </a:lnTo>
                <a:lnTo>
                  <a:pt x="142875" y="2205633"/>
                </a:lnTo>
                <a:lnTo>
                  <a:pt x="151804" y="2241351"/>
                </a:lnTo>
                <a:lnTo>
                  <a:pt x="160734" y="2286000"/>
                </a:lnTo>
                <a:lnTo>
                  <a:pt x="169664" y="2312789"/>
                </a:lnTo>
                <a:lnTo>
                  <a:pt x="178593" y="2339578"/>
                </a:lnTo>
                <a:lnTo>
                  <a:pt x="196453" y="2357437"/>
                </a:lnTo>
                <a:lnTo>
                  <a:pt x="205382" y="2384226"/>
                </a:lnTo>
                <a:lnTo>
                  <a:pt x="223242" y="2402086"/>
                </a:lnTo>
                <a:lnTo>
                  <a:pt x="241101" y="2428875"/>
                </a:lnTo>
                <a:lnTo>
                  <a:pt x="258960" y="2455664"/>
                </a:lnTo>
                <a:lnTo>
                  <a:pt x="285750" y="2482453"/>
                </a:lnTo>
                <a:lnTo>
                  <a:pt x="303609" y="2518172"/>
                </a:lnTo>
                <a:lnTo>
                  <a:pt x="330398" y="2544961"/>
                </a:lnTo>
                <a:lnTo>
                  <a:pt x="357187" y="2580679"/>
                </a:lnTo>
                <a:lnTo>
                  <a:pt x="383976" y="2607468"/>
                </a:lnTo>
                <a:lnTo>
                  <a:pt x="410765" y="2625328"/>
                </a:lnTo>
                <a:lnTo>
                  <a:pt x="437554" y="2634258"/>
                </a:lnTo>
                <a:lnTo>
                  <a:pt x="464343" y="2643187"/>
                </a:lnTo>
                <a:lnTo>
                  <a:pt x="482203" y="2643187"/>
                </a:lnTo>
                <a:lnTo>
                  <a:pt x="517921" y="2652117"/>
                </a:lnTo>
                <a:lnTo>
                  <a:pt x="544710" y="2652117"/>
                </a:lnTo>
                <a:lnTo>
                  <a:pt x="571500" y="2661047"/>
                </a:lnTo>
                <a:lnTo>
                  <a:pt x="607218" y="2669976"/>
                </a:lnTo>
                <a:lnTo>
                  <a:pt x="642937" y="2687836"/>
                </a:lnTo>
                <a:lnTo>
                  <a:pt x="669726" y="2705695"/>
                </a:lnTo>
                <a:lnTo>
                  <a:pt x="705445" y="2723554"/>
                </a:lnTo>
                <a:lnTo>
                  <a:pt x="741164" y="2741414"/>
                </a:lnTo>
                <a:lnTo>
                  <a:pt x="767953" y="2750343"/>
                </a:lnTo>
                <a:lnTo>
                  <a:pt x="794742" y="2759273"/>
                </a:lnTo>
                <a:lnTo>
                  <a:pt x="830460" y="2768203"/>
                </a:lnTo>
                <a:lnTo>
                  <a:pt x="857249" y="2768203"/>
                </a:lnTo>
                <a:lnTo>
                  <a:pt x="884039" y="2768203"/>
                </a:lnTo>
                <a:lnTo>
                  <a:pt x="919757" y="2768203"/>
                </a:lnTo>
                <a:lnTo>
                  <a:pt x="946546" y="2768203"/>
                </a:lnTo>
                <a:lnTo>
                  <a:pt x="982265" y="2777133"/>
                </a:lnTo>
                <a:lnTo>
                  <a:pt x="1017984" y="2786062"/>
                </a:lnTo>
                <a:lnTo>
                  <a:pt x="1053703" y="2794992"/>
                </a:lnTo>
                <a:lnTo>
                  <a:pt x="1089421" y="2803922"/>
                </a:lnTo>
                <a:lnTo>
                  <a:pt x="1134070" y="2821781"/>
                </a:lnTo>
                <a:lnTo>
                  <a:pt x="1178718" y="2821781"/>
                </a:lnTo>
                <a:lnTo>
                  <a:pt x="1223367" y="2821781"/>
                </a:lnTo>
                <a:lnTo>
                  <a:pt x="1268015" y="2821781"/>
                </a:lnTo>
                <a:lnTo>
                  <a:pt x="1303734" y="2812851"/>
                </a:lnTo>
                <a:lnTo>
                  <a:pt x="1339453" y="2803922"/>
                </a:lnTo>
                <a:lnTo>
                  <a:pt x="1375171" y="2794992"/>
                </a:lnTo>
                <a:lnTo>
                  <a:pt x="1419820" y="2786062"/>
                </a:lnTo>
                <a:lnTo>
                  <a:pt x="1455539" y="2777133"/>
                </a:lnTo>
                <a:lnTo>
                  <a:pt x="1491257" y="2768203"/>
                </a:lnTo>
                <a:lnTo>
                  <a:pt x="1535906" y="2768203"/>
                </a:lnTo>
                <a:lnTo>
                  <a:pt x="1580554" y="2768203"/>
                </a:lnTo>
                <a:lnTo>
                  <a:pt x="1625203" y="2777133"/>
                </a:lnTo>
                <a:lnTo>
                  <a:pt x="1669851" y="2777133"/>
                </a:lnTo>
                <a:lnTo>
                  <a:pt x="1705570" y="2768203"/>
                </a:lnTo>
                <a:lnTo>
                  <a:pt x="1750218" y="2768203"/>
                </a:lnTo>
                <a:lnTo>
                  <a:pt x="1794867" y="2750343"/>
                </a:lnTo>
                <a:lnTo>
                  <a:pt x="1839515" y="2741414"/>
                </a:lnTo>
                <a:lnTo>
                  <a:pt x="1884164" y="2723554"/>
                </a:lnTo>
                <a:lnTo>
                  <a:pt x="1937742" y="2705695"/>
                </a:lnTo>
                <a:lnTo>
                  <a:pt x="1982390" y="2687836"/>
                </a:lnTo>
                <a:lnTo>
                  <a:pt x="2027039" y="2669976"/>
                </a:lnTo>
                <a:lnTo>
                  <a:pt x="2071687" y="2661047"/>
                </a:lnTo>
                <a:lnTo>
                  <a:pt x="2125265" y="2643187"/>
                </a:lnTo>
                <a:lnTo>
                  <a:pt x="2169914" y="2634258"/>
                </a:lnTo>
                <a:lnTo>
                  <a:pt x="2223492" y="2625328"/>
                </a:lnTo>
                <a:lnTo>
                  <a:pt x="2268140" y="2616398"/>
                </a:lnTo>
                <a:lnTo>
                  <a:pt x="2321718" y="2616398"/>
                </a:lnTo>
                <a:lnTo>
                  <a:pt x="2375296" y="2607468"/>
                </a:lnTo>
                <a:lnTo>
                  <a:pt x="2419945" y="2598539"/>
                </a:lnTo>
                <a:lnTo>
                  <a:pt x="2473523" y="2580679"/>
                </a:lnTo>
                <a:lnTo>
                  <a:pt x="2518171" y="2571750"/>
                </a:lnTo>
                <a:lnTo>
                  <a:pt x="2571749" y="2553890"/>
                </a:lnTo>
                <a:lnTo>
                  <a:pt x="2616398" y="2544961"/>
                </a:lnTo>
                <a:lnTo>
                  <a:pt x="2669976" y="2527101"/>
                </a:lnTo>
                <a:lnTo>
                  <a:pt x="2714624" y="2509242"/>
                </a:lnTo>
                <a:lnTo>
                  <a:pt x="2768203" y="2491383"/>
                </a:lnTo>
                <a:lnTo>
                  <a:pt x="2821781" y="2473523"/>
                </a:lnTo>
                <a:lnTo>
                  <a:pt x="2866429" y="2446734"/>
                </a:lnTo>
                <a:lnTo>
                  <a:pt x="2911078" y="2428875"/>
                </a:lnTo>
                <a:lnTo>
                  <a:pt x="2964656" y="2402086"/>
                </a:lnTo>
                <a:lnTo>
                  <a:pt x="3009304" y="2375297"/>
                </a:lnTo>
                <a:lnTo>
                  <a:pt x="3053953" y="2348508"/>
                </a:lnTo>
                <a:lnTo>
                  <a:pt x="3098601" y="2312789"/>
                </a:lnTo>
                <a:lnTo>
                  <a:pt x="3143249" y="2277070"/>
                </a:lnTo>
                <a:lnTo>
                  <a:pt x="3187898" y="2241351"/>
                </a:lnTo>
                <a:lnTo>
                  <a:pt x="3223617" y="2214562"/>
                </a:lnTo>
                <a:lnTo>
                  <a:pt x="3268265" y="2178843"/>
                </a:lnTo>
                <a:lnTo>
                  <a:pt x="3303984" y="2152054"/>
                </a:lnTo>
                <a:lnTo>
                  <a:pt x="3339703" y="2125265"/>
                </a:lnTo>
                <a:lnTo>
                  <a:pt x="3375421" y="2098476"/>
                </a:lnTo>
                <a:lnTo>
                  <a:pt x="3402210" y="2071687"/>
                </a:lnTo>
                <a:lnTo>
                  <a:pt x="3428999" y="2035968"/>
                </a:lnTo>
                <a:lnTo>
                  <a:pt x="3455789" y="2009180"/>
                </a:lnTo>
                <a:lnTo>
                  <a:pt x="3473648" y="1973461"/>
                </a:lnTo>
                <a:lnTo>
                  <a:pt x="3500437" y="1937742"/>
                </a:lnTo>
                <a:lnTo>
                  <a:pt x="3518296" y="1893094"/>
                </a:lnTo>
                <a:lnTo>
                  <a:pt x="3545085" y="1848445"/>
                </a:lnTo>
                <a:lnTo>
                  <a:pt x="3562945" y="1803797"/>
                </a:lnTo>
                <a:lnTo>
                  <a:pt x="3589734" y="1759149"/>
                </a:lnTo>
                <a:lnTo>
                  <a:pt x="3607593" y="1714500"/>
                </a:lnTo>
                <a:lnTo>
                  <a:pt x="3634382" y="1678781"/>
                </a:lnTo>
                <a:lnTo>
                  <a:pt x="3652242" y="1634133"/>
                </a:lnTo>
                <a:lnTo>
                  <a:pt x="3679031" y="1598414"/>
                </a:lnTo>
                <a:lnTo>
                  <a:pt x="3696890" y="1562695"/>
                </a:lnTo>
                <a:lnTo>
                  <a:pt x="3705820" y="1518047"/>
                </a:lnTo>
                <a:lnTo>
                  <a:pt x="3714749" y="1464469"/>
                </a:lnTo>
                <a:lnTo>
                  <a:pt x="3714749" y="1410891"/>
                </a:lnTo>
                <a:lnTo>
                  <a:pt x="3705820" y="1348383"/>
                </a:lnTo>
                <a:lnTo>
                  <a:pt x="3705820" y="1276945"/>
                </a:lnTo>
                <a:lnTo>
                  <a:pt x="3696890" y="1205508"/>
                </a:lnTo>
                <a:lnTo>
                  <a:pt x="3687960" y="1125141"/>
                </a:lnTo>
                <a:lnTo>
                  <a:pt x="3670101" y="1053703"/>
                </a:lnTo>
                <a:lnTo>
                  <a:pt x="3643312" y="982266"/>
                </a:lnTo>
                <a:lnTo>
                  <a:pt x="3616523" y="910828"/>
                </a:lnTo>
                <a:lnTo>
                  <a:pt x="3571874" y="839391"/>
                </a:lnTo>
                <a:lnTo>
                  <a:pt x="3527226" y="767953"/>
                </a:lnTo>
                <a:lnTo>
                  <a:pt x="3464718" y="687586"/>
                </a:lnTo>
                <a:lnTo>
                  <a:pt x="3402210" y="616149"/>
                </a:lnTo>
                <a:lnTo>
                  <a:pt x="3402210" y="6161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3714750" y="4134445"/>
            <a:ext cx="4518422" cy="151806"/>
          </a:xfrm>
          <a:custGeom>
            <a:avLst/>
            <a:gdLst/>
            <a:ahLst/>
            <a:cxnLst/>
            <a:rect l="0" t="0" r="0" b="0"/>
            <a:pathLst>
              <a:path w="4518422" h="151806">
                <a:moveTo>
                  <a:pt x="8930" y="12501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25016"/>
                </a:lnTo>
                <a:lnTo>
                  <a:pt x="80367" y="133945"/>
                </a:lnTo>
                <a:lnTo>
                  <a:pt x="116086" y="142875"/>
                </a:lnTo>
                <a:lnTo>
                  <a:pt x="151805" y="151805"/>
                </a:lnTo>
                <a:lnTo>
                  <a:pt x="196453" y="151805"/>
                </a:lnTo>
                <a:lnTo>
                  <a:pt x="250031" y="151805"/>
                </a:lnTo>
                <a:lnTo>
                  <a:pt x="312539" y="151805"/>
                </a:lnTo>
                <a:lnTo>
                  <a:pt x="375047" y="151805"/>
                </a:lnTo>
                <a:lnTo>
                  <a:pt x="437555" y="151805"/>
                </a:lnTo>
                <a:lnTo>
                  <a:pt x="517922" y="151805"/>
                </a:lnTo>
                <a:lnTo>
                  <a:pt x="598289" y="151805"/>
                </a:lnTo>
                <a:lnTo>
                  <a:pt x="678656" y="142875"/>
                </a:lnTo>
                <a:lnTo>
                  <a:pt x="776883" y="142875"/>
                </a:lnTo>
                <a:lnTo>
                  <a:pt x="884039" y="142875"/>
                </a:lnTo>
                <a:lnTo>
                  <a:pt x="982266" y="142875"/>
                </a:lnTo>
                <a:lnTo>
                  <a:pt x="1089422" y="133945"/>
                </a:lnTo>
                <a:lnTo>
                  <a:pt x="1205508" y="133945"/>
                </a:lnTo>
                <a:lnTo>
                  <a:pt x="1321594" y="133945"/>
                </a:lnTo>
                <a:lnTo>
                  <a:pt x="1437680" y="125016"/>
                </a:lnTo>
                <a:lnTo>
                  <a:pt x="1562695" y="125016"/>
                </a:lnTo>
                <a:lnTo>
                  <a:pt x="1696641" y="116086"/>
                </a:lnTo>
                <a:lnTo>
                  <a:pt x="1830586" y="107156"/>
                </a:lnTo>
                <a:lnTo>
                  <a:pt x="1973461" y="98226"/>
                </a:lnTo>
                <a:lnTo>
                  <a:pt x="2116336" y="89297"/>
                </a:lnTo>
                <a:lnTo>
                  <a:pt x="2268141" y="80367"/>
                </a:lnTo>
                <a:lnTo>
                  <a:pt x="2419945" y="71437"/>
                </a:lnTo>
                <a:lnTo>
                  <a:pt x="2571750" y="71437"/>
                </a:lnTo>
                <a:lnTo>
                  <a:pt x="2732484" y="62508"/>
                </a:lnTo>
                <a:lnTo>
                  <a:pt x="2893219" y="62508"/>
                </a:lnTo>
                <a:lnTo>
                  <a:pt x="3053953" y="62508"/>
                </a:lnTo>
                <a:lnTo>
                  <a:pt x="3205758" y="71437"/>
                </a:lnTo>
                <a:lnTo>
                  <a:pt x="3366492" y="71437"/>
                </a:lnTo>
                <a:lnTo>
                  <a:pt x="3518297" y="71437"/>
                </a:lnTo>
                <a:lnTo>
                  <a:pt x="3661172" y="71437"/>
                </a:lnTo>
                <a:lnTo>
                  <a:pt x="3795117" y="71437"/>
                </a:lnTo>
                <a:lnTo>
                  <a:pt x="3929063" y="62508"/>
                </a:lnTo>
                <a:lnTo>
                  <a:pt x="4045148" y="53578"/>
                </a:lnTo>
                <a:lnTo>
                  <a:pt x="4161234" y="44648"/>
                </a:lnTo>
                <a:lnTo>
                  <a:pt x="4259461" y="35719"/>
                </a:lnTo>
                <a:lnTo>
                  <a:pt x="4348758" y="26789"/>
                </a:lnTo>
                <a:lnTo>
                  <a:pt x="4420195" y="17859"/>
                </a:lnTo>
                <a:lnTo>
                  <a:pt x="4482702" y="8930"/>
                </a:lnTo>
                <a:lnTo>
                  <a:pt x="4518421" y="0"/>
                </a:lnTo>
                <a:lnTo>
                  <a:pt x="451842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3955852" y="4741664"/>
            <a:ext cx="410766" cy="383978"/>
          </a:xfrm>
          <a:custGeom>
            <a:avLst/>
            <a:gdLst/>
            <a:ahLst/>
            <a:cxnLst/>
            <a:rect l="0" t="0" r="0" b="0"/>
            <a:pathLst>
              <a:path w="410766" h="383978">
                <a:moveTo>
                  <a:pt x="8929" y="62507"/>
                </a:moveTo>
                <a:lnTo>
                  <a:pt x="8929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44648" y="35718"/>
                </a:lnTo>
                <a:lnTo>
                  <a:pt x="71437" y="26789"/>
                </a:lnTo>
                <a:lnTo>
                  <a:pt x="107156" y="8929"/>
                </a:lnTo>
                <a:lnTo>
                  <a:pt x="151804" y="8929"/>
                </a:lnTo>
                <a:lnTo>
                  <a:pt x="187523" y="0"/>
                </a:lnTo>
                <a:lnTo>
                  <a:pt x="223242" y="0"/>
                </a:lnTo>
                <a:lnTo>
                  <a:pt x="258961" y="0"/>
                </a:lnTo>
                <a:lnTo>
                  <a:pt x="285750" y="8929"/>
                </a:lnTo>
                <a:lnTo>
                  <a:pt x="312539" y="17859"/>
                </a:lnTo>
                <a:lnTo>
                  <a:pt x="330398" y="26789"/>
                </a:lnTo>
                <a:lnTo>
                  <a:pt x="339328" y="35718"/>
                </a:lnTo>
                <a:lnTo>
                  <a:pt x="339328" y="53578"/>
                </a:lnTo>
                <a:lnTo>
                  <a:pt x="330398" y="62507"/>
                </a:lnTo>
                <a:lnTo>
                  <a:pt x="312539" y="80367"/>
                </a:lnTo>
                <a:lnTo>
                  <a:pt x="294679" y="89297"/>
                </a:lnTo>
                <a:lnTo>
                  <a:pt x="276820" y="98226"/>
                </a:lnTo>
                <a:lnTo>
                  <a:pt x="267890" y="107156"/>
                </a:lnTo>
                <a:lnTo>
                  <a:pt x="258961" y="116086"/>
                </a:lnTo>
                <a:lnTo>
                  <a:pt x="258961" y="125015"/>
                </a:lnTo>
                <a:lnTo>
                  <a:pt x="258961" y="125015"/>
                </a:lnTo>
                <a:lnTo>
                  <a:pt x="276820" y="133945"/>
                </a:lnTo>
                <a:lnTo>
                  <a:pt x="285750" y="142875"/>
                </a:lnTo>
                <a:lnTo>
                  <a:pt x="312539" y="151805"/>
                </a:lnTo>
                <a:lnTo>
                  <a:pt x="339328" y="160734"/>
                </a:lnTo>
                <a:lnTo>
                  <a:pt x="366117" y="178594"/>
                </a:lnTo>
                <a:lnTo>
                  <a:pt x="383976" y="196453"/>
                </a:lnTo>
                <a:lnTo>
                  <a:pt x="401836" y="214313"/>
                </a:lnTo>
                <a:lnTo>
                  <a:pt x="410765" y="241102"/>
                </a:lnTo>
                <a:lnTo>
                  <a:pt x="410765" y="267891"/>
                </a:lnTo>
                <a:lnTo>
                  <a:pt x="401836" y="285750"/>
                </a:lnTo>
                <a:lnTo>
                  <a:pt x="383976" y="303609"/>
                </a:lnTo>
                <a:lnTo>
                  <a:pt x="357187" y="321469"/>
                </a:lnTo>
                <a:lnTo>
                  <a:pt x="312539" y="339328"/>
                </a:lnTo>
                <a:lnTo>
                  <a:pt x="258961" y="348258"/>
                </a:lnTo>
                <a:lnTo>
                  <a:pt x="205382" y="366117"/>
                </a:lnTo>
                <a:lnTo>
                  <a:pt x="160734" y="375047"/>
                </a:lnTo>
                <a:lnTo>
                  <a:pt x="125015" y="375047"/>
                </a:lnTo>
                <a:lnTo>
                  <a:pt x="98226" y="383977"/>
                </a:lnTo>
                <a:lnTo>
                  <a:pt x="89296" y="375047"/>
                </a:lnTo>
                <a:lnTo>
                  <a:pt x="98226" y="366117"/>
                </a:lnTo>
                <a:lnTo>
                  <a:pt x="98226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4634508" y="4768453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30" y="133945"/>
                </a:lnTo>
                <a:lnTo>
                  <a:pt x="17859" y="187524"/>
                </a:lnTo>
                <a:lnTo>
                  <a:pt x="26789" y="241102"/>
                </a:lnTo>
                <a:lnTo>
                  <a:pt x="35719" y="294680"/>
                </a:lnTo>
                <a:lnTo>
                  <a:pt x="44648" y="339328"/>
                </a:lnTo>
                <a:lnTo>
                  <a:pt x="44648" y="375047"/>
                </a:lnTo>
                <a:lnTo>
                  <a:pt x="62508" y="383977"/>
                </a:lnTo>
                <a:lnTo>
                  <a:pt x="71437" y="366117"/>
                </a:lnTo>
                <a:lnTo>
                  <a:pt x="71437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3875484" y="5304234"/>
            <a:ext cx="1044775" cy="71439"/>
          </a:xfrm>
          <a:custGeom>
            <a:avLst/>
            <a:gdLst/>
            <a:ahLst/>
            <a:cxnLst/>
            <a:rect l="0" t="0" r="0" b="0"/>
            <a:pathLst>
              <a:path w="1044775" h="71439">
                <a:moveTo>
                  <a:pt x="26789" y="71438"/>
                </a:moveTo>
                <a:lnTo>
                  <a:pt x="1786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62508" y="62508"/>
                </a:lnTo>
                <a:lnTo>
                  <a:pt x="107157" y="62508"/>
                </a:lnTo>
                <a:lnTo>
                  <a:pt x="169664" y="62508"/>
                </a:lnTo>
                <a:lnTo>
                  <a:pt x="241102" y="62508"/>
                </a:lnTo>
                <a:lnTo>
                  <a:pt x="330399" y="53579"/>
                </a:lnTo>
                <a:lnTo>
                  <a:pt x="428625" y="53579"/>
                </a:lnTo>
                <a:lnTo>
                  <a:pt x="526852" y="53579"/>
                </a:lnTo>
                <a:lnTo>
                  <a:pt x="634008" y="53579"/>
                </a:lnTo>
                <a:lnTo>
                  <a:pt x="741164" y="44649"/>
                </a:lnTo>
                <a:lnTo>
                  <a:pt x="830461" y="35719"/>
                </a:lnTo>
                <a:lnTo>
                  <a:pt x="910829" y="26789"/>
                </a:lnTo>
                <a:lnTo>
                  <a:pt x="982266" y="8930"/>
                </a:lnTo>
                <a:lnTo>
                  <a:pt x="1044774" y="0"/>
                </a:lnTo>
                <a:lnTo>
                  <a:pt x="104477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4688086" y="4536281"/>
            <a:ext cx="250032" cy="151806"/>
          </a:xfrm>
          <a:custGeom>
            <a:avLst/>
            <a:gdLst/>
            <a:ahLst/>
            <a:cxnLst/>
            <a:rect l="0" t="0" r="0" b="0"/>
            <a:pathLst>
              <a:path w="250032" h="151806">
                <a:moveTo>
                  <a:pt x="250031" y="151805"/>
                </a:moveTo>
                <a:lnTo>
                  <a:pt x="250031" y="151805"/>
                </a:lnTo>
                <a:lnTo>
                  <a:pt x="250031" y="151805"/>
                </a:lnTo>
                <a:lnTo>
                  <a:pt x="241102" y="151805"/>
                </a:lnTo>
                <a:lnTo>
                  <a:pt x="241102" y="151805"/>
                </a:lnTo>
                <a:lnTo>
                  <a:pt x="241102" y="151805"/>
                </a:lnTo>
                <a:lnTo>
                  <a:pt x="232172" y="14287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33945"/>
                </a:lnTo>
                <a:lnTo>
                  <a:pt x="223242" y="125015"/>
                </a:lnTo>
                <a:lnTo>
                  <a:pt x="214312" y="116086"/>
                </a:lnTo>
                <a:lnTo>
                  <a:pt x="214312" y="98226"/>
                </a:lnTo>
                <a:lnTo>
                  <a:pt x="214312" y="89297"/>
                </a:lnTo>
                <a:lnTo>
                  <a:pt x="205383" y="80367"/>
                </a:lnTo>
                <a:lnTo>
                  <a:pt x="187523" y="62508"/>
                </a:lnTo>
                <a:lnTo>
                  <a:pt x="169664" y="53578"/>
                </a:lnTo>
                <a:lnTo>
                  <a:pt x="151805" y="44648"/>
                </a:lnTo>
                <a:lnTo>
                  <a:pt x="125016" y="26789"/>
                </a:lnTo>
                <a:lnTo>
                  <a:pt x="89297" y="17859"/>
                </a:lnTo>
                <a:lnTo>
                  <a:pt x="53578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3482578" y="4473773"/>
            <a:ext cx="1821657" cy="1134071"/>
          </a:xfrm>
          <a:custGeom>
            <a:avLst/>
            <a:gdLst/>
            <a:ahLst/>
            <a:cxnLst/>
            <a:rect l="0" t="0" r="0" b="0"/>
            <a:pathLst>
              <a:path w="1821657" h="1134071">
                <a:moveTo>
                  <a:pt x="1098352" y="35719"/>
                </a:moveTo>
                <a:lnTo>
                  <a:pt x="1044774" y="26789"/>
                </a:lnTo>
                <a:lnTo>
                  <a:pt x="982266" y="8930"/>
                </a:lnTo>
                <a:lnTo>
                  <a:pt x="919758" y="0"/>
                </a:lnTo>
                <a:lnTo>
                  <a:pt x="857250" y="0"/>
                </a:lnTo>
                <a:lnTo>
                  <a:pt x="794742" y="0"/>
                </a:lnTo>
                <a:lnTo>
                  <a:pt x="732235" y="0"/>
                </a:lnTo>
                <a:lnTo>
                  <a:pt x="660797" y="17859"/>
                </a:lnTo>
                <a:lnTo>
                  <a:pt x="589360" y="35719"/>
                </a:lnTo>
                <a:lnTo>
                  <a:pt x="517922" y="62508"/>
                </a:lnTo>
                <a:lnTo>
                  <a:pt x="455414" y="98227"/>
                </a:lnTo>
                <a:lnTo>
                  <a:pt x="383977" y="133945"/>
                </a:lnTo>
                <a:lnTo>
                  <a:pt x="321469" y="169664"/>
                </a:lnTo>
                <a:lnTo>
                  <a:pt x="267891" y="214313"/>
                </a:lnTo>
                <a:lnTo>
                  <a:pt x="205383" y="250031"/>
                </a:lnTo>
                <a:lnTo>
                  <a:pt x="160735" y="294680"/>
                </a:lnTo>
                <a:lnTo>
                  <a:pt x="116086" y="339328"/>
                </a:lnTo>
                <a:lnTo>
                  <a:pt x="80367" y="383977"/>
                </a:lnTo>
                <a:lnTo>
                  <a:pt x="53578" y="428625"/>
                </a:lnTo>
                <a:lnTo>
                  <a:pt x="26789" y="482204"/>
                </a:lnTo>
                <a:lnTo>
                  <a:pt x="8930" y="535782"/>
                </a:lnTo>
                <a:lnTo>
                  <a:pt x="0" y="589360"/>
                </a:lnTo>
                <a:lnTo>
                  <a:pt x="8930" y="642938"/>
                </a:lnTo>
                <a:lnTo>
                  <a:pt x="17860" y="696516"/>
                </a:lnTo>
                <a:lnTo>
                  <a:pt x="44649" y="741165"/>
                </a:lnTo>
                <a:lnTo>
                  <a:pt x="89297" y="785813"/>
                </a:lnTo>
                <a:lnTo>
                  <a:pt x="142875" y="830461"/>
                </a:lnTo>
                <a:lnTo>
                  <a:pt x="196453" y="875110"/>
                </a:lnTo>
                <a:lnTo>
                  <a:pt x="267891" y="910829"/>
                </a:lnTo>
                <a:lnTo>
                  <a:pt x="339328" y="964407"/>
                </a:lnTo>
                <a:lnTo>
                  <a:pt x="410766" y="1000125"/>
                </a:lnTo>
                <a:lnTo>
                  <a:pt x="500063" y="1044774"/>
                </a:lnTo>
                <a:lnTo>
                  <a:pt x="589360" y="1080493"/>
                </a:lnTo>
                <a:lnTo>
                  <a:pt x="696516" y="1107281"/>
                </a:lnTo>
                <a:lnTo>
                  <a:pt x="812602" y="1125140"/>
                </a:lnTo>
                <a:lnTo>
                  <a:pt x="928688" y="1134070"/>
                </a:lnTo>
                <a:lnTo>
                  <a:pt x="1053703" y="1116211"/>
                </a:lnTo>
                <a:lnTo>
                  <a:pt x="1178719" y="1080493"/>
                </a:lnTo>
                <a:lnTo>
                  <a:pt x="1294805" y="1026915"/>
                </a:lnTo>
                <a:lnTo>
                  <a:pt x="1393031" y="955477"/>
                </a:lnTo>
                <a:lnTo>
                  <a:pt x="1491258" y="884040"/>
                </a:lnTo>
                <a:lnTo>
                  <a:pt x="1580555" y="794743"/>
                </a:lnTo>
                <a:lnTo>
                  <a:pt x="1651992" y="705446"/>
                </a:lnTo>
                <a:lnTo>
                  <a:pt x="1714500" y="616149"/>
                </a:lnTo>
                <a:lnTo>
                  <a:pt x="1768078" y="526852"/>
                </a:lnTo>
                <a:lnTo>
                  <a:pt x="1803797" y="446485"/>
                </a:lnTo>
                <a:lnTo>
                  <a:pt x="1821656" y="366117"/>
                </a:lnTo>
                <a:lnTo>
                  <a:pt x="1794867" y="294680"/>
                </a:lnTo>
                <a:lnTo>
                  <a:pt x="1750219" y="232172"/>
                </a:lnTo>
                <a:lnTo>
                  <a:pt x="1669852" y="169664"/>
                </a:lnTo>
                <a:lnTo>
                  <a:pt x="1553766" y="133945"/>
                </a:lnTo>
                <a:lnTo>
                  <a:pt x="1428750" y="98227"/>
                </a:lnTo>
                <a:lnTo>
                  <a:pt x="1285875" y="80367"/>
                </a:lnTo>
                <a:lnTo>
                  <a:pt x="1151930" y="80367"/>
                </a:lnTo>
                <a:lnTo>
                  <a:pt x="1017985" y="71438"/>
                </a:lnTo>
                <a:lnTo>
                  <a:pt x="1017985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5768578" y="5063133"/>
            <a:ext cx="348259" cy="241102"/>
          </a:xfrm>
          <a:custGeom>
            <a:avLst/>
            <a:gdLst/>
            <a:ahLst/>
            <a:cxnLst/>
            <a:rect l="0" t="0" r="0" b="0"/>
            <a:pathLst>
              <a:path w="348259" h="241102">
                <a:moveTo>
                  <a:pt x="8930" y="80367"/>
                </a:moveTo>
                <a:lnTo>
                  <a:pt x="8930" y="80367"/>
                </a:lnTo>
                <a:lnTo>
                  <a:pt x="893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71437"/>
                </a:lnTo>
                <a:lnTo>
                  <a:pt x="53578" y="80367"/>
                </a:lnTo>
                <a:lnTo>
                  <a:pt x="71438" y="98226"/>
                </a:lnTo>
                <a:lnTo>
                  <a:pt x="107156" y="98226"/>
                </a:lnTo>
                <a:lnTo>
                  <a:pt x="133945" y="107156"/>
                </a:lnTo>
                <a:lnTo>
                  <a:pt x="169664" y="107156"/>
                </a:lnTo>
                <a:lnTo>
                  <a:pt x="205383" y="107156"/>
                </a:lnTo>
                <a:lnTo>
                  <a:pt x="232172" y="98226"/>
                </a:lnTo>
                <a:lnTo>
                  <a:pt x="258961" y="89297"/>
                </a:lnTo>
                <a:lnTo>
                  <a:pt x="267891" y="71437"/>
                </a:lnTo>
                <a:lnTo>
                  <a:pt x="276820" y="53578"/>
                </a:lnTo>
                <a:lnTo>
                  <a:pt x="285750" y="44648"/>
                </a:lnTo>
                <a:lnTo>
                  <a:pt x="285750" y="26789"/>
                </a:lnTo>
                <a:lnTo>
                  <a:pt x="276820" y="8930"/>
                </a:lnTo>
                <a:lnTo>
                  <a:pt x="267891" y="0"/>
                </a:lnTo>
                <a:lnTo>
                  <a:pt x="250031" y="0"/>
                </a:lnTo>
                <a:lnTo>
                  <a:pt x="223242" y="17859"/>
                </a:lnTo>
                <a:lnTo>
                  <a:pt x="187524" y="44648"/>
                </a:lnTo>
                <a:lnTo>
                  <a:pt x="160735" y="80367"/>
                </a:lnTo>
                <a:lnTo>
                  <a:pt x="125016" y="116086"/>
                </a:lnTo>
                <a:lnTo>
                  <a:pt x="107156" y="151805"/>
                </a:lnTo>
                <a:lnTo>
                  <a:pt x="98227" y="178594"/>
                </a:lnTo>
                <a:lnTo>
                  <a:pt x="107156" y="205383"/>
                </a:lnTo>
                <a:lnTo>
                  <a:pt x="125016" y="223242"/>
                </a:lnTo>
                <a:lnTo>
                  <a:pt x="151805" y="232172"/>
                </a:lnTo>
                <a:lnTo>
                  <a:pt x="187524" y="241101"/>
                </a:lnTo>
                <a:lnTo>
                  <a:pt x="223242" y="241101"/>
                </a:lnTo>
                <a:lnTo>
                  <a:pt x="267891" y="241101"/>
                </a:lnTo>
                <a:lnTo>
                  <a:pt x="312539" y="232172"/>
                </a:lnTo>
                <a:lnTo>
                  <a:pt x="348258" y="214312"/>
                </a:lnTo>
                <a:lnTo>
                  <a:pt x="348258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6241852" y="5072063"/>
            <a:ext cx="464344" cy="241102"/>
          </a:xfrm>
          <a:custGeom>
            <a:avLst/>
            <a:gdLst/>
            <a:ahLst/>
            <a:cxnLst/>
            <a:rect l="0" t="0" r="0" b="0"/>
            <a:pathLst>
              <a:path w="464344" h="241102">
                <a:moveTo>
                  <a:pt x="8929" y="8929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8929" y="205382"/>
                </a:lnTo>
                <a:lnTo>
                  <a:pt x="8929" y="223242"/>
                </a:lnTo>
                <a:lnTo>
                  <a:pt x="17859" y="232171"/>
                </a:lnTo>
                <a:lnTo>
                  <a:pt x="17859" y="232171"/>
                </a:lnTo>
                <a:lnTo>
                  <a:pt x="35718" y="232171"/>
                </a:lnTo>
                <a:lnTo>
                  <a:pt x="44648" y="214312"/>
                </a:lnTo>
                <a:lnTo>
                  <a:pt x="53578" y="196453"/>
                </a:lnTo>
                <a:lnTo>
                  <a:pt x="62507" y="160734"/>
                </a:lnTo>
                <a:lnTo>
                  <a:pt x="71437" y="125015"/>
                </a:lnTo>
                <a:lnTo>
                  <a:pt x="80367" y="89296"/>
                </a:lnTo>
                <a:lnTo>
                  <a:pt x="80367" y="53578"/>
                </a:lnTo>
                <a:lnTo>
                  <a:pt x="89296" y="26789"/>
                </a:lnTo>
                <a:lnTo>
                  <a:pt x="8929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29"/>
                </a:lnTo>
                <a:lnTo>
                  <a:pt x="133945" y="26789"/>
                </a:lnTo>
                <a:lnTo>
                  <a:pt x="151804" y="53578"/>
                </a:lnTo>
                <a:lnTo>
                  <a:pt x="169664" y="80367"/>
                </a:lnTo>
                <a:lnTo>
                  <a:pt x="187523" y="116085"/>
                </a:lnTo>
                <a:lnTo>
                  <a:pt x="196453" y="142875"/>
                </a:lnTo>
                <a:lnTo>
                  <a:pt x="205382" y="169664"/>
                </a:lnTo>
                <a:lnTo>
                  <a:pt x="214312" y="196453"/>
                </a:lnTo>
                <a:lnTo>
                  <a:pt x="232171" y="205382"/>
                </a:lnTo>
                <a:lnTo>
                  <a:pt x="232171" y="223242"/>
                </a:lnTo>
                <a:lnTo>
                  <a:pt x="241101" y="223242"/>
                </a:lnTo>
                <a:lnTo>
                  <a:pt x="250031" y="232171"/>
                </a:lnTo>
                <a:lnTo>
                  <a:pt x="250031" y="223242"/>
                </a:lnTo>
                <a:lnTo>
                  <a:pt x="258961" y="214312"/>
                </a:lnTo>
                <a:lnTo>
                  <a:pt x="267890" y="196453"/>
                </a:lnTo>
                <a:lnTo>
                  <a:pt x="285750" y="178593"/>
                </a:lnTo>
                <a:lnTo>
                  <a:pt x="294679" y="142875"/>
                </a:lnTo>
                <a:lnTo>
                  <a:pt x="312539" y="116085"/>
                </a:lnTo>
                <a:lnTo>
                  <a:pt x="321468" y="80367"/>
                </a:lnTo>
                <a:lnTo>
                  <a:pt x="330398" y="44648"/>
                </a:lnTo>
                <a:lnTo>
                  <a:pt x="348257" y="26789"/>
                </a:lnTo>
                <a:lnTo>
                  <a:pt x="357187" y="8929"/>
                </a:lnTo>
                <a:lnTo>
                  <a:pt x="366117" y="8929"/>
                </a:lnTo>
                <a:lnTo>
                  <a:pt x="375046" y="17859"/>
                </a:lnTo>
                <a:lnTo>
                  <a:pt x="383976" y="35718"/>
                </a:lnTo>
                <a:lnTo>
                  <a:pt x="392906" y="62507"/>
                </a:lnTo>
                <a:lnTo>
                  <a:pt x="392906" y="98226"/>
                </a:lnTo>
                <a:lnTo>
                  <a:pt x="401836" y="133945"/>
                </a:lnTo>
                <a:lnTo>
                  <a:pt x="401836" y="169664"/>
                </a:lnTo>
                <a:lnTo>
                  <a:pt x="410765" y="196453"/>
                </a:lnTo>
                <a:lnTo>
                  <a:pt x="419695" y="223242"/>
                </a:lnTo>
                <a:lnTo>
                  <a:pt x="437554" y="232171"/>
                </a:lnTo>
                <a:lnTo>
                  <a:pt x="464343" y="241101"/>
                </a:lnTo>
                <a:lnTo>
                  <a:pt x="464343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6858000" y="4768453"/>
            <a:ext cx="660798" cy="607220"/>
          </a:xfrm>
          <a:custGeom>
            <a:avLst/>
            <a:gdLst/>
            <a:ahLst/>
            <a:cxnLst/>
            <a:rect l="0" t="0" r="0" b="0"/>
            <a:pathLst>
              <a:path w="660798" h="607220">
                <a:moveTo>
                  <a:pt x="80367" y="339328"/>
                </a:moveTo>
                <a:lnTo>
                  <a:pt x="80367" y="339328"/>
                </a:lnTo>
                <a:lnTo>
                  <a:pt x="80367" y="348258"/>
                </a:lnTo>
                <a:lnTo>
                  <a:pt x="71438" y="348258"/>
                </a:lnTo>
                <a:lnTo>
                  <a:pt x="53578" y="366117"/>
                </a:lnTo>
                <a:lnTo>
                  <a:pt x="44648" y="375047"/>
                </a:lnTo>
                <a:lnTo>
                  <a:pt x="26789" y="392906"/>
                </a:lnTo>
                <a:lnTo>
                  <a:pt x="17859" y="401836"/>
                </a:lnTo>
                <a:lnTo>
                  <a:pt x="8930" y="410766"/>
                </a:lnTo>
                <a:lnTo>
                  <a:pt x="0" y="419695"/>
                </a:lnTo>
                <a:lnTo>
                  <a:pt x="0" y="428625"/>
                </a:lnTo>
                <a:lnTo>
                  <a:pt x="0" y="428625"/>
                </a:lnTo>
                <a:lnTo>
                  <a:pt x="8930" y="437555"/>
                </a:lnTo>
                <a:lnTo>
                  <a:pt x="8930" y="437555"/>
                </a:lnTo>
                <a:lnTo>
                  <a:pt x="26789" y="437555"/>
                </a:lnTo>
                <a:lnTo>
                  <a:pt x="35719" y="437555"/>
                </a:lnTo>
                <a:lnTo>
                  <a:pt x="53578" y="437555"/>
                </a:lnTo>
                <a:lnTo>
                  <a:pt x="62508" y="428625"/>
                </a:lnTo>
                <a:lnTo>
                  <a:pt x="80367" y="419695"/>
                </a:lnTo>
                <a:lnTo>
                  <a:pt x="98227" y="410766"/>
                </a:lnTo>
                <a:lnTo>
                  <a:pt x="107156" y="401836"/>
                </a:lnTo>
                <a:lnTo>
                  <a:pt x="116086" y="401836"/>
                </a:lnTo>
                <a:lnTo>
                  <a:pt x="116086" y="419695"/>
                </a:lnTo>
                <a:lnTo>
                  <a:pt x="116086" y="437555"/>
                </a:lnTo>
                <a:lnTo>
                  <a:pt x="116086" y="464344"/>
                </a:lnTo>
                <a:lnTo>
                  <a:pt x="107156" y="500063"/>
                </a:lnTo>
                <a:lnTo>
                  <a:pt x="107156" y="526852"/>
                </a:lnTo>
                <a:lnTo>
                  <a:pt x="116086" y="553641"/>
                </a:lnTo>
                <a:lnTo>
                  <a:pt x="125016" y="562570"/>
                </a:lnTo>
                <a:lnTo>
                  <a:pt x="151805" y="571500"/>
                </a:lnTo>
                <a:lnTo>
                  <a:pt x="178594" y="571500"/>
                </a:lnTo>
                <a:lnTo>
                  <a:pt x="214313" y="553641"/>
                </a:lnTo>
                <a:lnTo>
                  <a:pt x="250031" y="535781"/>
                </a:lnTo>
                <a:lnTo>
                  <a:pt x="285750" y="500063"/>
                </a:lnTo>
                <a:lnTo>
                  <a:pt x="312539" y="473274"/>
                </a:lnTo>
                <a:lnTo>
                  <a:pt x="339328" y="446485"/>
                </a:lnTo>
                <a:lnTo>
                  <a:pt x="357188" y="428625"/>
                </a:lnTo>
                <a:lnTo>
                  <a:pt x="366117" y="428625"/>
                </a:lnTo>
                <a:lnTo>
                  <a:pt x="366117" y="437555"/>
                </a:lnTo>
                <a:lnTo>
                  <a:pt x="366117" y="464344"/>
                </a:lnTo>
                <a:lnTo>
                  <a:pt x="357188" y="500063"/>
                </a:lnTo>
                <a:lnTo>
                  <a:pt x="357188" y="535781"/>
                </a:lnTo>
                <a:lnTo>
                  <a:pt x="357188" y="571500"/>
                </a:lnTo>
                <a:lnTo>
                  <a:pt x="375047" y="589360"/>
                </a:lnTo>
                <a:lnTo>
                  <a:pt x="401836" y="607219"/>
                </a:lnTo>
                <a:lnTo>
                  <a:pt x="437555" y="598289"/>
                </a:lnTo>
                <a:lnTo>
                  <a:pt x="482203" y="589360"/>
                </a:lnTo>
                <a:lnTo>
                  <a:pt x="517922" y="553641"/>
                </a:lnTo>
                <a:lnTo>
                  <a:pt x="544711" y="517922"/>
                </a:lnTo>
                <a:lnTo>
                  <a:pt x="580430" y="473274"/>
                </a:lnTo>
                <a:lnTo>
                  <a:pt x="598289" y="410766"/>
                </a:lnTo>
                <a:lnTo>
                  <a:pt x="625078" y="348258"/>
                </a:lnTo>
                <a:lnTo>
                  <a:pt x="634008" y="276820"/>
                </a:lnTo>
                <a:lnTo>
                  <a:pt x="642938" y="205383"/>
                </a:lnTo>
                <a:lnTo>
                  <a:pt x="651867" y="142875"/>
                </a:lnTo>
                <a:lnTo>
                  <a:pt x="651867" y="89297"/>
                </a:lnTo>
                <a:lnTo>
                  <a:pt x="651867" y="44648"/>
                </a:lnTo>
                <a:lnTo>
                  <a:pt x="651867" y="17859"/>
                </a:lnTo>
                <a:lnTo>
                  <a:pt x="642938" y="8929"/>
                </a:lnTo>
                <a:lnTo>
                  <a:pt x="625078" y="0"/>
                </a:lnTo>
                <a:lnTo>
                  <a:pt x="598289" y="17859"/>
                </a:lnTo>
                <a:lnTo>
                  <a:pt x="562570" y="44648"/>
                </a:lnTo>
                <a:lnTo>
                  <a:pt x="526852" y="89297"/>
                </a:lnTo>
                <a:lnTo>
                  <a:pt x="491133" y="142875"/>
                </a:lnTo>
                <a:lnTo>
                  <a:pt x="482203" y="214313"/>
                </a:lnTo>
                <a:lnTo>
                  <a:pt x="491133" y="294680"/>
                </a:lnTo>
                <a:lnTo>
                  <a:pt x="526852" y="375047"/>
                </a:lnTo>
                <a:lnTo>
                  <a:pt x="571500" y="446485"/>
                </a:lnTo>
                <a:lnTo>
                  <a:pt x="616148" y="517922"/>
                </a:lnTo>
                <a:lnTo>
                  <a:pt x="660797" y="571500"/>
                </a:lnTo>
                <a:lnTo>
                  <a:pt x="660797" y="571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7081242" y="4732734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0367" y="17859"/>
                </a:move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17859"/>
                </a:lnTo>
                <a:lnTo>
                  <a:pt x="62508" y="44648"/>
                </a:lnTo>
                <a:lnTo>
                  <a:pt x="44649" y="71437"/>
                </a:lnTo>
                <a:lnTo>
                  <a:pt x="26789" y="8929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5715000" y="5500688"/>
            <a:ext cx="2277071" cy="116086"/>
          </a:xfrm>
          <a:custGeom>
            <a:avLst/>
            <a:gdLst/>
            <a:ahLst/>
            <a:cxnLst/>
            <a:rect l="0" t="0" r="0" b="0"/>
            <a:pathLst>
              <a:path w="2277071" h="116086">
                <a:moveTo>
                  <a:pt x="80367" y="116085"/>
                </a:moveTo>
                <a:lnTo>
                  <a:pt x="71438" y="107155"/>
                </a:lnTo>
                <a:lnTo>
                  <a:pt x="53578" y="98225"/>
                </a:lnTo>
                <a:lnTo>
                  <a:pt x="35719" y="80366"/>
                </a:lnTo>
                <a:lnTo>
                  <a:pt x="17859" y="62507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44648" y="62507"/>
                </a:lnTo>
                <a:lnTo>
                  <a:pt x="98227" y="62507"/>
                </a:lnTo>
                <a:lnTo>
                  <a:pt x="187523" y="62507"/>
                </a:lnTo>
                <a:lnTo>
                  <a:pt x="303609" y="53578"/>
                </a:lnTo>
                <a:lnTo>
                  <a:pt x="446484" y="44648"/>
                </a:lnTo>
                <a:lnTo>
                  <a:pt x="607219" y="44648"/>
                </a:lnTo>
                <a:lnTo>
                  <a:pt x="776883" y="26789"/>
                </a:lnTo>
                <a:lnTo>
                  <a:pt x="955477" y="26789"/>
                </a:lnTo>
                <a:lnTo>
                  <a:pt x="1125141" y="17859"/>
                </a:lnTo>
                <a:lnTo>
                  <a:pt x="1294805" y="8929"/>
                </a:lnTo>
                <a:lnTo>
                  <a:pt x="1464469" y="8929"/>
                </a:lnTo>
                <a:lnTo>
                  <a:pt x="1625203" y="0"/>
                </a:lnTo>
                <a:lnTo>
                  <a:pt x="1768078" y="8929"/>
                </a:lnTo>
                <a:lnTo>
                  <a:pt x="1893094" y="17859"/>
                </a:lnTo>
                <a:lnTo>
                  <a:pt x="2009180" y="26789"/>
                </a:lnTo>
                <a:lnTo>
                  <a:pt x="2107406" y="35718"/>
                </a:lnTo>
                <a:lnTo>
                  <a:pt x="2178844" y="44648"/>
                </a:lnTo>
                <a:lnTo>
                  <a:pt x="2241352" y="53578"/>
                </a:lnTo>
                <a:lnTo>
                  <a:pt x="2268141" y="62507"/>
                </a:lnTo>
                <a:lnTo>
                  <a:pt x="2277070" y="62507"/>
                </a:lnTo>
                <a:lnTo>
                  <a:pt x="2250281" y="53578"/>
                </a:lnTo>
                <a:lnTo>
                  <a:pt x="2214563" y="44648"/>
                </a:lnTo>
                <a:lnTo>
                  <a:pt x="2169914" y="26789"/>
                </a:lnTo>
                <a:lnTo>
                  <a:pt x="2116336" y="8929"/>
                </a:lnTo>
                <a:lnTo>
                  <a:pt x="211633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2348508" y="1232297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26789" y="53578"/>
                </a:moveTo>
                <a:lnTo>
                  <a:pt x="26789" y="44648"/>
                </a:lnTo>
                <a:lnTo>
                  <a:pt x="17859" y="3571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2518172" y="197346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2053828" y="2527102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1571625" y="3062882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3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6456164" y="584001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6384727" y="5697140"/>
            <a:ext cx="53579" cy="267891"/>
          </a:xfrm>
          <a:custGeom>
            <a:avLst/>
            <a:gdLst/>
            <a:ahLst/>
            <a:cxnLst/>
            <a:rect l="0" t="0" r="0" b="0"/>
            <a:pathLst>
              <a:path w="53579" h="26789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26789" y="187523"/>
                </a:lnTo>
                <a:lnTo>
                  <a:pt x="35718" y="205383"/>
                </a:lnTo>
                <a:lnTo>
                  <a:pt x="35718" y="223242"/>
                </a:lnTo>
                <a:lnTo>
                  <a:pt x="35718" y="24110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5896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41101"/>
                </a:lnTo>
                <a:lnTo>
                  <a:pt x="53578" y="223242"/>
                </a:lnTo>
                <a:lnTo>
                  <a:pt x="53578" y="214312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384727" y="5857874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0" y="53578"/>
                </a:moveTo>
                <a:lnTo>
                  <a:pt x="0" y="44649"/>
                </a:lnTo>
                <a:lnTo>
                  <a:pt x="0" y="35719"/>
                </a:lnTo>
                <a:lnTo>
                  <a:pt x="0" y="1786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402586" y="5786437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0" y="44648"/>
                </a:move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29"/>
                </a:lnTo>
                <a:lnTo>
                  <a:pt x="89297" y="17859"/>
                </a:lnTo>
                <a:lnTo>
                  <a:pt x="116086" y="44648"/>
                </a:lnTo>
                <a:lnTo>
                  <a:pt x="125016" y="71437"/>
                </a:lnTo>
                <a:lnTo>
                  <a:pt x="142875" y="107156"/>
                </a:lnTo>
                <a:lnTo>
                  <a:pt x="151805" y="142875"/>
                </a:lnTo>
                <a:lnTo>
                  <a:pt x="169664" y="178593"/>
                </a:lnTo>
                <a:lnTo>
                  <a:pt x="178594" y="205383"/>
                </a:lnTo>
                <a:lnTo>
                  <a:pt x="187523" y="232172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14312" y="232172"/>
                </a:lnTo>
                <a:lnTo>
                  <a:pt x="223242" y="214312"/>
                </a:lnTo>
                <a:lnTo>
                  <a:pt x="223242" y="178593"/>
                </a:lnTo>
                <a:lnTo>
                  <a:pt x="223242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6634758" y="5848945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6250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17859" y="71437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87523"/>
                </a:lnTo>
                <a:lnTo>
                  <a:pt x="107156" y="169664"/>
                </a:lnTo>
                <a:lnTo>
                  <a:pt x="125015" y="151804"/>
                </a:lnTo>
                <a:lnTo>
                  <a:pt x="142875" y="133945"/>
                </a:lnTo>
                <a:lnTo>
                  <a:pt x="151805" y="107156"/>
                </a:lnTo>
                <a:lnTo>
                  <a:pt x="160734" y="80367"/>
                </a:lnTo>
                <a:lnTo>
                  <a:pt x="151805" y="44648"/>
                </a:lnTo>
                <a:lnTo>
                  <a:pt x="142875" y="17859"/>
                </a:lnTo>
                <a:lnTo>
                  <a:pt x="133945" y="8929"/>
                </a:lnTo>
                <a:lnTo>
                  <a:pt x="116086" y="0"/>
                </a:lnTo>
                <a:lnTo>
                  <a:pt x="98226" y="8929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71437"/>
                </a:lnTo>
                <a:lnTo>
                  <a:pt x="44648" y="89296"/>
                </a:lnTo>
                <a:lnTo>
                  <a:pt x="44648" y="98226"/>
                </a:lnTo>
                <a:lnTo>
                  <a:pt x="44648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6840141" y="5840015"/>
            <a:ext cx="312540" cy="214313"/>
          </a:xfrm>
          <a:custGeom>
            <a:avLst/>
            <a:gdLst/>
            <a:ahLst/>
            <a:cxnLst/>
            <a:rect l="0" t="0" r="0" b="0"/>
            <a:pathLst>
              <a:path w="312540" h="214313">
                <a:moveTo>
                  <a:pt x="0" y="160734"/>
                </a:moveTo>
                <a:lnTo>
                  <a:pt x="0" y="160734"/>
                </a:lnTo>
                <a:lnTo>
                  <a:pt x="0" y="169664"/>
                </a:lnTo>
                <a:lnTo>
                  <a:pt x="8929" y="187523"/>
                </a:lnTo>
                <a:lnTo>
                  <a:pt x="17859" y="196453"/>
                </a:lnTo>
                <a:lnTo>
                  <a:pt x="35718" y="205383"/>
                </a:lnTo>
                <a:lnTo>
                  <a:pt x="53578" y="214312"/>
                </a:lnTo>
                <a:lnTo>
                  <a:pt x="71437" y="214312"/>
                </a:lnTo>
                <a:lnTo>
                  <a:pt x="89297" y="205383"/>
                </a:lnTo>
                <a:lnTo>
                  <a:pt x="107156" y="187523"/>
                </a:lnTo>
                <a:lnTo>
                  <a:pt x="125015" y="169664"/>
                </a:lnTo>
                <a:lnTo>
                  <a:pt x="133945" y="142875"/>
                </a:lnTo>
                <a:lnTo>
                  <a:pt x="133945" y="125015"/>
                </a:lnTo>
                <a:lnTo>
                  <a:pt x="133945" y="10715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42875" y="142875"/>
                </a:lnTo>
                <a:lnTo>
                  <a:pt x="151804" y="169664"/>
                </a:lnTo>
                <a:lnTo>
                  <a:pt x="169664" y="187523"/>
                </a:lnTo>
                <a:lnTo>
                  <a:pt x="196453" y="205383"/>
                </a:lnTo>
                <a:lnTo>
                  <a:pt x="223242" y="214312"/>
                </a:lnTo>
                <a:lnTo>
                  <a:pt x="250031" y="214312"/>
                </a:lnTo>
                <a:lnTo>
                  <a:pt x="276820" y="214312"/>
                </a:lnTo>
                <a:lnTo>
                  <a:pt x="294679" y="196453"/>
                </a:lnTo>
                <a:lnTo>
                  <a:pt x="312539" y="169664"/>
                </a:lnTo>
                <a:lnTo>
                  <a:pt x="312539" y="151805"/>
                </a:lnTo>
                <a:lnTo>
                  <a:pt x="303609" y="116086"/>
                </a:lnTo>
                <a:lnTo>
                  <a:pt x="294679" y="80367"/>
                </a:lnTo>
                <a:lnTo>
                  <a:pt x="267890" y="53578"/>
                </a:lnTo>
                <a:lnTo>
                  <a:pt x="250031" y="26789"/>
                </a:lnTo>
                <a:lnTo>
                  <a:pt x="223242" y="0"/>
                </a:lnTo>
                <a:lnTo>
                  <a:pt x="205382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60734" y="1785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51804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7250906" y="5706070"/>
            <a:ext cx="205384" cy="401836"/>
          </a:xfrm>
          <a:custGeom>
            <a:avLst/>
            <a:gdLst/>
            <a:ahLst/>
            <a:cxnLst/>
            <a:rect l="0" t="0" r="0" b="0"/>
            <a:pathLst>
              <a:path w="205384" h="401836">
                <a:moveTo>
                  <a:pt x="205383" y="53578"/>
                </a:moveTo>
                <a:lnTo>
                  <a:pt x="196453" y="44648"/>
                </a:lnTo>
                <a:lnTo>
                  <a:pt x="187524" y="26789"/>
                </a:lnTo>
                <a:lnTo>
                  <a:pt x="169664" y="17859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89297" y="71437"/>
                </a:lnTo>
                <a:lnTo>
                  <a:pt x="89297" y="98226"/>
                </a:lnTo>
                <a:lnTo>
                  <a:pt x="89297" y="142875"/>
                </a:lnTo>
                <a:lnTo>
                  <a:pt x="89297" y="187523"/>
                </a:lnTo>
                <a:lnTo>
                  <a:pt x="89297" y="232171"/>
                </a:lnTo>
                <a:lnTo>
                  <a:pt x="89297" y="285750"/>
                </a:lnTo>
                <a:lnTo>
                  <a:pt x="80367" y="321468"/>
                </a:lnTo>
                <a:lnTo>
                  <a:pt x="71438" y="366117"/>
                </a:lnTo>
                <a:lnTo>
                  <a:pt x="71438" y="383976"/>
                </a:lnTo>
                <a:lnTo>
                  <a:pt x="62508" y="401835"/>
                </a:lnTo>
                <a:lnTo>
                  <a:pt x="53578" y="392906"/>
                </a:lnTo>
                <a:lnTo>
                  <a:pt x="44649" y="383976"/>
                </a:lnTo>
                <a:lnTo>
                  <a:pt x="17860" y="357187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7179469" y="5920382"/>
            <a:ext cx="276821" cy="26790"/>
          </a:xfrm>
          <a:custGeom>
            <a:avLst/>
            <a:gdLst/>
            <a:ahLst/>
            <a:cxnLst/>
            <a:rect l="0" t="0" r="0" b="0"/>
            <a:pathLst>
              <a:path w="276821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44648" y="8930"/>
                </a:lnTo>
                <a:lnTo>
                  <a:pt x="80367" y="17859"/>
                </a:lnTo>
                <a:lnTo>
                  <a:pt x="133945" y="17859"/>
                </a:lnTo>
                <a:lnTo>
                  <a:pt x="178594" y="26789"/>
                </a:lnTo>
                <a:lnTo>
                  <a:pt x="232172" y="26789"/>
                </a:lnTo>
                <a:lnTo>
                  <a:pt x="276820" y="17859"/>
                </a:lnTo>
                <a:lnTo>
                  <a:pt x="27682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7500938" y="5911452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53578" y="0"/>
                </a:moveTo>
                <a:lnTo>
                  <a:pt x="4464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8929" y="80368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26789" y="160735"/>
                </a:lnTo>
                <a:lnTo>
                  <a:pt x="44648" y="151805"/>
                </a:lnTo>
                <a:lnTo>
                  <a:pt x="62507" y="133946"/>
                </a:lnTo>
                <a:lnTo>
                  <a:pt x="80367" y="107157"/>
                </a:lnTo>
                <a:lnTo>
                  <a:pt x="98226" y="80368"/>
                </a:lnTo>
                <a:lnTo>
                  <a:pt x="107156" y="53578"/>
                </a:lnTo>
                <a:lnTo>
                  <a:pt x="107156" y="26789"/>
                </a:lnTo>
                <a:lnTo>
                  <a:pt x="116085" y="8930"/>
                </a:lnTo>
                <a:lnTo>
                  <a:pt x="116085" y="893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07156" y="80368"/>
                </a:lnTo>
                <a:lnTo>
                  <a:pt x="107156" y="107157"/>
                </a:lnTo>
                <a:lnTo>
                  <a:pt x="116085" y="133946"/>
                </a:lnTo>
                <a:lnTo>
                  <a:pt x="133945" y="160735"/>
                </a:lnTo>
                <a:lnTo>
                  <a:pt x="151804" y="169664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7697391" y="5929312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7670602" y="5893593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0" y="62508"/>
                </a:move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125016"/>
                </a:lnTo>
                <a:lnTo>
                  <a:pt x="17859" y="160734"/>
                </a:lnTo>
                <a:lnTo>
                  <a:pt x="26789" y="205383"/>
                </a:lnTo>
                <a:lnTo>
                  <a:pt x="44648" y="241102"/>
                </a:lnTo>
                <a:lnTo>
                  <a:pt x="53578" y="267891"/>
                </a:lnTo>
                <a:lnTo>
                  <a:pt x="71437" y="276820"/>
                </a:lnTo>
                <a:lnTo>
                  <a:pt x="80367" y="285750"/>
                </a:lnTo>
                <a:lnTo>
                  <a:pt x="89296" y="276820"/>
                </a:lnTo>
                <a:lnTo>
                  <a:pt x="98226" y="267891"/>
                </a:lnTo>
                <a:lnTo>
                  <a:pt x="98226" y="241102"/>
                </a:lnTo>
                <a:lnTo>
                  <a:pt x="98226" y="214312"/>
                </a:lnTo>
                <a:lnTo>
                  <a:pt x="98226" y="178594"/>
                </a:lnTo>
                <a:lnTo>
                  <a:pt x="89296" y="142875"/>
                </a:lnTo>
                <a:lnTo>
                  <a:pt x="89296" y="107156"/>
                </a:lnTo>
                <a:lnTo>
                  <a:pt x="89296" y="80367"/>
                </a:lnTo>
                <a:lnTo>
                  <a:pt x="89296" y="53578"/>
                </a:lnTo>
                <a:lnTo>
                  <a:pt x="89296" y="35719"/>
                </a:lnTo>
                <a:lnTo>
                  <a:pt x="98226" y="17859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78593" y="8930"/>
                </a:lnTo>
                <a:lnTo>
                  <a:pt x="205382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5813227" y="5938241"/>
            <a:ext cx="205383" cy="44650"/>
          </a:xfrm>
          <a:custGeom>
            <a:avLst/>
            <a:gdLst/>
            <a:ahLst/>
            <a:cxnLst/>
            <a:rect l="0" t="0" r="0" b="0"/>
            <a:pathLst>
              <a:path w="205383" h="44650">
                <a:moveTo>
                  <a:pt x="0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35719"/>
                </a:lnTo>
                <a:lnTo>
                  <a:pt x="44648" y="26789"/>
                </a:lnTo>
                <a:lnTo>
                  <a:pt x="71437" y="17860"/>
                </a:lnTo>
                <a:lnTo>
                  <a:pt x="116086" y="8930"/>
                </a:lnTo>
                <a:lnTo>
                  <a:pt x="160734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5813227" y="6304359"/>
            <a:ext cx="276821" cy="80368"/>
          </a:xfrm>
          <a:custGeom>
            <a:avLst/>
            <a:gdLst/>
            <a:ahLst/>
            <a:cxnLst/>
            <a:rect l="0" t="0" r="0" b="0"/>
            <a:pathLst>
              <a:path w="276821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29" y="53578"/>
                </a:lnTo>
                <a:lnTo>
                  <a:pt x="26789" y="44648"/>
                </a:lnTo>
                <a:lnTo>
                  <a:pt x="53578" y="26789"/>
                </a:lnTo>
                <a:lnTo>
                  <a:pt x="98226" y="17859"/>
                </a:lnTo>
                <a:lnTo>
                  <a:pt x="142875" y="0"/>
                </a:lnTo>
                <a:lnTo>
                  <a:pt x="187523" y="0"/>
                </a:lnTo>
                <a:lnTo>
                  <a:pt x="232171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6313289" y="6295429"/>
            <a:ext cx="375048" cy="223243"/>
          </a:xfrm>
          <a:custGeom>
            <a:avLst/>
            <a:gdLst/>
            <a:ahLst/>
            <a:cxnLst/>
            <a:rect l="0" t="0" r="0" b="0"/>
            <a:pathLst>
              <a:path w="375048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59" y="169664"/>
                </a:lnTo>
                <a:lnTo>
                  <a:pt x="1785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35719" y="214312"/>
                </a:lnTo>
                <a:lnTo>
                  <a:pt x="44649" y="205383"/>
                </a:lnTo>
                <a:lnTo>
                  <a:pt x="53578" y="196453"/>
                </a:lnTo>
                <a:lnTo>
                  <a:pt x="53578" y="169664"/>
                </a:lnTo>
                <a:lnTo>
                  <a:pt x="71438" y="142875"/>
                </a:lnTo>
                <a:lnTo>
                  <a:pt x="80367" y="116086"/>
                </a:lnTo>
                <a:lnTo>
                  <a:pt x="89297" y="80367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51805" y="80367"/>
                </a:lnTo>
                <a:lnTo>
                  <a:pt x="160734" y="116086"/>
                </a:lnTo>
                <a:lnTo>
                  <a:pt x="169664" y="142875"/>
                </a:lnTo>
                <a:lnTo>
                  <a:pt x="169664" y="169664"/>
                </a:lnTo>
                <a:lnTo>
                  <a:pt x="178594" y="187523"/>
                </a:lnTo>
                <a:lnTo>
                  <a:pt x="178594" y="205383"/>
                </a:lnTo>
                <a:lnTo>
                  <a:pt x="178594" y="205383"/>
                </a:lnTo>
                <a:lnTo>
                  <a:pt x="178594" y="214312"/>
                </a:lnTo>
                <a:lnTo>
                  <a:pt x="178594" y="214312"/>
                </a:lnTo>
                <a:lnTo>
                  <a:pt x="178594" y="205383"/>
                </a:lnTo>
                <a:lnTo>
                  <a:pt x="187524" y="187523"/>
                </a:lnTo>
                <a:lnTo>
                  <a:pt x="187524" y="169664"/>
                </a:lnTo>
                <a:lnTo>
                  <a:pt x="196453" y="151805"/>
                </a:lnTo>
                <a:lnTo>
                  <a:pt x="196453" y="125016"/>
                </a:lnTo>
                <a:lnTo>
                  <a:pt x="205383" y="107156"/>
                </a:lnTo>
                <a:lnTo>
                  <a:pt x="214313" y="80367"/>
                </a:lnTo>
                <a:lnTo>
                  <a:pt x="223242" y="71437"/>
                </a:lnTo>
                <a:lnTo>
                  <a:pt x="241102" y="62508"/>
                </a:lnTo>
                <a:lnTo>
                  <a:pt x="250031" y="53578"/>
                </a:lnTo>
                <a:lnTo>
                  <a:pt x="267891" y="62508"/>
                </a:lnTo>
                <a:lnTo>
                  <a:pt x="294680" y="71437"/>
                </a:lnTo>
                <a:lnTo>
                  <a:pt x="312539" y="89297"/>
                </a:lnTo>
                <a:lnTo>
                  <a:pt x="330399" y="107156"/>
                </a:lnTo>
                <a:lnTo>
                  <a:pt x="348258" y="125016"/>
                </a:lnTo>
                <a:lnTo>
                  <a:pt x="357188" y="142875"/>
                </a:lnTo>
                <a:lnTo>
                  <a:pt x="357188" y="160734"/>
                </a:lnTo>
                <a:lnTo>
                  <a:pt x="366117" y="178594"/>
                </a:lnTo>
                <a:lnTo>
                  <a:pt x="375047" y="196453"/>
                </a:lnTo>
                <a:lnTo>
                  <a:pt x="375047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6732984" y="6375796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26789" y="89297"/>
                </a:moveTo>
                <a:lnTo>
                  <a:pt x="26789" y="8929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53579" y="125016"/>
                </a:lnTo>
                <a:lnTo>
                  <a:pt x="71438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17859"/>
                </a:lnTo>
                <a:lnTo>
                  <a:pt x="89297" y="0"/>
                </a:lnTo>
                <a:lnTo>
                  <a:pt x="80368" y="0"/>
                </a:lnTo>
                <a:lnTo>
                  <a:pt x="62508" y="0"/>
                </a:lnTo>
                <a:lnTo>
                  <a:pt x="4464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6884789" y="6295429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160734" y="98226"/>
                </a:moveTo>
                <a:lnTo>
                  <a:pt x="151805" y="89297"/>
                </a:lnTo>
                <a:lnTo>
                  <a:pt x="151805" y="80367"/>
                </a:lnTo>
                <a:lnTo>
                  <a:pt x="151805" y="80367"/>
                </a:lnTo>
                <a:lnTo>
                  <a:pt x="142875" y="80367"/>
                </a:lnTo>
                <a:lnTo>
                  <a:pt x="125016" y="80367"/>
                </a:lnTo>
                <a:lnTo>
                  <a:pt x="107156" y="98226"/>
                </a:lnTo>
                <a:lnTo>
                  <a:pt x="80367" y="116086"/>
                </a:lnTo>
                <a:lnTo>
                  <a:pt x="53578" y="142875"/>
                </a:lnTo>
                <a:lnTo>
                  <a:pt x="35719" y="169664"/>
                </a:lnTo>
                <a:lnTo>
                  <a:pt x="17859" y="18752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0031"/>
                </a:lnTo>
                <a:lnTo>
                  <a:pt x="26789" y="250031"/>
                </a:lnTo>
                <a:lnTo>
                  <a:pt x="53578" y="250031"/>
                </a:lnTo>
                <a:lnTo>
                  <a:pt x="80367" y="241101"/>
                </a:lnTo>
                <a:lnTo>
                  <a:pt x="98227" y="223242"/>
                </a:lnTo>
                <a:lnTo>
                  <a:pt x="125016" y="205383"/>
                </a:lnTo>
                <a:lnTo>
                  <a:pt x="142875" y="178594"/>
                </a:lnTo>
                <a:lnTo>
                  <a:pt x="151805" y="151805"/>
                </a:lnTo>
                <a:lnTo>
                  <a:pt x="160734" y="116086"/>
                </a:lnTo>
                <a:lnTo>
                  <a:pt x="160734" y="8929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1785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16086" y="98226"/>
                </a:lnTo>
                <a:lnTo>
                  <a:pt x="125016" y="133945"/>
                </a:lnTo>
                <a:lnTo>
                  <a:pt x="133945" y="151805"/>
                </a:lnTo>
                <a:lnTo>
                  <a:pt x="151805" y="178594"/>
                </a:lnTo>
                <a:lnTo>
                  <a:pt x="169664" y="187523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7188398" y="6447234"/>
            <a:ext cx="26791" cy="89297"/>
          </a:xfrm>
          <a:custGeom>
            <a:avLst/>
            <a:gdLst/>
            <a:ahLst/>
            <a:cxnLst/>
            <a:rect l="0" t="0" r="0" b="0"/>
            <a:pathLst>
              <a:path w="26791" h="89297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6"/>
                </a:lnTo>
                <a:lnTo>
                  <a:pt x="17860" y="80367"/>
                </a:lnTo>
                <a:lnTo>
                  <a:pt x="26790" y="62507"/>
                </a:lnTo>
                <a:lnTo>
                  <a:pt x="26790" y="44648"/>
                </a:lnTo>
                <a:lnTo>
                  <a:pt x="26790" y="8929"/>
                </a:lnTo>
                <a:lnTo>
                  <a:pt x="26790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7197328" y="6232921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30" y="35719"/>
                </a:lnTo>
                <a:lnTo>
                  <a:pt x="26789" y="1785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7322344" y="6188273"/>
            <a:ext cx="169665" cy="392907"/>
          </a:xfrm>
          <a:custGeom>
            <a:avLst/>
            <a:gdLst/>
            <a:ahLst/>
            <a:cxnLst/>
            <a:rect l="0" t="0" r="0" b="0"/>
            <a:pathLst>
              <a:path w="169665" h="392907">
                <a:moveTo>
                  <a:pt x="160734" y="35718"/>
                </a:moveTo>
                <a:lnTo>
                  <a:pt x="160734" y="26789"/>
                </a:lnTo>
                <a:lnTo>
                  <a:pt x="160734" y="26789"/>
                </a:lnTo>
                <a:lnTo>
                  <a:pt x="16966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25015" y="17859"/>
                </a:lnTo>
                <a:lnTo>
                  <a:pt x="98226" y="35718"/>
                </a:lnTo>
                <a:lnTo>
                  <a:pt x="71437" y="62507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17859" y="205382"/>
                </a:lnTo>
                <a:lnTo>
                  <a:pt x="26789" y="232172"/>
                </a:lnTo>
                <a:lnTo>
                  <a:pt x="35719" y="258961"/>
                </a:lnTo>
                <a:lnTo>
                  <a:pt x="44648" y="285750"/>
                </a:lnTo>
                <a:lnTo>
                  <a:pt x="44648" y="312539"/>
                </a:lnTo>
                <a:lnTo>
                  <a:pt x="44648" y="339328"/>
                </a:lnTo>
                <a:lnTo>
                  <a:pt x="35719" y="357187"/>
                </a:lnTo>
                <a:lnTo>
                  <a:pt x="35719" y="375047"/>
                </a:lnTo>
                <a:lnTo>
                  <a:pt x="17859" y="392906"/>
                </a:lnTo>
                <a:lnTo>
                  <a:pt x="8929" y="392906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7188398" y="6438304"/>
            <a:ext cx="294681" cy="35720"/>
          </a:xfrm>
          <a:custGeom>
            <a:avLst/>
            <a:gdLst/>
            <a:ahLst/>
            <a:cxnLst/>
            <a:rect l="0" t="0" r="0" b="0"/>
            <a:pathLst>
              <a:path w="294681" h="35720">
                <a:moveTo>
                  <a:pt x="0" y="35719"/>
                </a:moveTo>
                <a:lnTo>
                  <a:pt x="8930" y="35719"/>
                </a:lnTo>
                <a:lnTo>
                  <a:pt x="17860" y="26789"/>
                </a:lnTo>
                <a:lnTo>
                  <a:pt x="44649" y="17859"/>
                </a:lnTo>
                <a:lnTo>
                  <a:pt x="71438" y="8930"/>
                </a:lnTo>
                <a:lnTo>
                  <a:pt x="116086" y="8930"/>
                </a:lnTo>
                <a:lnTo>
                  <a:pt x="151805" y="0"/>
                </a:lnTo>
                <a:lnTo>
                  <a:pt x="196454" y="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7545586" y="6456163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7518797" y="6268640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7715250" y="6322218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44648" y="44648"/>
                </a:moveTo>
                <a:lnTo>
                  <a:pt x="44648" y="44648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0" y="169664"/>
                </a:lnTo>
                <a:lnTo>
                  <a:pt x="8930" y="187523"/>
                </a:lnTo>
                <a:lnTo>
                  <a:pt x="35719" y="205383"/>
                </a:lnTo>
                <a:lnTo>
                  <a:pt x="53578" y="214312"/>
                </a:lnTo>
                <a:lnTo>
                  <a:pt x="71438" y="196453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7804547" y="6027538"/>
            <a:ext cx="500063" cy="455415"/>
          </a:xfrm>
          <a:custGeom>
            <a:avLst/>
            <a:gdLst/>
            <a:ahLst/>
            <a:cxnLst/>
            <a:rect l="0" t="0" r="0" b="0"/>
            <a:pathLst>
              <a:path w="500063" h="455415">
                <a:moveTo>
                  <a:pt x="8930" y="34825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401836"/>
                </a:lnTo>
                <a:lnTo>
                  <a:pt x="8930" y="428625"/>
                </a:lnTo>
                <a:lnTo>
                  <a:pt x="8930" y="446485"/>
                </a:lnTo>
                <a:lnTo>
                  <a:pt x="17859" y="455414"/>
                </a:lnTo>
                <a:lnTo>
                  <a:pt x="35719" y="455414"/>
                </a:lnTo>
                <a:lnTo>
                  <a:pt x="44648" y="455414"/>
                </a:lnTo>
                <a:lnTo>
                  <a:pt x="62508" y="446485"/>
                </a:lnTo>
                <a:lnTo>
                  <a:pt x="80367" y="428625"/>
                </a:lnTo>
                <a:lnTo>
                  <a:pt x="98226" y="410766"/>
                </a:lnTo>
                <a:lnTo>
                  <a:pt x="107156" y="401836"/>
                </a:lnTo>
                <a:lnTo>
                  <a:pt x="116086" y="401836"/>
                </a:lnTo>
                <a:lnTo>
                  <a:pt x="133945" y="401836"/>
                </a:lnTo>
                <a:lnTo>
                  <a:pt x="142875" y="410766"/>
                </a:lnTo>
                <a:lnTo>
                  <a:pt x="160734" y="419696"/>
                </a:lnTo>
                <a:lnTo>
                  <a:pt x="178594" y="437555"/>
                </a:lnTo>
                <a:lnTo>
                  <a:pt x="196453" y="446485"/>
                </a:lnTo>
                <a:lnTo>
                  <a:pt x="223242" y="446485"/>
                </a:lnTo>
                <a:lnTo>
                  <a:pt x="250031" y="446485"/>
                </a:lnTo>
                <a:lnTo>
                  <a:pt x="267891" y="428625"/>
                </a:lnTo>
                <a:lnTo>
                  <a:pt x="294680" y="410766"/>
                </a:lnTo>
                <a:lnTo>
                  <a:pt x="303609" y="375047"/>
                </a:lnTo>
                <a:lnTo>
                  <a:pt x="312539" y="330399"/>
                </a:lnTo>
                <a:lnTo>
                  <a:pt x="312539" y="285750"/>
                </a:lnTo>
                <a:lnTo>
                  <a:pt x="312539" y="232172"/>
                </a:lnTo>
                <a:lnTo>
                  <a:pt x="312539" y="178594"/>
                </a:lnTo>
                <a:lnTo>
                  <a:pt x="303609" y="125016"/>
                </a:lnTo>
                <a:lnTo>
                  <a:pt x="303609" y="71438"/>
                </a:lnTo>
                <a:lnTo>
                  <a:pt x="294680" y="35719"/>
                </a:lnTo>
                <a:lnTo>
                  <a:pt x="285750" y="8930"/>
                </a:lnTo>
                <a:lnTo>
                  <a:pt x="267891" y="0"/>
                </a:lnTo>
                <a:lnTo>
                  <a:pt x="241101" y="8930"/>
                </a:lnTo>
                <a:lnTo>
                  <a:pt x="214312" y="26789"/>
                </a:lnTo>
                <a:lnTo>
                  <a:pt x="187523" y="62508"/>
                </a:lnTo>
                <a:lnTo>
                  <a:pt x="178594" y="116086"/>
                </a:lnTo>
                <a:lnTo>
                  <a:pt x="187523" y="169664"/>
                </a:lnTo>
                <a:lnTo>
                  <a:pt x="214312" y="223242"/>
                </a:lnTo>
                <a:lnTo>
                  <a:pt x="267891" y="276821"/>
                </a:lnTo>
                <a:lnTo>
                  <a:pt x="321469" y="330399"/>
                </a:lnTo>
                <a:lnTo>
                  <a:pt x="383976" y="375047"/>
                </a:lnTo>
                <a:lnTo>
                  <a:pt x="437554" y="401836"/>
                </a:lnTo>
                <a:lnTo>
                  <a:pt x="473273" y="428625"/>
                </a:lnTo>
                <a:lnTo>
                  <a:pt x="491132" y="446485"/>
                </a:lnTo>
                <a:lnTo>
                  <a:pt x="500062" y="446485"/>
                </a:lnTo>
                <a:lnTo>
                  <a:pt x="491132" y="437555"/>
                </a:lnTo>
                <a:lnTo>
                  <a:pt x="491132" y="4375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7795617" y="6259710"/>
            <a:ext cx="464344" cy="26790"/>
          </a:xfrm>
          <a:custGeom>
            <a:avLst/>
            <a:gdLst/>
            <a:ahLst/>
            <a:cxnLst/>
            <a:rect l="0" t="0" r="0" b="0"/>
            <a:pathLst>
              <a:path w="464344" h="26790">
                <a:moveTo>
                  <a:pt x="0" y="17860"/>
                </a:moveTo>
                <a:lnTo>
                  <a:pt x="8930" y="8930"/>
                </a:lnTo>
                <a:lnTo>
                  <a:pt x="35719" y="0"/>
                </a:lnTo>
                <a:lnTo>
                  <a:pt x="71438" y="0"/>
                </a:lnTo>
                <a:lnTo>
                  <a:pt x="133946" y="0"/>
                </a:lnTo>
                <a:lnTo>
                  <a:pt x="205383" y="0"/>
                </a:lnTo>
                <a:lnTo>
                  <a:pt x="276821" y="17860"/>
                </a:lnTo>
                <a:lnTo>
                  <a:pt x="357188" y="26789"/>
                </a:lnTo>
                <a:lnTo>
                  <a:pt x="419695" y="26789"/>
                </a:lnTo>
                <a:lnTo>
                  <a:pt x="464343" y="17860"/>
                </a:lnTo>
                <a:lnTo>
                  <a:pt x="464343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8358187" y="6402585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0" y="17860"/>
                </a:move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71438"/>
                </a:lnTo>
                <a:lnTo>
                  <a:pt x="35718" y="4464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8277820" y="6081116"/>
            <a:ext cx="80368" cy="80369"/>
          </a:xfrm>
          <a:custGeom>
            <a:avLst/>
            <a:gdLst/>
            <a:ahLst/>
            <a:cxnLst/>
            <a:rect l="0" t="0" r="0" b="0"/>
            <a:pathLst>
              <a:path w="80368" h="80369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35719"/>
                </a:lnTo>
                <a:lnTo>
                  <a:pt x="62507" y="53579"/>
                </a:lnTo>
                <a:lnTo>
                  <a:pt x="71437" y="62508"/>
                </a:lnTo>
                <a:lnTo>
                  <a:pt x="80367" y="80368"/>
                </a:lnTo>
                <a:lnTo>
                  <a:pt x="80367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" name="Freeform 138"/>
          <p:cNvSpPr/>
          <p:nvPr/>
        </p:nvSpPr>
        <p:spPr bwMode="auto">
          <a:xfrm>
            <a:off x="8402835" y="6331148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35718"/>
                </a:lnTo>
                <a:lnTo>
                  <a:pt x="53578" y="17859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80367" y="44648"/>
                </a:lnTo>
                <a:lnTo>
                  <a:pt x="80367" y="62507"/>
                </a:lnTo>
                <a:lnTo>
                  <a:pt x="89297" y="80367"/>
                </a:lnTo>
                <a:lnTo>
                  <a:pt x="98227" y="80367"/>
                </a:lnTo>
                <a:lnTo>
                  <a:pt x="98227" y="62507"/>
                </a:lnTo>
                <a:lnTo>
                  <a:pt x="98227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4518422" y="4750593"/>
            <a:ext cx="383977" cy="267892"/>
          </a:xfrm>
          <a:custGeom>
            <a:avLst/>
            <a:gdLst/>
            <a:ahLst/>
            <a:cxnLst/>
            <a:rect l="0" t="0" r="0" b="0"/>
            <a:pathLst>
              <a:path w="383977" h="267892">
                <a:moveTo>
                  <a:pt x="125016" y="17860"/>
                </a:moveTo>
                <a:lnTo>
                  <a:pt x="125016" y="1786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5" y="26789"/>
                </a:lnTo>
                <a:lnTo>
                  <a:pt x="125016" y="44649"/>
                </a:lnTo>
                <a:lnTo>
                  <a:pt x="107156" y="71438"/>
                </a:lnTo>
                <a:lnTo>
                  <a:pt x="89297" y="98227"/>
                </a:lnTo>
                <a:lnTo>
                  <a:pt x="71437" y="133946"/>
                </a:lnTo>
                <a:lnTo>
                  <a:pt x="44648" y="160735"/>
                </a:lnTo>
                <a:lnTo>
                  <a:pt x="26789" y="187524"/>
                </a:lnTo>
                <a:lnTo>
                  <a:pt x="17859" y="205384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32173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2"/>
                </a:lnTo>
                <a:lnTo>
                  <a:pt x="8930" y="250032"/>
                </a:lnTo>
                <a:lnTo>
                  <a:pt x="17859" y="258962"/>
                </a:lnTo>
                <a:lnTo>
                  <a:pt x="35719" y="267891"/>
                </a:lnTo>
                <a:lnTo>
                  <a:pt x="44648" y="267891"/>
                </a:lnTo>
                <a:lnTo>
                  <a:pt x="71437" y="267891"/>
                </a:lnTo>
                <a:lnTo>
                  <a:pt x="107156" y="258962"/>
                </a:lnTo>
                <a:lnTo>
                  <a:pt x="151805" y="232173"/>
                </a:lnTo>
                <a:lnTo>
                  <a:pt x="205383" y="205384"/>
                </a:lnTo>
                <a:lnTo>
                  <a:pt x="267891" y="178595"/>
                </a:lnTo>
                <a:lnTo>
                  <a:pt x="330398" y="151805"/>
                </a:lnTo>
                <a:lnTo>
                  <a:pt x="383976" y="125016"/>
                </a:lnTo>
                <a:lnTo>
                  <a:pt x="383976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1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6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Yeoman – Yet another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991480"/>
            <a:ext cx="8458200" cy="581669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562570" y="4321968"/>
            <a:ext cx="1785939" cy="696517"/>
          </a:xfrm>
          <a:custGeom>
            <a:avLst/>
            <a:gdLst/>
            <a:ahLst/>
            <a:cxnLst/>
            <a:rect l="0" t="0" r="0" b="0"/>
            <a:pathLst>
              <a:path w="1785939" h="696517">
                <a:moveTo>
                  <a:pt x="321469" y="553641"/>
                </a:moveTo>
                <a:lnTo>
                  <a:pt x="321469" y="553641"/>
                </a:lnTo>
                <a:lnTo>
                  <a:pt x="321469" y="553641"/>
                </a:lnTo>
                <a:lnTo>
                  <a:pt x="321469" y="553641"/>
                </a:lnTo>
                <a:lnTo>
                  <a:pt x="330399" y="553641"/>
                </a:lnTo>
                <a:lnTo>
                  <a:pt x="339329" y="553641"/>
                </a:lnTo>
                <a:lnTo>
                  <a:pt x="348258" y="562571"/>
                </a:lnTo>
                <a:lnTo>
                  <a:pt x="357188" y="562571"/>
                </a:lnTo>
                <a:lnTo>
                  <a:pt x="375047" y="562571"/>
                </a:lnTo>
                <a:lnTo>
                  <a:pt x="401836" y="562571"/>
                </a:lnTo>
                <a:lnTo>
                  <a:pt x="419696" y="562571"/>
                </a:lnTo>
                <a:lnTo>
                  <a:pt x="437555" y="562571"/>
                </a:lnTo>
                <a:lnTo>
                  <a:pt x="455414" y="562571"/>
                </a:lnTo>
                <a:lnTo>
                  <a:pt x="482204" y="571501"/>
                </a:lnTo>
                <a:lnTo>
                  <a:pt x="500063" y="580430"/>
                </a:lnTo>
                <a:lnTo>
                  <a:pt x="526852" y="580430"/>
                </a:lnTo>
                <a:lnTo>
                  <a:pt x="553641" y="589360"/>
                </a:lnTo>
                <a:lnTo>
                  <a:pt x="580430" y="598290"/>
                </a:lnTo>
                <a:lnTo>
                  <a:pt x="607219" y="607220"/>
                </a:lnTo>
                <a:lnTo>
                  <a:pt x="642938" y="616149"/>
                </a:lnTo>
                <a:lnTo>
                  <a:pt x="687586" y="616149"/>
                </a:lnTo>
                <a:lnTo>
                  <a:pt x="732235" y="616149"/>
                </a:lnTo>
                <a:lnTo>
                  <a:pt x="776883" y="616149"/>
                </a:lnTo>
                <a:lnTo>
                  <a:pt x="821532" y="607220"/>
                </a:lnTo>
                <a:lnTo>
                  <a:pt x="866180" y="607220"/>
                </a:lnTo>
                <a:lnTo>
                  <a:pt x="910828" y="607220"/>
                </a:lnTo>
                <a:lnTo>
                  <a:pt x="955477" y="607220"/>
                </a:lnTo>
                <a:lnTo>
                  <a:pt x="1000125" y="607220"/>
                </a:lnTo>
                <a:lnTo>
                  <a:pt x="1035844" y="607220"/>
                </a:lnTo>
                <a:lnTo>
                  <a:pt x="1080493" y="607220"/>
                </a:lnTo>
                <a:lnTo>
                  <a:pt x="1116211" y="607220"/>
                </a:lnTo>
                <a:lnTo>
                  <a:pt x="1160860" y="607220"/>
                </a:lnTo>
                <a:lnTo>
                  <a:pt x="1196578" y="607220"/>
                </a:lnTo>
                <a:lnTo>
                  <a:pt x="1241227" y="607220"/>
                </a:lnTo>
                <a:lnTo>
                  <a:pt x="1276946" y="598290"/>
                </a:lnTo>
                <a:lnTo>
                  <a:pt x="1312664" y="598290"/>
                </a:lnTo>
                <a:lnTo>
                  <a:pt x="1348383" y="589360"/>
                </a:lnTo>
                <a:lnTo>
                  <a:pt x="1384102" y="589360"/>
                </a:lnTo>
                <a:lnTo>
                  <a:pt x="1419821" y="580430"/>
                </a:lnTo>
                <a:lnTo>
                  <a:pt x="1446610" y="580430"/>
                </a:lnTo>
                <a:lnTo>
                  <a:pt x="1473399" y="580430"/>
                </a:lnTo>
                <a:lnTo>
                  <a:pt x="1509118" y="571501"/>
                </a:lnTo>
                <a:lnTo>
                  <a:pt x="1535907" y="571501"/>
                </a:lnTo>
                <a:lnTo>
                  <a:pt x="1562696" y="571501"/>
                </a:lnTo>
                <a:lnTo>
                  <a:pt x="1580555" y="571501"/>
                </a:lnTo>
                <a:lnTo>
                  <a:pt x="1607344" y="571501"/>
                </a:lnTo>
                <a:lnTo>
                  <a:pt x="1625203" y="571501"/>
                </a:lnTo>
                <a:lnTo>
                  <a:pt x="1651993" y="571501"/>
                </a:lnTo>
                <a:lnTo>
                  <a:pt x="1669852" y="571501"/>
                </a:lnTo>
                <a:lnTo>
                  <a:pt x="1687711" y="562571"/>
                </a:lnTo>
                <a:lnTo>
                  <a:pt x="1705571" y="562571"/>
                </a:lnTo>
                <a:lnTo>
                  <a:pt x="1714500" y="553641"/>
                </a:lnTo>
                <a:lnTo>
                  <a:pt x="1723430" y="553641"/>
                </a:lnTo>
                <a:lnTo>
                  <a:pt x="1741289" y="544711"/>
                </a:lnTo>
                <a:lnTo>
                  <a:pt x="1750219" y="544711"/>
                </a:lnTo>
                <a:lnTo>
                  <a:pt x="1750219" y="535782"/>
                </a:lnTo>
                <a:lnTo>
                  <a:pt x="1759149" y="535782"/>
                </a:lnTo>
                <a:lnTo>
                  <a:pt x="1759149" y="526852"/>
                </a:lnTo>
                <a:lnTo>
                  <a:pt x="1768078" y="517922"/>
                </a:lnTo>
                <a:lnTo>
                  <a:pt x="1768078" y="517922"/>
                </a:lnTo>
                <a:lnTo>
                  <a:pt x="1777008" y="508993"/>
                </a:lnTo>
                <a:lnTo>
                  <a:pt x="1777008" y="500063"/>
                </a:lnTo>
                <a:lnTo>
                  <a:pt x="1777008" y="491133"/>
                </a:lnTo>
                <a:lnTo>
                  <a:pt x="1777008" y="482203"/>
                </a:lnTo>
                <a:lnTo>
                  <a:pt x="1777008" y="473274"/>
                </a:lnTo>
                <a:lnTo>
                  <a:pt x="1777008" y="464344"/>
                </a:lnTo>
                <a:lnTo>
                  <a:pt x="1777008" y="455414"/>
                </a:lnTo>
                <a:lnTo>
                  <a:pt x="1777008" y="446485"/>
                </a:lnTo>
                <a:lnTo>
                  <a:pt x="1777008" y="437555"/>
                </a:lnTo>
                <a:lnTo>
                  <a:pt x="1777008" y="428625"/>
                </a:lnTo>
                <a:lnTo>
                  <a:pt x="1777008" y="419696"/>
                </a:lnTo>
                <a:lnTo>
                  <a:pt x="1777008" y="410766"/>
                </a:lnTo>
                <a:lnTo>
                  <a:pt x="1777008" y="401836"/>
                </a:lnTo>
                <a:lnTo>
                  <a:pt x="1785938" y="392907"/>
                </a:lnTo>
                <a:lnTo>
                  <a:pt x="1785938" y="383977"/>
                </a:lnTo>
                <a:lnTo>
                  <a:pt x="1785938" y="366118"/>
                </a:lnTo>
                <a:lnTo>
                  <a:pt x="1785938" y="357188"/>
                </a:lnTo>
                <a:lnTo>
                  <a:pt x="1785938" y="348258"/>
                </a:lnTo>
                <a:lnTo>
                  <a:pt x="1777008" y="339328"/>
                </a:lnTo>
                <a:lnTo>
                  <a:pt x="1777008" y="330399"/>
                </a:lnTo>
                <a:lnTo>
                  <a:pt x="1777008" y="312539"/>
                </a:lnTo>
                <a:lnTo>
                  <a:pt x="1777008" y="303610"/>
                </a:lnTo>
                <a:lnTo>
                  <a:pt x="1768078" y="294680"/>
                </a:lnTo>
                <a:lnTo>
                  <a:pt x="1768078" y="276821"/>
                </a:lnTo>
                <a:lnTo>
                  <a:pt x="1759149" y="267891"/>
                </a:lnTo>
                <a:lnTo>
                  <a:pt x="1750219" y="250032"/>
                </a:lnTo>
                <a:lnTo>
                  <a:pt x="1750219" y="241102"/>
                </a:lnTo>
                <a:lnTo>
                  <a:pt x="1741289" y="223243"/>
                </a:lnTo>
                <a:lnTo>
                  <a:pt x="1732360" y="205383"/>
                </a:lnTo>
                <a:lnTo>
                  <a:pt x="1732360" y="196453"/>
                </a:lnTo>
                <a:lnTo>
                  <a:pt x="1723430" y="178594"/>
                </a:lnTo>
                <a:lnTo>
                  <a:pt x="1714500" y="169664"/>
                </a:lnTo>
                <a:lnTo>
                  <a:pt x="1705571" y="151805"/>
                </a:lnTo>
                <a:lnTo>
                  <a:pt x="1687711" y="142875"/>
                </a:lnTo>
                <a:lnTo>
                  <a:pt x="1678782" y="133946"/>
                </a:lnTo>
                <a:lnTo>
                  <a:pt x="1669852" y="125016"/>
                </a:lnTo>
                <a:lnTo>
                  <a:pt x="1651993" y="107157"/>
                </a:lnTo>
                <a:lnTo>
                  <a:pt x="1634133" y="98227"/>
                </a:lnTo>
                <a:lnTo>
                  <a:pt x="1616274" y="89297"/>
                </a:lnTo>
                <a:lnTo>
                  <a:pt x="1598414" y="80368"/>
                </a:lnTo>
                <a:lnTo>
                  <a:pt x="1571625" y="71438"/>
                </a:lnTo>
                <a:lnTo>
                  <a:pt x="1544836" y="62508"/>
                </a:lnTo>
                <a:lnTo>
                  <a:pt x="1518047" y="53578"/>
                </a:lnTo>
                <a:lnTo>
                  <a:pt x="1482328" y="44649"/>
                </a:lnTo>
                <a:lnTo>
                  <a:pt x="1446610" y="44649"/>
                </a:lnTo>
                <a:lnTo>
                  <a:pt x="1410891" y="35719"/>
                </a:lnTo>
                <a:lnTo>
                  <a:pt x="1366243" y="35719"/>
                </a:lnTo>
                <a:lnTo>
                  <a:pt x="1330524" y="26789"/>
                </a:lnTo>
                <a:lnTo>
                  <a:pt x="1294805" y="26789"/>
                </a:lnTo>
                <a:lnTo>
                  <a:pt x="1250157" y="17860"/>
                </a:lnTo>
                <a:lnTo>
                  <a:pt x="1196578" y="17860"/>
                </a:lnTo>
                <a:lnTo>
                  <a:pt x="1160860" y="8930"/>
                </a:lnTo>
                <a:lnTo>
                  <a:pt x="1107282" y="8930"/>
                </a:lnTo>
                <a:lnTo>
                  <a:pt x="1062633" y="0"/>
                </a:lnTo>
                <a:lnTo>
                  <a:pt x="1017985" y="0"/>
                </a:lnTo>
                <a:lnTo>
                  <a:pt x="964407" y="0"/>
                </a:lnTo>
                <a:lnTo>
                  <a:pt x="919758" y="0"/>
                </a:lnTo>
                <a:lnTo>
                  <a:pt x="866180" y="0"/>
                </a:lnTo>
                <a:lnTo>
                  <a:pt x="821532" y="0"/>
                </a:lnTo>
                <a:lnTo>
                  <a:pt x="785813" y="0"/>
                </a:lnTo>
                <a:lnTo>
                  <a:pt x="741164" y="0"/>
                </a:lnTo>
                <a:lnTo>
                  <a:pt x="696516" y="0"/>
                </a:lnTo>
                <a:lnTo>
                  <a:pt x="660797" y="8930"/>
                </a:lnTo>
                <a:lnTo>
                  <a:pt x="625079" y="8930"/>
                </a:lnTo>
                <a:lnTo>
                  <a:pt x="598289" y="8930"/>
                </a:lnTo>
                <a:lnTo>
                  <a:pt x="562571" y="0"/>
                </a:lnTo>
                <a:lnTo>
                  <a:pt x="535782" y="0"/>
                </a:lnTo>
                <a:lnTo>
                  <a:pt x="500063" y="0"/>
                </a:lnTo>
                <a:lnTo>
                  <a:pt x="473274" y="0"/>
                </a:lnTo>
                <a:lnTo>
                  <a:pt x="437555" y="0"/>
                </a:lnTo>
                <a:lnTo>
                  <a:pt x="410766" y="0"/>
                </a:lnTo>
                <a:lnTo>
                  <a:pt x="383977" y="0"/>
                </a:lnTo>
                <a:lnTo>
                  <a:pt x="348258" y="8930"/>
                </a:lnTo>
                <a:lnTo>
                  <a:pt x="321469" y="8930"/>
                </a:lnTo>
                <a:lnTo>
                  <a:pt x="294680" y="8930"/>
                </a:lnTo>
                <a:lnTo>
                  <a:pt x="267891" y="8930"/>
                </a:lnTo>
                <a:lnTo>
                  <a:pt x="241102" y="17860"/>
                </a:lnTo>
                <a:lnTo>
                  <a:pt x="214313" y="17860"/>
                </a:lnTo>
                <a:lnTo>
                  <a:pt x="196454" y="17860"/>
                </a:lnTo>
                <a:lnTo>
                  <a:pt x="169664" y="17860"/>
                </a:lnTo>
                <a:lnTo>
                  <a:pt x="151805" y="26789"/>
                </a:lnTo>
                <a:lnTo>
                  <a:pt x="133946" y="26789"/>
                </a:lnTo>
                <a:lnTo>
                  <a:pt x="116086" y="35719"/>
                </a:lnTo>
                <a:lnTo>
                  <a:pt x="98227" y="44649"/>
                </a:lnTo>
                <a:lnTo>
                  <a:pt x="89297" y="44649"/>
                </a:lnTo>
                <a:lnTo>
                  <a:pt x="71438" y="53578"/>
                </a:lnTo>
                <a:lnTo>
                  <a:pt x="62508" y="53578"/>
                </a:lnTo>
                <a:lnTo>
                  <a:pt x="53579" y="62508"/>
                </a:lnTo>
                <a:lnTo>
                  <a:pt x="44649" y="71438"/>
                </a:lnTo>
                <a:lnTo>
                  <a:pt x="35719" y="71438"/>
                </a:lnTo>
                <a:lnTo>
                  <a:pt x="35719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17860" y="133946"/>
                </a:lnTo>
                <a:lnTo>
                  <a:pt x="17860" y="151805"/>
                </a:lnTo>
                <a:lnTo>
                  <a:pt x="17860" y="169664"/>
                </a:lnTo>
                <a:lnTo>
                  <a:pt x="17860" y="187524"/>
                </a:lnTo>
                <a:lnTo>
                  <a:pt x="8930" y="214313"/>
                </a:lnTo>
                <a:lnTo>
                  <a:pt x="893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8930" y="366118"/>
                </a:lnTo>
                <a:lnTo>
                  <a:pt x="17860" y="392907"/>
                </a:lnTo>
                <a:lnTo>
                  <a:pt x="35719" y="419696"/>
                </a:lnTo>
                <a:lnTo>
                  <a:pt x="53579" y="437555"/>
                </a:lnTo>
                <a:lnTo>
                  <a:pt x="80368" y="455414"/>
                </a:lnTo>
                <a:lnTo>
                  <a:pt x="107157" y="482203"/>
                </a:lnTo>
                <a:lnTo>
                  <a:pt x="133946" y="500063"/>
                </a:lnTo>
                <a:lnTo>
                  <a:pt x="169664" y="526852"/>
                </a:lnTo>
                <a:lnTo>
                  <a:pt x="205383" y="544711"/>
                </a:lnTo>
                <a:lnTo>
                  <a:pt x="232172" y="553641"/>
                </a:lnTo>
                <a:lnTo>
                  <a:pt x="267891" y="571501"/>
                </a:lnTo>
                <a:lnTo>
                  <a:pt x="294680" y="589360"/>
                </a:lnTo>
                <a:lnTo>
                  <a:pt x="330399" y="598290"/>
                </a:lnTo>
                <a:lnTo>
                  <a:pt x="357188" y="607220"/>
                </a:lnTo>
                <a:lnTo>
                  <a:pt x="392907" y="625079"/>
                </a:lnTo>
                <a:lnTo>
                  <a:pt x="428625" y="634009"/>
                </a:lnTo>
                <a:lnTo>
                  <a:pt x="464344" y="642938"/>
                </a:lnTo>
                <a:lnTo>
                  <a:pt x="491133" y="651868"/>
                </a:lnTo>
                <a:lnTo>
                  <a:pt x="526852" y="660798"/>
                </a:lnTo>
                <a:lnTo>
                  <a:pt x="562571" y="678657"/>
                </a:lnTo>
                <a:lnTo>
                  <a:pt x="598289" y="687587"/>
                </a:lnTo>
                <a:lnTo>
                  <a:pt x="625079" y="696516"/>
                </a:lnTo>
                <a:lnTo>
                  <a:pt x="625079" y="6965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47359" y="5259586"/>
            <a:ext cx="1232297" cy="1455539"/>
          </a:xfrm>
          <a:custGeom>
            <a:avLst/>
            <a:gdLst/>
            <a:ahLst/>
            <a:cxnLst/>
            <a:rect l="0" t="0" r="0" b="0"/>
            <a:pathLst>
              <a:path w="1232297" h="1455539">
                <a:moveTo>
                  <a:pt x="1232296" y="0"/>
                </a:moveTo>
                <a:lnTo>
                  <a:pt x="1232296" y="8930"/>
                </a:lnTo>
                <a:lnTo>
                  <a:pt x="1223367" y="17859"/>
                </a:lnTo>
                <a:lnTo>
                  <a:pt x="1223367" y="26789"/>
                </a:lnTo>
                <a:lnTo>
                  <a:pt x="1214437" y="53578"/>
                </a:lnTo>
                <a:lnTo>
                  <a:pt x="1196578" y="89297"/>
                </a:lnTo>
                <a:lnTo>
                  <a:pt x="1178718" y="133945"/>
                </a:lnTo>
                <a:lnTo>
                  <a:pt x="1151929" y="187523"/>
                </a:lnTo>
                <a:lnTo>
                  <a:pt x="1116211" y="250031"/>
                </a:lnTo>
                <a:lnTo>
                  <a:pt x="1080492" y="330398"/>
                </a:lnTo>
                <a:lnTo>
                  <a:pt x="1044773" y="410765"/>
                </a:lnTo>
                <a:lnTo>
                  <a:pt x="991195" y="491132"/>
                </a:lnTo>
                <a:lnTo>
                  <a:pt x="910828" y="580429"/>
                </a:lnTo>
                <a:lnTo>
                  <a:pt x="794742" y="678655"/>
                </a:lnTo>
                <a:lnTo>
                  <a:pt x="660797" y="776882"/>
                </a:lnTo>
                <a:lnTo>
                  <a:pt x="517922" y="875109"/>
                </a:lnTo>
                <a:lnTo>
                  <a:pt x="392907" y="973335"/>
                </a:lnTo>
                <a:lnTo>
                  <a:pt x="276821" y="1062632"/>
                </a:lnTo>
                <a:lnTo>
                  <a:pt x="187524" y="1151929"/>
                </a:lnTo>
                <a:lnTo>
                  <a:pt x="125016" y="1214437"/>
                </a:lnTo>
                <a:lnTo>
                  <a:pt x="98227" y="1259085"/>
                </a:lnTo>
                <a:lnTo>
                  <a:pt x="71438" y="1294804"/>
                </a:lnTo>
                <a:lnTo>
                  <a:pt x="44649" y="1330523"/>
                </a:lnTo>
                <a:lnTo>
                  <a:pt x="17860" y="1366241"/>
                </a:lnTo>
                <a:lnTo>
                  <a:pt x="8930" y="1410890"/>
                </a:lnTo>
                <a:lnTo>
                  <a:pt x="0" y="1437679"/>
                </a:lnTo>
                <a:lnTo>
                  <a:pt x="26789" y="1455538"/>
                </a:lnTo>
                <a:lnTo>
                  <a:pt x="80368" y="1428749"/>
                </a:lnTo>
                <a:lnTo>
                  <a:pt x="160735" y="1366241"/>
                </a:lnTo>
                <a:lnTo>
                  <a:pt x="250032" y="1285874"/>
                </a:lnTo>
                <a:lnTo>
                  <a:pt x="357188" y="1196577"/>
                </a:lnTo>
                <a:lnTo>
                  <a:pt x="482204" y="1098351"/>
                </a:lnTo>
                <a:lnTo>
                  <a:pt x="616149" y="1000124"/>
                </a:lnTo>
                <a:lnTo>
                  <a:pt x="750093" y="901898"/>
                </a:lnTo>
                <a:lnTo>
                  <a:pt x="866179" y="794741"/>
                </a:lnTo>
                <a:lnTo>
                  <a:pt x="946546" y="696515"/>
                </a:lnTo>
                <a:lnTo>
                  <a:pt x="1017984" y="598288"/>
                </a:lnTo>
                <a:lnTo>
                  <a:pt x="1080492" y="508991"/>
                </a:lnTo>
                <a:lnTo>
                  <a:pt x="1134070" y="437554"/>
                </a:lnTo>
                <a:lnTo>
                  <a:pt x="1134070" y="4375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295555" y="5384602"/>
            <a:ext cx="1839516" cy="1393031"/>
          </a:xfrm>
          <a:custGeom>
            <a:avLst/>
            <a:gdLst/>
            <a:ahLst/>
            <a:cxnLst/>
            <a:rect l="0" t="0" r="0" b="0"/>
            <a:pathLst>
              <a:path w="1839516" h="1393031">
                <a:moveTo>
                  <a:pt x="1839515" y="0"/>
                </a:moveTo>
                <a:lnTo>
                  <a:pt x="1839515" y="17859"/>
                </a:lnTo>
                <a:lnTo>
                  <a:pt x="1777007" y="53578"/>
                </a:lnTo>
                <a:lnTo>
                  <a:pt x="1625202" y="107156"/>
                </a:lnTo>
                <a:lnTo>
                  <a:pt x="1491257" y="178593"/>
                </a:lnTo>
                <a:lnTo>
                  <a:pt x="1384100" y="258960"/>
                </a:lnTo>
                <a:lnTo>
                  <a:pt x="1294804" y="348257"/>
                </a:lnTo>
                <a:lnTo>
                  <a:pt x="1178718" y="446483"/>
                </a:lnTo>
                <a:lnTo>
                  <a:pt x="1026913" y="562569"/>
                </a:lnTo>
                <a:lnTo>
                  <a:pt x="848320" y="696514"/>
                </a:lnTo>
                <a:lnTo>
                  <a:pt x="634008" y="839389"/>
                </a:lnTo>
                <a:lnTo>
                  <a:pt x="473273" y="964405"/>
                </a:lnTo>
                <a:lnTo>
                  <a:pt x="366117" y="1062632"/>
                </a:lnTo>
                <a:lnTo>
                  <a:pt x="276820" y="1142999"/>
                </a:lnTo>
                <a:lnTo>
                  <a:pt x="214312" y="1196577"/>
                </a:lnTo>
                <a:lnTo>
                  <a:pt x="125015" y="1276944"/>
                </a:lnTo>
                <a:lnTo>
                  <a:pt x="53578" y="1348382"/>
                </a:lnTo>
                <a:lnTo>
                  <a:pt x="0" y="1393030"/>
                </a:lnTo>
                <a:lnTo>
                  <a:pt x="17859" y="1393030"/>
                </a:lnTo>
                <a:lnTo>
                  <a:pt x="98226" y="1321593"/>
                </a:lnTo>
                <a:lnTo>
                  <a:pt x="223242" y="1196577"/>
                </a:lnTo>
                <a:lnTo>
                  <a:pt x="366117" y="1053702"/>
                </a:lnTo>
                <a:lnTo>
                  <a:pt x="535781" y="910827"/>
                </a:lnTo>
                <a:lnTo>
                  <a:pt x="714375" y="776882"/>
                </a:lnTo>
                <a:lnTo>
                  <a:pt x="884039" y="642936"/>
                </a:lnTo>
                <a:lnTo>
                  <a:pt x="1035843" y="535780"/>
                </a:lnTo>
                <a:lnTo>
                  <a:pt x="1151929" y="437553"/>
                </a:lnTo>
                <a:lnTo>
                  <a:pt x="1232296" y="357186"/>
                </a:lnTo>
                <a:lnTo>
                  <a:pt x="1294804" y="303608"/>
                </a:lnTo>
                <a:lnTo>
                  <a:pt x="1339452" y="267889"/>
                </a:lnTo>
                <a:lnTo>
                  <a:pt x="1375171" y="241100"/>
                </a:lnTo>
                <a:lnTo>
                  <a:pt x="1384100" y="232171"/>
                </a:lnTo>
                <a:lnTo>
                  <a:pt x="1366241" y="250030"/>
                </a:lnTo>
                <a:lnTo>
                  <a:pt x="1330522" y="285749"/>
                </a:lnTo>
                <a:lnTo>
                  <a:pt x="1259085" y="348257"/>
                </a:lnTo>
                <a:lnTo>
                  <a:pt x="1151929" y="455413"/>
                </a:lnTo>
                <a:lnTo>
                  <a:pt x="982265" y="589358"/>
                </a:lnTo>
                <a:lnTo>
                  <a:pt x="785812" y="759022"/>
                </a:lnTo>
                <a:lnTo>
                  <a:pt x="785812" y="7590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053960" y="250200"/>
              <a:ext cx="4259880" cy="5206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4600" y="240840"/>
                <a:ext cx="4278600" cy="52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42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-DB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Read schedules, and then be able to answer: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is teaching a particular section?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Particular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Has ever taught a particular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students taught by each faculty by semester? </a:t>
            </a:r>
          </a:p>
          <a:p>
            <a:pPr marL="815975" lvl="1" indent="-457200"/>
            <a:r>
              <a:rPr lang="en-US" dirty="0" smtClean="0"/>
              <a:t>Number of sections? </a:t>
            </a:r>
          </a:p>
          <a:p>
            <a:pPr marL="815975" lvl="1" indent="-457200"/>
            <a:r>
              <a:rPr lang="en-US" dirty="0" smtClean="0"/>
              <a:t>Number of courses?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Same as 4 except for dept.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adjuncts, lecturers, </a:t>
            </a:r>
            <a:r>
              <a:rPr lang="en-US" dirty="0" err="1" smtClean="0"/>
              <a:t>Tas</a:t>
            </a:r>
            <a:r>
              <a:rPr lang="en-US" dirty="0" smtClean="0"/>
              <a:t>, Assistant prof. Associate Prof., Prof.?</a:t>
            </a:r>
          </a:p>
        </p:txBody>
      </p:sp>
    </p:spTree>
    <p:extLst>
      <p:ext uri="{BB962C8B-B14F-4D97-AF65-F5344CB8AC3E}">
        <p14:creationId xmlns:p14="http://schemas.microsoft.com/office/powerpoint/2010/main" val="546430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Model, DB 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3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URLs</a:t>
            </a:r>
          </a:p>
          <a:p>
            <a:r>
              <a:rPr lang="en-US" dirty="0" smtClean="0"/>
              <a:t>Read and parse HTML</a:t>
            </a:r>
          </a:p>
          <a:p>
            <a:endParaRPr lang="en-US" dirty="0"/>
          </a:p>
          <a:p>
            <a:r>
              <a:rPr lang="en-US" dirty="0"/>
              <a:t>Beautiful Soup (Python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Jsoup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8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Pivotal tracker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47763"/>
            <a:ext cx="7762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74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2590800"/>
            <a:ext cx="8307387" cy="3854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Sprint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Sprint retrospective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&lt;Refactor if necessary&gt;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0380"/>
            <a:ext cx="5943600" cy="373467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8108156" y="1875234"/>
            <a:ext cx="241102" cy="1"/>
          </a:xfrm>
          <a:custGeom>
            <a:avLst/>
            <a:gdLst/>
            <a:ahLst/>
            <a:cxnLst/>
            <a:rect l="0" t="0" r="0" b="0"/>
            <a:pathLst>
              <a:path w="241102" h="1">
                <a:moveTo>
                  <a:pt x="62508" y="0"/>
                </a:move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4" y="0"/>
                </a:lnTo>
                <a:lnTo>
                  <a:pt x="169664" y="0"/>
                </a:lnTo>
                <a:lnTo>
                  <a:pt x="196453" y="0"/>
                </a:lnTo>
                <a:lnTo>
                  <a:pt x="214312" y="0"/>
                </a:lnTo>
                <a:lnTo>
                  <a:pt x="232171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367116" y="1794867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17860" y="17859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322468" y="1991320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251030" y="1812726"/>
            <a:ext cx="133947" cy="17861"/>
          </a:xfrm>
          <a:custGeom>
            <a:avLst/>
            <a:gdLst/>
            <a:ahLst/>
            <a:cxnLst/>
            <a:rect l="0" t="0" r="0" b="0"/>
            <a:pathLst>
              <a:path w="133947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384976" y="1857375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25015"/>
                </a:lnTo>
                <a:lnTo>
                  <a:pt x="17859" y="10715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3571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89297"/>
                </a:lnTo>
                <a:lnTo>
                  <a:pt x="35719" y="116086"/>
                </a:lnTo>
                <a:lnTo>
                  <a:pt x="44648" y="12501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7" y="107156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3571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44648"/>
                </a:lnTo>
                <a:lnTo>
                  <a:pt x="80367" y="80367"/>
                </a:lnTo>
                <a:lnTo>
                  <a:pt x="80367" y="125015"/>
                </a:lnTo>
                <a:lnTo>
                  <a:pt x="80367" y="151804"/>
                </a:lnTo>
                <a:lnTo>
                  <a:pt x="80367" y="178594"/>
                </a:lnTo>
                <a:lnTo>
                  <a:pt x="80367" y="196453"/>
                </a:lnTo>
                <a:lnTo>
                  <a:pt x="80367" y="205383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6" y="160734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116086"/>
                </a:lnTo>
                <a:lnTo>
                  <a:pt x="89297" y="142875"/>
                </a:lnTo>
                <a:lnTo>
                  <a:pt x="89297" y="178594"/>
                </a:lnTo>
                <a:lnTo>
                  <a:pt x="80367" y="223242"/>
                </a:lnTo>
                <a:lnTo>
                  <a:pt x="80367" y="258961"/>
                </a:lnTo>
                <a:lnTo>
                  <a:pt x="80367" y="294679"/>
                </a:lnTo>
                <a:lnTo>
                  <a:pt x="89297" y="321469"/>
                </a:lnTo>
                <a:lnTo>
                  <a:pt x="89297" y="330398"/>
                </a:lnTo>
                <a:lnTo>
                  <a:pt x="89297" y="330398"/>
                </a:lnTo>
                <a:lnTo>
                  <a:pt x="89297" y="321469"/>
                </a:lnTo>
                <a:lnTo>
                  <a:pt x="89297" y="303609"/>
                </a:lnTo>
                <a:lnTo>
                  <a:pt x="98226" y="267890"/>
                </a:lnTo>
                <a:lnTo>
                  <a:pt x="89297" y="232172"/>
                </a:lnTo>
                <a:lnTo>
                  <a:pt x="89297" y="187523"/>
                </a:lnTo>
                <a:lnTo>
                  <a:pt x="98226" y="133945"/>
                </a:lnTo>
                <a:lnTo>
                  <a:pt x="98226" y="89297"/>
                </a:lnTo>
                <a:lnTo>
                  <a:pt x="107156" y="5357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42875" y="17859"/>
                </a:lnTo>
                <a:lnTo>
                  <a:pt x="160734" y="35719"/>
                </a:lnTo>
                <a:lnTo>
                  <a:pt x="169664" y="53578"/>
                </a:lnTo>
                <a:lnTo>
                  <a:pt x="169664" y="80367"/>
                </a:lnTo>
                <a:lnTo>
                  <a:pt x="160734" y="98226"/>
                </a:lnTo>
                <a:lnTo>
                  <a:pt x="142875" y="116086"/>
                </a:lnTo>
                <a:lnTo>
                  <a:pt x="116086" y="125015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733109" y="3652242"/>
            <a:ext cx="107158" cy="660798"/>
          </a:xfrm>
          <a:custGeom>
            <a:avLst/>
            <a:gdLst/>
            <a:ahLst/>
            <a:cxnLst/>
            <a:rect l="0" t="0" r="0" b="0"/>
            <a:pathLst>
              <a:path w="107158" h="660798">
                <a:moveTo>
                  <a:pt x="0" y="0"/>
                </a:moveTo>
                <a:lnTo>
                  <a:pt x="0" y="8929"/>
                </a:lnTo>
                <a:lnTo>
                  <a:pt x="8930" y="26789"/>
                </a:lnTo>
                <a:lnTo>
                  <a:pt x="17860" y="62508"/>
                </a:lnTo>
                <a:lnTo>
                  <a:pt x="26789" y="125015"/>
                </a:lnTo>
                <a:lnTo>
                  <a:pt x="44649" y="205383"/>
                </a:lnTo>
                <a:lnTo>
                  <a:pt x="62508" y="312539"/>
                </a:lnTo>
                <a:lnTo>
                  <a:pt x="71438" y="428625"/>
                </a:lnTo>
                <a:lnTo>
                  <a:pt x="89297" y="553640"/>
                </a:lnTo>
                <a:lnTo>
                  <a:pt x="107157" y="660797"/>
                </a:lnTo>
                <a:lnTo>
                  <a:pt x="107157" y="6607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41914" y="3759398"/>
            <a:ext cx="35720" cy="598290"/>
          </a:xfrm>
          <a:custGeom>
            <a:avLst/>
            <a:gdLst/>
            <a:ahLst/>
            <a:cxnLst/>
            <a:rect l="0" t="0" r="0" b="0"/>
            <a:pathLst>
              <a:path w="35720" h="598290">
                <a:moveTo>
                  <a:pt x="0" y="17859"/>
                </a:move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53578"/>
                </a:lnTo>
                <a:lnTo>
                  <a:pt x="35719" y="98227"/>
                </a:lnTo>
                <a:lnTo>
                  <a:pt x="35719" y="169664"/>
                </a:lnTo>
                <a:lnTo>
                  <a:pt x="35719" y="258961"/>
                </a:lnTo>
                <a:lnTo>
                  <a:pt x="35719" y="366117"/>
                </a:lnTo>
                <a:lnTo>
                  <a:pt x="26789" y="482203"/>
                </a:lnTo>
                <a:lnTo>
                  <a:pt x="17859" y="598289"/>
                </a:lnTo>
                <a:lnTo>
                  <a:pt x="17859" y="5982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679406" y="3750468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4464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563320" y="3687961"/>
            <a:ext cx="330400" cy="223243"/>
          </a:xfrm>
          <a:custGeom>
            <a:avLst/>
            <a:gdLst/>
            <a:ahLst/>
            <a:cxnLst/>
            <a:rect l="0" t="0" r="0" b="0"/>
            <a:pathLst>
              <a:path w="330400" h="223243">
                <a:moveTo>
                  <a:pt x="80368" y="89296"/>
                </a:moveTo>
                <a:lnTo>
                  <a:pt x="89297" y="80367"/>
                </a:lnTo>
                <a:lnTo>
                  <a:pt x="89297" y="71437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7" y="4464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42875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4" y="35718"/>
                </a:lnTo>
                <a:lnTo>
                  <a:pt x="178594" y="53578"/>
                </a:lnTo>
                <a:lnTo>
                  <a:pt x="187524" y="71437"/>
                </a:lnTo>
                <a:lnTo>
                  <a:pt x="187524" y="98226"/>
                </a:lnTo>
                <a:lnTo>
                  <a:pt x="205383" y="107156"/>
                </a:lnTo>
                <a:lnTo>
                  <a:pt x="214313" y="125015"/>
                </a:lnTo>
                <a:lnTo>
                  <a:pt x="223243" y="125015"/>
                </a:lnTo>
                <a:lnTo>
                  <a:pt x="232172" y="133945"/>
                </a:lnTo>
                <a:lnTo>
                  <a:pt x="250032" y="133945"/>
                </a:lnTo>
                <a:lnTo>
                  <a:pt x="258961" y="125015"/>
                </a:lnTo>
                <a:lnTo>
                  <a:pt x="267891" y="125015"/>
                </a:lnTo>
                <a:lnTo>
                  <a:pt x="276821" y="125015"/>
                </a:lnTo>
                <a:lnTo>
                  <a:pt x="285750" y="125015"/>
                </a:lnTo>
                <a:lnTo>
                  <a:pt x="294680" y="125015"/>
                </a:lnTo>
                <a:lnTo>
                  <a:pt x="303610" y="125015"/>
                </a:lnTo>
                <a:lnTo>
                  <a:pt x="312539" y="125015"/>
                </a:lnTo>
                <a:lnTo>
                  <a:pt x="321469" y="133945"/>
                </a:lnTo>
                <a:lnTo>
                  <a:pt x="321469" y="133945"/>
                </a:lnTo>
                <a:lnTo>
                  <a:pt x="330399" y="133945"/>
                </a:lnTo>
                <a:lnTo>
                  <a:pt x="330399" y="142875"/>
                </a:lnTo>
                <a:lnTo>
                  <a:pt x="330399" y="151804"/>
                </a:lnTo>
                <a:lnTo>
                  <a:pt x="321469" y="151804"/>
                </a:lnTo>
                <a:lnTo>
                  <a:pt x="321469" y="160734"/>
                </a:lnTo>
                <a:lnTo>
                  <a:pt x="312539" y="160734"/>
                </a:lnTo>
                <a:lnTo>
                  <a:pt x="303610" y="160734"/>
                </a:lnTo>
                <a:lnTo>
                  <a:pt x="285750" y="169664"/>
                </a:lnTo>
                <a:lnTo>
                  <a:pt x="267891" y="169664"/>
                </a:lnTo>
                <a:lnTo>
                  <a:pt x="241102" y="169664"/>
                </a:lnTo>
                <a:lnTo>
                  <a:pt x="205383" y="178593"/>
                </a:lnTo>
                <a:lnTo>
                  <a:pt x="160735" y="178593"/>
                </a:lnTo>
                <a:lnTo>
                  <a:pt x="116086" y="187523"/>
                </a:lnTo>
                <a:lnTo>
                  <a:pt x="62508" y="205382"/>
                </a:lnTo>
                <a:lnTo>
                  <a:pt x="26789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017984" y="5116711"/>
            <a:ext cx="1116212" cy="62509"/>
          </a:xfrm>
          <a:custGeom>
            <a:avLst/>
            <a:gdLst/>
            <a:ahLst/>
            <a:cxnLst/>
            <a:rect l="0" t="0" r="0" b="0"/>
            <a:pathLst>
              <a:path w="1116212" h="62509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87524" y="8930"/>
                </a:lnTo>
                <a:lnTo>
                  <a:pt x="223243" y="8930"/>
                </a:lnTo>
                <a:lnTo>
                  <a:pt x="267891" y="8930"/>
                </a:lnTo>
                <a:lnTo>
                  <a:pt x="312539" y="0"/>
                </a:lnTo>
                <a:lnTo>
                  <a:pt x="366118" y="0"/>
                </a:lnTo>
                <a:lnTo>
                  <a:pt x="410766" y="0"/>
                </a:lnTo>
                <a:lnTo>
                  <a:pt x="455414" y="0"/>
                </a:lnTo>
                <a:lnTo>
                  <a:pt x="508993" y="8930"/>
                </a:lnTo>
                <a:lnTo>
                  <a:pt x="553641" y="8930"/>
                </a:lnTo>
                <a:lnTo>
                  <a:pt x="598289" y="8930"/>
                </a:lnTo>
                <a:lnTo>
                  <a:pt x="634008" y="8930"/>
                </a:lnTo>
                <a:lnTo>
                  <a:pt x="678657" y="8930"/>
                </a:lnTo>
                <a:lnTo>
                  <a:pt x="723305" y="17859"/>
                </a:lnTo>
                <a:lnTo>
                  <a:pt x="759024" y="17859"/>
                </a:lnTo>
                <a:lnTo>
                  <a:pt x="803672" y="17859"/>
                </a:lnTo>
                <a:lnTo>
                  <a:pt x="839391" y="17859"/>
                </a:lnTo>
                <a:lnTo>
                  <a:pt x="875110" y="17859"/>
                </a:lnTo>
                <a:lnTo>
                  <a:pt x="910829" y="26789"/>
                </a:lnTo>
                <a:lnTo>
                  <a:pt x="946547" y="26789"/>
                </a:lnTo>
                <a:lnTo>
                  <a:pt x="964407" y="35719"/>
                </a:lnTo>
                <a:lnTo>
                  <a:pt x="991196" y="35719"/>
                </a:lnTo>
                <a:lnTo>
                  <a:pt x="1009055" y="44648"/>
                </a:lnTo>
                <a:lnTo>
                  <a:pt x="1026914" y="53578"/>
                </a:lnTo>
                <a:lnTo>
                  <a:pt x="1035844" y="53578"/>
                </a:lnTo>
                <a:lnTo>
                  <a:pt x="1053704" y="62508"/>
                </a:lnTo>
                <a:lnTo>
                  <a:pt x="1062633" y="62508"/>
                </a:lnTo>
                <a:lnTo>
                  <a:pt x="1080493" y="62508"/>
                </a:lnTo>
                <a:lnTo>
                  <a:pt x="1098352" y="62508"/>
                </a:lnTo>
                <a:lnTo>
                  <a:pt x="1116211" y="53578"/>
                </a:lnTo>
                <a:lnTo>
                  <a:pt x="1116211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009180" y="5179219"/>
            <a:ext cx="2053829" cy="35720"/>
          </a:xfrm>
          <a:custGeom>
            <a:avLst/>
            <a:gdLst/>
            <a:ahLst/>
            <a:cxnLst/>
            <a:rect l="0" t="0" r="0" b="0"/>
            <a:pathLst>
              <a:path w="2053829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9664" y="35719"/>
                </a:lnTo>
                <a:lnTo>
                  <a:pt x="205383" y="35719"/>
                </a:lnTo>
                <a:lnTo>
                  <a:pt x="241101" y="35719"/>
                </a:lnTo>
                <a:lnTo>
                  <a:pt x="285750" y="35719"/>
                </a:lnTo>
                <a:lnTo>
                  <a:pt x="321468" y="35719"/>
                </a:lnTo>
                <a:lnTo>
                  <a:pt x="357187" y="35719"/>
                </a:lnTo>
                <a:lnTo>
                  <a:pt x="401836" y="35719"/>
                </a:lnTo>
                <a:lnTo>
                  <a:pt x="446484" y="35719"/>
                </a:lnTo>
                <a:lnTo>
                  <a:pt x="482203" y="35719"/>
                </a:lnTo>
                <a:lnTo>
                  <a:pt x="526851" y="35719"/>
                </a:lnTo>
                <a:lnTo>
                  <a:pt x="580429" y="35719"/>
                </a:lnTo>
                <a:lnTo>
                  <a:pt x="625078" y="35719"/>
                </a:lnTo>
                <a:lnTo>
                  <a:pt x="678656" y="35719"/>
                </a:lnTo>
                <a:lnTo>
                  <a:pt x="723304" y="35719"/>
                </a:lnTo>
                <a:lnTo>
                  <a:pt x="776883" y="35719"/>
                </a:lnTo>
                <a:lnTo>
                  <a:pt x="830461" y="35719"/>
                </a:lnTo>
                <a:lnTo>
                  <a:pt x="875109" y="35719"/>
                </a:lnTo>
                <a:lnTo>
                  <a:pt x="928687" y="35719"/>
                </a:lnTo>
                <a:lnTo>
                  <a:pt x="982265" y="35719"/>
                </a:lnTo>
                <a:lnTo>
                  <a:pt x="1035843" y="26789"/>
                </a:lnTo>
                <a:lnTo>
                  <a:pt x="1080492" y="26789"/>
                </a:lnTo>
                <a:lnTo>
                  <a:pt x="1134070" y="26789"/>
                </a:lnTo>
                <a:lnTo>
                  <a:pt x="1187648" y="26789"/>
                </a:lnTo>
                <a:lnTo>
                  <a:pt x="1241226" y="17859"/>
                </a:lnTo>
                <a:lnTo>
                  <a:pt x="1303734" y="17859"/>
                </a:lnTo>
                <a:lnTo>
                  <a:pt x="1357312" y="17859"/>
                </a:lnTo>
                <a:lnTo>
                  <a:pt x="1419820" y="17859"/>
                </a:lnTo>
                <a:lnTo>
                  <a:pt x="1473398" y="17859"/>
                </a:lnTo>
                <a:lnTo>
                  <a:pt x="1535906" y="17859"/>
                </a:lnTo>
                <a:lnTo>
                  <a:pt x="1589484" y="17859"/>
                </a:lnTo>
                <a:lnTo>
                  <a:pt x="1643062" y="26789"/>
                </a:lnTo>
                <a:lnTo>
                  <a:pt x="1696640" y="26789"/>
                </a:lnTo>
                <a:lnTo>
                  <a:pt x="1750218" y="26789"/>
                </a:lnTo>
                <a:lnTo>
                  <a:pt x="1794867" y="26789"/>
                </a:lnTo>
                <a:lnTo>
                  <a:pt x="1848445" y="26789"/>
                </a:lnTo>
                <a:lnTo>
                  <a:pt x="1893093" y="17859"/>
                </a:lnTo>
                <a:lnTo>
                  <a:pt x="1928812" y="17859"/>
                </a:lnTo>
                <a:lnTo>
                  <a:pt x="1964531" y="8929"/>
                </a:lnTo>
                <a:lnTo>
                  <a:pt x="1991320" y="8929"/>
                </a:lnTo>
                <a:lnTo>
                  <a:pt x="2009179" y="0"/>
                </a:lnTo>
                <a:lnTo>
                  <a:pt x="2027039" y="0"/>
                </a:lnTo>
                <a:lnTo>
                  <a:pt x="2044898" y="0"/>
                </a:lnTo>
                <a:lnTo>
                  <a:pt x="2053828" y="0"/>
                </a:lnTo>
                <a:lnTo>
                  <a:pt x="20538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080992" y="4670226"/>
            <a:ext cx="357189" cy="580431"/>
          </a:xfrm>
          <a:custGeom>
            <a:avLst/>
            <a:gdLst/>
            <a:ahLst/>
            <a:cxnLst/>
            <a:rect l="0" t="0" r="0" b="0"/>
            <a:pathLst>
              <a:path w="357189" h="580431">
                <a:moveTo>
                  <a:pt x="357188" y="196453"/>
                </a:moveTo>
                <a:lnTo>
                  <a:pt x="357188" y="178594"/>
                </a:lnTo>
                <a:lnTo>
                  <a:pt x="357188" y="169664"/>
                </a:lnTo>
                <a:lnTo>
                  <a:pt x="357188" y="151805"/>
                </a:lnTo>
                <a:lnTo>
                  <a:pt x="357188" y="125016"/>
                </a:lnTo>
                <a:lnTo>
                  <a:pt x="357188" y="98227"/>
                </a:lnTo>
                <a:lnTo>
                  <a:pt x="348258" y="80367"/>
                </a:lnTo>
                <a:lnTo>
                  <a:pt x="339328" y="53578"/>
                </a:lnTo>
                <a:lnTo>
                  <a:pt x="330399" y="35719"/>
                </a:lnTo>
                <a:lnTo>
                  <a:pt x="312539" y="17860"/>
                </a:lnTo>
                <a:lnTo>
                  <a:pt x="303610" y="8930"/>
                </a:lnTo>
                <a:lnTo>
                  <a:pt x="285750" y="0"/>
                </a:lnTo>
                <a:lnTo>
                  <a:pt x="258961" y="8930"/>
                </a:lnTo>
                <a:lnTo>
                  <a:pt x="232172" y="8930"/>
                </a:lnTo>
                <a:lnTo>
                  <a:pt x="205383" y="26789"/>
                </a:lnTo>
                <a:lnTo>
                  <a:pt x="169664" y="44649"/>
                </a:lnTo>
                <a:lnTo>
                  <a:pt x="133946" y="71438"/>
                </a:lnTo>
                <a:lnTo>
                  <a:pt x="107156" y="98227"/>
                </a:lnTo>
                <a:lnTo>
                  <a:pt x="80367" y="133945"/>
                </a:lnTo>
                <a:lnTo>
                  <a:pt x="53578" y="178594"/>
                </a:lnTo>
                <a:lnTo>
                  <a:pt x="35719" y="223243"/>
                </a:lnTo>
                <a:lnTo>
                  <a:pt x="17860" y="267891"/>
                </a:lnTo>
                <a:lnTo>
                  <a:pt x="0" y="321469"/>
                </a:lnTo>
                <a:lnTo>
                  <a:pt x="0" y="366118"/>
                </a:lnTo>
                <a:lnTo>
                  <a:pt x="0" y="419696"/>
                </a:lnTo>
                <a:lnTo>
                  <a:pt x="17860" y="455415"/>
                </a:lnTo>
                <a:lnTo>
                  <a:pt x="35719" y="500063"/>
                </a:lnTo>
                <a:lnTo>
                  <a:pt x="71438" y="526852"/>
                </a:lnTo>
                <a:lnTo>
                  <a:pt x="107156" y="544712"/>
                </a:lnTo>
                <a:lnTo>
                  <a:pt x="142875" y="562571"/>
                </a:lnTo>
                <a:lnTo>
                  <a:pt x="178594" y="571501"/>
                </a:lnTo>
                <a:lnTo>
                  <a:pt x="223242" y="580430"/>
                </a:lnTo>
                <a:lnTo>
                  <a:pt x="267891" y="562571"/>
                </a:lnTo>
                <a:lnTo>
                  <a:pt x="303610" y="544712"/>
                </a:lnTo>
                <a:lnTo>
                  <a:pt x="303610" y="5447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456039" y="5000625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53578" y="26789"/>
                </a:moveTo>
                <a:lnTo>
                  <a:pt x="44649" y="35719"/>
                </a:lnTo>
                <a:lnTo>
                  <a:pt x="35719" y="44648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7" y="169664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4" y="116086"/>
                </a:lnTo>
                <a:lnTo>
                  <a:pt x="187524" y="98227"/>
                </a:lnTo>
                <a:lnTo>
                  <a:pt x="196453" y="71438"/>
                </a:lnTo>
                <a:lnTo>
                  <a:pt x="196453" y="44648"/>
                </a:lnTo>
                <a:lnTo>
                  <a:pt x="187524" y="26789"/>
                </a:lnTo>
                <a:lnTo>
                  <a:pt x="178594" y="8930"/>
                </a:lnTo>
                <a:lnTo>
                  <a:pt x="160734" y="8930"/>
                </a:lnTo>
                <a:lnTo>
                  <a:pt x="142875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822156" y="4947047"/>
            <a:ext cx="187525" cy="241102"/>
          </a:xfrm>
          <a:custGeom>
            <a:avLst/>
            <a:gdLst/>
            <a:ahLst/>
            <a:cxnLst/>
            <a:rect l="0" t="0" r="0" b="0"/>
            <a:pathLst>
              <a:path w="187525" h="241102">
                <a:moveTo>
                  <a:pt x="151805" y="62508"/>
                </a:moveTo>
                <a:lnTo>
                  <a:pt x="142875" y="62508"/>
                </a:lnTo>
                <a:lnTo>
                  <a:pt x="142875" y="53578"/>
                </a:lnTo>
                <a:lnTo>
                  <a:pt x="133946" y="53578"/>
                </a:lnTo>
                <a:lnTo>
                  <a:pt x="125016" y="62508"/>
                </a:lnTo>
                <a:lnTo>
                  <a:pt x="107157" y="80367"/>
                </a:lnTo>
                <a:lnTo>
                  <a:pt x="80367" y="107156"/>
                </a:lnTo>
                <a:lnTo>
                  <a:pt x="53578" y="133945"/>
                </a:lnTo>
                <a:lnTo>
                  <a:pt x="26789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41101"/>
                </a:lnTo>
                <a:lnTo>
                  <a:pt x="17860" y="241101"/>
                </a:lnTo>
                <a:lnTo>
                  <a:pt x="35719" y="232172"/>
                </a:lnTo>
                <a:lnTo>
                  <a:pt x="53578" y="214312"/>
                </a:lnTo>
                <a:lnTo>
                  <a:pt x="80367" y="187523"/>
                </a:lnTo>
                <a:lnTo>
                  <a:pt x="107157" y="160734"/>
                </a:lnTo>
                <a:lnTo>
                  <a:pt x="133946" y="125016"/>
                </a:lnTo>
                <a:lnTo>
                  <a:pt x="151805" y="89297"/>
                </a:lnTo>
                <a:lnTo>
                  <a:pt x="178594" y="44648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893594" y="4759523"/>
            <a:ext cx="276821" cy="419697"/>
          </a:xfrm>
          <a:custGeom>
            <a:avLst/>
            <a:gdLst/>
            <a:ahLst/>
            <a:cxnLst/>
            <a:rect l="0" t="0" r="0" b="0"/>
            <a:pathLst>
              <a:path w="276821" h="419697">
                <a:moveTo>
                  <a:pt x="133945" y="89297"/>
                </a:moveTo>
                <a:lnTo>
                  <a:pt x="133945" y="53578"/>
                </a:lnTo>
                <a:lnTo>
                  <a:pt x="133945" y="26789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17859"/>
                </a:lnTo>
                <a:lnTo>
                  <a:pt x="80367" y="44648"/>
                </a:lnTo>
                <a:lnTo>
                  <a:pt x="53578" y="89297"/>
                </a:lnTo>
                <a:lnTo>
                  <a:pt x="26789" y="133946"/>
                </a:lnTo>
                <a:lnTo>
                  <a:pt x="17859" y="187524"/>
                </a:lnTo>
                <a:lnTo>
                  <a:pt x="8929" y="232172"/>
                </a:lnTo>
                <a:lnTo>
                  <a:pt x="0" y="285750"/>
                </a:lnTo>
                <a:lnTo>
                  <a:pt x="8929" y="321469"/>
                </a:lnTo>
                <a:lnTo>
                  <a:pt x="17859" y="357188"/>
                </a:lnTo>
                <a:lnTo>
                  <a:pt x="35719" y="392907"/>
                </a:lnTo>
                <a:lnTo>
                  <a:pt x="53578" y="410766"/>
                </a:lnTo>
                <a:lnTo>
                  <a:pt x="80367" y="419696"/>
                </a:lnTo>
                <a:lnTo>
                  <a:pt x="116086" y="419696"/>
                </a:lnTo>
                <a:lnTo>
                  <a:pt x="142875" y="419696"/>
                </a:lnTo>
                <a:lnTo>
                  <a:pt x="178594" y="410766"/>
                </a:lnTo>
                <a:lnTo>
                  <a:pt x="205383" y="401836"/>
                </a:lnTo>
                <a:lnTo>
                  <a:pt x="232172" y="383977"/>
                </a:lnTo>
                <a:lnTo>
                  <a:pt x="250031" y="366118"/>
                </a:lnTo>
                <a:lnTo>
                  <a:pt x="267890" y="339329"/>
                </a:lnTo>
                <a:lnTo>
                  <a:pt x="276820" y="321469"/>
                </a:lnTo>
                <a:lnTo>
                  <a:pt x="276820" y="303610"/>
                </a:lnTo>
                <a:lnTo>
                  <a:pt x="267890" y="294680"/>
                </a:lnTo>
                <a:lnTo>
                  <a:pt x="258961" y="285750"/>
                </a:lnTo>
                <a:lnTo>
                  <a:pt x="241101" y="276821"/>
                </a:lnTo>
                <a:lnTo>
                  <a:pt x="241101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090047" y="5054203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9" y="44649"/>
                </a:lnTo>
                <a:lnTo>
                  <a:pt x="1785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26789" y="160735"/>
                </a:lnTo>
                <a:lnTo>
                  <a:pt x="44648" y="169664"/>
                </a:lnTo>
                <a:lnTo>
                  <a:pt x="71437" y="169664"/>
                </a:lnTo>
                <a:lnTo>
                  <a:pt x="98226" y="178594"/>
                </a:lnTo>
                <a:lnTo>
                  <a:pt x="125016" y="187524"/>
                </a:lnTo>
                <a:lnTo>
                  <a:pt x="142875" y="187524"/>
                </a:lnTo>
                <a:lnTo>
                  <a:pt x="160734" y="187524"/>
                </a:lnTo>
                <a:lnTo>
                  <a:pt x="160734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465094" y="4750593"/>
            <a:ext cx="366118" cy="410767"/>
          </a:xfrm>
          <a:custGeom>
            <a:avLst/>
            <a:gdLst/>
            <a:ahLst/>
            <a:cxnLst/>
            <a:rect l="0" t="0" r="0" b="0"/>
            <a:pathLst>
              <a:path w="366118" h="410767">
                <a:moveTo>
                  <a:pt x="366117" y="62508"/>
                </a:moveTo>
                <a:lnTo>
                  <a:pt x="366117" y="53578"/>
                </a:lnTo>
                <a:lnTo>
                  <a:pt x="366117" y="44649"/>
                </a:lnTo>
                <a:lnTo>
                  <a:pt x="366117" y="26789"/>
                </a:lnTo>
                <a:lnTo>
                  <a:pt x="366117" y="17860"/>
                </a:lnTo>
                <a:lnTo>
                  <a:pt x="357187" y="8930"/>
                </a:lnTo>
                <a:lnTo>
                  <a:pt x="339328" y="0"/>
                </a:lnTo>
                <a:lnTo>
                  <a:pt x="312539" y="8930"/>
                </a:lnTo>
                <a:lnTo>
                  <a:pt x="276820" y="8930"/>
                </a:lnTo>
                <a:lnTo>
                  <a:pt x="232172" y="26789"/>
                </a:lnTo>
                <a:lnTo>
                  <a:pt x="187523" y="44649"/>
                </a:lnTo>
                <a:lnTo>
                  <a:pt x="133945" y="71438"/>
                </a:lnTo>
                <a:lnTo>
                  <a:pt x="89297" y="98227"/>
                </a:lnTo>
                <a:lnTo>
                  <a:pt x="53578" y="116086"/>
                </a:lnTo>
                <a:lnTo>
                  <a:pt x="3571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35719" y="178595"/>
                </a:lnTo>
                <a:lnTo>
                  <a:pt x="53578" y="187524"/>
                </a:lnTo>
                <a:lnTo>
                  <a:pt x="89297" y="205384"/>
                </a:lnTo>
                <a:lnTo>
                  <a:pt x="125015" y="223243"/>
                </a:lnTo>
                <a:lnTo>
                  <a:pt x="169664" y="241102"/>
                </a:lnTo>
                <a:lnTo>
                  <a:pt x="205383" y="258962"/>
                </a:lnTo>
                <a:lnTo>
                  <a:pt x="241101" y="285751"/>
                </a:lnTo>
                <a:lnTo>
                  <a:pt x="276820" y="312540"/>
                </a:lnTo>
                <a:lnTo>
                  <a:pt x="294679" y="330399"/>
                </a:lnTo>
                <a:lnTo>
                  <a:pt x="312539" y="357188"/>
                </a:lnTo>
                <a:lnTo>
                  <a:pt x="312539" y="366118"/>
                </a:lnTo>
                <a:lnTo>
                  <a:pt x="312539" y="383977"/>
                </a:lnTo>
                <a:lnTo>
                  <a:pt x="294679" y="392907"/>
                </a:lnTo>
                <a:lnTo>
                  <a:pt x="267890" y="401837"/>
                </a:lnTo>
                <a:lnTo>
                  <a:pt x="232172" y="410766"/>
                </a:lnTo>
                <a:lnTo>
                  <a:pt x="196453" y="410766"/>
                </a:lnTo>
                <a:lnTo>
                  <a:pt x="142875" y="410766"/>
                </a:lnTo>
                <a:lnTo>
                  <a:pt x="98226" y="410766"/>
                </a:lnTo>
                <a:lnTo>
                  <a:pt x="62508" y="401837"/>
                </a:lnTo>
                <a:lnTo>
                  <a:pt x="26789" y="392907"/>
                </a:lnTo>
                <a:lnTo>
                  <a:pt x="8929" y="375048"/>
                </a:lnTo>
                <a:lnTo>
                  <a:pt x="0" y="366118"/>
                </a:lnTo>
                <a:lnTo>
                  <a:pt x="0" y="348259"/>
                </a:lnTo>
                <a:lnTo>
                  <a:pt x="0" y="3482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858000" y="4920258"/>
            <a:ext cx="375048" cy="267891"/>
          </a:xfrm>
          <a:custGeom>
            <a:avLst/>
            <a:gdLst/>
            <a:ahLst/>
            <a:cxnLst/>
            <a:rect l="0" t="0" r="0" b="0"/>
            <a:pathLst>
              <a:path w="375048" h="267891">
                <a:moveTo>
                  <a:pt x="0" y="71437"/>
                </a:moveTo>
                <a:lnTo>
                  <a:pt x="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26789" y="223242"/>
                </a:lnTo>
                <a:lnTo>
                  <a:pt x="17859" y="250031"/>
                </a:lnTo>
                <a:lnTo>
                  <a:pt x="17859" y="258961"/>
                </a:lnTo>
                <a:lnTo>
                  <a:pt x="8930" y="267890"/>
                </a:lnTo>
                <a:lnTo>
                  <a:pt x="8930" y="267890"/>
                </a:lnTo>
                <a:lnTo>
                  <a:pt x="8930" y="258961"/>
                </a:lnTo>
                <a:lnTo>
                  <a:pt x="17859" y="250031"/>
                </a:lnTo>
                <a:lnTo>
                  <a:pt x="17859" y="223242"/>
                </a:lnTo>
                <a:lnTo>
                  <a:pt x="26789" y="196453"/>
                </a:lnTo>
                <a:lnTo>
                  <a:pt x="35719" y="169664"/>
                </a:lnTo>
                <a:lnTo>
                  <a:pt x="35719" y="133945"/>
                </a:lnTo>
                <a:lnTo>
                  <a:pt x="44648" y="107156"/>
                </a:lnTo>
                <a:lnTo>
                  <a:pt x="53578" y="80367"/>
                </a:lnTo>
                <a:lnTo>
                  <a:pt x="62508" y="62508"/>
                </a:lnTo>
                <a:lnTo>
                  <a:pt x="71438" y="44648"/>
                </a:lnTo>
                <a:lnTo>
                  <a:pt x="80367" y="35719"/>
                </a:lnTo>
                <a:lnTo>
                  <a:pt x="98227" y="35719"/>
                </a:lnTo>
                <a:lnTo>
                  <a:pt x="116086" y="44648"/>
                </a:lnTo>
                <a:lnTo>
                  <a:pt x="125016" y="53578"/>
                </a:lnTo>
                <a:lnTo>
                  <a:pt x="133945" y="71437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60734" y="142875"/>
                </a:lnTo>
                <a:lnTo>
                  <a:pt x="160734" y="169664"/>
                </a:lnTo>
                <a:lnTo>
                  <a:pt x="160734" y="196453"/>
                </a:lnTo>
                <a:lnTo>
                  <a:pt x="160734" y="214312"/>
                </a:lnTo>
                <a:lnTo>
                  <a:pt x="151805" y="232172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32172"/>
                </a:lnTo>
                <a:lnTo>
                  <a:pt x="151805" y="214312"/>
                </a:lnTo>
                <a:lnTo>
                  <a:pt x="151805" y="196453"/>
                </a:lnTo>
                <a:lnTo>
                  <a:pt x="160734" y="169664"/>
                </a:lnTo>
                <a:lnTo>
                  <a:pt x="169664" y="142875"/>
                </a:lnTo>
                <a:lnTo>
                  <a:pt x="178594" y="107156"/>
                </a:lnTo>
                <a:lnTo>
                  <a:pt x="196453" y="80367"/>
                </a:lnTo>
                <a:lnTo>
                  <a:pt x="205383" y="53578"/>
                </a:lnTo>
                <a:lnTo>
                  <a:pt x="223242" y="26789"/>
                </a:lnTo>
                <a:lnTo>
                  <a:pt x="232172" y="8930"/>
                </a:lnTo>
                <a:lnTo>
                  <a:pt x="250031" y="0"/>
                </a:lnTo>
                <a:lnTo>
                  <a:pt x="267891" y="0"/>
                </a:lnTo>
                <a:lnTo>
                  <a:pt x="276820" y="8930"/>
                </a:lnTo>
                <a:lnTo>
                  <a:pt x="285750" y="26789"/>
                </a:lnTo>
                <a:lnTo>
                  <a:pt x="294680" y="53578"/>
                </a:lnTo>
                <a:lnTo>
                  <a:pt x="294680" y="80367"/>
                </a:lnTo>
                <a:lnTo>
                  <a:pt x="303609" y="116086"/>
                </a:lnTo>
                <a:lnTo>
                  <a:pt x="303609" y="151805"/>
                </a:lnTo>
                <a:lnTo>
                  <a:pt x="303609" y="178594"/>
                </a:lnTo>
                <a:lnTo>
                  <a:pt x="312539" y="205383"/>
                </a:lnTo>
                <a:lnTo>
                  <a:pt x="321469" y="223242"/>
                </a:lnTo>
                <a:lnTo>
                  <a:pt x="330398" y="241101"/>
                </a:lnTo>
                <a:lnTo>
                  <a:pt x="348258" y="241101"/>
                </a:lnTo>
                <a:lnTo>
                  <a:pt x="357188" y="241101"/>
                </a:lnTo>
                <a:lnTo>
                  <a:pt x="375047" y="223242"/>
                </a:lnTo>
                <a:lnTo>
                  <a:pt x="375047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97328" y="4786312"/>
            <a:ext cx="687587" cy="375048"/>
          </a:xfrm>
          <a:custGeom>
            <a:avLst/>
            <a:gdLst/>
            <a:ahLst/>
            <a:cxnLst/>
            <a:rect l="0" t="0" r="0" b="0"/>
            <a:pathLst>
              <a:path w="687587" h="375048">
                <a:moveTo>
                  <a:pt x="35719" y="303610"/>
                </a:moveTo>
                <a:lnTo>
                  <a:pt x="35719" y="303610"/>
                </a:lnTo>
                <a:lnTo>
                  <a:pt x="35719" y="294680"/>
                </a:lnTo>
                <a:lnTo>
                  <a:pt x="44649" y="294680"/>
                </a:lnTo>
                <a:lnTo>
                  <a:pt x="53578" y="294680"/>
                </a:lnTo>
                <a:lnTo>
                  <a:pt x="62508" y="294680"/>
                </a:lnTo>
                <a:lnTo>
                  <a:pt x="71438" y="285751"/>
                </a:lnTo>
                <a:lnTo>
                  <a:pt x="89297" y="276821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25016" y="241102"/>
                </a:lnTo>
                <a:lnTo>
                  <a:pt x="133945" y="223243"/>
                </a:lnTo>
                <a:lnTo>
                  <a:pt x="133945" y="205383"/>
                </a:lnTo>
                <a:lnTo>
                  <a:pt x="125016" y="196454"/>
                </a:lnTo>
                <a:lnTo>
                  <a:pt x="116086" y="196454"/>
                </a:lnTo>
                <a:lnTo>
                  <a:pt x="107156" y="196454"/>
                </a:lnTo>
                <a:lnTo>
                  <a:pt x="80367" y="214313"/>
                </a:lnTo>
                <a:lnTo>
                  <a:pt x="53578" y="241102"/>
                </a:lnTo>
                <a:lnTo>
                  <a:pt x="26789" y="267891"/>
                </a:lnTo>
                <a:lnTo>
                  <a:pt x="8930" y="303610"/>
                </a:lnTo>
                <a:lnTo>
                  <a:pt x="0" y="330399"/>
                </a:lnTo>
                <a:lnTo>
                  <a:pt x="0" y="348258"/>
                </a:lnTo>
                <a:lnTo>
                  <a:pt x="17860" y="366118"/>
                </a:lnTo>
                <a:lnTo>
                  <a:pt x="44649" y="375047"/>
                </a:lnTo>
                <a:lnTo>
                  <a:pt x="80367" y="375047"/>
                </a:lnTo>
                <a:lnTo>
                  <a:pt x="125016" y="375047"/>
                </a:lnTo>
                <a:lnTo>
                  <a:pt x="169664" y="366118"/>
                </a:lnTo>
                <a:lnTo>
                  <a:pt x="223242" y="348258"/>
                </a:lnTo>
                <a:lnTo>
                  <a:pt x="267891" y="330399"/>
                </a:lnTo>
                <a:lnTo>
                  <a:pt x="312539" y="303610"/>
                </a:lnTo>
                <a:lnTo>
                  <a:pt x="339328" y="267891"/>
                </a:lnTo>
                <a:lnTo>
                  <a:pt x="375047" y="232172"/>
                </a:lnTo>
                <a:lnTo>
                  <a:pt x="401836" y="196454"/>
                </a:lnTo>
                <a:lnTo>
                  <a:pt x="419695" y="160735"/>
                </a:lnTo>
                <a:lnTo>
                  <a:pt x="428625" y="116086"/>
                </a:lnTo>
                <a:lnTo>
                  <a:pt x="437555" y="89297"/>
                </a:lnTo>
                <a:lnTo>
                  <a:pt x="428625" y="53578"/>
                </a:lnTo>
                <a:lnTo>
                  <a:pt x="419695" y="26789"/>
                </a:lnTo>
                <a:lnTo>
                  <a:pt x="401836" y="17859"/>
                </a:lnTo>
                <a:lnTo>
                  <a:pt x="383977" y="8930"/>
                </a:lnTo>
                <a:lnTo>
                  <a:pt x="357188" y="8930"/>
                </a:lnTo>
                <a:lnTo>
                  <a:pt x="321469" y="17859"/>
                </a:lnTo>
                <a:lnTo>
                  <a:pt x="294680" y="44649"/>
                </a:lnTo>
                <a:lnTo>
                  <a:pt x="258961" y="71438"/>
                </a:lnTo>
                <a:lnTo>
                  <a:pt x="232172" y="116086"/>
                </a:lnTo>
                <a:lnTo>
                  <a:pt x="196453" y="151805"/>
                </a:lnTo>
                <a:lnTo>
                  <a:pt x="178594" y="196454"/>
                </a:lnTo>
                <a:lnTo>
                  <a:pt x="160735" y="241102"/>
                </a:lnTo>
                <a:lnTo>
                  <a:pt x="160735" y="285751"/>
                </a:lnTo>
                <a:lnTo>
                  <a:pt x="178594" y="321469"/>
                </a:lnTo>
                <a:lnTo>
                  <a:pt x="205383" y="348258"/>
                </a:lnTo>
                <a:lnTo>
                  <a:pt x="241102" y="357188"/>
                </a:lnTo>
                <a:lnTo>
                  <a:pt x="294680" y="366118"/>
                </a:lnTo>
                <a:lnTo>
                  <a:pt x="339328" y="366118"/>
                </a:lnTo>
                <a:lnTo>
                  <a:pt x="392906" y="357188"/>
                </a:lnTo>
                <a:lnTo>
                  <a:pt x="446485" y="348258"/>
                </a:lnTo>
                <a:lnTo>
                  <a:pt x="491133" y="321469"/>
                </a:lnTo>
                <a:lnTo>
                  <a:pt x="535781" y="285751"/>
                </a:lnTo>
                <a:lnTo>
                  <a:pt x="571500" y="250032"/>
                </a:lnTo>
                <a:lnTo>
                  <a:pt x="607219" y="214313"/>
                </a:lnTo>
                <a:lnTo>
                  <a:pt x="642938" y="178594"/>
                </a:lnTo>
                <a:lnTo>
                  <a:pt x="660797" y="142876"/>
                </a:lnTo>
                <a:lnTo>
                  <a:pt x="678656" y="98227"/>
                </a:lnTo>
                <a:lnTo>
                  <a:pt x="687586" y="71438"/>
                </a:lnTo>
                <a:lnTo>
                  <a:pt x="687586" y="35719"/>
                </a:lnTo>
                <a:lnTo>
                  <a:pt x="678656" y="17859"/>
                </a:lnTo>
                <a:lnTo>
                  <a:pt x="660797" y="8930"/>
                </a:lnTo>
                <a:lnTo>
                  <a:pt x="642938" y="0"/>
                </a:lnTo>
                <a:lnTo>
                  <a:pt x="616149" y="8930"/>
                </a:lnTo>
                <a:lnTo>
                  <a:pt x="580430" y="35719"/>
                </a:lnTo>
                <a:lnTo>
                  <a:pt x="544711" y="62508"/>
                </a:lnTo>
                <a:lnTo>
                  <a:pt x="500063" y="107157"/>
                </a:lnTo>
                <a:lnTo>
                  <a:pt x="473274" y="151805"/>
                </a:lnTo>
                <a:lnTo>
                  <a:pt x="455414" y="196454"/>
                </a:lnTo>
                <a:lnTo>
                  <a:pt x="455414" y="241102"/>
                </a:lnTo>
                <a:lnTo>
                  <a:pt x="473274" y="276821"/>
                </a:lnTo>
                <a:lnTo>
                  <a:pt x="491133" y="312540"/>
                </a:lnTo>
                <a:lnTo>
                  <a:pt x="526852" y="339329"/>
                </a:lnTo>
                <a:lnTo>
                  <a:pt x="562570" y="357188"/>
                </a:lnTo>
                <a:lnTo>
                  <a:pt x="598289" y="357188"/>
                </a:lnTo>
                <a:lnTo>
                  <a:pt x="598289" y="3571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804547" y="4955977"/>
            <a:ext cx="294681" cy="205383"/>
          </a:xfrm>
          <a:custGeom>
            <a:avLst/>
            <a:gdLst/>
            <a:ahLst/>
            <a:cxnLst/>
            <a:rect l="0" t="0" r="0" b="0"/>
            <a:pathLst>
              <a:path w="294681" h="205383">
                <a:moveTo>
                  <a:pt x="294680" y="0"/>
                </a:moveTo>
                <a:lnTo>
                  <a:pt x="294680" y="0"/>
                </a:lnTo>
                <a:lnTo>
                  <a:pt x="285750" y="8929"/>
                </a:lnTo>
                <a:lnTo>
                  <a:pt x="267891" y="17859"/>
                </a:lnTo>
                <a:lnTo>
                  <a:pt x="241101" y="26789"/>
                </a:lnTo>
                <a:lnTo>
                  <a:pt x="196453" y="44648"/>
                </a:lnTo>
                <a:lnTo>
                  <a:pt x="160734" y="71437"/>
                </a:lnTo>
                <a:lnTo>
                  <a:pt x="142875" y="8929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69664" y="133945"/>
                </a:lnTo>
                <a:lnTo>
                  <a:pt x="196453" y="142875"/>
                </a:lnTo>
                <a:lnTo>
                  <a:pt x="223242" y="160734"/>
                </a:lnTo>
                <a:lnTo>
                  <a:pt x="250031" y="169664"/>
                </a:lnTo>
                <a:lnTo>
                  <a:pt x="267891" y="187523"/>
                </a:lnTo>
                <a:lnTo>
                  <a:pt x="267891" y="187523"/>
                </a:lnTo>
                <a:lnTo>
                  <a:pt x="267891" y="196453"/>
                </a:lnTo>
                <a:lnTo>
                  <a:pt x="241101" y="205382"/>
                </a:lnTo>
                <a:lnTo>
                  <a:pt x="196453" y="196453"/>
                </a:lnTo>
                <a:lnTo>
                  <a:pt x="133945" y="187523"/>
                </a:lnTo>
                <a:lnTo>
                  <a:pt x="71437" y="16966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893469" y="4429125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14312"/>
                </a:lnTo>
                <a:lnTo>
                  <a:pt x="17859" y="214312"/>
                </a:lnTo>
                <a:lnTo>
                  <a:pt x="26789" y="205382"/>
                </a:lnTo>
                <a:lnTo>
                  <a:pt x="26789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27414" y="4491632"/>
            <a:ext cx="44650" cy="98228"/>
          </a:xfrm>
          <a:custGeom>
            <a:avLst/>
            <a:gdLst/>
            <a:ahLst/>
            <a:cxnLst/>
            <a:rect l="0" t="0" r="0" b="0"/>
            <a:pathLst>
              <a:path w="44650" h="98228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8"/>
                </a:lnTo>
                <a:lnTo>
                  <a:pt x="26789" y="98227"/>
                </a:lnTo>
                <a:lnTo>
                  <a:pt x="44649" y="98227"/>
                </a:lnTo>
                <a:lnTo>
                  <a:pt x="44649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063508" y="4509492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17859"/>
                </a:move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98226"/>
                </a:lnTo>
                <a:lnTo>
                  <a:pt x="17859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117086" y="4509492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0"/>
                </a:moveTo>
                <a:lnTo>
                  <a:pt x="2678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822156" y="5491758"/>
            <a:ext cx="17861" cy="357188"/>
          </a:xfrm>
          <a:custGeom>
            <a:avLst/>
            <a:gdLst/>
            <a:ahLst/>
            <a:cxnLst/>
            <a:rect l="0" t="0" r="0" b="0"/>
            <a:pathLst>
              <a:path w="17861" h="35718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107155"/>
                </a:lnTo>
                <a:lnTo>
                  <a:pt x="8930" y="160733"/>
                </a:lnTo>
                <a:lnTo>
                  <a:pt x="0" y="223241"/>
                </a:lnTo>
                <a:lnTo>
                  <a:pt x="0" y="276819"/>
                </a:lnTo>
                <a:lnTo>
                  <a:pt x="0" y="321468"/>
                </a:lnTo>
                <a:lnTo>
                  <a:pt x="0" y="348257"/>
                </a:lnTo>
                <a:lnTo>
                  <a:pt x="8930" y="357187"/>
                </a:lnTo>
                <a:lnTo>
                  <a:pt x="17860" y="357187"/>
                </a:lnTo>
                <a:lnTo>
                  <a:pt x="17860" y="339327"/>
                </a:lnTo>
                <a:lnTo>
                  <a:pt x="17860" y="321468"/>
                </a:lnTo>
                <a:lnTo>
                  <a:pt x="17860" y="3214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607844" y="5491758"/>
            <a:ext cx="535782" cy="366117"/>
          </a:xfrm>
          <a:custGeom>
            <a:avLst/>
            <a:gdLst/>
            <a:ahLst/>
            <a:cxnLst/>
            <a:rect l="0" t="0" r="0" b="0"/>
            <a:pathLst>
              <a:path w="535782" h="36611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5357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232172" y="8930"/>
                </a:lnTo>
                <a:lnTo>
                  <a:pt x="276820" y="8930"/>
                </a:lnTo>
                <a:lnTo>
                  <a:pt x="330398" y="17859"/>
                </a:lnTo>
                <a:lnTo>
                  <a:pt x="375047" y="35719"/>
                </a:lnTo>
                <a:lnTo>
                  <a:pt x="419695" y="53578"/>
                </a:lnTo>
                <a:lnTo>
                  <a:pt x="464344" y="80367"/>
                </a:lnTo>
                <a:lnTo>
                  <a:pt x="491133" y="116085"/>
                </a:lnTo>
                <a:lnTo>
                  <a:pt x="517922" y="160733"/>
                </a:lnTo>
                <a:lnTo>
                  <a:pt x="535781" y="196452"/>
                </a:lnTo>
                <a:lnTo>
                  <a:pt x="526851" y="232171"/>
                </a:lnTo>
                <a:lnTo>
                  <a:pt x="508992" y="258960"/>
                </a:lnTo>
                <a:lnTo>
                  <a:pt x="473273" y="285749"/>
                </a:lnTo>
                <a:lnTo>
                  <a:pt x="428625" y="303608"/>
                </a:lnTo>
                <a:lnTo>
                  <a:pt x="366117" y="321468"/>
                </a:lnTo>
                <a:lnTo>
                  <a:pt x="303609" y="339327"/>
                </a:lnTo>
                <a:lnTo>
                  <a:pt x="250031" y="348257"/>
                </a:lnTo>
                <a:lnTo>
                  <a:pt x="214312" y="357187"/>
                </a:lnTo>
                <a:lnTo>
                  <a:pt x="187523" y="366116"/>
                </a:lnTo>
                <a:lnTo>
                  <a:pt x="178594" y="366116"/>
                </a:lnTo>
                <a:lnTo>
                  <a:pt x="178594" y="357187"/>
                </a:lnTo>
                <a:lnTo>
                  <a:pt x="187523" y="339327"/>
                </a:lnTo>
                <a:lnTo>
                  <a:pt x="187523" y="3393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77570" y="5634632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17860" y="232172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259711" y="540246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465094" y="5572125"/>
            <a:ext cx="232173" cy="696516"/>
          </a:xfrm>
          <a:custGeom>
            <a:avLst/>
            <a:gdLst/>
            <a:ahLst/>
            <a:cxnLst/>
            <a:rect l="0" t="0" r="0" b="0"/>
            <a:pathLst>
              <a:path w="232173" h="696516">
                <a:moveTo>
                  <a:pt x="0" y="8929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8" y="26788"/>
                </a:lnTo>
                <a:lnTo>
                  <a:pt x="53578" y="44648"/>
                </a:lnTo>
                <a:lnTo>
                  <a:pt x="62508" y="71437"/>
                </a:lnTo>
                <a:lnTo>
                  <a:pt x="71437" y="98226"/>
                </a:lnTo>
                <a:lnTo>
                  <a:pt x="80367" y="125015"/>
                </a:lnTo>
                <a:lnTo>
                  <a:pt x="89297" y="151804"/>
                </a:lnTo>
                <a:lnTo>
                  <a:pt x="98226" y="178593"/>
                </a:lnTo>
                <a:lnTo>
                  <a:pt x="107156" y="196452"/>
                </a:lnTo>
                <a:lnTo>
                  <a:pt x="107156" y="214312"/>
                </a:lnTo>
                <a:lnTo>
                  <a:pt x="116086" y="223241"/>
                </a:lnTo>
                <a:lnTo>
                  <a:pt x="125015" y="232171"/>
                </a:lnTo>
                <a:lnTo>
                  <a:pt x="133945" y="232171"/>
                </a:lnTo>
                <a:lnTo>
                  <a:pt x="133945" y="232171"/>
                </a:lnTo>
                <a:lnTo>
                  <a:pt x="142875" y="223241"/>
                </a:lnTo>
                <a:lnTo>
                  <a:pt x="160734" y="205382"/>
                </a:lnTo>
                <a:lnTo>
                  <a:pt x="169664" y="187523"/>
                </a:lnTo>
                <a:lnTo>
                  <a:pt x="178594" y="169663"/>
                </a:lnTo>
                <a:lnTo>
                  <a:pt x="187523" y="142874"/>
                </a:lnTo>
                <a:lnTo>
                  <a:pt x="196453" y="107155"/>
                </a:lnTo>
                <a:lnTo>
                  <a:pt x="205383" y="80366"/>
                </a:lnTo>
                <a:lnTo>
                  <a:pt x="223242" y="53577"/>
                </a:lnTo>
                <a:lnTo>
                  <a:pt x="223242" y="35718"/>
                </a:lnTo>
                <a:lnTo>
                  <a:pt x="232172" y="1785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32172" y="35718"/>
                </a:lnTo>
                <a:lnTo>
                  <a:pt x="223242" y="62507"/>
                </a:lnTo>
                <a:lnTo>
                  <a:pt x="205383" y="98226"/>
                </a:lnTo>
                <a:lnTo>
                  <a:pt x="187523" y="151804"/>
                </a:lnTo>
                <a:lnTo>
                  <a:pt x="160734" y="214312"/>
                </a:lnTo>
                <a:lnTo>
                  <a:pt x="133945" y="294679"/>
                </a:lnTo>
                <a:lnTo>
                  <a:pt x="107156" y="392905"/>
                </a:lnTo>
                <a:lnTo>
                  <a:pt x="71437" y="491132"/>
                </a:lnTo>
                <a:lnTo>
                  <a:pt x="53578" y="580429"/>
                </a:lnTo>
                <a:lnTo>
                  <a:pt x="44648" y="651866"/>
                </a:lnTo>
                <a:lnTo>
                  <a:pt x="35719" y="687585"/>
                </a:lnTo>
                <a:lnTo>
                  <a:pt x="35719" y="696515"/>
                </a:lnTo>
                <a:lnTo>
                  <a:pt x="44648" y="669726"/>
                </a:lnTo>
                <a:lnTo>
                  <a:pt x="44648" y="616148"/>
                </a:lnTo>
                <a:lnTo>
                  <a:pt x="44648" y="6161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715000" y="5500688"/>
            <a:ext cx="1053704" cy="526851"/>
          </a:xfrm>
          <a:custGeom>
            <a:avLst/>
            <a:gdLst/>
            <a:ahLst/>
            <a:cxnLst/>
            <a:rect l="0" t="0" r="0" b="0"/>
            <a:pathLst>
              <a:path w="1053704" h="526851">
                <a:moveTo>
                  <a:pt x="491133" y="89296"/>
                </a:moveTo>
                <a:lnTo>
                  <a:pt x="464344" y="89296"/>
                </a:lnTo>
                <a:lnTo>
                  <a:pt x="428625" y="80366"/>
                </a:lnTo>
                <a:lnTo>
                  <a:pt x="375047" y="71437"/>
                </a:lnTo>
                <a:lnTo>
                  <a:pt x="312539" y="71437"/>
                </a:lnTo>
                <a:lnTo>
                  <a:pt x="250031" y="62507"/>
                </a:lnTo>
                <a:lnTo>
                  <a:pt x="196453" y="62507"/>
                </a:lnTo>
                <a:lnTo>
                  <a:pt x="142875" y="62507"/>
                </a:lnTo>
                <a:lnTo>
                  <a:pt x="89297" y="53578"/>
                </a:lnTo>
                <a:lnTo>
                  <a:pt x="53578" y="62507"/>
                </a:lnTo>
                <a:lnTo>
                  <a:pt x="26789" y="62507"/>
                </a:lnTo>
                <a:lnTo>
                  <a:pt x="8930" y="71437"/>
                </a:lnTo>
                <a:lnTo>
                  <a:pt x="0" y="80366"/>
                </a:lnTo>
                <a:lnTo>
                  <a:pt x="0" y="89296"/>
                </a:lnTo>
                <a:lnTo>
                  <a:pt x="17859" y="89296"/>
                </a:lnTo>
                <a:lnTo>
                  <a:pt x="53578" y="89296"/>
                </a:lnTo>
                <a:lnTo>
                  <a:pt x="116086" y="89296"/>
                </a:lnTo>
                <a:lnTo>
                  <a:pt x="187523" y="89296"/>
                </a:lnTo>
                <a:lnTo>
                  <a:pt x="285750" y="71437"/>
                </a:lnTo>
                <a:lnTo>
                  <a:pt x="392906" y="62507"/>
                </a:lnTo>
                <a:lnTo>
                  <a:pt x="508992" y="44648"/>
                </a:lnTo>
                <a:lnTo>
                  <a:pt x="616148" y="35718"/>
                </a:lnTo>
                <a:lnTo>
                  <a:pt x="723305" y="17859"/>
                </a:lnTo>
                <a:lnTo>
                  <a:pt x="821531" y="8929"/>
                </a:lnTo>
                <a:lnTo>
                  <a:pt x="901898" y="8929"/>
                </a:lnTo>
                <a:lnTo>
                  <a:pt x="964406" y="0"/>
                </a:lnTo>
                <a:lnTo>
                  <a:pt x="991195" y="8929"/>
                </a:lnTo>
                <a:lnTo>
                  <a:pt x="1009055" y="17859"/>
                </a:lnTo>
                <a:lnTo>
                  <a:pt x="991195" y="44648"/>
                </a:lnTo>
                <a:lnTo>
                  <a:pt x="937617" y="62507"/>
                </a:lnTo>
                <a:lnTo>
                  <a:pt x="866180" y="89296"/>
                </a:lnTo>
                <a:lnTo>
                  <a:pt x="759023" y="116085"/>
                </a:lnTo>
                <a:lnTo>
                  <a:pt x="642938" y="133944"/>
                </a:lnTo>
                <a:lnTo>
                  <a:pt x="517922" y="160733"/>
                </a:lnTo>
                <a:lnTo>
                  <a:pt x="401836" y="187522"/>
                </a:lnTo>
                <a:lnTo>
                  <a:pt x="294680" y="205382"/>
                </a:lnTo>
                <a:lnTo>
                  <a:pt x="205383" y="232171"/>
                </a:lnTo>
                <a:lnTo>
                  <a:pt x="142875" y="241100"/>
                </a:lnTo>
                <a:lnTo>
                  <a:pt x="107156" y="258960"/>
                </a:lnTo>
                <a:lnTo>
                  <a:pt x="80367" y="258960"/>
                </a:lnTo>
                <a:lnTo>
                  <a:pt x="89297" y="258960"/>
                </a:lnTo>
                <a:lnTo>
                  <a:pt x="107156" y="258960"/>
                </a:lnTo>
                <a:lnTo>
                  <a:pt x="142875" y="250030"/>
                </a:lnTo>
                <a:lnTo>
                  <a:pt x="205383" y="241100"/>
                </a:lnTo>
                <a:lnTo>
                  <a:pt x="285750" y="223241"/>
                </a:lnTo>
                <a:lnTo>
                  <a:pt x="375047" y="205382"/>
                </a:lnTo>
                <a:lnTo>
                  <a:pt x="473273" y="187522"/>
                </a:lnTo>
                <a:lnTo>
                  <a:pt x="562570" y="178592"/>
                </a:lnTo>
                <a:lnTo>
                  <a:pt x="642938" y="169663"/>
                </a:lnTo>
                <a:lnTo>
                  <a:pt x="714375" y="160733"/>
                </a:lnTo>
                <a:lnTo>
                  <a:pt x="767953" y="160733"/>
                </a:lnTo>
                <a:lnTo>
                  <a:pt x="803672" y="160733"/>
                </a:lnTo>
                <a:lnTo>
                  <a:pt x="812602" y="169663"/>
                </a:lnTo>
                <a:lnTo>
                  <a:pt x="803672" y="178592"/>
                </a:lnTo>
                <a:lnTo>
                  <a:pt x="776883" y="187522"/>
                </a:lnTo>
                <a:lnTo>
                  <a:pt x="723305" y="205382"/>
                </a:lnTo>
                <a:lnTo>
                  <a:pt x="651867" y="223241"/>
                </a:lnTo>
                <a:lnTo>
                  <a:pt x="571500" y="241100"/>
                </a:lnTo>
                <a:lnTo>
                  <a:pt x="464344" y="267889"/>
                </a:lnTo>
                <a:lnTo>
                  <a:pt x="357188" y="285749"/>
                </a:lnTo>
                <a:lnTo>
                  <a:pt x="258961" y="312538"/>
                </a:lnTo>
                <a:lnTo>
                  <a:pt x="169664" y="339327"/>
                </a:lnTo>
                <a:lnTo>
                  <a:pt x="107156" y="366116"/>
                </a:lnTo>
                <a:lnTo>
                  <a:pt x="71438" y="383975"/>
                </a:lnTo>
                <a:lnTo>
                  <a:pt x="62508" y="401835"/>
                </a:lnTo>
                <a:lnTo>
                  <a:pt x="71438" y="410764"/>
                </a:lnTo>
                <a:lnTo>
                  <a:pt x="116086" y="410764"/>
                </a:lnTo>
                <a:lnTo>
                  <a:pt x="169664" y="401835"/>
                </a:lnTo>
                <a:lnTo>
                  <a:pt x="258961" y="392905"/>
                </a:lnTo>
                <a:lnTo>
                  <a:pt x="357188" y="375046"/>
                </a:lnTo>
                <a:lnTo>
                  <a:pt x="464344" y="357186"/>
                </a:lnTo>
                <a:lnTo>
                  <a:pt x="571500" y="339327"/>
                </a:lnTo>
                <a:lnTo>
                  <a:pt x="687586" y="321467"/>
                </a:lnTo>
                <a:lnTo>
                  <a:pt x="794742" y="303608"/>
                </a:lnTo>
                <a:lnTo>
                  <a:pt x="884039" y="294678"/>
                </a:lnTo>
                <a:lnTo>
                  <a:pt x="964406" y="285749"/>
                </a:lnTo>
                <a:lnTo>
                  <a:pt x="1017984" y="285749"/>
                </a:lnTo>
                <a:lnTo>
                  <a:pt x="1053703" y="294678"/>
                </a:lnTo>
                <a:lnTo>
                  <a:pt x="1053703" y="303608"/>
                </a:lnTo>
                <a:lnTo>
                  <a:pt x="1035844" y="312538"/>
                </a:lnTo>
                <a:lnTo>
                  <a:pt x="982266" y="321467"/>
                </a:lnTo>
                <a:lnTo>
                  <a:pt x="901898" y="339327"/>
                </a:lnTo>
                <a:lnTo>
                  <a:pt x="794742" y="348257"/>
                </a:lnTo>
                <a:lnTo>
                  <a:pt x="669727" y="366116"/>
                </a:lnTo>
                <a:lnTo>
                  <a:pt x="553641" y="383975"/>
                </a:lnTo>
                <a:lnTo>
                  <a:pt x="437555" y="410764"/>
                </a:lnTo>
                <a:lnTo>
                  <a:pt x="348258" y="428624"/>
                </a:lnTo>
                <a:lnTo>
                  <a:pt x="285750" y="455413"/>
                </a:lnTo>
                <a:lnTo>
                  <a:pt x="258961" y="473272"/>
                </a:lnTo>
                <a:lnTo>
                  <a:pt x="250031" y="500061"/>
                </a:lnTo>
                <a:lnTo>
                  <a:pt x="285750" y="517921"/>
                </a:lnTo>
                <a:lnTo>
                  <a:pt x="339328" y="526850"/>
                </a:lnTo>
                <a:lnTo>
                  <a:pt x="419695" y="526850"/>
                </a:lnTo>
                <a:lnTo>
                  <a:pt x="508992" y="517921"/>
                </a:lnTo>
                <a:lnTo>
                  <a:pt x="508992" y="5179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152680" y="5661421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9297"/>
                </a:lnTo>
                <a:lnTo>
                  <a:pt x="8929" y="116086"/>
                </a:lnTo>
                <a:lnTo>
                  <a:pt x="17859" y="142875"/>
                </a:lnTo>
                <a:lnTo>
                  <a:pt x="35718" y="169664"/>
                </a:lnTo>
                <a:lnTo>
                  <a:pt x="53578" y="178594"/>
                </a:lnTo>
                <a:lnTo>
                  <a:pt x="71437" y="187524"/>
                </a:lnTo>
                <a:lnTo>
                  <a:pt x="89297" y="169664"/>
                </a:lnTo>
                <a:lnTo>
                  <a:pt x="98226" y="142875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027664" y="5277445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2678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349133" y="5598913"/>
            <a:ext cx="473274" cy="535783"/>
          </a:xfrm>
          <a:custGeom>
            <a:avLst/>
            <a:gdLst/>
            <a:ahLst/>
            <a:cxnLst/>
            <a:rect l="0" t="0" r="0" b="0"/>
            <a:pathLst>
              <a:path w="473274" h="535783">
                <a:moveTo>
                  <a:pt x="26789" y="116086"/>
                </a:moveTo>
                <a:lnTo>
                  <a:pt x="17859" y="116086"/>
                </a:lnTo>
                <a:lnTo>
                  <a:pt x="17859" y="13394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17859" y="223242"/>
                </a:lnTo>
                <a:lnTo>
                  <a:pt x="17859" y="205383"/>
                </a:lnTo>
                <a:lnTo>
                  <a:pt x="26789" y="187524"/>
                </a:lnTo>
                <a:lnTo>
                  <a:pt x="35719" y="160735"/>
                </a:lnTo>
                <a:lnTo>
                  <a:pt x="35719" y="125016"/>
                </a:lnTo>
                <a:lnTo>
                  <a:pt x="35719" y="98227"/>
                </a:lnTo>
                <a:lnTo>
                  <a:pt x="44648" y="71438"/>
                </a:lnTo>
                <a:lnTo>
                  <a:pt x="44648" y="53578"/>
                </a:lnTo>
                <a:lnTo>
                  <a:pt x="44648" y="44649"/>
                </a:lnTo>
                <a:lnTo>
                  <a:pt x="44648" y="53578"/>
                </a:lnTo>
                <a:lnTo>
                  <a:pt x="44648" y="71438"/>
                </a:lnTo>
                <a:lnTo>
                  <a:pt x="44648" y="98227"/>
                </a:lnTo>
                <a:lnTo>
                  <a:pt x="53578" y="133946"/>
                </a:lnTo>
                <a:lnTo>
                  <a:pt x="53578" y="169664"/>
                </a:lnTo>
                <a:lnTo>
                  <a:pt x="53578" y="196453"/>
                </a:lnTo>
                <a:lnTo>
                  <a:pt x="71437" y="214313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6" y="205383"/>
                </a:lnTo>
                <a:lnTo>
                  <a:pt x="107156" y="187524"/>
                </a:lnTo>
                <a:lnTo>
                  <a:pt x="116086" y="160735"/>
                </a:lnTo>
                <a:lnTo>
                  <a:pt x="125015" y="125016"/>
                </a:lnTo>
                <a:lnTo>
                  <a:pt x="133945" y="98227"/>
                </a:lnTo>
                <a:lnTo>
                  <a:pt x="142875" y="80367"/>
                </a:lnTo>
                <a:lnTo>
                  <a:pt x="142875" y="71438"/>
                </a:lnTo>
                <a:lnTo>
                  <a:pt x="151805" y="80367"/>
                </a:lnTo>
                <a:lnTo>
                  <a:pt x="151805" y="107157"/>
                </a:lnTo>
                <a:lnTo>
                  <a:pt x="151805" y="133946"/>
                </a:lnTo>
                <a:lnTo>
                  <a:pt x="160734" y="169664"/>
                </a:lnTo>
                <a:lnTo>
                  <a:pt x="160734" y="196453"/>
                </a:lnTo>
                <a:lnTo>
                  <a:pt x="178594" y="223242"/>
                </a:lnTo>
                <a:lnTo>
                  <a:pt x="187523" y="232172"/>
                </a:lnTo>
                <a:lnTo>
                  <a:pt x="196453" y="232172"/>
                </a:lnTo>
                <a:lnTo>
                  <a:pt x="214312" y="214313"/>
                </a:lnTo>
                <a:lnTo>
                  <a:pt x="223242" y="187524"/>
                </a:lnTo>
                <a:lnTo>
                  <a:pt x="241101" y="160735"/>
                </a:lnTo>
                <a:lnTo>
                  <a:pt x="250031" y="125016"/>
                </a:lnTo>
                <a:lnTo>
                  <a:pt x="258961" y="89297"/>
                </a:lnTo>
                <a:lnTo>
                  <a:pt x="267890" y="62508"/>
                </a:lnTo>
                <a:lnTo>
                  <a:pt x="276820" y="53578"/>
                </a:lnTo>
                <a:lnTo>
                  <a:pt x="276820" y="71438"/>
                </a:lnTo>
                <a:lnTo>
                  <a:pt x="276820" y="107157"/>
                </a:lnTo>
                <a:lnTo>
                  <a:pt x="276820" y="160735"/>
                </a:lnTo>
                <a:lnTo>
                  <a:pt x="267890" y="232172"/>
                </a:lnTo>
                <a:lnTo>
                  <a:pt x="258961" y="312539"/>
                </a:lnTo>
                <a:lnTo>
                  <a:pt x="258961" y="383977"/>
                </a:lnTo>
                <a:lnTo>
                  <a:pt x="258961" y="446485"/>
                </a:lnTo>
                <a:lnTo>
                  <a:pt x="250031" y="500063"/>
                </a:lnTo>
                <a:lnTo>
                  <a:pt x="250031" y="526852"/>
                </a:lnTo>
                <a:lnTo>
                  <a:pt x="250031" y="535782"/>
                </a:lnTo>
                <a:lnTo>
                  <a:pt x="250031" y="526852"/>
                </a:lnTo>
                <a:lnTo>
                  <a:pt x="250031" y="491133"/>
                </a:lnTo>
                <a:lnTo>
                  <a:pt x="250031" y="446485"/>
                </a:lnTo>
                <a:lnTo>
                  <a:pt x="250031" y="375047"/>
                </a:lnTo>
                <a:lnTo>
                  <a:pt x="250031" y="303610"/>
                </a:lnTo>
                <a:lnTo>
                  <a:pt x="250031" y="223242"/>
                </a:lnTo>
                <a:lnTo>
                  <a:pt x="258961" y="151805"/>
                </a:lnTo>
                <a:lnTo>
                  <a:pt x="267890" y="98227"/>
                </a:lnTo>
                <a:lnTo>
                  <a:pt x="285750" y="53578"/>
                </a:lnTo>
                <a:lnTo>
                  <a:pt x="312539" y="26789"/>
                </a:lnTo>
                <a:lnTo>
                  <a:pt x="339328" y="8930"/>
                </a:lnTo>
                <a:lnTo>
                  <a:pt x="375047" y="0"/>
                </a:lnTo>
                <a:lnTo>
                  <a:pt x="410765" y="0"/>
                </a:lnTo>
                <a:lnTo>
                  <a:pt x="437555" y="8930"/>
                </a:lnTo>
                <a:lnTo>
                  <a:pt x="464344" y="26789"/>
                </a:lnTo>
                <a:lnTo>
                  <a:pt x="473273" y="44649"/>
                </a:lnTo>
                <a:lnTo>
                  <a:pt x="455414" y="71438"/>
                </a:lnTo>
                <a:lnTo>
                  <a:pt x="437555" y="98227"/>
                </a:lnTo>
                <a:lnTo>
                  <a:pt x="401836" y="116086"/>
                </a:lnTo>
                <a:lnTo>
                  <a:pt x="357187" y="133946"/>
                </a:lnTo>
                <a:lnTo>
                  <a:pt x="321469" y="151805"/>
                </a:lnTo>
                <a:lnTo>
                  <a:pt x="303609" y="142875"/>
                </a:lnTo>
                <a:lnTo>
                  <a:pt x="294680" y="133946"/>
                </a:lnTo>
                <a:lnTo>
                  <a:pt x="294680" y="116086"/>
                </a:lnTo>
                <a:lnTo>
                  <a:pt x="29468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893844" y="5420320"/>
            <a:ext cx="62509" cy="517922"/>
          </a:xfrm>
          <a:custGeom>
            <a:avLst/>
            <a:gdLst/>
            <a:ahLst/>
            <a:cxnLst/>
            <a:rect l="0" t="0" r="0" b="0"/>
            <a:pathLst>
              <a:path w="62509" h="517922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35719" y="53578"/>
                </a:lnTo>
                <a:lnTo>
                  <a:pt x="17859" y="98227"/>
                </a:lnTo>
                <a:lnTo>
                  <a:pt x="8929" y="160734"/>
                </a:lnTo>
                <a:lnTo>
                  <a:pt x="8929" y="232171"/>
                </a:lnTo>
                <a:lnTo>
                  <a:pt x="0" y="294679"/>
                </a:lnTo>
                <a:lnTo>
                  <a:pt x="8929" y="366117"/>
                </a:lnTo>
                <a:lnTo>
                  <a:pt x="8929" y="428625"/>
                </a:lnTo>
                <a:lnTo>
                  <a:pt x="8929" y="473273"/>
                </a:lnTo>
                <a:lnTo>
                  <a:pt x="17859" y="500062"/>
                </a:lnTo>
                <a:lnTo>
                  <a:pt x="17859" y="517921"/>
                </a:lnTo>
                <a:lnTo>
                  <a:pt x="17859" y="508992"/>
                </a:lnTo>
                <a:lnTo>
                  <a:pt x="17859" y="482203"/>
                </a:lnTo>
                <a:lnTo>
                  <a:pt x="17859" y="428625"/>
                </a:lnTo>
                <a:lnTo>
                  <a:pt x="17859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884914" y="5357813"/>
            <a:ext cx="598289" cy="526851"/>
          </a:xfrm>
          <a:custGeom>
            <a:avLst/>
            <a:gdLst/>
            <a:ahLst/>
            <a:cxnLst/>
            <a:rect l="0" t="0" r="0" b="0"/>
            <a:pathLst>
              <a:path w="598289" h="526851">
                <a:moveTo>
                  <a:pt x="0" y="410764"/>
                </a:moveTo>
                <a:lnTo>
                  <a:pt x="0" y="410764"/>
                </a:lnTo>
                <a:lnTo>
                  <a:pt x="0" y="410764"/>
                </a:lnTo>
                <a:lnTo>
                  <a:pt x="8930" y="410764"/>
                </a:lnTo>
                <a:lnTo>
                  <a:pt x="26789" y="401835"/>
                </a:lnTo>
                <a:lnTo>
                  <a:pt x="35719" y="392905"/>
                </a:lnTo>
                <a:lnTo>
                  <a:pt x="53578" y="375046"/>
                </a:lnTo>
                <a:lnTo>
                  <a:pt x="53578" y="357186"/>
                </a:lnTo>
                <a:lnTo>
                  <a:pt x="53578" y="330397"/>
                </a:lnTo>
                <a:lnTo>
                  <a:pt x="53578" y="312538"/>
                </a:lnTo>
                <a:lnTo>
                  <a:pt x="53578" y="294678"/>
                </a:lnTo>
                <a:lnTo>
                  <a:pt x="53578" y="294678"/>
                </a:lnTo>
                <a:lnTo>
                  <a:pt x="44649" y="303608"/>
                </a:lnTo>
                <a:lnTo>
                  <a:pt x="35719" y="321467"/>
                </a:lnTo>
                <a:lnTo>
                  <a:pt x="17859" y="348257"/>
                </a:lnTo>
                <a:lnTo>
                  <a:pt x="8930" y="375046"/>
                </a:lnTo>
                <a:lnTo>
                  <a:pt x="8930" y="410764"/>
                </a:lnTo>
                <a:lnTo>
                  <a:pt x="8930" y="437553"/>
                </a:lnTo>
                <a:lnTo>
                  <a:pt x="17859" y="455413"/>
                </a:lnTo>
                <a:lnTo>
                  <a:pt x="26789" y="482202"/>
                </a:lnTo>
                <a:lnTo>
                  <a:pt x="44649" y="491132"/>
                </a:lnTo>
                <a:lnTo>
                  <a:pt x="62508" y="491132"/>
                </a:lnTo>
                <a:lnTo>
                  <a:pt x="80367" y="491132"/>
                </a:lnTo>
                <a:lnTo>
                  <a:pt x="98227" y="473272"/>
                </a:lnTo>
                <a:lnTo>
                  <a:pt x="107156" y="455413"/>
                </a:lnTo>
                <a:lnTo>
                  <a:pt x="125016" y="419694"/>
                </a:lnTo>
                <a:lnTo>
                  <a:pt x="142875" y="383975"/>
                </a:lnTo>
                <a:lnTo>
                  <a:pt x="151805" y="348257"/>
                </a:lnTo>
                <a:lnTo>
                  <a:pt x="151805" y="330397"/>
                </a:lnTo>
                <a:lnTo>
                  <a:pt x="160734" y="321467"/>
                </a:lnTo>
                <a:lnTo>
                  <a:pt x="160734" y="321467"/>
                </a:lnTo>
                <a:lnTo>
                  <a:pt x="151805" y="339327"/>
                </a:lnTo>
                <a:lnTo>
                  <a:pt x="151805" y="366116"/>
                </a:lnTo>
                <a:lnTo>
                  <a:pt x="142875" y="401835"/>
                </a:lnTo>
                <a:lnTo>
                  <a:pt x="142875" y="437553"/>
                </a:lnTo>
                <a:lnTo>
                  <a:pt x="133945" y="464342"/>
                </a:lnTo>
                <a:lnTo>
                  <a:pt x="142875" y="482202"/>
                </a:lnTo>
                <a:lnTo>
                  <a:pt x="142875" y="500061"/>
                </a:lnTo>
                <a:lnTo>
                  <a:pt x="151805" y="508991"/>
                </a:lnTo>
                <a:lnTo>
                  <a:pt x="160734" y="500061"/>
                </a:lnTo>
                <a:lnTo>
                  <a:pt x="169664" y="482202"/>
                </a:lnTo>
                <a:lnTo>
                  <a:pt x="178594" y="455413"/>
                </a:lnTo>
                <a:lnTo>
                  <a:pt x="187524" y="419694"/>
                </a:lnTo>
                <a:lnTo>
                  <a:pt x="196453" y="383975"/>
                </a:lnTo>
                <a:lnTo>
                  <a:pt x="196453" y="357186"/>
                </a:lnTo>
                <a:lnTo>
                  <a:pt x="205383" y="339327"/>
                </a:lnTo>
                <a:lnTo>
                  <a:pt x="205383" y="330397"/>
                </a:lnTo>
                <a:lnTo>
                  <a:pt x="205383" y="348257"/>
                </a:lnTo>
                <a:lnTo>
                  <a:pt x="196453" y="366116"/>
                </a:lnTo>
                <a:lnTo>
                  <a:pt x="196453" y="401835"/>
                </a:lnTo>
                <a:lnTo>
                  <a:pt x="196453" y="437553"/>
                </a:lnTo>
                <a:lnTo>
                  <a:pt x="196453" y="473272"/>
                </a:lnTo>
                <a:lnTo>
                  <a:pt x="196453" y="500061"/>
                </a:lnTo>
                <a:lnTo>
                  <a:pt x="205383" y="517921"/>
                </a:lnTo>
                <a:lnTo>
                  <a:pt x="214313" y="526850"/>
                </a:lnTo>
                <a:lnTo>
                  <a:pt x="223242" y="517921"/>
                </a:lnTo>
                <a:lnTo>
                  <a:pt x="232172" y="508991"/>
                </a:lnTo>
                <a:lnTo>
                  <a:pt x="250031" y="482202"/>
                </a:lnTo>
                <a:lnTo>
                  <a:pt x="267891" y="455413"/>
                </a:lnTo>
                <a:lnTo>
                  <a:pt x="285750" y="419694"/>
                </a:lnTo>
                <a:lnTo>
                  <a:pt x="294680" y="392905"/>
                </a:lnTo>
                <a:lnTo>
                  <a:pt x="312538" y="375046"/>
                </a:lnTo>
                <a:lnTo>
                  <a:pt x="312538" y="366116"/>
                </a:lnTo>
                <a:lnTo>
                  <a:pt x="321468" y="366116"/>
                </a:lnTo>
                <a:lnTo>
                  <a:pt x="321468" y="383975"/>
                </a:lnTo>
                <a:lnTo>
                  <a:pt x="330398" y="410764"/>
                </a:lnTo>
                <a:lnTo>
                  <a:pt x="339327" y="437553"/>
                </a:lnTo>
                <a:lnTo>
                  <a:pt x="348257" y="455413"/>
                </a:lnTo>
                <a:lnTo>
                  <a:pt x="366116" y="473272"/>
                </a:lnTo>
                <a:lnTo>
                  <a:pt x="375046" y="482202"/>
                </a:lnTo>
                <a:lnTo>
                  <a:pt x="392906" y="482202"/>
                </a:lnTo>
                <a:lnTo>
                  <a:pt x="410765" y="482202"/>
                </a:lnTo>
                <a:lnTo>
                  <a:pt x="428624" y="464342"/>
                </a:lnTo>
                <a:lnTo>
                  <a:pt x="437554" y="446483"/>
                </a:lnTo>
                <a:lnTo>
                  <a:pt x="446484" y="419694"/>
                </a:lnTo>
                <a:lnTo>
                  <a:pt x="446484" y="392905"/>
                </a:lnTo>
                <a:lnTo>
                  <a:pt x="446484" y="375046"/>
                </a:lnTo>
                <a:lnTo>
                  <a:pt x="446484" y="357186"/>
                </a:lnTo>
                <a:lnTo>
                  <a:pt x="446484" y="348257"/>
                </a:lnTo>
                <a:lnTo>
                  <a:pt x="437554" y="357186"/>
                </a:lnTo>
                <a:lnTo>
                  <a:pt x="437554" y="375046"/>
                </a:lnTo>
                <a:lnTo>
                  <a:pt x="428624" y="401835"/>
                </a:lnTo>
                <a:lnTo>
                  <a:pt x="428624" y="428624"/>
                </a:lnTo>
                <a:lnTo>
                  <a:pt x="428624" y="455413"/>
                </a:lnTo>
                <a:lnTo>
                  <a:pt x="428624" y="473272"/>
                </a:lnTo>
                <a:lnTo>
                  <a:pt x="437554" y="482202"/>
                </a:lnTo>
                <a:lnTo>
                  <a:pt x="446484" y="491132"/>
                </a:lnTo>
                <a:lnTo>
                  <a:pt x="455413" y="482202"/>
                </a:lnTo>
                <a:lnTo>
                  <a:pt x="455413" y="473272"/>
                </a:lnTo>
                <a:lnTo>
                  <a:pt x="464343" y="464342"/>
                </a:lnTo>
                <a:lnTo>
                  <a:pt x="473273" y="437553"/>
                </a:lnTo>
                <a:lnTo>
                  <a:pt x="473273" y="419694"/>
                </a:lnTo>
                <a:lnTo>
                  <a:pt x="482202" y="401835"/>
                </a:lnTo>
                <a:lnTo>
                  <a:pt x="491132" y="383975"/>
                </a:lnTo>
                <a:lnTo>
                  <a:pt x="491132" y="375046"/>
                </a:lnTo>
                <a:lnTo>
                  <a:pt x="491132" y="375046"/>
                </a:lnTo>
                <a:lnTo>
                  <a:pt x="500062" y="383975"/>
                </a:lnTo>
                <a:lnTo>
                  <a:pt x="500062" y="401835"/>
                </a:lnTo>
                <a:lnTo>
                  <a:pt x="500062" y="419694"/>
                </a:lnTo>
                <a:lnTo>
                  <a:pt x="500062" y="437553"/>
                </a:lnTo>
                <a:lnTo>
                  <a:pt x="500062" y="455413"/>
                </a:lnTo>
                <a:lnTo>
                  <a:pt x="508991" y="464342"/>
                </a:lnTo>
                <a:lnTo>
                  <a:pt x="517921" y="464342"/>
                </a:lnTo>
                <a:lnTo>
                  <a:pt x="517921" y="464342"/>
                </a:lnTo>
                <a:lnTo>
                  <a:pt x="526851" y="446483"/>
                </a:lnTo>
                <a:lnTo>
                  <a:pt x="535781" y="428624"/>
                </a:lnTo>
                <a:lnTo>
                  <a:pt x="535781" y="401835"/>
                </a:lnTo>
                <a:lnTo>
                  <a:pt x="535781" y="375046"/>
                </a:lnTo>
                <a:lnTo>
                  <a:pt x="535781" y="348257"/>
                </a:lnTo>
                <a:lnTo>
                  <a:pt x="544710" y="339327"/>
                </a:lnTo>
                <a:lnTo>
                  <a:pt x="535781" y="339327"/>
                </a:lnTo>
                <a:lnTo>
                  <a:pt x="535781" y="366116"/>
                </a:lnTo>
                <a:lnTo>
                  <a:pt x="535781" y="392905"/>
                </a:lnTo>
                <a:lnTo>
                  <a:pt x="535781" y="428624"/>
                </a:lnTo>
                <a:lnTo>
                  <a:pt x="535781" y="464342"/>
                </a:lnTo>
                <a:lnTo>
                  <a:pt x="544710" y="482202"/>
                </a:lnTo>
                <a:lnTo>
                  <a:pt x="544710" y="500061"/>
                </a:lnTo>
                <a:lnTo>
                  <a:pt x="553640" y="500061"/>
                </a:lnTo>
                <a:lnTo>
                  <a:pt x="553640" y="482202"/>
                </a:lnTo>
                <a:lnTo>
                  <a:pt x="562570" y="464342"/>
                </a:lnTo>
                <a:lnTo>
                  <a:pt x="571499" y="428624"/>
                </a:lnTo>
                <a:lnTo>
                  <a:pt x="571499" y="383975"/>
                </a:lnTo>
                <a:lnTo>
                  <a:pt x="571499" y="330397"/>
                </a:lnTo>
                <a:lnTo>
                  <a:pt x="571499" y="267889"/>
                </a:lnTo>
                <a:lnTo>
                  <a:pt x="571499" y="214312"/>
                </a:lnTo>
                <a:lnTo>
                  <a:pt x="580429" y="151804"/>
                </a:lnTo>
                <a:lnTo>
                  <a:pt x="571499" y="98226"/>
                </a:lnTo>
                <a:lnTo>
                  <a:pt x="580429" y="53578"/>
                </a:lnTo>
                <a:lnTo>
                  <a:pt x="580429" y="26789"/>
                </a:lnTo>
                <a:lnTo>
                  <a:pt x="580429" y="8929"/>
                </a:lnTo>
                <a:lnTo>
                  <a:pt x="571499" y="0"/>
                </a:lnTo>
                <a:lnTo>
                  <a:pt x="571499" y="8929"/>
                </a:lnTo>
                <a:lnTo>
                  <a:pt x="562570" y="17859"/>
                </a:lnTo>
                <a:lnTo>
                  <a:pt x="553640" y="35718"/>
                </a:lnTo>
                <a:lnTo>
                  <a:pt x="553640" y="62507"/>
                </a:lnTo>
                <a:lnTo>
                  <a:pt x="553640" y="107156"/>
                </a:lnTo>
                <a:lnTo>
                  <a:pt x="553640" y="142875"/>
                </a:lnTo>
                <a:lnTo>
                  <a:pt x="562570" y="196453"/>
                </a:lnTo>
                <a:lnTo>
                  <a:pt x="571499" y="250030"/>
                </a:lnTo>
                <a:lnTo>
                  <a:pt x="571499" y="312538"/>
                </a:lnTo>
                <a:lnTo>
                  <a:pt x="580429" y="366116"/>
                </a:lnTo>
                <a:lnTo>
                  <a:pt x="589359" y="410764"/>
                </a:lnTo>
                <a:lnTo>
                  <a:pt x="598288" y="446483"/>
                </a:lnTo>
                <a:lnTo>
                  <a:pt x="598288" y="473272"/>
                </a:lnTo>
                <a:lnTo>
                  <a:pt x="598288" y="482202"/>
                </a:lnTo>
                <a:lnTo>
                  <a:pt x="598288" y="482202"/>
                </a:lnTo>
                <a:lnTo>
                  <a:pt x="589359" y="464342"/>
                </a:lnTo>
                <a:lnTo>
                  <a:pt x="580429" y="437553"/>
                </a:lnTo>
                <a:lnTo>
                  <a:pt x="562570" y="392905"/>
                </a:lnTo>
                <a:lnTo>
                  <a:pt x="553640" y="339327"/>
                </a:lnTo>
                <a:lnTo>
                  <a:pt x="553640" y="3393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8340327" y="5536406"/>
            <a:ext cx="133947" cy="71438"/>
          </a:xfrm>
          <a:custGeom>
            <a:avLst/>
            <a:gdLst/>
            <a:ahLst/>
            <a:cxnLst/>
            <a:rect l="0" t="0" r="0" b="0"/>
            <a:pathLst>
              <a:path w="133947" h="7143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35719" y="44648"/>
                </a:lnTo>
                <a:lnTo>
                  <a:pt x="53578" y="62507"/>
                </a:lnTo>
                <a:lnTo>
                  <a:pt x="80368" y="71437"/>
                </a:lnTo>
                <a:lnTo>
                  <a:pt x="98227" y="71437"/>
                </a:lnTo>
                <a:lnTo>
                  <a:pt x="116086" y="71437"/>
                </a:lnTo>
                <a:lnTo>
                  <a:pt x="133946" y="71437"/>
                </a:lnTo>
                <a:lnTo>
                  <a:pt x="133946" y="62507"/>
                </a:lnTo>
                <a:lnTo>
                  <a:pt x="133946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759773" y="6107905"/>
            <a:ext cx="401837" cy="250033"/>
          </a:xfrm>
          <a:custGeom>
            <a:avLst/>
            <a:gdLst/>
            <a:ahLst/>
            <a:cxnLst/>
            <a:rect l="0" t="0" r="0" b="0"/>
            <a:pathLst>
              <a:path w="401837" h="250033">
                <a:moveTo>
                  <a:pt x="26790" y="17860"/>
                </a:moveTo>
                <a:lnTo>
                  <a:pt x="17860" y="26790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41102"/>
                </a:lnTo>
                <a:lnTo>
                  <a:pt x="17860" y="250032"/>
                </a:lnTo>
                <a:lnTo>
                  <a:pt x="26790" y="250032"/>
                </a:lnTo>
                <a:lnTo>
                  <a:pt x="44649" y="241102"/>
                </a:lnTo>
                <a:lnTo>
                  <a:pt x="53579" y="223243"/>
                </a:lnTo>
                <a:lnTo>
                  <a:pt x="71438" y="196454"/>
                </a:lnTo>
                <a:lnTo>
                  <a:pt x="89297" y="169665"/>
                </a:lnTo>
                <a:lnTo>
                  <a:pt x="107157" y="133946"/>
                </a:lnTo>
                <a:lnTo>
                  <a:pt x="125016" y="116086"/>
                </a:lnTo>
                <a:lnTo>
                  <a:pt x="133946" y="98227"/>
                </a:lnTo>
                <a:lnTo>
                  <a:pt x="151805" y="98227"/>
                </a:lnTo>
                <a:lnTo>
                  <a:pt x="160735" y="107157"/>
                </a:lnTo>
                <a:lnTo>
                  <a:pt x="160735" y="133946"/>
                </a:lnTo>
                <a:lnTo>
                  <a:pt x="169665" y="160735"/>
                </a:lnTo>
                <a:lnTo>
                  <a:pt x="178594" y="187524"/>
                </a:lnTo>
                <a:lnTo>
                  <a:pt x="178594" y="214313"/>
                </a:lnTo>
                <a:lnTo>
                  <a:pt x="187524" y="241102"/>
                </a:lnTo>
                <a:lnTo>
                  <a:pt x="196454" y="250032"/>
                </a:lnTo>
                <a:lnTo>
                  <a:pt x="205383" y="250032"/>
                </a:lnTo>
                <a:lnTo>
                  <a:pt x="205383" y="241102"/>
                </a:lnTo>
                <a:lnTo>
                  <a:pt x="214313" y="223243"/>
                </a:lnTo>
                <a:lnTo>
                  <a:pt x="223243" y="196454"/>
                </a:lnTo>
                <a:lnTo>
                  <a:pt x="232172" y="160735"/>
                </a:lnTo>
                <a:lnTo>
                  <a:pt x="241102" y="133946"/>
                </a:lnTo>
                <a:lnTo>
                  <a:pt x="241102" y="107157"/>
                </a:lnTo>
                <a:lnTo>
                  <a:pt x="250032" y="98227"/>
                </a:lnTo>
                <a:lnTo>
                  <a:pt x="258961" y="116086"/>
                </a:lnTo>
                <a:lnTo>
                  <a:pt x="276821" y="133946"/>
                </a:lnTo>
                <a:lnTo>
                  <a:pt x="285750" y="169665"/>
                </a:lnTo>
                <a:lnTo>
                  <a:pt x="294680" y="205383"/>
                </a:lnTo>
                <a:lnTo>
                  <a:pt x="312540" y="232172"/>
                </a:lnTo>
                <a:lnTo>
                  <a:pt x="330399" y="250032"/>
                </a:lnTo>
                <a:lnTo>
                  <a:pt x="339329" y="250032"/>
                </a:lnTo>
                <a:lnTo>
                  <a:pt x="357188" y="232172"/>
                </a:lnTo>
                <a:lnTo>
                  <a:pt x="375047" y="205383"/>
                </a:lnTo>
                <a:lnTo>
                  <a:pt x="392907" y="160735"/>
                </a:lnTo>
                <a:lnTo>
                  <a:pt x="401836" y="107157"/>
                </a:lnTo>
                <a:lnTo>
                  <a:pt x="401836" y="53579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866930" y="6027538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402711" y="6152554"/>
            <a:ext cx="339329" cy="303610"/>
          </a:xfrm>
          <a:custGeom>
            <a:avLst/>
            <a:gdLst/>
            <a:ahLst/>
            <a:cxnLst/>
            <a:rect l="0" t="0" r="0" b="0"/>
            <a:pathLst>
              <a:path w="339329" h="303610">
                <a:moveTo>
                  <a:pt x="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60734"/>
                </a:lnTo>
                <a:lnTo>
                  <a:pt x="26789" y="116086"/>
                </a:lnTo>
                <a:lnTo>
                  <a:pt x="17859" y="80367"/>
                </a:lnTo>
                <a:lnTo>
                  <a:pt x="17859" y="44648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35719"/>
                </a:lnTo>
                <a:lnTo>
                  <a:pt x="35719" y="71437"/>
                </a:lnTo>
                <a:lnTo>
                  <a:pt x="44648" y="116086"/>
                </a:lnTo>
                <a:lnTo>
                  <a:pt x="53578" y="160734"/>
                </a:lnTo>
                <a:lnTo>
                  <a:pt x="62508" y="196453"/>
                </a:lnTo>
                <a:lnTo>
                  <a:pt x="71437" y="223242"/>
                </a:lnTo>
                <a:lnTo>
                  <a:pt x="80367" y="250031"/>
                </a:lnTo>
                <a:lnTo>
                  <a:pt x="80367" y="250031"/>
                </a:lnTo>
                <a:lnTo>
                  <a:pt x="89297" y="250031"/>
                </a:lnTo>
                <a:lnTo>
                  <a:pt x="98227" y="232172"/>
                </a:lnTo>
                <a:lnTo>
                  <a:pt x="98227" y="205383"/>
                </a:lnTo>
                <a:lnTo>
                  <a:pt x="107156" y="169664"/>
                </a:lnTo>
                <a:lnTo>
                  <a:pt x="116086" y="125016"/>
                </a:lnTo>
                <a:lnTo>
                  <a:pt x="125016" y="89297"/>
                </a:lnTo>
                <a:lnTo>
                  <a:pt x="125016" y="62508"/>
                </a:lnTo>
                <a:lnTo>
                  <a:pt x="133945" y="53578"/>
                </a:lnTo>
                <a:lnTo>
                  <a:pt x="142875" y="71437"/>
                </a:lnTo>
                <a:lnTo>
                  <a:pt x="151805" y="98226"/>
                </a:lnTo>
                <a:lnTo>
                  <a:pt x="151805" y="142875"/>
                </a:lnTo>
                <a:lnTo>
                  <a:pt x="160734" y="178594"/>
                </a:lnTo>
                <a:lnTo>
                  <a:pt x="169664" y="223242"/>
                </a:lnTo>
                <a:lnTo>
                  <a:pt x="178594" y="250031"/>
                </a:lnTo>
                <a:lnTo>
                  <a:pt x="187523" y="258961"/>
                </a:lnTo>
                <a:lnTo>
                  <a:pt x="196453" y="267891"/>
                </a:lnTo>
                <a:lnTo>
                  <a:pt x="205383" y="258961"/>
                </a:lnTo>
                <a:lnTo>
                  <a:pt x="214312" y="241101"/>
                </a:lnTo>
                <a:lnTo>
                  <a:pt x="223242" y="205383"/>
                </a:lnTo>
                <a:lnTo>
                  <a:pt x="223242" y="169664"/>
                </a:lnTo>
                <a:lnTo>
                  <a:pt x="232172" y="142875"/>
                </a:lnTo>
                <a:lnTo>
                  <a:pt x="232172" y="116086"/>
                </a:lnTo>
                <a:lnTo>
                  <a:pt x="241102" y="98226"/>
                </a:lnTo>
                <a:lnTo>
                  <a:pt x="241102" y="107156"/>
                </a:lnTo>
                <a:lnTo>
                  <a:pt x="250031" y="133945"/>
                </a:lnTo>
                <a:lnTo>
                  <a:pt x="258961" y="169664"/>
                </a:lnTo>
                <a:lnTo>
                  <a:pt x="258961" y="214312"/>
                </a:lnTo>
                <a:lnTo>
                  <a:pt x="267891" y="250031"/>
                </a:lnTo>
                <a:lnTo>
                  <a:pt x="276820" y="276820"/>
                </a:lnTo>
                <a:lnTo>
                  <a:pt x="285750" y="294680"/>
                </a:lnTo>
                <a:lnTo>
                  <a:pt x="294680" y="303609"/>
                </a:lnTo>
                <a:lnTo>
                  <a:pt x="303609" y="294680"/>
                </a:lnTo>
                <a:lnTo>
                  <a:pt x="312539" y="285750"/>
                </a:lnTo>
                <a:lnTo>
                  <a:pt x="321469" y="258961"/>
                </a:lnTo>
                <a:lnTo>
                  <a:pt x="321469" y="223242"/>
                </a:lnTo>
                <a:lnTo>
                  <a:pt x="330398" y="178594"/>
                </a:lnTo>
                <a:lnTo>
                  <a:pt x="330398" y="142875"/>
                </a:lnTo>
                <a:lnTo>
                  <a:pt x="339328" y="107156"/>
                </a:lnTo>
                <a:lnTo>
                  <a:pt x="339328" y="89297"/>
                </a:lnTo>
                <a:lnTo>
                  <a:pt x="339328" y="89297"/>
                </a:lnTo>
                <a:lnTo>
                  <a:pt x="339328" y="98226"/>
                </a:lnTo>
                <a:lnTo>
                  <a:pt x="330398" y="125016"/>
                </a:lnTo>
                <a:lnTo>
                  <a:pt x="330398" y="151805"/>
                </a:lnTo>
                <a:lnTo>
                  <a:pt x="321469" y="187523"/>
                </a:lnTo>
                <a:lnTo>
                  <a:pt x="312539" y="205383"/>
                </a:lnTo>
                <a:lnTo>
                  <a:pt x="312539" y="223242"/>
                </a:lnTo>
                <a:lnTo>
                  <a:pt x="303609" y="232172"/>
                </a:lnTo>
                <a:lnTo>
                  <a:pt x="294680" y="232172"/>
                </a:lnTo>
                <a:lnTo>
                  <a:pt x="294680" y="223242"/>
                </a:lnTo>
                <a:lnTo>
                  <a:pt x="294680" y="214312"/>
                </a:lnTo>
                <a:lnTo>
                  <a:pt x="285750" y="205383"/>
                </a:lnTo>
                <a:lnTo>
                  <a:pt x="285750" y="187523"/>
                </a:lnTo>
                <a:lnTo>
                  <a:pt x="285750" y="169664"/>
                </a:lnTo>
                <a:lnTo>
                  <a:pt x="285750" y="160734"/>
                </a:lnTo>
                <a:lnTo>
                  <a:pt x="285750" y="151805"/>
                </a:lnTo>
                <a:lnTo>
                  <a:pt x="285750" y="142875"/>
                </a:lnTo>
                <a:lnTo>
                  <a:pt x="285750" y="133945"/>
                </a:lnTo>
                <a:lnTo>
                  <a:pt x="285750" y="133945"/>
                </a:lnTo>
                <a:lnTo>
                  <a:pt x="285750" y="133945"/>
                </a:lnTo>
                <a:lnTo>
                  <a:pt x="285750" y="133945"/>
                </a:lnTo>
                <a:lnTo>
                  <a:pt x="276820" y="125016"/>
                </a:lnTo>
                <a:lnTo>
                  <a:pt x="267891" y="125016"/>
                </a:lnTo>
                <a:lnTo>
                  <a:pt x="258961" y="125016"/>
                </a:lnTo>
                <a:lnTo>
                  <a:pt x="250031" y="116086"/>
                </a:lnTo>
                <a:lnTo>
                  <a:pt x="241102" y="116086"/>
                </a:lnTo>
                <a:lnTo>
                  <a:pt x="241102" y="107156"/>
                </a:lnTo>
                <a:lnTo>
                  <a:pt x="250031" y="98226"/>
                </a:lnTo>
                <a:lnTo>
                  <a:pt x="258961" y="80367"/>
                </a:lnTo>
                <a:lnTo>
                  <a:pt x="258961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759898" y="6313288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0" y="26789"/>
                </a:move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7"/>
                </a:lnTo>
                <a:lnTo>
                  <a:pt x="17860" y="133946"/>
                </a:lnTo>
                <a:lnTo>
                  <a:pt x="17860" y="160735"/>
                </a:lnTo>
                <a:lnTo>
                  <a:pt x="26790" y="178594"/>
                </a:lnTo>
                <a:lnTo>
                  <a:pt x="26790" y="196453"/>
                </a:lnTo>
                <a:lnTo>
                  <a:pt x="26790" y="196453"/>
                </a:lnTo>
                <a:lnTo>
                  <a:pt x="26790" y="196453"/>
                </a:lnTo>
                <a:lnTo>
                  <a:pt x="26790" y="187524"/>
                </a:lnTo>
                <a:lnTo>
                  <a:pt x="26790" y="169664"/>
                </a:lnTo>
                <a:lnTo>
                  <a:pt x="26790" y="142875"/>
                </a:lnTo>
                <a:lnTo>
                  <a:pt x="26790" y="116086"/>
                </a:lnTo>
                <a:lnTo>
                  <a:pt x="35719" y="89297"/>
                </a:lnTo>
                <a:lnTo>
                  <a:pt x="44649" y="62508"/>
                </a:lnTo>
                <a:lnTo>
                  <a:pt x="53579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98227" y="17860"/>
                </a:lnTo>
                <a:lnTo>
                  <a:pt x="116086" y="17860"/>
                </a:lnTo>
                <a:lnTo>
                  <a:pt x="133946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938492" y="6286499"/>
            <a:ext cx="232173" cy="258962"/>
          </a:xfrm>
          <a:custGeom>
            <a:avLst/>
            <a:gdLst/>
            <a:ahLst/>
            <a:cxnLst/>
            <a:rect l="0" t="0" r="0" b="0"/>
            <a:pathLst>
              <a:path w="232173" h="258962">
                <a:moveTo>
                  <a:pt x="17860" y="151805"/>
                </a:moveTo>
                <a:lnTo>
                  <a:pt x="26789" y="160735"/>
                </a:lnTo>
                <a:lnTo>
                  <a:pt x="35719" y="160735"/>
                </a:lnTo>
                <a:lnTo>
                  <a:pt x="53578" y="169664"/>
                </a:lnTo>
                <a:lnTo>
                  <a:pt x="71438" y="169664"/>
                </a:lnTo>
                <a:lnTo>
                  <a:pt x="98227" y="160735"/>
                </a:lnTo>
                <a:lnTo>
                  <a:pt x="116086" y="133946"/>
                </a:lnTo>
                <a:lnTo>
                  <a:pt x="133946" y="107156"/>
                </a:lnTo>
                <a:lnTo>
                  <a:pt x="142875" y="71438"/>
                </a:lnTo>
                <a:lnTo>
                  <a:pt x="142875" y="35719"/>
                </a:lnTo>
                <a:lnTo>
                  <a:pt x="133946" y="893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35719"/>
                </a:lnTo>
                <a:lnTo>
                  <a:pt x="35719" y="80367"/>
                </a:lnTo>
                <a:lnTo>
                  <a:pt x="8930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17860" y="250031"/>
                </a:lnTo>
                <a:lnTo>
                  <a:pt x="53578" y="258961"/>
                </a:lnTo>
                <a:lnTo>
                  <a:pt x="98227" y="258961"/>
                </a:lnTo>
                <a:lnTo>
                  <a:pt x="142875" y="241102"/>
                </a:lnTo>
                <a:lnTo>
                  <a:pt x="187524" y="214313"/>
                </a:lnTo>
                <a:lnTo>
                  <a:pt x="232172" y="160735"/>
                </a:lnTo>
                <a:lnTo>
                  <a:pt x="232172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072438" y="6045398"/>
            <a:ext cx="375047" cy="482204"/>
          </a:xfrm>
          <a:custGeom>
            <a:avLst/>
            <a:gdLst/>
            <a:ahLst/>
            <a:cxnLst/>
            <a:rect l="0" t="0" r="0" b="0"/>
            <a:pathLst>
              <a:path w="375047" h="482204">
                <a:moveTo>
                  <a:pt x="267889" y="0"/>
                </a:moveTo>
                <a:lnTo>
                  <a:pt x="267889" y="8929"/>
                </a:lnTo>
                <a:lnTo>
                  <a:pt x="267889" y="17859"/>
                </a:lnTo>
                <a:lnTo>
                  <a:pt x="258960" y="53578"/>
                </a:lnTo>
                <a:lnTo>
                  <a:pt x="258960" y="98226"/>
                </a:lnTo>
                <a:lnTo>
                  <a:pt x="258960" y="160734"/>
                </a:lnTo>
                <a:lnTo>
                  <a:pt x="258960" y="223242"/>
                </a:lnTo>
                <a:lnTo>
                  <a:pt x="250030" y="285750"/>
                </a:lnTo>
                <a:lnTo>
                  <a:pt x="258960" y="339328"/>
                </a:lnTo>
                <a:lnTo>
                  <a:pt x="250030" y="383976"/>
                </a:lnTo>
                <a:lnTo>
                  <a:pt x="250030" y="419695"/>
                </a:lnTo>
                <a:lnTo>
                  <a:pt x="241100" y="437554"/>
                </a:lnTo>
                <a:lnTo>
                  <a:pt x="223241" y="446484"/>
                </a:lnTo>
                <a:lnTo>
                  <a:pt x="205382" y="437554"/>
                </a:lnTo>
                <a:lnTo>
                  <a:pt x="169663" y="419695"/>
                </a:lnTo>
                <a:lnTo>
                  <a:pt x="125014" y="392906"/>
                </a:lnTo>
                <a:lnTo>
                  <a:pt x="89296" y="357187"/>
                </a:lnTo>
                <a:lnTo>
                  <a:pt x="53578" y="321468"/>
                </a:lnTo>
                <a:lnTo>
                  <a:pt x="26789" y="285750"/>
                </a:lnTo>
                <a:lnTo>
                  <a:pt x="8929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58961"/>
                </a:lnTo>
                <a:lnTo>
                  <a:pt x="44648" y="267890"/>
                </a:lnTo>
                <a:lnTo>
                  <a:pt x="71437" y="285750"/>
                </a:lnTo>
                <a:lnTo>
                  <a:pt x="116085" y="285750"/>
                </a:lnTo>
                <a:lnTo>
                  <a:pt x="151803" y="294679"/>
                </a:lnTo>
                <a:lnTo>
                  <a:pt x="196452" y="294679"/>
                </a:lnTo>
                <a:lnTo>
                  <a:pt x="223241" y="285750"/>
                </a:lnTo>
                <a:lnTo>
                  <a:pt x="250030" y="267890"/>
                </a:lnTo>
                <a:lnTo>
                  <a:pt x="267889" y="250031"/>
                </a:lnTo>
                <a:lnTo>
                  <a:pt x="285749" y="214312"/>
                </a:lnTo>
                <a:lnTo>
                  <a:pt x="294678" y="178593"/>
                </a:lnTo>
                <a:lnTo>
                  <a:pt x="303608" y="142875"/>
                </a:lnTo>
                <a:lnTo>
                  <a:pt x="303608" y="116086"/>
                </a:lnTo>
                <a:lnTo>
                  <a:pt x="312538" y="89297"/>
                </a:lnTo>
                <a:lnTo>
                  <a:pt x="321467" y="80367"/>
                </a:lnTo>
                <a:lnTo>
                  <a:pt x="321467" y="98226"/>
                </a:lnTo>
                <a:lnTo>
                  <a:pt x="321467" y="133945"/>
                </a:lnTo>
                <a:lnTo>
                  <a:pt x="312538" y="178593"/>
                </a:lnTo>
                <a:lnTo>
                  <a:pt x="303608" y="232172"/>
                </a:lnTo>
                <a:lnTo>
                  <a:pt x="303608" y="294679"/>
                </a:lnTo>
                <a:lnTo>
                  <a:pt x="294678" y="348257"/>
                </a:lnTo>
                <a:lnTo>
                  <a:pt x="294678" y="383976"/>
                </a:lnTo>
                <a:lnTo>
                  <a:pt x="303608" y="410765"/>
                </a:lnTo>
                <a:lnTo>
                  <a:pt x="312538" y="419695"/>
                </a:lnTo>
                <a:lnTo>
                  <a:pt x="321467" y="410765"/>
                </a:lnTo>
                <a:lnTo>
                  <a:pt x="321467" y="392906"/>
                </a:lnTo>
                <a:lnTo>
                  <a:pt x="330397" y="357187"/>
                </a:lnTo>
                <a:lnTo>
                  <a:pt x="339327" y="312539"/>
                </a:lnTo>
                <a:lnTo>
                  <a:pt x="348257" y="276820"/>
                </a:lnTo>
                <a:lnTo>
                  <a:pt x="348257" y="250031"/>
                </a:lnTo>
                <a:lnTo>
                  <a:pt x="357186" y="241101"/>
                </a:lnTo>
                <a:lnTo>
                  <a:pt x="357186" y="250031"/>
                </a:lnTo>
                <a:lnTo>
                  <a:pt x="357186" y="285750"/>
                </a:lnTo>
                <a:lnTo>
                  <a:pt x="357186" y="330398"/>
                </a:lnTo>
                <a:lnTo>
                  <a:pt x="366116" y="383976"/>
                </a:lnTo>
                <a:lnTo>
                  <a:pt x="366116" y="428625"/>
                </a:lnTo>
                <a:lnTo>
                  <a:pt x="366116" y="464343"/>
                </a:lnTo>
                <a:lnTo>
                  <a:pt x="375046" y="482203"/>
                </a:lnTo>
                <a:lnTo>
                  <a:pt x="375046" y="482203"/>
                </a:lnTo>
                <a:lnTo>
                  <a:pt x="375046" y="4822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465343" y="6322218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8930" y="205383"/>
                </a:lnTo>
                <a:lnTo>
                  <a:pt x="17859" y="178594"/>
                </a:lnTo>
                <a:lnTo>
                  <a:pt x="17859" y="151805"/>
                </a:lnTo>
                <a:lnTo>
                  <a:pt x="26789" y="107156"/>
                </a:lnTo>
                <a:lnTo>
                  <a:pt x="26789" y="71437"/>
                </a:lnTo>
                <a:lnTo>
                  <a:pt x="26789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35719"/>
                </a:lnTo>
                <a:lnTo>
                  <a:pt x="35719" y="62508"/>
                </a:lnTo>
                <a:lnTo>
                  <a:pt x="35719" y="10715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17859" y="214312"/>
                </a:lnTo>
                <a:lnTo>
                  <a:pt x="26789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35719" y="160734"/>
                </a:lnTo>
                <a:lnTo>
                  <a:pt x="44648" y="125016"/>
                </a:lnTo>
                <a:lnTo>
                  <a:pt x="44648" y="89297"/>
                </a:lnTo>
                <a:lnTo>
                  <a:pt x="44648" y="53578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62508"/>
                </a:lnTo>
                <a:lnTo>
                  <a:pt x="53578" y="98227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69664"/>
                </a:lnTo>
                <a:lnTo>
                  <a:pt x="53578" y="178594"/>
                </a:lnTo>
                <a:lnTo>
                  <a:pt x="62508" y="169664"/>
                </a:lnTo>
                <a:lnTo>
                  <a:pt x="71437" y="160734"/>
                </a:lnTo>
                <a:lnTo>
                  <a:pt x="80367" y="133945"/>
                </a:lnTo>
                <a:lnTo>
                  <a:pt x="98227" y="9822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16086" y="107156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741914" y="6741913"/>
            <a:ext cx="473275" cy="107158"/>
          </a:xfrm>
          <a:custGeom>
            <a:avLst/>
            <a:gdLst/>
            <a:ahLst/>
            <a:cxnLst/>
            <a:rect l="0" t="0" r="0" b="0"/>
            <a:pathLst>
              <a:path w="473275" h="107158">
                <a:moveTo>
                  <a:pt x="151805" y="35719"/>
                </a:moveTo>
                <a:lnTo>
                  <a:pt x="142875" y="35719"/>
                </a:lnTo>
                <a:lnTo>
                  <a:pt x="14287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25016" y="17860"/>
                </a:lnTo>
                <a:lnTo>
                  <a:pt x="12501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44649"/>
                </a:lnTo>
                <a:lnTo>
                  <a:pt x="44649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89297" y="17860"/>
                </a:lnTo>
                <a:lnTo>
                  <a:pt x="98227" y="1786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51805" y="26789"/>
                </a:lnTo>
                <a:lnTo>
                  <a:pt x="160734" y="35719"/>
                </a:lnTo>
                <a:lnTo>
                  <a:pt x="178594" y="44649"/>
                </a:lnTo>
                <a:lnTo>
                  <a:pt x="178594" y="53578"/>
                </a:lnTo>
                <a:lnTo>
                  <a:pt x="187524" y="62508"/>
                </a:lnTo>
                <a:lnTo>
                  <a:pt x="196453" y="62508"/>
                </a:lnTo>
                <a:lnTo>
                  <a:pt x="196453" y="71438"/>
                </a:lnTo>
                <a:lnTo>
                  <a:pt x="196453" y="71438"/>
                </a:lnTo>
                <a:lnTo>
                  <a:pt x="205383" y="71438"/>
                </a:lnTo>
                <a:lnTo>
                  <a:pt x="205383" y="80367"/>
                </a:lnTo>
                <a:lnTo>
                  <a:pt x="205383" y="80367"/>
                </a:lnTo>
                <a:lnTo>
                  <a:pt x="214313" y="71438"/>
                </a:lnTo>
                <a:lnTo>
                  <a:pt x="223242" y="7143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41102" y="53578"/>
                </a:lnTo>
                <a:lnTo>
                  <a:pt x="250031" y="4464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85750" y="35719"/>
                </a:lnTo>
                <a:lnTo>
                  <a:pt x="294680" y="35719"/>
                </a:lnTo>
                <a:lnTo>
                  <a:pt x="303609" y="35719"/>
                </a:lnTo>
                <a:lnTo>
                  <a:pt x="312539" y="44649"/>
                </a:lnTo>
                <a:lnTo>
                  <a:pt x="330399" y="53578"/>
                </a:lnTo>
                <a:lnTo>
                  <a:pt x="339328" y="62508"/>
                </a:lnTo>
                <a:lnTo>
                  <a:pt x="357188" y="71438"/>
                </a:lnTo>
                <a:lnTo>
                  <a:pt x="366117" y="80367"/>
                </a:lnTo>
                <a:lnTo>
                  <a:pt x="383977" y="80367"/>
                </a:lnTo>
                <a:lnTo>
                  <a:pt x="392906" y="89297"/>
                </a:lnTo>
                <a:lnTo>
                  <a:pt x="410766" y="80367"/>
                </a:lnTo>
                <a:lnTo>
                  <a:pt x="419695" y="71438"/>
                </a:lnTo>
                <a:lnTo>
                  <a:pt x="428625" y="71438"/>
                </a:lnTo>
                <a:lnTo>
                  <a:pt x="437555" y="62508"/>
                </a:lnTo>
                <a:lnTo>
                  <a:pt x="437555" y="53578"/>
                </a:lnTo>
                <a:lnTo>
                  <a:pt x="446484" y="44649"/>
                </a:lnTo>
                <a:lnTo>
                  <a:pt x="446484" y="44649"/>
                </a:lnTo>
                <a:lnTo>
                  <a:pt x="446484" y="35719"/>
                </a:lnTo>
                <a:lnTo>
                  <a:pt x="446484" y="35719"/>
                </a:lnTo>
                <a:lnTo>
                  <a:pt x="446484" y="44649"/>
                </a:lnTo>
                <a:lnTo>
                  <a:pt x="455414" y="44649"/>
                </a:lnTo>
                <a:lnTo>
                  <a:pt x="455414" y="44649"/>
                </a:lnTo>
                <a:lnTo>
                  <a:pt x="455414" y="44649"/>
                </a:lnTo>
                <a:lnTo>
                  <a:pt x="464344" y="44649"/>
                </a:lnTo>
                <a:lnTo>
                  <a:pt x="464344" y="44649"/>
                </a:lnTo>
                <a:lnTo>
                  <a:pt x="473274" y="44649"/>
                </a:lnTo>
                <a:lnTo>
                  <a:pt x="473274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384852" y="6759773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44648" y="0"/>
                </a:moveTo>
                <a:lnTo>
                  <a:pt x="44648" y="17859"/>
                </a:lnTo>
                <a:lnTo>
                  <a:pt x="35718" y="26789"/>
                </a:lnTo>
                <a:lnTo>
                  <a:pt x="35718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71437"/>
                </a:lnTo>
                <a:lnTo>
                  <a:pt x="53578" y="62507"/>
                </a:lnTo>
                <a:lnTo>
                  <a:pt x="71437" y="53578"/>
                </a:lnTo>
                <a:lnTo>
                  <a:pt x="89296" y="44648"/>
                </a:lnTo>
                <a:lnTo>
                  <a:pt x="107156" y="3571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44648"/>
                </a:lnTo>
                <a:lnTo>
                  <a:pt x="107156" y="53578"/>
                </a:lnTo>
                <a:lnTo>
                  <a:pt x="98226" y="53578"/>
                </a:lnTo>
                <a:lnTo>
                  <a:pt x="80367" y="62507"/>
                </a:lnTo>
                <a:lnTo>
                  <a:pt x="62507" y="71437"/>
                </a:lnTo>
                <a:lnTo>
                  <a:pt x="53578" y="71437"/>
                </a:lnTo>
                <a:lnTo>
                  <a:pt x="44648" y="71437"/>
                </a:lnTo>
                <a:lnTo>
                  <a:pt x="44648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625953" y="6652616"/>
            <a:ext cx="35720" cy="196455"/>
          </a:xfrm>
          <a:custGeom>
            <a:avLst/>
            <a:gdLst/>
            <a:ahLst/>
            <a:cxnLst/>
            <a:rect l="0" t="0" r="0" b="0"/>
            <a:pathLst>
              <a:path w="35720" h="19645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53579"/>
                </a:lnTo>
                <a:lnTo>
                  <a:pt x="17860" y="71438"/>
                </a:lnTo>
                <a:lnTo>
                  <a:pt x="26789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35719" y="178594"/>
                </a:lnTo>
                <a:lnTo>
                  <a:pt x="35719" y="196454"/>
                </a:lnTo>
                <a:lnTo>
                  <a:pt x="35719" y="196454"/>
                </a:lnTo>
                <a:lnTo>
                  <a:pt x="35719" y="196454"/>
                </a:lnTo>
                <a:lnTo>
                  <a:pt x="35719" y="196454"/>
                </a:lnTo>
                <a:lnTo>
                  <a:pt x="35719" y="196454"/>
                </a:lnTo>
                <a:lnTo>
                  <a:pt x="35719" y="196454"/>
                </a:lnTo>
                <a:lnTo>
                  <a:pt x="35719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706320" y="6777632"/>
            <a:ext cx="107158" cy="71439"/>
          </a:xfrm>
          <a:custGeom>
            <a:avLst/>
            <a:gdLst/>
            <a:ahLst/>
            <a:cxnLst/>
            <a:rect l="0" t="0" r="0" b="0"/>
            <a:pathLst>
              <a:path w="107158" h="71439">
                <a:moveTo>
                  <a:pt x="44649" y="35719"/>
                </a:moveTo>
                <a:lnTo>
                  <a:pt x="44649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8" y="62508"/>
                </a:lnTo>
                <a:lnTo>
                  <a:pt x="80368" y="71438"/>
                </a:lnTo>
                <a:lnTo>
                  <a:pt x="89297" y="71438"/>
                </a:lnTo>
                <a:lnTo>
                  <a:pt x="98227" y="71438"/>
                </a:lnTo>
                <a:lnTo>
                  <a:pt x="107157" y="71438"/>
                </a:lnTo>
                <a:lnTo>
                  <a:pt x="10715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920633" y="6759773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44648" y="0"/>
                </a:moveTo>
                <a:lnTo>
                  <a:pt x="4464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8001000" y="6831210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0" y="0"/>
                </a:move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56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4.2 Benefits of </a:t>
            </a:r>
            <a:r>
              <a:rPr lang="en-US" dirty="0" err="1" smtClean="0"/>
              <a:t>timeboxing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9" y="1220788"/>
            <a:ext cx="4092575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Work in Progress limited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09864"/>
            <a:ext cx="4943475" cy="48672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545086" y="839391"/>
            <a:ext cx="2428876" cy="357188"/>
          </a:xfrm>
          <a:custGeom>
            <a:avLst/>
            <a:gdLst/>
            <a:ahLst/>
            <a:cxnLst/>
            <a:rect l="0" t="0" r="0" b="0"/>
            <a:pathLst>
              <a:path w="2428876" h="357188">
                <a:moveTo>
                  <a:pt x="8930" y="357187"/>
                </a:moveTo>
                <a:lnTo>
                  <a:pt x="8930" y="357187"/>
                </a:lnTo>
                <a:lnTo>
                  <a:pt x="8930" y="357187"/>
                </a:lnTo>
                <a:lnTo>
                  <a:pt x="0" y="348257"/>
                </a:lnTo>
                <a:lnTo>
                  <a:pt x="0" y="348257"/>
                </a:lnTo>
                <a:lnTo>
                  <a:pt x="0" y="339328"/>
                </a:lnTo>
                <a:lnTo>
                  <a:pt x="0" y="330398"/>
                </a:lnTo>
                <a:lnTo>
                  <a:pt x="8930" y="321468"/>
                </a:lnTo>
                <a:lnTo>
                  <a:pt x="17859" y="303609"/>
                </a:lnTo>
                <a:lnTo>
                  <a:pt x="26789" y="285750"/>
                </a:lnTo>
                <a:lnTo>
                  <a:pt x="35719" y="267890"/>
                </a:lnTo>
                <a:lnTo>
                  <a:pt x="44648" y="250031"/>
                </a:lnTo>
                <a:lnTo>
                  <a:pt x="71437" y="223242"/>
                </a:lnTo>
                <a:lnTo>
                  <a:pt x="89297" y="205382"/>
                </a:lnTo>
                <a:lnTo>
                  <a:pt x="116086" y="178593"/>
                </a:lnTo>
                <a:lnTo>
                  <a:pt x="142875" y="160734"/>
                </a:lnTo>
                <a:lnTo>
                  <a:pt x="169664" y="133945"/>
                </a:lnTo>
                <a:lnTo>
                  <a:pt x="205383" y="116085"/>
                </a:lnTo>
                <a:lnTo>
                  <a:pt x="250031" y="98226"/>
                </a:lnTo>
                <a:lnTo>
                  <a:pt x="294680" y="89296"/>
                </a:lnTo>
                <a:lnTo>
                  <a:pt x="339328" y="71437"/>
                </a:lnTo>
                <a:lnTo>
                  <a:pt x="392906" y="62507"/>
                </a:lnTo>
                <a:lnTo>
                  <a:pt x="455414" y="44648"/>
                </a:lnTo>
                <a:lnTo>
                  <a:pt x="517922" y="35718"/>
                </a:lnTo>
                <a:lnTo>
                  <a:pt x="589359" y="26789"/>
                </a:lnTo>
                <a:lnTo>
                  <a:pt x="651867" y="17859"/>
                </a:lnTo>
                <a:lnTo>
                  <a:pt x="723305" y="8929"/>
                </a:lnTo>
                <a:lnTo>
                  <a:pt x="794742" y="0"/>
                </a:lnTo>
                <a:lnTo>
                  <a:pt x="875109" y="0"/>
                </a:lnTo>
                <a:lnTo>
                  <a:pt x="946547" y="8929"/>
                </a:lnTo>
                <a:lnTo>
                  <a:pt x="1026914" y="8929"/>
                </a:lnTo>
                <a:lnTo>
                  <a:pt x="1098352" y="17859"/>
                </a:lnTo>
                <a:lnTo>
                  <a:pt x="1178719" y="35718"/>
                </a:lnTo>
                <a:lnTo>
                  <a:pt x="1259086" y="44648"/>
                </a:lnTo>
                <a:lnTo>
                  <a:pt x="1339453" y="62507"/>
                </a:lnTo>
                <a:lnTo>
                  <a:pt x="1419820" y="71437"/>
                </a:lnTo>
                <a:lnTo>
                  <a:pt x="1509117" y="80367"/>
                </a:lnTo>
                <a:lnTo>
                  <a:pt x="1589484" y="89296"/>
                </a:lnTo>
                <a:lnTo>
                  <a:pt x="1669852" y="98226"/>
                </a:lnTo>
                <a:lnTo>
                  <a:pt x="1750219" y="116085"/>
                </a:lnTo>
                <a:lnTo>
                  <a:pt x="1830586" y="125015"/>
                </a:lnTo>
                <a:lnTo>
                  <a:pt x="1910953" y="151804"/>
                </a:lnTo>
                <a:lnTo>
                  <a:pt x="1991320" y="169664"/>
                </a:lnTo>
                <a:lnTo>
                  <a:pt x="2062758" y="187523"/>
                </a:lnTo>
                <a:lnTo>
                  <a:pt x="2134195" y="205382"/>
                </a:lnTo>
                <a:lnTo>
                  <a:pt x="2196703" y="232171"/>
                </a:lnTo>
                <a:lnTo>
                  <a:pt x="2250281" y="250031"/>
                </a:lnTo>
                <a:lnTo>
                  <a:pt x="2303859" y="276820"/>
                </a:lnTo>
                <a:lnTo>
                  <a:pt x="2348508" y="294679"/>
                </a:lnTo>
                <a:lnTo>
                  <a:pt x="2384227" y="321468"/>
                </a:lnTo>
                <a:lnTo>
                  <a:pt x="2411016" y="339328"/>
                </a:lnTo>
                <a:lnTo>
                  <a:pt x="2428875" y="348257"/>
                </a:lnTo>
                <a:lnTo>
                  <a:pt x="2428875" y="3482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73961" y="2482453"/>
            <a:ext cx="53579" cy="303611"/>
          </a:xfrm>
          <a:custGeom>
            <a:avLst/>
            <a:gdLst/>
            <a:ahLst/>
            <a:cxnLst/>
            <a:rect l="0" t="0" r="0" b="0"/>
            <a:pathLst>
              <a:path w="53579" h="303611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35719"/>
                </a:lnTo>
                <a:lnTo>
                  <a:pt x="44648" y="62508"/>
                </a:lnTo>
                <a:lnTo>
                  <a:pt x="44648" y="89297"/>
                </a:lnTo>
                <a:lnTo>
                  <a:pt x="44648" y="125016"/>
                </a:lnTo>
                <a:lnTo>
                  <a:pt x="44648" y="169664"/>
                </a:lnTo>
                <a:lnTo>
                  <a:pt x="53578" y="205383"/>
                </a:lnTo>
                <a:lnTo>
                  <a:pt x="53578" y="241102"/>
                </a:lnTo>
                <a:lnTo>
                  <a:pt x="53578" y="267891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03610"/>
                </a:lnTo>
                <a:lnTo>
                  <a:pt x="53578" y="303610"/>
                </a:lnTo>
                <a:lnTo>
                  <a:pt x="35719" y="276820"/>
                </a:lnTo>
                <a:lnTo>
                  <a:pt x="17859" y="250031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75734" y="2464594"/>
            <a:ext cx="339330" cy="160735"/>
          </a:xfrm>
          <a:custGeom>
            <a:avLst/>
            <a:gdLst/>
            <a:ahLst/>
            <a:cxnLst/>
            <a:rect l="0" t="0" r="0" b="0"/>
            <a:pathLst>
              <a:path w="339330" h="160735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98227" y="0"/>
                </a:lnTo>
                <a:lnTo>
                  <a:pt x="151805" y="0"/>
                </a:lnTo>
                <a:lnTo>
                  <a:pt x="196454" y="0"/>
                </a:lnTo>
                <a:lnTo>
                  <a:pt x="250032" y="0"/>
                </a:lnTo>
                <a:lnTo>
                  <a:pt x="294680" y="0"/>
                </a:lnTo>
                <a:lnTo>
                  <a:pt x="330399" y="8929"/>
                </a:lnTo>
                <a:lnTo>
                  <a:pt x="339329" y="26789"/>
                </a:lnTo>
                <a:lnTo>
                  <a:pt x="339329" y="44648"/>
                </a:lnTo>
                <a:lnTo>
                  <a:pt x="312539" y="62508"/>
                </a:lnTo>
                <a:lnTo>
                  <a:pt x="276821" y="80367"/>
                </a:lnTo>
                <a:lnTo>
                  <a:pt x="232172" y="98226"/>
                </a:lnTo>
                <a:lnTo>
                  <a:pt x="187524" y="125015"/>
                </a:lnTo>
                <a:lnTo>
                  <a:pt x="151805" y="133945"/>
                </a:lnTo>
                <a:lnTo>
                  <a:pt x="116086" y="151804"/>
                </a:lnTo>
                <a:lnTo>
                  <a:pt x="98227" y="160734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79344" y="2607469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53578"/>
                </a:moveTo>
                <a:lnTo>
                  <a:pt x="0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98226"/>
                </a:lnTo>
                <a:lnTo>
                  <a:pt x="8929" y="62508"/>
                </a:lnTo>
                <a:lnTo>
                  <a:pt x="26789" y="35719"/>
                </a:lnTo>
                <a:lnTo>
                  <a:pt x="44648" y="8929"/>
                </a:lnTo>
                <a:lnTo>
                  <a:pt x="71437" y="0"/>
                </a:lnTo>
                <a:lnTo>
                  <a:pt x="98226" y="0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384727" y="2607469"/>
            <a:ext cx="89297" cy="178595"/>
          </a:xfrm>
          <a:custGeom>
            <a:avLst/>
            <a:gdLst/>
            <a:ahLst/>
            <a:cxnLst/>
            <a:rect l="0" t="0" r="0" b="0"/>
            <a:pathLst>
              <a:path w="89297" h="178595">
                <a:moveTo>
                  <a:pt x="35718" y="0"/>
                </a:moveTo>
                <a:lnTo>
                  <a:pt x="35718" y="8929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17859" y="178594"/>
                </a:lnTo>
                <a:lnTo>
                  <a:pt x="35718" y="178594"/>
                </a:lnTo>
                <a:lnTo>
                  <a:pt x="44648" y="178594"/>
                </a:lnTo>
                <a:lnTo>
                  <a:pt x="62507" y="160734"/>
                </a:lnTo>
                <a:lnTo>
                  <a:pt x="80367" y="133945"/>
                </a:lnTo>
                <a:lnTo>
                  <a:pt x="89296" y="107156"/>
                </a:lnTo>
                <a:lnTo>
                  <a:pt x="89296" y="71437"/>
                </a:lnTo>
                <a:lnTo>
                  <a:pt x="80367" y="53578"/>
                </a:lnTo>
                <a:lnTo>
                  <a:pt x="71437" y="35719"/>
                </a:lnTo>
                <a:lnTo>
                  <a:pt x="53578" y="35719"/>
                </a:lnTo>
                <a:lnTo>
                  <a:pt x="35718" y="44648"/>
                </a:lnTo>
                <a:lnTo>
                  <a:pt x="1785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91883" y="2518172"/>
            <a:ext cx="366118" cy="285750"/>
          </a:xfrm>
          <a:custGeom>
            <a:avLst/>
            <a:gdLst/>
            <a:ahLst/>
            <a:cxnLst/>
            <a:rect l="0" t="0" r="0" b="0"/>
            <a:pathLst>
              <a:path w="366118" h="285750">
                <a:moveTo>
                  <a:pt x="98226" y="71437"/>
                </a:moveTo>
                <a:lnTo>
                  <a:pt x="89297" y="71437"/>
                </a:lnTo>
                <a:lnTo>
                  <a:pt x="80367" y="71437"/>
                </a:lnTo>
                <a:lnTo>
                  <a:pt x="71437" y="80367"/>
                </a:lnTo>
                <a:lnTo>
                  <a:pt x="62508" y="98226"/>
                </a:lnTo>
                <a:lnTo>
                  <a:pt x="44648" y="125016"/>
                </a:lnTo>
                <a:lnTo>
                  <a:pt x="26789" y="16073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17859" y="285749"/>
                </a:lnTo>
                <a:lnTo>
                  <a:pt x="26789" y="285749"/>
                </a:lnTo>
                <a:lnTo>
                  <a:pt x="44648" y="276820"/>
                </a:lnTo>
                <a:lnTo>
                  <a:pt x="62508" y="258961"/>
                </a:lnTo>
                <a:lnTo>
                  <a:pt x="89297" y="223242"/>
                </a:lnTo>
                <a:lnTo>
                  <a:pt x="98226" y="187523"/>
                </a:lnTo>
                <a:lnTo>
                  <a:pt x="116086" y="133945"/>
                </a:lnTo>
                <a:lnTo>
                  <a:pt x="133945" y="89297"/>
                </a:lnTo>
                <a:lnTo>
                  <a:pt x="151805" y="44648"/>
                </a:lnTo>
                <a:lnTo>
                  <a:pt x="160734" y="1785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0734" y="2678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33945" y="116086"/>
                </a:lnTo>
                <a:lnTo>
                  <a:pt x="125015" y="151805"/>
                </a:lnTo>
                <a:lnTo>
                  <a:pt x="125015" y="187523"/>
                </a:lnTo>
                <a:lnTo>
                  <a:pt x="133945" y="223242"/>
                </a:lnTo>
                <a:lnTo>
                  <a:pt x="142875" y="250031"/>
                </a:lnTo>
                <a:lnTo>
                  <a:pt x="160734" y="267891"/>
                </a:lnTo>
                <a:lnTo>
                  <a:pt x="178594" y="276820"/>
                </a:lnTo>
                <a:lnTo>
                  <a:pt x="196453" y="276820"/>
                </a:lnTo>
                <a:lnTo>
                  <a:pt x="214312" y="258961"/>
                </a:lnTo>
                <a:lnTo>
                  <a:pt x="232172" y="232172"/>
                </a:lnTo>
                <a:lnTo>
                  <a:pt x="250031" y="196453"/>
                </a:lnTo>
                <a:lnTo>
                  <a:pt x="258961" y="160734"/>
                </a:lnTo>
                <a:lnTo>
                  <a:pt x="267890" y="125016"/>
                </a:lnTo>
                <a:lnTo>
                  <a:pt x="276820" y="107156"/>
                </a:lnTo>
                <a:lnTo>
                  <a:pt x="276820" y="107156"/>
                </a:lnTo>
                <a:lnTo>
                  <a:pt x="276820" y="116086"/>
                </a:lnTo>
                <a:lnTo>
                  <a:pt x="276820" y="142875"/>
                </a:lnTo>
                <a:lnTo>
                  <a:pt x="276820" y="169664"/>
                </a:lnTo>
                <a:lnTo>
                  <a:pt x="276820" y="205383"/>
                </a:lnTo>
                <a:lnTo>
                  <a:pt x="276820" y="241101"/>
                </a:lnTo>
                <a:lnTo>
                  <a:pt x="276820" y="258961"/>
                </a:lnTo>
                <a:lnTo>
                  <a:pt x="276820" y="276820"/>
                </a:lnTo>
                <a:lnTo>
                  <a:pt x="285750" y="276820"/>
                </a:lnTo>
                <a:lnTo>
                  <a:pt x="294680" y="267891"/>
                </a:lnTo>
                <a:lnTo>
                  <a:pt x="303609" y="250031"/>
                </a:lnTo>
                <a:lnTo>
                  <a:pt x="321469" y="223242"/>
                </a:lnTo>
                <a:lnTo>
                  <a:pt x="348258" y="187523"/>
                </a:lnTo>
                <a:lnTo>
                  <a:pt x="366117" y="160734"/>
                </a:lnTo>
                <a:lnTo>
                  <a:pt x="366117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858000" y="2661047"/>
            <a:ext cx="285751" cy="125017"/>
          </a:xfrm>
          <a:custGeom>
            <a:avLst/>
            <a:gdLst/>
            <a:ahLst/>
            <a:cxnLst/>
            <a:rect l="0" t="0" r="0" b="0"/>
            <a:pathLst>
              <a:path w="285751" h="125017">
                <a:moveTo>
                  <a:pt x="80367" y="0"/>
                </a:moveTo>
                <a:lnTo>
                  <a:pt x="71438" y="8930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26789" y="125016"/>
                </a:lnTo>
                <a:lnTo>
                  <a:pt x="62508" y="125016"/>
                </a:lnTo>
                <a:lnTo>
                  <a:pt x="98227" y="125016"/>
                </a:lnTo>
                <a:lnTo>
                  <a:pt x="142875" y="116086"/>
                </a:lnTo>
                <a:lnTo>
                  <a:pt x="187523" y="107156"/>
                </a:lnTo>
                <a:lnTo>
                  <a:pt x="223242" y="89297"/>
                </a:lnTo>
                <a:lnTo>
                  <a:pt x="258961" y="62508"/>
                </a:lnTo>
                <a:lnTo>
                  <a:pt x="276820" y="35719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16961" y="2482453"/>
            <a:ext cx="71438" cy="312540"/>
          </a:xfrm>
          <a:custGeom>
            <a:avLst/>
            <a:gdLst/>
            <a:ahLst/>
            <a:cxnLst/>
            <a:rect l="0" t="0" r="0" b="0"/>
            <a:pathLst>
              <a:path w="71438" h="31254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107156"/>
                </a:lnTo>
                <a:lnTo>
                  <a:pt x="0" y="151805"/>
                </a:lnTo>
                <a:lnTo>
                  <a:pt x="8930" y="196453"/>
                </a:lnTo>
                <a:lnTo>
                  <a:pt x="8930" y="232172"/>
                </a:lnTo>
                <a:lnTo>
                  <a:pt x="17859" y="267891"/>
                </a:lnTo>
                <a:lnTo>
                  <a:pt x="26789" y="294680"/>
                </a:lnTo>
                <a:lnTo>
                  <a:pt x="35719" y="303610"/>
                </a:lnTo>
                <a:lnTo>
                  <a:pt x="44648" y="312539"/>
                </a:lnTo>
                <a:lnTo>
                  <a:pt x="53578" y="312539"/>
                </a:lnTo>
                <a:lnTo>
                  <a:pt x="62508" y="294680"/>
                </a:lnTo>
                <a:lnTo>
                  <a:pt x="71437" y="267891"/>
                </a:lnTo>
                <a:lnTo>
                  <a:pt x="71437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991945" y="2580680"/>
            <a:ext cx="303611" cy="35719"/>
          </a:xfrm>
          <a:custGeom>
            <a:avLst/>
            <a:gdLst/>
            <a:ahLst/>
            <a:cxnLst/>
            <a:rect l="0" t="0" r="0" b="0"/>
            <a:pathLst>
              <a:path w="303611" h="35719">
                <a:moveTo>
                  <a:pt x="0" y="35718"/>
                </a:moveTo>
                <a:lnTo>
                  <a:pt x="17860" y="35718"/>
                </a:lnTo>
                <a:lnTo>
                  <a:pt x="44649" y="26789"/>
                </a:lnTo>
                <a:lnTo>
                  <a:pt x="89297" y="26789"/>
                </a:lnTo>
                <a:lnTo>
                  <a:pt x="142875" y="17859"/>
                </a:lnTo>
                <a:lnTo>
                  <a:pt x="205383" y="8929"/>
                </a:lnTo>
                <a:lnTo>
                  <a:pt x="258961" y="8929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58063" y="2509242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98226" y="8930"/>
                </a:moveTo>
                <a:lnTo>
                  <a:pt x="98226" y="8930"/>
                </a:lnTo>
                <a:lnTo>
                  <a:pt x="89296" y="17860"/>
                </a:lnTo>
                <a:lnTo>
                  <a:pt x="71437" y="35719"/>
                </a:lnTo>
                <a:lnTo>
                  <a:pt x="62507" y="62508"/>
                </a:lnTo>
                <a:lnTo>
                  <a:pt x="44648" y="98227"/>
                </a:lnTo>
                <a:lnTo>
                  <a:pt x="35718" y="125016"/>
                </a:lnTo>
                <a:lnTo>
                  <a:pt x="26789" y="160735"/>
                </a:lnTo>
                <a:lnTo>
                  <a:pt x="35718" y="178594"/>
                </a:lnTo>
                <a:lnTo>
                  <a:pt x="44648" y="196453"/>
                </a:lnTo>
                <a:lnTo>
                  <a:pt x="53578" y="205383"/>
                </a:lnTo>
                <a:lnTo>
                  <a:pt x="80367" y="205383"/>
                </a:lnTo>
                <a:lnTo>
                  <a:pt x="98226" y="196453"/>
                </a:lnTo>
                <a:lnTo>
                  <a:pt x="125015" y="178594"/>
                </a:lnTo>
                <a:lnTo>
                  <a:pt x="142875" y="160735"/>
                </a:lnTo>
                <a:lnTo>
                  <a:pt x="160734" y="125016"/>
                </a:lnTo>
                <a:lnTo>
                  <a:pt x="160734" y="89297"/>
                </a:lnTo>
                <a:lnTo>
                  <a:pt x="151804" y="53578"/>
                </a:lnTo>
                <a:lnTo>
                  <a:pt x="133945" y="26789"/>
                </a:lnTo>
                <a:lnTo>
                  <a:pt x="107156" y="8930"/>
                </a:lnTo>
                <a:lnTo>
                  <a:pt x="71437" y="0"/>
                </a:lnTo>
                <a:lnTo>
                  <a:pt x="44648" y="8930"/>
                </a:lnTo>
                <a:lnTo>
                  <a:pt x="17859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27727" y="2544961"/>
            <a:ext cx="267891" cy="169665"/>
          </a:xfrm>
          <a:custGeom>
            <a:avLst/>
            <a:gdLst/>
            <a:ahLst/>
            <a:cxnLst/>
            <a:rect l="0" t="0" r="0" b="0"/>
            <a:pathLst>
              <a:path w="267891" h="16966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6966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6" y="160734"/>
                </a:lnTo>
                <a:lnTo>
                  <a:pt x="107156" y="142875"/>
                </a:lnTo>
                <a:lnTo>
                  <a:pt x="125015" y="116086"/>
                </a:lnTo>
                <a:lnTo>
                  <a:pt x="133945" y="89297"/>
                </a:lnTo>
                <a:lnTo>
                  <a:pt x="142875" y="62508"/>
                </a:lnTo>
                <a:lnTo>
                  <a:pt x="151804" y="53578"/>
                </a:lnTo>
                <a:lnTo>
                  <a:pt x="151804" y="5357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9664" y="125016"/>
                </a:lnTo>
                <a:lnTo>
                  <a:pt x="187523" y="142875"/>
                </a:lnTo>
                <a:lnTo>
                  <a:pt x="205382" y="160734"/>
                </a:lnTo>
                <a:lnTo>
                  <a:pt x="214312" y="169664"/>
                </a:lnTo>
                <a:lnTo>
                  <a:pt x="232171" y="169664"/>
                </a:lnTo>
                <a:lnTo>
                  <a:pt x="250031" y="169664"/>
                </a:lnTo>
                <a:lnTo>
                  <a:pt x="258961" y="151805"/>
                </a:lnTo>
                <a:lnTo>
                  <a:pt x="267890" y="133945"/>
                </a:lnTo>
                <a:lnTo>
                  <a:pt x="267890" y="98227"/>
                </a:lnTo>
                <a:lnTo>
                  <a:pt x="267890" y="62508"/>
                </a:lnTo>
                <a:lnTo>
                  <a:pt x="258961" y="35719"/>
                </a:lnTo>
                <a:lnTo>
                  <a:pt x="241101" y="8930"/>
                </a:lnTo>
                <a:lnTo>
                  <a:pt x="232171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1785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35719"/>
                </a:lnTo>
                <a:lnTo>
                  <a:pt x="205382" y="35719"/>
                </a:lnTo>
                <a:lnTo>
                  <a:pt x="205382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849195" y="2544961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0" y="8930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26789" y="125016"/>
                </a:lnTo>
                <a:lnTo>
                  <a:pt x="44649" y="98227"/>
                </a:lnTo>
                <a:lnTo>
                  <a:pt x="62508" y="62508"/>
                </a:lnTo>
                <a:lnTo>
                  <a:pt x="80368" y="35719"/>
                </a:lnTo>
                <a:lnTo>
                  <a:pt x="10715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26789"/>
                </a:lnTo>
                <a:lnTo>
                  <a:pt x="187524" y="53578"/>
                </a:lnTo>
                <a:lnTo>
                  <a:pt x="187524" y="71437"/>
                </a:lnTo>
                <a:lnTo>
                  <a:pt x="178594" y="98227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96453" y="133945"/>
                </a:lnTo>
                <a:lnTo>
                  <a:pt x="196453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036719" y="2571750"/>
            <a:ext cx="339328" cy="151806"/>
          </a:xfrm>
          <a:custGeom>
            <a:avLst/>
            <a:gdLst/>
            <a:ahLst/>
            <a:cxnLst/>
            <a:rect l="0" t="0" r="0" b="0"/>
            <a:pathLst>
              <a:path w="339328" h="151806">
                <a:moveTo>
                  <a:pt x="0" y="80367"/>
                </a:moveTo>
                <a:lnTo>
                  <a:pt x="8929" y="80367"/>
                </a:lnTo>
                <a:lnTo>
                  <a:pt x="892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71438"/>
                </a:lnTo>
                <a:lnTo>
                  <a:pt x="80367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5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71438"/>
                </a:lnTo>
                <a:lnTo>
                  <a:pt x="35719" y="89297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8" y="142875"/>
                </a:lnTo>
                <a:lnTo>
                  <a:pt x="62508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125015" y="125016"/>
                </a:lnTo>
                <a:lnTo>
                  <a:pt x="151804" y="98227"/>
                </a:lnTo>
                <a:lnTo>
                  <a:pt x="178593" y="71438"/>
                </a:lnTo>
                <a:lnTo>
                  <a:pt x="196452" y="35719"/>
                </a:lnTo>
                <a:lnTo>
                  <a:pt x="214311" y="17859"/>
                </a:lnTo>
                <a:lnTo>
                  <a:pt x="214311" y="0"/>
                </a:lnTo>
                <a:lnTo>
                  <a:pt x="223241" y="0"/>
                </a:lnTo>
                <a:lnTo>
                  <a:pt x="223241" y="8930"/>
                </a:lnTo>
                <a:lnTo>
                  <a:pt x="223241" y="17859"/>
                </a:lnTo>
                <a:lnTo>
                  <a:pt x="223241" y="44648"/>
                </a:lnTo>
                <a:lnTo>
                  <a:pt x="223241" y="62508"/>
                </a:lnTo>
                <a:lnTo>
                  <a:pt x="223241" y="80367"/>
                </a:lnTo>
                <a:lnTo>
                  <a:pt x="223241" y="98227"/>
                </a:lnTo>
                <a:lnTo>
                  <a:pt x="223241" y="116086"/>
                </a:lnTo>
                <a:lnTo>
                  <a:pt x="223241" y="125016"/>
                </a:lnTo>
                <a:lnTo>
                  <a:pt x="232171" y="125016"/>
                </a:lnTo>
                <a:lnTo>
                  <a:pt x="241101" y="116086"/>
                </a:lnTo>
                <a:lnTo>
                  <a:pt x="258960" y="107156"/>
                </a:lnTo>
                <a:lnTo>
                  <a:pt x="267890" y="80367"/>
                </a:lnTo>
                <a:lnTo>
                  <a:pt x="285749" y="53578"/>
                </a:lnTo>
                <a:lnTo>
                  <a:pt x="303608" y="35719"/>
                </a:lnTo>
                <a:lnTo>
                  <a:pt x="321468" y="26789"/>
                </a:lnTo>
                <a:lnTo>
                  <a:pt x="330397" y="17859"/>
                </a:lnTo>
                <a:lnTo>
                  <a:pt x="330397" y="17859"/>
                </a:lnTo>
                <a:lnTo>
                  <a:pt x="339327" y="26789"/>
                </a:lnTo>
                <a:lnTo>
                  <a:pt x="330397" y="26789"/>
                </a:lnTo>
                <a:lnTo>
                  <a:pt x="33039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438180" y="3643312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17859" y="133945"/>
                </a:lnTo>
                <a:lnTo>
                  <a:pt x="17859" y="169664"/>
                </a:lnTo>
                <a:lnTo>
                  <a:pt x="8929" y="214313"/>
                </a:lnTo>
                <a:lnTo>
                  <a:pt x="0" y="250031"/>
                </a:lnTo>
                <a:lnTo>
                  <a:pt x="0" y="267891"/>
                </a:lnTo>
                <a:lnTo>
                  <a:pt x="0" y="285750"/>
                </a:lnTo>
                <a:lnTo>
                  <a:pt x="8929" y="285750"/>
                </a:lnTo>
                <a:lnTo>
                  <a:pt x="26789" y="285750"/>
                </a:lnTo>
                <a:lnTo>
                  <a:pt x="44648" y="285750"/>
                </a:lnTo>
                <a:lnTo>
                  <a:pt x="80367" y="276820"/>
                </a:lnTo>
                <a:lnTo>
                  <a:pt x="116086" y="276820"/>
                </a:lnTo>
                <a:lnTo>
                  <a:pt x="142875" y="267891"/>
                </a:lnTo>
                <a:lnTo>
                  <a:pt x="169664" y="267891"/>
                </a:lnTo>
                <a:lnTo>
                  <a:pt x="178593" y="258961"/>
                </a:lnTo>
                <a:lnTo>
                  <a:pt x="187523" y="250031"/>
                </a:lnTo>
                <a:lnTo>
                  <a:pt x="187523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91758" y="3661171"/>
            <a:ext cx="160735" cy="80369"/>
          </a:xfrm>
          <a:custGeom>
            <a:avLst/>
            <a:gdLst/>
            <a:ahLst/>
            <a:cxnLst/>
            <a:rect l="0" t="0" r="0" b="0"/>
            <a:pathLst>
              <a:path w="160735" h="80369">
                <a:moveTo>
                  <a:pt x="0" y="71438"/>
                </a:moveTo>
                <a:lnTo>
                  <a:pt x="0" y="71438"/>
                </a:lnTo>
                <a:lnTo>
                  <a:pt x="8930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8" y="62508"/>
                </a:lnTo>
                <a:lnTo>
                  <a:pt x="80367" y="53579"/>
                </a:lnTo>
                <a:lnTo>
                  <a:pt x="98226" y="44649"/>
                </a:lnTo>
                <a:lnTo>
                  <a:pt x="125015" y="35719"/>
                </a:lnTo>
                <a:lnTo>
                  <a:pt x="142875" y="1786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464969" y="3545086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0" y="71437"/>
                </a:moveTo>
                <a:lnTo>
                  <a:pt x="0" y="62507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44648" y="26789"/>
                </a:lnTo>
                <a:lnTo>
                  <a:pt x="62508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732859" y="3616523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33945"/>
                </a:lnTo>
                <a:lnTo>
                  <a:pt x="35719" y="178594"/>
                </a:lnTo>
                <a:lnTo>
                  <a:pt x="44649" y="223242"/>
                </a:lnTo>
                <a:lnTo>
                  <a:pt x="53579" y="258961"/>
                </a:lnTo>
                <a:lnTo>
                  <a:pt x="71438" y="285750"/>
                </a:lnTo>
                <a:lnTo>
                  <a:pt x="80368" y="294680"/>
                </a:lnTo>
                <a:lnTo>
                  <a:pt x="89297" y="312539"/>
                </a:lnTo>
                <a:lnTo>
                  <a:pt x="89297" y="312539"/>
                </a:lnTo>
                <a:lnTo>
                  <a:pt x="98227" y="303609"/>
                </a:lnTo>
                <a:lnTo>
                  <a:pt x="107157" y="276820"/>
                </a:lnTo>
                <a:lnTo>
                  <a:pt x="107157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670352" y="3661171"/>
            <a:ext cx="133946" cy="250033"/>
          </a:xfrm>
          <a:custGeom>
            <a:avLst/>
            <a:gdLst/>
            <a:ahLst/>
            <a:cxnLst/>
            <a:rect l="0" t="0" r="0" b="0"/>
            <a:pathLst>
              <a:path w="133946" h="250033">
                <a:moveTo>
                  <a:pt x="133945" y="0"/>
                </a:moveTo>
                <a:lnTo>
                  <a:pt x="116086" y="17860"/>
                </a:lnTo>
                <a:lnTo>
                  <a:pt x="98226" y="53579"/>
                </a:lnTo>
                <a:lnTo>
                  <a:pt x="71437" y="98227"/>
                </a:lnTo>
                <a:lnTo>
                  <a:pt x="44648" y="142875"/>
                </a:lnTo>
                <a:lnTo>
                  <a:pt x="26789" y="196454"/>
                </a:lnTo>
                <a:lnTo>
                  <a:pt x="8929" y="232172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000750" y="3634382"/>
            <a:ext cx="80368" cy="232173"/>
          </a:xfrm>
          <a:custGeom>
            <a:avLst/>
            <a:gdLst/>
            <a:ahLst/>
            <a:cxnLst/>
            <a:rect l="0" t="0" r="0" b="0"/>
            <a:pathLst>
              <a:path w="80368" h="232173">
                <a:moveTo>
                  <a:pt x="62508" y="0"/>
                </a:moveTo>
                <a:lnTo>
                  <a:pt x="53578" y="8930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98227"/>
                </a:lnTo>
                <a:lnTo>
                  <a:pt x="8930" y="133946"/>
                </a:lnTo>
                <a:lnTo>
                  <a:pt x="0" y="169664"/>
                </a:lnTo>
                <a:lnTo>
                  <a:pt x="0" y="196454"/>
                </a:lnTo>
                <a:lnTo>
                  <a:pt x="0" y="214313"/>
                </a:lnTo>
                <a:lnTo>
                  <a:pt x="8930" y="223243"/>
                </a:lnTo>
                <a:lnTo>
                  <a:pt x="17859" y="232172"/>
                </a:lnTo>
                <a:lnTo>
                  <a:pt x="35719" y="223243"/>
                </a:lnTo>
                <a:lnTo>
                  <a:pt x="53578" y="214313"/>
                </a:lnTo>
                <a:lnTo>
                  <a:pt x="80367" y="196454"/>
                </a:lnTo>
                <a:lnTo>
                  <a:pt x="80367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081117" y="3482578"/>
            <a:ext cx="446486" cy="410766"/>
          </a:xfrm>
          <a:custGeom>
            <a:avLst/>
            <a:gdLst/>
            <a:ahLst/>
            <a:cxnLst/>
            <a:rect l="0" t="0" r="0" b="0"/>
            <a:pathLst>
              <a:path w="446486" h="410766">
                <a:moveTo>
                  <a:pt x="0" y="294679"/>
                </a:moveTo>
                <a:lnTo>
                  <a:pt x="0" y="294679"/>
                </a:lnTo>
                <a:lnTo>
                  <a:pt x="8930" y="303609"/>
                </a:lnTo>
                <a:lnTo>
                  <a:pt x="17860" y="312539"/>
                </a:lnTo>
                <a:lnTo>
                  <a:pt x="26789" y="321468"/>
                </a:lnTo>
                <a:lnTo>
                  <a:pt x="44649" y="321468"/>
                </a:lnTo>
                <a:lnTo>
                  <a:pt x="53578" y="321468"/>
                </a:lnTo>
                <a:lnTo>
                  <a:pt x="62508" y="312539"/>
                </a:lnTo>
                <a:lnTo>
                  <a:pt x="71438" y="303609"/>
                </a:lnTo>
                <a:lnTo>
                  <a:pt x="80367" y="285750"/>
                </a:lnTo>
                <a:lnTo>
                  <a:pt x="89297" y="267890"/>
                </a:lnTo>
                <a:lnTo>
                  <a:pt x="89297" y="250031"/>
                </a:lnTo>
                <a:lnTo>
                  <a:pt x="89297" y="223242"/>
                </a:lnTo>
                <a:lnTo>
                  <a:pt x="80367" y="214312"/>
                </a:lnTo>
                <a:lnTo>
                  <a:pt x="80367" y="205383"/>
                </a:lnTo>
                <a:lnTo>
                  <a:pt x="71438" y="214312"/>
                </a:lnTo>
                <a:lnTo>
                  <a:pt x="62508" y="232172"/>
                </a:lnTo>
                <a:lnTo>
                  <a:pt x="62508" y="258961"/>
                </a:lnTo>
                <a:lnTo>
                  <a:pt x="53578" y="294679"/>
                </a:lnTo>
                <a:lnTo>
                  <a:pt x="53578" y="330398"/>
                </a:lnTo>
                <a:lnTo>
                  <a:pt x="62508" y="357187"/>
                </a:lnTo>
                <a:lnTo>
                  <a:pt x="71438" y="383976"/>
                </a:lnTo>
                <a:lnTo>
                  <a:pt x="89297" y="401836"/>
                </a:lnTo>
                <a:lnTo>
                  <a:pt x="107156" y="410765"/>
                </a:lnTo>
                <a:lnTo>
                  <a:pt x="133946" y="401836"/>
                </a:lnTo>
                <a:lnTo>
                  <a:pt x="160735" y="401836"/>
                </a:lnTo>
                <a:lnTo>
                  <a:pt x="196453" y="375047"/>
                </a:lnTo>
                <a:lnTo>
                  <a:pt x="214313" y="348258"/>
                </a:lnTo>
                <a:lnTo>
                  <a:pt x="241102" y="303609"/>
                </a:lnTo>
                <a:lnTo>
                  <a:pt x="258961" y="250031"/>
                </a:lnTo>
                <a:lnTo>
                  <a:pt x="267891" y="187523"/>
                </a:lnTo>
                <a:lnTo>
                  <a:pt x="276821" y="133945"/>
                </a:lnTo>
                <a:lnTo>
                  <a:pt x="294680" y="89297"/>
                </a:lnTo>
                <a:lnTo>
                  <a:pt x="303610" y="53578"/>
                </a:lnTo>
                <a:lnTo>
                  <a:pt x="303610" y="35718"/>
                </a:lnTo>
                <a:lnTo>
                  <a:pt x="303610" y="35718"/>
                </a:lnTo>
                <a:lnTo>
                  <a:pt x="294680" y="35718"/>
                </a:lnTo>
                <a:lnTo>
                  <a:pt x="276821" y="53578"/>
                </a:lnTo>
                <a:lnTo>
                  <a:pt x="250031" y="89297"/>
                </a:lnTo>
                <a:lnTo>
                  <a:pt x="214313" y="133945"/>
                </a:lnTo>
                <a:lnTo>
                  <a:pt x="196453" y="178593"/>
                </a:lnTo>
                <a:lnTo>
                  <a:pt x="169664" y="232172"/>
                </a:lnTo>
                <a:lnTo>
                  <a:pt x="160735" y="276820"/>
                </a:lnTo>
                <a:lnTo>
                  <a:pt x="151805" y="312539"/>
                </a:lnTo>
                <a:lnTo>
                  <a:pt x="160735" y="339328"/>
                </a:lnTo>
                <a:lnTo>
                  <a:pt x="169664" y="357187"/>
                </a:lnTo>
                <a:lnTo>
                  <a:pt x="196453" y="366117"/>
                </a:lnTo>
                <a:lnTo>
                  <a:pt x="232172" y="366117"/>
                </a:lnTo>
                <a:lnTo>
                  <a:pt x="267891" y="357187"/>
                </a:lnTo>
                <a:lnTo>
                  <a:pt x="303610" y="339328"/>
                </a:lnTo>
                <a:lnTo>
                  <a:pt x="348258" y="312539"/>
                </a:lnTo>
                <a:lnTo>
                  <a:pt x="375047" y="276820"/>
                </a:lnTo>
                <a:lnTo>
                  <a:pt x="410766" y="241101"/>
                </a:lnTo>
                <a:lnTo>
                  <a:pt x="428625" y="196453"/>
                </a:lnTo>
                <a:lnTo>
                  <a:pt x="437555" y="151804"/>
                </a:lnTo>
                <a:lnTo>
                  <a:pt x="446485" y="107156"/>
                </a:lnTo>
                <a:lnTo>
                  <a:pt x="437555" y="62508"/>
                </a:lnTo>
                <a:lnTo>
                  <a:pt x="437555" y="35718"/>
                </a:lnTo>
                <a:lnTo>
                  <a:pt x="428625" y="8929"/>
                </a:lnTo>
                <a:lnTo>
                  <a:pt x="419696" y="0"/>
                </a:lnTo>
                <a:lnTo>
                  <a:pt x="401836" y="0"/>
                </a:lnTo>
                <a:lnTo>
                  <a:pt x="392906" y="26789"/>
                </a:lnTo>
                <a:lnTo>
                  <a:pt x="375047" y="53578"/>
                </a:lnTo>
                <a:lnTo>
                  <a:pt x="357188" y="98226"/>
                </a:lnTo>
                <a:lnTo>
                  <a:pt x="339328" y="142875"/>
                </a:lnTo>
                <a:lnTo>
                  <a:pt x="330399" y="196453"/>
                </a:lnTo>
                <a:lnTo>
                  <a:pt x="330399" y="241101"/>
                </a:lnTo>
                <a:lnTo>
                  <a:pt x="339328" y="276820"/>
                </a:lnTo>
                <a:lnTo>
                  <a:pt x="348258" y="303609"/>
                </a:lnTo>
                <a:lnTo>
                  <a:pt x="366117" y="330398"/>
                </a:lnTo>
                <a:lnTo>
                  <a:pt x="392906" y="348258"/>
                </a:lnTo>
                <a:lnTo>
                  <a:pt x="410766" y="348258"/>
                </a:lnTo>
                <a:lnTo>
                  <a:pt x="428625" y="348258"/>
                </a:lnTo>
                <a:lnTo>
                  <a:pt x="446485" y="339328"/>
                </a:lnTo>
                <a:lnTo>
                  <a:pt x="446485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54391" y="3527226"/>
            <a:ext cx="500063" cy="321470"/>
          </a:xfrm>
          <a:custGeom>
            <a:avLst/>
            <a:gdLst/>
            <a:ahLst/>
            <a:cxnLst/>
            <a:rect l="0" t="0" r="0" b="0"/>
            <a:pathLst>
              <a:path w="500063" h="321470">
                <a:moveTo>
                  <a:pt x="0" y="258961"/>
                </a:moveTo>
                <a:lnTo>
                  <a:pt x="0" y="258961"/>
                </a:lnTo>
                <a:lnTo>
                  <a:pt x="8929" y="267891"/>
                </a:lnTo>
                <a:lnTo>
                  <a:pt x="17859" y="258961"/>
                </a:lnTo>
                <a:lnTo>
                  <a:pt x="35718" y="258961"/>
                </a:lnTo>
                <a:lnTo>
                  <a:pt x="44648" y="250031"/>
                </a:lnTo>
                <a:lnTo>
                  <a:pt x="62507" y="223242"/>
                </a:lnTo>
                <a:lnTo>
                  <a:pt x="71437" y="205383"/>
                </a:lnTo>
                <a:lnTo>
                  <a:pt x="80367" y="178594"/>
                </a:lnTo>
                <a:lnTo>
                  <a:pt x="80367" y="160735"/>
                </a:lnTo>
                <a:lnTo>
                  <a:pt x="80367" y="142875"/>
                </a:lnTo>
                <a:lnTo>
                  <a:pt x="71437" y="125016"/>
                </a:lnTo>
                <a:lnTo>
                  <a:pt x="53578" y="125016"/>
                </a:lnTo>
                <a:lnTo>
                  <a:pt x="44648" y="142875"/>
                </a:lnTo>
                <a:lnTo>
                  <a:pt x="35718" y="169664"/>
                </a:lnTo>
                <a:lnTo>
                  <a:pt x="17859" y="196453"/>
                </a:lnTo>
                <a:lnTo>
                  <a:pt x="8929" y="232172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03610"/>
                </a:lnTo>
                <a:lnTo>
                  <a:pt x="17859" y="321469"/>
                </a:lnTo>
                <a:lnTo>
                  <a:pt x="35718" y="321469"/>
                </a:lnTo>
                <a:lnTo>
                  <a:pt x="53578" y="321469"/>
                </a:lnTo>
                <a:lnTo>
                  <a:pt x="71437" y="303610"/>
                </a:lnTo>
                <a:lnTo>
                  <a:pt x="98226" y="276820"/>
                </a:lnTo>
                <a:lnTo>
                  <a:pt x="125015" y="241102"/>
                </a:lnTo>
                <a:lnTo>
                  <a:pt x="142875" y="205383"/>
                </a:lnTo>
                <a:lnTo>
                  <a:pt x="160734" y="169664"/>
                </a:lnTo>
                <a:lnTo>
                  <a:pt x="169664" y="142875"/>
                </a:lnTo>
                <a:lnTo>
                  <a:pt x="178593" y="133945"/>
                </a:lnTo>
                <a:lnTo>
                  <a:pt x="187523" y="142875"/>
                </a:lnTo>
                <a:lnTo>
                  <a:pt x="187523" y="160735"/>
                </a:lnTo>
                <a:lnTo>
                  <a:pt x="187523" y="196453"/>
                </a:lnTo>
                <a:lnTo>
                  <a:pt x="178593" y="223242"/>
                </a:lnTo>
                <a:lnTo>
                  <a:pt x="178593" y="258961"/>
                </a:lnTo>
                <a:lnTo>
                  <a:pt x="169664" y="285750"/>
                </a:lnTo>
                <a:lnTo>
                  <a:pt x="169664" y="303610"/>
                </a:lnTo>
                <a:lnTo>
                  <a:pt x="169664" y="321469"/>
                </a:lnTo>
                <a:lnTo>
                  <a:pt x="169664" y="321469"/>
                </a:lnTo>
                <a:lnTo>
                  <a:pt x="178593" y="312539"/>
                </a:lnTo>
                <a:lnTo>
                  <a:pt x="187523" y="285750"/>
                </a:lnTo>
                <a:lnTo>
                  <a:pt x="205382" y="250031"/>
                </a:lnTo>
                <a:lnTo>
                  <a:pt x="223242" y="205383"/>
                </a:lnTo>
                <a:lnTo>
                  <a:pt x="241101" y="160735"/>
                </a:lnTo>
                <a:lnTo>
                  <a:pt x="258961" y="133945"/>
                </a:lnTo>
                <a:lnTo>
                  <a:pt x="276820" y="125016"/>
                </a:lnTo>
                <a:lnTo>
                  <a:pt x="285750" y="133945"/>
                </a:lnTo>
                <a:lnTo>
                  <a:pt x="294679" y="160735"/>
                </a:lnTo>
                <a:lnTo>
                  <a:pt x="294679" y="196453"/>
                </a:lnTo>
                <a:lnTo>
                  <a:pt x="303609" y="241102"/>
                </a:lnTo>
                <a:lnTo>
                  <a:pt x="303609" y="276820"/>
                </a:lnTo>
                <a:lnTo>
                  <a:pt x="312539" y="303610"/>
                </a:lnTo>
                <a:lnTo>
                  <a:pt x="321468" y="312539"/>
                </a:lnTo>
                <a:lnTo>
                  <a:pt x="330398" y="312539"/>
                </a:lnTo>
                <a:lnTo>
                  <a:pt x="348257" y="294680"/>
                </a:lnTo>
                <a:lnTo>
                  <a:pt x="375047" y="267891"/>
                </a:lnTo>
                <a:lnTo>
                  <a:pt x="401836" y="214313"/>
                </a:lnTo>
                <a:lnTo>
                  <a:pt x="437554" y="142875"/>
                </a:lnTo>
                <a:lnTo>
                  <a:pt x="464343" y="71438"/>
                </a:lnTo>
                <a:lnTo>
                  <a:pt x="500062" y="0"/>
                </a:lnTo>
                <a:lnTo>
                  <a:pt x="50006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929438" y="3366492"/>
            <a:ext cx="187524" cy="455415"/>
          </a:xfrm>
          <a:custGeom>
            <a:avLst/>
            <a:gdLst/>
            <a:ahLst/>
            <a:cxnLst/>
            <a:rect l="0" t="0" r="0" b="0"/>
            <a:pathLst>
              <a:path w="187524" h="455415">
                <a:moveTo>
                  <a:pt x="187523" y="0"/>
                </a:moveTo>
                <a:lnTo>
                  <a:pt x="178593" y="0"/>
                </a:lnTo>
                <a:lnTo>
                  <a:pt x="169664" y="8929"/>
                </a:lnTo>
                <a:lnTo>
                  <a:pt x="151804" y="17859"/>
                </a:lnTo>
                <a:lnTo>
                  <a:pt x="125015" y="26789"/>
                </a:lnTo>
                <a:lnTo>
                  <a:pt x="107156" y="35719"/>
                </a:lnTo>
                <a:lnTo>
                  <a:pt x="80367" y="53578"/>
                </a:lnTo>
                <a:lnTo>
                  <a:pt x="62507" y="53578"/>
                </a:lnTo>
                <a:lnTo>
                  <a:pt x="53578" y="62508"/>
                </a:lnTo>
                <a:lnTo>
                  <a:pt x="44648" y="71437"/>
                </a:lnTo>
                <a:lnTo>
                  <a:pt x="35718" y="89297"/>
                </a:lnTo>
                <a:lnTo>
                  <a:pt x="35718" y="116086"/>
                </a:lnTo>
                <a:lnTo>
                  <a:pt x="44648" y="151804"/>
                </a:lnTo>
                <a:lnTo>
                  <a:pt x="53578" y="205383"/>
                </a:lnTo>
                <a:lnTo>
                  <a:pt x="62507" y="267890"/>
                </a:lnTo>
                <a:lnTo>
                  <a:pt x="80367" y="321469"/>
                </a:lnTo>
                <a:lnTo>
                  <a:pt x="89296" y="375047"/>
                </a:lnTo>
                <a:lnTo>
                  <a:pt x="89296" y="419695"/>
                </a:lnTo>
                <a:lnTo>
                  <a:pt x="89296" y="446484"/>
                </a:lnTo>
                <a:lnTo>
                  <a:pt x="89296" y="455414"/>
                </a:lnTo>
                <a:lnTo>
                  <a:pt x="71437" y="446484"/>
                </a:lnTo>
                <a:lnTo>
                  <a:pt x="53578" y="428625"/>
                </a:lnTo>
                <a:lnTo>
                  <a:pt x="35718" y="383976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813352" y="3482578"/>
            <a:ext cx="294680" cy="80368"/>
          </a:xfrm>
          <a:custGeom>
            <a:avLst/>
            <a:gdLst/>
            <a:ahLst/>
            <a:cxnLst/>
            <a:rect l="0" t="0" r="0" b="0"/>
            <a:pathLst>
              <a:path w="294680" h="80368">
                <a:moveTo>
                  <a:pt x="0" y="0"/>
                </a:moveTo>
                <a:lnTo>
                  <a:pt x="8929" y="8929"/>
                </a:lnTo>
                <a:lnTo>
                  <a:pt x="26789" y="17859"/>
                </a:lnTo>
                <a:lnTo>
                  <a:pt x="53578" y="35718"/>
                </a:lnTo>
                <a:lnTo>
                  <a:pt x="89296" y="53578"/>
                </a:lnTo>
                <a:lnTo>
                  <a:pt x="142875" y="71437"/>
                </a:lnTo>
                <a:lnTo>
                  <a:pt x="187523" y="80367"/>
                </a:lnTo>
                <a:lnTo>
                  <a:pt x="232171" y="80367"/>
                </a:lnTo>
                <a:lnTo>
                  <a:pt x="267890" y="71437"/>
                </a:lnTo>
                <a:lnTo>
                  <a:pt x="294679" y="53578"/>
                </a:lnTo>
                <a:lnTo>
                  <a:pt x="29467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322344" y="3500437"/>
            <a:ext cx="250032" cy="232173"/>
          </a:xfrm>
          <a:custGeom>
            <a:avLst/>
            <a:gdLst/>
            <a:ahLst/>
            <a:cxnLst/>
            <a:rect l="0" t="0" r="0" b="0"/>
            <a:pathLst>
              <a:path w="250032" h="232173">
                <a:moveTo>
                  <a:pt x="62508" y="26789"/>
                </a:moveTo>
                <a:lnTo>
                  <a:pt x="62508" y="35719"/>
                </a:lnTo>
                <a:lnTo>
                  <a:pt x="53578" y="44649"/>
                </a:lnTo>
                <a:lnTo>
                  <a:pt x="35719" y="62508"/>
                </a:lnTo>
                <a:lnTo>
                  <a:pt x="2678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8929" y="232172"/>
                </a:lnTo>
                <a:lnTo>
                  <a:pt x="17859" y="232172"/>
                </a:lnTo>
                <a:lnTo>
                  <a:pt x="35719" y="223242"/>
                </a:lnTo>
                <a:lnTo>
                  <a:pt x="53578" y="205383"/>
                </a:lnTo>
                <a:lnTo>
                  <a:pt x="71437" y="169664"/>
                </a:lnTo>
                <a:lnTo>
                  <a:pt x="98226" y="116086"/>
                </a:lnTo>
                <a:lnTo>
                  <a:pt x="125015" y="71438"/>
                </a:lnTo>
                <a:lnTo>
                  <a:pt x="151804" y="26789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17859"/>
                </a:lnTo>
                <a:lnTo>
                  <a:pt x="241101" y="53578"/>
                </a:lnTo>
                <a:lnTo>
                  <a:pt x="250031" y="89297"/>
                </a:lnTo>
                <a:lnTo>
                  <a:pt x="250031" y="133945"/>
                </a:lnTo>
                <a:lnTo>
                  <a:pt x="241101" y="160734"/>
                </a:lnTo>
                <a:lnTo>
                  <a:pt x="223242" y="178594"/>
                </a:lnTo>
                <a:lnTo>
                  <a:pt x="205383" y="187524"/>
                </a:lnTo>
                <a:lnTo>
                  <a:pt x="205383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384852" y="322361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732859" y="4045148"/>
            <a:ext cx="53580" cy="357189"/>
          </a:xfrm>
          <a:custGeom>
            <a:avLst/>
            <a:gdLst/>
            <a:ahLst/>
            <a:cxnLst/>
            <a:rect l="0" t="0" r="0" b="0"/>
            <a:pathLst>
              <a:path w="53580" h="357189">
                <a:moveTo>
                  <a:pt x="53579" y="0"/>
                </a:moveTo>
                <a:lnTo>
                  <a:pt x="53579" y="8930"/>
                </a:lnTo>
                <a:lnTo>
                  <a:pt x="53579" y="35719"/>
                </a:lnTo>
                <a:lnTo>
                  <a:pt x="53579" y="62508"/>
                </a:lnTo>
                <a:lnTo>
                  <a:pt x="53579" y="107156"/>
                </a:lnTo>
                <a:lnTo>
                  <a:pt x="44649" y="151805"/>
                </a:lnTo>
                <a:lnTo>
                  <a:pt x="44649" y="205383"/>
                </a:lnTo>
                <a:lnTo>
                  <a:pt x="35719" y="250031"/>
                </a:lnTo>
                <a:lnTo>
                  <a:pt x="17860" y="294680"/>
                </a:lnTo>
                <a:lnTo>
                  <a:pt x="8930" y="330398"/>
                </a:lnTo>
                <a:lnTo>
                  <a:pt x="8930" y="34825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491758" y="4080867"/>
            <a:ext cx="750095" cy="339329"/>
          </a:xfrm>
          <a:custGeom>
            <a:avLst/>
            <a:gdLst/>
            <a:ahLst/>
            <a:cxnLst/>
            <a:rect l="0" t="0" r="0" b="0"/>
            <a:pathLst>
              <a:path w="750095" h="339329">
                <a:moveTo>
                  <a:pt x="80367" y="160734"/>
                </a:moveTo>
                <a:lnTo>
                  <a:pt x="71437" y="151804"/>
                </a:lnTo>
                <a:lnTo>
                  <a:pt x="53578" y="151804"/>
                </a:lnTo>
                <a:lnTo>
                  <a:pt x="26789" y="151804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17859" y="223242"/>
                </a:lnTo>
                <a:lnTo>
                  <a:pt x="44648" y="232172"/>
                </a:lnTo>
                <a:lnTo>
                  <a:pt x="80367" y="241101"/>
                </a:lnTo>
                <a:lnTo>
                  <a:pt x="125015" y="232172"/>
                </a:lnTo>
                <a:lnTo>
                  <a:pt x="169664" y="223242"/>
                </a:lnTo>
                <a:lnTo>
                  <a:pt x="214312" y="205383"/>
                </a:lnTo>
                <a:lnTo>
                  <a:pt x="258961" y="187523"/>
                </a:lnTo>
                <a:lnTo>
                  <a:pt x="303609" y="160734"/>
                </a:lnTo>
                <a:lnTo>
                  <a:pt x="348258" y="142875"/>
                </a:lnTo>
                <a:lnTo>
                  <a:pt x="383976" y="116086"/>
                </a:lnTo>
                <a:lnTo>
                  <a:pt x="410765" y="80367"/>
                </a:lnTo>
                <a:lnTo>
                  <a:pt x="428625" y="53578"/>
                </a:lnTo>
                <a:lnTo>
                  <a:pt x="437555" y="26789"/>
                </a:lnTo>
                <a:lnTo>
                  <a:pt x="446484" y="8929"/>
                </a:lnTo>
                <a:lnTo>
                  <a:pt x="446484" y="0"/>
                </a:lnTo>
                <a:lnTo>
                  <a:pt x="455414" y="8929"/>
                </a:lnTo>
                <a:lnTo>
                  <a:pt x="464344" y="35719"/>
                </a:lnTo>
                <a:lnTo>
                  <a:pt x="473273" y="80367"/>
                </a:lnTo>
                <a:lnTo>
                  <a:pt x="482203" y="133945"/>
                </a:lnTo>
                <a:lnTo>
                  <a:pt x="482203" y="187523"/>
                </a:lnTo>
                <a:lnTo>
                  <a:pt x="491133" y="232172"/>
                </a:lnTo>
                <a:lnTo>
                  <a:pt x="500062" y="267890"/>
                </a:lnTo>
                <a:lnTo>
                  <a:pt x="508992" y="303609"/>
                </a:lnTo>
                <a:lnTo>
                  <a:pt x="517922" y="321469"/>
                </a:lnTo>
                <a:lnTo>
                  <a:pt x="535781" y="321469"/>
                </a:lnTo>
                <a:lnTo>
                  <a:pt x="544711" y="312539"/>
                </a:lnTo>
                <a:lnTo>
                  <a:pt x="562570" y="285750"/>
                </a:lnTo>
                <a:lnTo>
                  <a:pt x="571500" y="250031"/>
                </a:lnTo>
                <a:lnTo>
                  <a:pt x="580430" y="205383"/>
                </a:lnTo>
                <a:lnTo>
                  <a:pt x="580430" y="160734"/>
                </a:lnTo>
                <a:lnTo>
                  <a:pt x="589359" y="133945"/>
                </a:lnTo>
                <a:lnTo>
                  <a:pt x="598289" y="125015"/>
                </a:lnTo>
                <a:lnTo>
                  <a:pt x="607219" y="142875"/>
                </a:lnTo>
                <a:lnTo>
                  <a:pt x="616148" y="169664"/>
                </a:lnTo>
                <a:lnTo>
                  <a:pt x="634008" y="205383"/>
                </a:lnTo>
                <a:lnTo>
                  <a:pt x="651867" y="250031"/>
                </a:lnTo>
                <a:lnTo>
                  <a:pt x="669726" y="285750"/>
                </a:lnTo>
                <a:lnTo>
                  <a:pt x="687586" y="312539"/>
                </a:lnTo>
                <a:lnTo>
                  <a:pt x="705445" y="330398"/>
                </a:lnTo>
                <a:lnTo>
                  <a:pt x="714375" y="339328"/>
                </a:lnTo>
                <a:lnTo>
                  <a:pt x="723305" y="330398"/>
                </a:lnTo>
                <a:lnTo>
                  <a:pt x="732234" y="312539"/>
                </a:lnTo>
                <a:lnTo>
                  <a:pt x="741164" y="267890"/>
                </a:lnTo>
                <a:lnTo>
                  <a:pt x="741164" y="214312"/>
                </a:lnTo>
                <a:lnTo>
                  <a:pt x="741164" y="160734"/>
                </a:lnTo>
                <a:lnTo>
                  <a:pt x="741164" y="116086"/>
                </a:lnTo>
                <a:lnTo>
                  <a:pt x="741164" y="89297"/>
                </a:lnTo>
                <a:lnTo>
                  <a:pt x="741164" y="89297"/>
                </a:lnTo>
                <a:lnTo>
                  <a:pt x="741164" y="116086"/>
                </a:lnTo>
                <a:lnTo>
                  <a:pt x="741164" y="151804"/>
                </a:lnTo>
                <a:lnTo>
                  <a:pt x="741164" y="205383"/>
                </a:lnTo>
                <a:lnTo>
                  <a:pt x="741164" y="258961"/>
                </a:lnTo>
                <a:lnTo>
                  <a:pt x="750094" y="294679"/>
                </a:lnTo>
                <a:lnTo>
                  <a:pt x="750094" y="330398"/>
                </a:lnTo>
                <a:lnTo>
                  <a:pt x="750094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572250" y="4071937"/>
            <a:ext cx="410767" cy="285751"/>
          </a:xfrm>
          <a:custGeom>
            <a:avLst/>
            <a:gdLst/>
            <a:ahLst/>
            <a:cxnLst/>
            <a:rect l="0" t="0" r="0" b="0"/>
            <a:pathLst>
              <a:path w="410767" h="285751">
                <a:moveTo>
                  <a:pt x="0" y="160734"/>
                </a:moveTo>
                <a:lnTo>
                  <a:pt x="8930" y="160734"/>
                </a:lnTo>
                <a:lnTo>
                  <a:pt x="8930" y="160734"/>
                </a:lnTo>
                <a:lnTo>
                  <a:pt x="17859" y="151805"/>
                </a:lnTo>
                <a:lnTo>
                  <a:pt x="35719" y="151805"/>
                </a:lnTo>
                <a:lnTo>
                  <a:pt x="44648" y="142875"/>
                </a:lnTo>
                <a:lnTo>
                  <a:pt x="62508" y="142875"/>
                </a:lnTo>
                <a:lnTo>
                  <a:pt x="71438" y="125016"/>
                </a:lnTo>
                <a:lnTo>
                  <a:pt x="89297" y="107156"/>
                </a:lnTo>
                <a:lnTo>
                  <a:pt x="89297" y="89297"/>
                </a:lnTo>
                <a:lnTo>
                  <a:pt x="89297" y="62508"/>
                </a:lnTo>
                <a:lnTo>
                  <a:pt x="89297" y="35719"/>
                </a:lnTo>
                <a:lnTo>
                  <a:pt x="71438" y="17859"/>
                </a:lnTo>
                <a:lnTo>
                  <a:pt x="62508" y="0"/>
                </a:lnTo>
                <a:lnTo>
                  <a:pt x="44648" y="0"/>
                </a:lnTo>
                <a:lnTo>
                  <a:pt x="26789" y="17859"/>
                </a:lnTo>
                <a:lnTo>
                  <a:pt x="893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0" y="187524"/>
                </a:lnTo>
                <a:lnTo>
                  <a:pt x="0" y="223242"/>
                </a:lnTo>
                <a:lnTo>
                  <a:pt x="17859" y="250031"/>
                </a:lnTo>
                <a:lnTo>
                  <a:pt x="26789" y="276820"/>
                </a:lnTo>
                <a:lnTo>
                  <a:pt x="44648" y="285750"/>
                </a:lnTo>
                <a:lnTo>
                  <a:pt x="62508" y="285750"/>
                </a:lnTo>
                <a:lnTo>
                  <a:pt x="80367" y="267891"/>
                </a:lnTo>
                <a:lnTo>
                  <a:pt x="98227" y="232172"/>
                </a:lnTo>
                <a:lnTo>
                  <a:pt x="107156" y="178594"/>
                </a:lnTo>
                <a:lnTo>
                  <a:pt x="125016" y="125016"/>
                </a:lnTo>
                <a:lnTo>
                  <a:pt x="133945" y="62508"/>
                </a:lnTo>
                <a:lnTo>
                  <a:pt x="142875" y="26789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26789"/>
                </a:lnTo>
                <a:lnTo>
                  <a:pt x="178594" y="62508"/>
                </a:lnTo>
                <a:lnTo>
                  <a:pt x="187523" y="107156"/>
                </a:lnTo>
                <a:lnTo>
                  <a:pt x="196453" y="142875"/>
                </a:lnTo>
                <a:lnTo>
                  <a:pt x="196453" y="187524"/>
                </a:lnTo>
                <a:lnTo>
                  <a:pt x="196453" y="223242"/>
                </a:lnTo>
                <a:lnTo>
                  <a:pt x="205383" y="241102"/>
                </a:lnTo>
                <a:lnTo>
                  <a:pt x="205383" y="258961"/>
                </a:lnTo>
                <a:lnTo>
                  <a:pt x="205383" y="250031"/>
                </a:lnTo>
                <a:lnTo>
                  <a:pt x="214313" y="232172"/>
                </a:lnTo>
                <a:lnTo>
                  <a:pt x="223242" y="196453"/>
                </a:lnTo>
                <a:lnTo>
                  <a:pt x="232172" y="151805"/>
                </a:lnTo>
                <a:lnTo>
                  <a:pt x="241102" y="98227"/>
                </a:lnTo>
                <a:lnTo>
                  <a:pt x="258961" y="53578"/>
                </a:lnTo>
                <a:lnTo>
                  <a:pt x="285750" y="35719"/>
                </a:lnTo>
                <a:lnTo>
                  <a:pt x="312539" y="26789"/>
                </a:lnTo>
                <a:lnTo>
                  <a:pt x="339328" y="44649"/>
                </a:lnTo>
                <a:lnTo>
                  <a:pt x="366117" y="80367"/>
                </a:lnTo>
                <a:lnTo>
                  <a:pt x="383977" y="116086"/>
                </a:lnTo>
                <a:lnTo>
                  <a:pt x="401836" y="151805"/>
                </a:lnTo>
                <a:lnTo>
                  <a:pt x="410766" y="187524"/>
                </a:lnTo>
                <a:lnTo>
                  <a:pt x="410766" y="205383"/>
                </a:lnTo>
                <a:lnTo>
                  <a:pt x="410766" y="214313"/>
                </a:lnTo>
                <a:lnTo>
                  <a:pt x="410766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009805" y="4000500"/>
            <a:ext cx="491134" cy="303610"/>
          </a:xfrm>
          <a:custGeom>
            <a:avLst/>
            <a:gdLst/>
            <a:ahLst/>
            <a:cxnLst/>
            <a:rect l="0" t="0" r="0" b="0"/>
            <a:pathLst>
              <a:path w="491134" h="303610">
                <a:moveTo>
                  <a:pt x="0" y="133945"/>
                </a:moveTo>
                <a:lnTo>
                  <a:pt x="0" y="142875"/>
                </a:lnTo>
                <a:lnTo>
                  <a:pt x="8929" y="142875"/>
                </a:lnTo>
                <a:lnTo>
                  <a:pt x="26789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7" y="142875"/>
                </a:lnTo>
                <a:lnTo>
                  <a:pt x="89297" y="125015"/>
                </a:lnTo>
                <a:lnTo>
                  <a:pt x="98226" y="116086"/>
                </a:lnTo>
                <a:lnTo>
                  <a:pt x="89297" y="98226"/>
                </a:lnTo>
                <a:lnTo>
                  <a:pt x="89297" y="71437"/>
                </a:lnTo>
                <a:lnTo>
                  <a:pt x="80367" y="53578"/>
                </a:lnTo>
                <a:lnTo>
                  <a:pt x="71437" y="35718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71437"/>
                </a:lnTo>
                <a:lnTo>
                  <a:pt x="8929" y="116086"/>
                </a:lnTo>
                <a:lnTo>
                  <a:pt x="8929" y="160734"/>
                </a:lnTo>
                <a:lnTo>
                  <a:pt x="8929" y="205382"/>
                </a:lnTo>
                <a:lnTo>
                  <a:pt x="17859" y="250031"/>
                </a:lnTo>
                <a:lnTo>
                  <a:pt x="26789" y="276820"/>
                </a:lnTo>
                <a:lnTo>
                  <a:pt x="35718" y="294679"/>
                </a:lnTo>
                <a:lnTo>
                  <a:pt x="53578" y="303609"/>
                </a:lnTo>
                <a:lnTo>
                  <a:pt x="71437" y="294679"/>
                </a:lnTo>
                <a:lnTo>
                  <a:pt x="89297" y="267890"/>
                </a:lnTo>
                <a:lnTo>
                  <a:pt x="98226" y="232171"/>
                </a:lnTo>
                <a:lnTo>
                  <a:pt x="107156" y="178593"/>
                </a:lnTo>
                <a:lnTo>
                  <a:pt x="116086" y="125015"/>
                </a:lnTo>
                <a:lnTo>
                  <a:pt x="125015" y="71437"/>
                </a:lnTo>
                <a:lnTo>
                  <a:pt x="133945" y="26789"/>
                </a:lnTo>
                <a:lnTo>
                  <a:pt x="142875" y="8929"/>
                </a:lnTo>
                <a:lnTo>
                  <a:pt x="160734" y="0"/>
                </a:lnTo>
                <a:lnTo>
                  <a:pt x="169664" y="17859"/>
                </a:lnTo>
                <a:lnTo>
                  <a:pt x="178593" y="44648"/>
                </a:lnTo>
                <a:lnTo>
                  <a:pt x="178593" y="71437"/>
                </a:lnTo>
                <a:lnTo>
                  <a:pt x="187523" y="116086"/>
                </a:lnTo>
                <a:lnTo>
                  <a:pt x="196453" y="151804"/>
                </a:lnTo>
                <a:lnTo>
                  <a:pt x="196453" y="178593"/>
                </a:lnTo>
                <a:lnTo>
                  <a:pt x="196453" y="205382"/>
                </a:lnTo>
                <a:lnTo>
                  <a:pt x="196453" y="223242"/>
                </a:lnTo>
                <a:lnTo>
                  <a:pt x="196453" y="232171"/>
                </a:lnTo>
                <a:lnTo>
                  <a:pt x="196453" y="232171"/>
                </a:lnTo>
                <a:lnTo>
                  <a:pt x="196453" y="232171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05383" y="196453"/>
                </a:lnTo>
                <a:lnTo>
                  <a:pt x="223242" y="169664"/>
                </a:lnTo>
                <a:lnTo>
                  <a:pt x="232172" y="142875"/>
                </a:lnTo>
                <a:lnTo>
                  <a:pt x="241101" y="116086"/>
                </a:lnTo>
                <a:lnTo>
                  <a:pt x="258961" y="89296"/>
                </a:lnTo>
                <a:lnTo>
                  <a:pt x="276820" y="71437"/>
                </a:lnTo>
                <a:lnTo>
                  <a:pt x="285750" y="53578"/>
                </a:lnTo>
                <a:lnTo>
                  <a:pt x="303609" y="53578"/>
                </a:lnTo>
                <a:lnTo>
                  <a:pt x="303609" y="62507"/>
                </a:lnTo>
                <a:lnTo>
                  <a:pt x="303609" y="80367"/>
                </a:lnTo>
                <a:lnTo>
                  <a:pt x="303609" y="107156"/>
                </a:lnTo>
                <a:lnTo>
                  <a:pt x="303609" y="133945"/>
                </a:lnTo>
                <a:lnTo>
                  <a:pt x="294679" y="160734"/>
                </a:lnTo>
                <a:lnTo>
                  <a:pt x="294679" y="187523"/>
                </a:lnTo>
                <a:lnTo>
                  <a:pt x="285750" y="205382"/>
                </a:lnTo>
                <a:lnTo>
                  <a:pt x="285750" y="214312"/>
                </a:lnTo>
                <a:lnTo>
                  <a:pt x="285750" y="214312"/>
                </a:lnTo>
                <a:lnTo>
                  <a:pt x="294679" y="205382"/>
                </a:lnTo>
                <a:lnTo>
                  <a:pt x="303609" y="187523"/>
                </a:lnTo>
                <a:lnTo>
                  <a:pt x="312539" y="151804"/>
                </a:lnTo>
                <a:lnTo>
                  <a:pt x="330398" y="107156"/>
                </a:lnTo>
                <a:lnTo>
                  <a:pt x="339328" y="62507"/>
                </a:lnTo>
                <a:lnTo>
                  <a:pt x="357187" y="26789"/>
                </a:lnTo>
                <a:lnTo>
                  <a:pt x="375047" y="8929"/>
                </a:lnTo>
                <a:lnTo>
                  <a:pt x="392906" y="17859"/>
                </a:lnTo>
                <a:lnTo>
                  <a:pt x="410765" y="35718"/>
                </a:lnTo>
                <a:lnTo>
                  <a:pt x="428625" y="71437"/>
                </a:lnTo>
                <a:lnTo>
                  <a:pt x="437554" y="107156"/>
                </a:lnTo>
                <a:lnTo>
                  <a:pt x="455414" y="151804"/>
                </a:lnTo>
                <a:lnTo>
                  <a:pt x="455414" y="178593"/>
                </a:lnTo>
                <a:lnTo>
                  <a:pt x="464343" y="205382"/>
                </a:lnTo>
                <a:lnTo>
                  <a:pt x="464343" y="214312"/>
                </a:lnTo>
                <a:lnTo>
                  <a:pt x="473273" y="214312"/>
                </a:lnTo>
                <a:lnTo>
                  <a:pt x="482203" y="196453"/>
                </a:lnTo>
                <a:lnTo>
                  <a:pt x="482203" y="160734"/>
                </a:lnTo>
                <a:lnTo>
                  <a:pt x="491133" y="125015"/>
                </a:lnTo>
                <a:lnTo>
                  <a:pt x="491133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536656" y="3973711"/>
            <a:ext cx="187525" cy="410766"/>
          </a:xfrm>
          <a:custGeom>
            <a:avLst/>
            <a:gdLst/>
            <a:ahLst/>
            <a:cxnLst/>
            <a:rect l="0" t="0" r="0" b="0"/>
            <a:pathLst>
              <a:path w="187525" h="410766">
                <a:moveTo>
                  <a:pt x="0" y="80367"/>
                </a:move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89296"/>
                </a:lnTo>
                <a:lnTo>
                  <a:pt x="53578" y="80367"/>
                </a:lnTo>
                <a:lnTo>
                  <a:pt x="62508" y="62507"/>
                </a:lnTo>
                <a:lnTo>
                  <a:pt x="71438" y="35718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17859"/>
                </a:lnTo>
                <a:lnTo>
                  <a:pt x="107157" y="53578"/>
                </a:lnTo>
                <a:lnTo>
                  <a:pt x="116086" y="89296"/>
                </a:lnTo>
                <a:lnTo>
                  <a:pt x="125016" y="133945"/>
                </a:lnTo>
                <a:lnTo>
                  <a:pt x="142875" y="178593"/>
                </a:lnTo>
                <a:lnTo>
                  <a:pt x="151805" y="214312"/>
                </a:lnTo>
                <a:lnTo>
                  <a:pt x="169664" y="258960"/>
                </a:lnTo>
                <a:lnTo>
                  <a:pt x="178594" y="303609"/>
                </a:lnTo>
                <a:lnTo>
                  <a:pt x="187524" y="339328"/>
                </a:lnTo>
                <a:lnTo>
                  <a:pt x="187524" y="375046"/>
                </a:lnTo>
                <a:lnTo>
                  <a:pt x="178594" y="401835"/>
                </a:lnTo>
                <a:lnTo>
                  <a:pt x="160735" y="410765"/>
                </a:lnTo>
                <a:lnTo>
                  <a:pt x="125016" y="410765"/>
                </a:lnTo>
                <a:lnTo>
                  <a:pt x="71438" y="401835"/>
                </a:lnTo>
                <a:lnTo>
                  <a:pt x="71438" y="4018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027539" y="4679156"/>
            <a:ext cx="250032" cy="357189"/>
          </a:xfrm>
          <a:custGeom>
            <a:avLst/>
            <a:gdLst/>
            <a:ahLst/>
            <a:cxnLst/>
            <a:rect l="0" t="0" r="0" b="0"/>
            <a:pathLst>
              <a:path w="250032" h="357189">
                <a:moveTo>
                  <a:pt x="26789" y="232172"/>
                </a:moveTo>
                <a:lnTo>
                  <a:pt x="26789" y="241102"/>
                </a:lnTo>
                <a:lnTo>
                  <a:pt x="26789" y="267891"/>
                </a:lnTo>
                <a:lnTo>
                  <a:pt x="26789" y="294680"/>
                </a:lnTo>
                <a:lnTo>
                  <a:pt x="26789" y="330399"/>
                </a:lnTo>
                <a:lnTo>
                  <a:pt x="35719" y="348258"/>
                </a:lnTo>
                <a:lnTo>
                  <a:pt x="44649" y="357188"/>
                </a:lnTo>
                <a:lnTo>
                  <a:pt x="53578" y="348258"/>
                </a:lnTo>
                <a:lnTo>
                  <a:pt x="53578" y="330399"/>
                </a:lnTo>
                <a:lnTo>
                  <a:pt x="53578" y="303610"/>
                </a:lnTo>
                <a:lnTo>
                  <a:pt x="44649" y="267891"/>
                </a:lnTo>
                <a:lnTo>
                  <a:pt x="35719" y="223242"/>
                </a:lnTo>
                <a:lnTo>
                  <a:pt x="26789" y="178594"/>
                </a:lnTo>
                <a:lnTo>
                  <a:pt x="8930" y="151805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78594"/>
                </a:lnTo>
                <a:lnTo>
                  <a:pt x="35719" y="196453"/>
                </a:lnTo>
                <a:lnTo>
                  <a:pt x="53578" y="214313"/>
                </a:lnTo>
                <a:lnTo>
                  <a:pt x="80367" y="223242"/>
                </a:lnTo>
                <a:lnTo>
                  <a:pt x="107156" y="214313"/>
                </a:lnTo>
                <a:lnTo>
                  <a:pt x="133945" y="196453"/>
                </a:lnTo>
                <a:lnTo>
                  <a:pt x="160734" y="169664"/>
                </a:lnTo>
                <a:lnTo>
                  <a:pt x="187524" y="133945"/>
                </a:lnTo>
                <a:lnTo>
                  <a:pt x="196453" y="89297"/>
                </a:lnTo>
                <a:lnTo>
                  <a:pt x="214313" y="53578"/>
                </a:lnTo>
                <a:lnTo>
                  <a:pt x="223242" y="17859"/>
                </a:lnTo>
                <a:lnTo>
                  <a:pt x="232172" y="0"/>
                </a:lnTo>
                <a:lnTo>
                  <a:pt x="232172" y="17859"/>
                </a:lnTo>
                <a:lnTo>
                  <a:pt x="241102" y="53578"/>
                </a:lnTo>
                <a:lnTo>
                  <a:pt x="241102" y="116086"/>
                </a:lnTo>
                <a:lnTo>
                  <a:pt x="241102" y="205383"/>
                </a:lnTo>
                <a:lnTo>
                  <a:pt x="250031" y="294680"/>
                </a:lnTo>
                <a:lnTo>
                  <a:pt x="250031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259711" y="4920258"/>
            <a:ext cx="107157" cy="366118"/>
          </a:xfrm>
          <a:custGeom>
            <a:avLst/>
            <a:gdLst/>
            <a:ahLst/>
            <a:cxnLst/>
            <a:rect l="0" t="0" r="0" b="0"/>
            <a:pathLst>
              <a:path w="107157" h="366118">
                <a:moveTo>
                  <a:pt x="71437" y="366117"/>
                </a:moveTo>
                <a:lnTo>
                  <a:pt x="71437" y="366117"/>
                </a:lnTo>
                <a:lnTo>
                  <a:pt x="80367" y="366117"/>
                </a:lnTo>
                <a:lnTo>
                  <a:pt x="89297" y="348258"/>
                </a:lnTo>
                <a:lnTo>
                  <a:pt x="98227" y="330398"/>
                </a:lnTo>
                <a:lnTo>
                  <a:pt x="107156" y="285750"/>
                </a:lnTo>
                <a:lnTo>
                  <a:pt x="107156" y="223242"/>
                </a:lnTo>
                <a:lnTo>
                  <a:pt x="107156" y="151805"/>
                </a:lnTo>
                <a:lnTo>
                  <a:pt x="98227" y="80367"/>
                </a:lnTo>
                <a:lnTo>
                  <a:pt x="80367" y="26789"/>
                </a:lnTo>
                <a:lnTo>
                  <a:pt x="62508" y="0"/>
                </a:lnTo>
                <a:lnTo>
                  <a:pt x="44648" y="0"/>
                </a:lnTo>
                <a:lnTo>
                  <a:pt x="17859" y="8930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661547" y="4705945"/>
            <a:ext cx="214313" cy="544712"/>
          </a:xfrm>
          <a:custGeom>
            <a:avLst/>
            <a:gdLst/>
            <a:ahLst/>
            <a:cxnLst/>
            <a:rect l="0" t="0" r="0" b="0"/>
            <a:pathLst>
              <a:path w="214313" h="544712">
                <a:moveTo>
                  <a:pt x="116086" y="0"/>
                </a:moveTo>
                <a:lnTo>
                  <a:pt x="116086" y="0"/>
                </a:lnTo>
                <a:lnTo>
                  <a:pt x="107156" y="8930"/>
                </a:lnTo>
                <a:lnTo>
                  <a:pt x="98226" y="17859"/>
                </a:lnTo>
                <a:lnTo>
                  <a:pt x="89297" y="35719"/>
                </a:lnTo>
                <a:lnTo>
                  <a:pt x="71437" y="62508"/>
                </a:lnTo>
                <a:lnTo>
                  <a:pt x="53578" y="98226"/>
                </a:lnTo>
                <a:lnTo>
                  <a:pt x="35719" y="133945"/>
                </a:lnTo>
                <a:lnTo>
                  <a:pt x="26789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196453"/>
                </a:lnTo>
                <a:lnTo>
                  <a:pt x="17859" y="178594"/>
                </a:lnTo>
                <a:lnTo>
                  <a:pt x="26789" y="142875"/>
                </a:lnTo>
                <a:lnTo>
                  <a:pt x="35719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53578"/>
                </a:lnTo>
                <a:lnTo>
                  <a:pt x="71437" y="62508"/>
                </a:lnTo>
                <a:lnTo>
                  <a:pt x="80367" y="89297"/>
                </a:lnTo>
                <a:lnTo>
                  <a:pt x="98226" y="125016"/>
                </a:lnTo>
                <a:lnTo>
                  <a:pt x="125016" y="169664"/>
                </a:lnTo>
                <a:lnTo>
                  <a:pt x="142875" y="214313"/>
                </a:lnTo>
                <a:lnTo>
                  <a:pt x="169664" y="267891"/>
                </a:lnTo>
                <a:lnTo>
                  <a:pt x="196453" y="321469"/>
                </a:lnTo>
                <a:lnTo>
                  <a:pt x="205383" y="375047"/>
                </a:lnTo>
                <a:lnTo>
                  <a:pt x="214312" y="419696"/>
                </a:lnTo>
                <a:lnTo>
                  <a:pt x="205383" y="464344"/>
                </a:lnTo>
                <a:lnTo>
                  <a:pt x="196453" y="508993"/>
                </a:lnTo>
                <a:lnTo>
                  <a:pt x="178594" y="535782"/>
                </a:lnTo>
                <a:lnTo>
                  <a:pt x="151805" y="544711"/>
                </a:lnTo>
                <a:lnTo>
                  <a:pt x="116086" y="544711"/>
                </a:lnTo>
                <a:lnTo>
                  <a:pt x="89297" y="526852"/>
                </a:lnTo>
                <a:lnTo>
                  <a:pt x="62508" y="500063"/>
                </a:lnTo>
                <a:lnTo>
                  <a:pt x="44648" y="455414"/>
                </a:lnTo>
                <a:lnTo>
                  <a:pt x="26789" y="410766"/>
                </a:lnTo>
                <a:lnTo>
                  <a:pt x="26789" y="357188"/>
                </a:lnTo>
                <a:lnTo>
                  <a:pt x="44648" y="312539"/>
                </a:lnTo>
                <a:lnTo>
                  <a:pt x="44648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929438" y="4697015"/>
            <a:ext cx="133946" cy="285752"/>
          </a:xfrm>
          <a:custGeom>
            <a:avLst/>
            <a:gdLst/>
            <a:ahLst/>
            <a:cxnLst/>
            <a:rect l="0" t="0" r="0" b="0"/>
            <a:pathLst>
              <a:path w="133946" h="285752">
                <a:moveTo>
                  <a:pt x="0" y="98227"/>
                </a:moveTo>
                <a:lnTo>
                  <a:pt x="0" y="125016"/>
                </a:lnTo>
                <a:lnTo>
                  <a:pt x="8929" y="151805"/>
                </a:lnTo>
                <a:lnTo>
                  <a:pt x="8929" y="196454"/>
                </a:lnTo>
                <a:lnTo>
                  <a:pt x="17859" y="232173"/>
                </a:lnTo>
                <a:lnTo>
                  <a:pt x="26789" y="267891"/>
                </a:lnTo>
                <a:lnTo>
                  <a:pt x="44648" y="285751"/>
                </a:lnTo>
                <a:lnTo>
                  <a:pt x="71437" y="285751"/>
                </a:lnTo>
                <a:lnTo>
                  <a:pt x="89296" y="285751"/>
                </a:lnTo>
                <a:lnTo>
                  <a:pt x="107156" y="258962"/>
                </a:lnTo>
                <a:lnTo>
                  <a:pt x="125015" y="214313"/>
                </a:lnTo>
                <a:lnTo>
                  <a:pt x="133945" y="169664"/>
                </a:lnTo>
                <a:lnTo>
                  <a:pt x="133945" y="107156"/>
                </a:lnTo>
                <a:lnTo>
                  <a:pt x="125015" y="62508"/>
                </a:lnTo>
                <a:lnTo>
                  <a:pt x="116085" y="17860"/>
                </a:lnTo>
                <a:lnTo>
                  <a:pt x="98226" y="0"/>
                </a:lnTo>
                <a:lnTo>
                  <a:pt x="80367" y="0"/>
                </a:lnTo>
                <a:lnTo>
                  <a:pt x="62507" y="17860"/>
                </a:lnTo>
                <a:lnTo>
                  <a:pt x="53578" y="44649"/>
                </a:lnTo>
                <a:lnTo>
                  <a:pt x="35718" y="71438"/>
                </a:lnTo>
                <a:lnTo>
                  <a:pt x="35718" y="107156"/>
                </a:lnTo>
                <a:lnTo>
                  <a:pt x="35718" y="133946"/>
                </a:lnTo>
                <a:lnTo>
                  <a:pt x="35718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152680" y="4714875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26789" y="26789"/>
                </a:moveTo>
                <a:lnTo>
                  <a:pt x="26789" y="35718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8" y="169664"/>
                </a:lnTo>
                <a:lnTo>
                  <a:pt x="35718" y="187523"/>
                </a:lnTo>
                <a:lnTo>
                  <a:pt x="53578" y="196453"/>
                </a:lnTo>
                <a:lnTo>
                  <a:pt x="62508" y="187523"/>
                </a:lnTo>
                <a:lnTo>
                  <a:pt x="80367" y="187523"/>
                </a:lnTo>
                <a:lnTo>
                  <a:pt x="89297" y="160734"/>
                </a:lnTo>
                <a:lnTo>
                  <a:pt x="98226" y="133945"/>
                </a:lnTo>
                <a:lnTo>
                  <a:pt x="98226" y="98226"/>
                </a:lnTo>
                <a:lnTo>
                  <a:pt x="98226" y="62507"/>
                </a:lnTo>
                <a:lnTo>
                  <a:pt x="80367" y="26789"/>
                </a:lnTo>
                <a:lnTo>
                  <a:pt x="71437" y="8929"/>
                </a:lnTo>
                <a:lnTo>
                  <a:pt x="44648" y="0"/>
                </a:lnTo>
                <a:lnTo>
                  <a:pt x="2678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366992" y="4509492"/>
            <a:ext cx="205384" cy="401837"/>
          </a:xfrm>
          <a:custGeom>
            <a:avLst/>
            <a:gdLst/>
            <a:ahLst/>
            <a:cxnLst/>
            <a:rect l="0" t="0" r="0" b="0"/>
            <a:pathLst>
              <a:path w="205384" h="401837">
                <a:moveTo>
                  <a:pt x="107156" y="178594"/>
                </a:moveTo>
                <a:lnTo>
                  <a:pt x="98227" y="178594"/>
                </a:lnTo>
                <a:lnTo>
                  <a:pt x="80367" y="196453"/>
                </a:lnTo>
                <a:lnTo>
                  <a:pt x="62508" y="214312"/>
                </a:lnTo>
                <a:lnTo>
                  <a:pt x="44649" y="250031"/>
                </a:lnTo>
                <a:lnTo>
                  <a:pt x="26789" y="276820"/>
                </a:lnTo>
                <a:lnTo>
                  <a:pt x="1786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8930" y="401836"/>
                </a:lnTo>
                <a:lnTo>
                  <a:pt x="26789" y="401836"/>
                </a:lnTo>
                <a:lnTo>
                  <a:pt x="53578" y="392906"/>
                </a:lnTo>
                <a:lnTo>
                  <a:pt x="80367" y="366117"/>
                </a:lnTo>
                <a:lnTo>
                  <a:pt x="107156" y="339328"/>
                </a:lnTo>
                <a:lnTo>
                  <a:pt x="125016" y="303609"/>
                </a:lnTo>
                <a:lnTo>
                  <a:pt x="142875" y="258961"/>
                </a:lnTo>
                <a:lnTo>
                  <a:pt x="151805" y="205383"/>
                </a:lnTo>
                <a:lnTo>
                  <a:pt x="151805" y="151804"/>
                </a:lnTo>
                <a:lnTo>
                  <a:pt x="142875" y="98226"/>
                </a:lnTo>
                <a:lnTo>
                  <a:pt x="133946" y="53578"/>
                </a:lnTo>
                <a:lnTo>
                  <a:pt x="116086" y="26789"/>
                </a:lnTo>
                <a:lnTo>
                  <a:pt x="98227" y="8929"/>
                </a:lnTo>
                <a:lnTo>
                  <a:pt x="71438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98226"/>
                </a:lnTo>
                <a:lnTo>
                  <a:pt x="17860" y="151804"/>
                </a:lnTo>
                <a:lnTo>
                  <a:pt x="26789" y="196453"/>
                </a:lnTo>
                <a:lnTo>
                  <a:pt x="35719" y="250031"/>
                </a:lnTo>
                <a:lnTo>
                  <a:pt x="53578" y="294679"/>
                </a:lnTo>
                <a:lnTo>
                  <a:pt x="80367" y="330398"/>
                </a:lnTo>
                <a:lnTo>
                  <a:pt x="107156" y="357187"/>
                </a:lnTo>
                <a:lnTo>
                  <a:pt x="133946" y="357187"/>
                </a:lnTo>
                <a:lnTo>
                  <a:pt x="160735" y="348258"/>
                </a:lnTo>
                <a:lnTo>
                  <a:pt x="187524" y="321469"/>
                </a:lnTo>
                <a:lnTo>
                  <a:pt x="205383" y="285750"/>
                </a:lnTo>
                <a:lnTo>
                  <a:pt x="205383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768828" y="4446984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1786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849195" y="4393406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17859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2501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313164" y="3473648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71438"/>
                </a:lnTo>
                <a:lnTo>
                  <a:pt x="8930" y="98227"/>
                </a:lnTo>
                <a:lnTo>
                  <a:pt x="1785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375672" y="3607593"/>
            <a:ext cx="17860" cy="80369"/>
          </a:xfrm>
          <a:custGeom>
            <a:avLst/>
            <a:gdLst/>
            <a:ahLst/>
            <a:cxnLst/>
            <a:rect l="0" t="0" r="0" b="0"/>
            <a:pathLst>
              <a:path w="17860" h="80369">
                <a:moveTo>
                  <a:pt x="17859" y="0"/>
                </a:moveTo>
                <a:lnTo>
                  <a:pt x="17859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53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short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1066800"/>
            <a:ext cx="5576887" cy="529291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670352" y="4518421"/>
            <a:ext cx="2580679" cy="89298"/>
          </a:xfrm>
          <a:custGeom>
            <a:avLst/>
            <a:gdLst/>
            <a:ahLst/>
            <a:cxnLst/>
            <a:rect l="0" t="0" r="0" b="0"/>
            <a:pathLst>
              <a:path w="2580679" h="89298">
                <a:moveTo>
                  <a:pt x="8929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8" y="80368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7" y="89297"/>
                </a:lnTo>
                <a:lnTo>
                  <a:pt x="80367" y="89297"/>
                </a:lnTo>
                <a:lnTo>
                  <a:pt x="98226" y="8929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42875" y="89297"/>
                </a:lnTo>
                <a:lnTo>
                  <a:pt x="160734" y="89297"/>
                </a:lnTo>
                <a:lnTo>
                  <a:pt x="178593" y="89297"/>
                </a:lnTo>
                <a:lnTo>
                  <a:pt x="196453" y="89297"/>
                </a:lnTo>
                <a:lnTo>
                  <a:pt x="223242" y="89297"/>
                </a:lnTo>
                <a:lnTo>
                  <a:pt x="241101" y="89297"/>
                </a:lnTo>
                <a:lnTo>
                  <a:pt x="258961" y="89297"/>
                </a:lnTo>
                <a:lnTo>
                  <a:pt x="276820" y="89297"/>
                </a:lnTo>
                <a:lnTo>
                  <a:pt x="294679" y="89297"/>
                </a:lnTo>
                <a:lnTo>
                  <a:pt x="312539" y="89297"/>
                </a:lnTo>
                <a:lnTo>
                  <a:pt x="339328" y="89297"/>
                </a:lnTo>
                <a:lnTo>
                  <a:pt x="357187" y="80368"/>
                </a:lnTo>
                <a:lnTo>
                  <a:pt x="383976" y="80368"/>
                </a:lnTo>
                <a:lnTo>
                  <a:pt x="401836" y="71438"/>
                </a:lnTo>
                <a:lnTo>
                  <a:pt x="419695" y="62508"/>
                </a:lnTo>
                <a:lnTo>
                  <a:pt x="446484" y="62508"/>
                </a:lnTo>
                <a:lnTo>
                  <a:pt x="464343" y="53579"/>
                </a:lnTo>
                <a:lnTo>
                  <a:pt x="482203" y="53579"/>
                </a:lnTo>
                <a:lnTo>
                  <a:pt x="508992" y="53579"/>
                </a:lnTo>
                <a:lnTo>
                  <a:pt x="526851" y="53579"/>
                </a:lnTo>
                <a:lnTo>
                  <a:pt x="544711" y="53579"/>
                </a:lnTo>
                <a:lnTo>
                  <a:pt x="562570" y="53579"/>
                </a:lnTo>
                <a:lnTo>
                  <a:pt x="580429" y="53579"/>
                </a:lnTo>
                <a:lnTo>
                  <a:pt x="598289" y="53579"/>
                </a:lnTo>
                <a:lnTo>
                  <a:pt x="616148" y="53579"/>
                </a:lnTo>
                <a:lnTo>
                  <a:pt x="634007" y="53579"/>
                </a:lnTo>
                <a:lnTo>
                  <a:pt x="651867" y="53579"/>
                </a:lnTo>
                <a:lnTo>
                  <a:pt x="669726" y="53579"/>
                </a:lnTo>
                <a:lnTo>
                  <a:pt x="696515" y="53579"/>
                </a:lnTo>
                <a:lnTo>
                  <a:pt x="714375" y="44649"/>
                </a:lnTo>
                <a:lnTo>
                  <a:pt x="741164" y="44649"/>
                </a:lnTo>
                <a:lnTo>
                  <a:pt x="759023" y="44649"/>
                </a:lnTo>
                <a:lnTo>
                  <a:pt x="785812" y="44649"/>
                </a:lnTo>
                <a:lnTo>
                  <a:pt x="812601" y="44649"/>
                </a:lnTo>
                <a:lnTo>
                  <a:pt x="830461" y="44649"/>
                </a:lnTo>
                <a:lnTo>
                  <a:pt x="857250" y="35719"/>
                </a:lnTo>
                <a:lnTo>
                  <a:pt x="875109" y="35719"/>
                </a:lnTo>
                <a:lnTo>
                  <a:pt x="892968" y="35719"/>
                </a:lnTo>
                <a:lnTo>
                  <a:pt x="919757" y="35719"/>
                </a:lnTo>
                <a:lnTo>
                  <a:pt x="937617" y="35719"/>
                </a:lnTo>
                <a:lnTo>
                  <a:pt x="964406" y="35719"/>
                </a:lnTo>
                <a:lnTo>
                  <a:pt x="982265" y="26790"/>
                </a:lnTo>
                <a:lnTo>
                  <a:pt x="1009054" y="26790"/>
                </a:lnTo>
                <a:lnTo>
                  <a:pt x="1035843" y="17860"/>
                </a:lnTo>
                <a:lnTo>
                  <a:pt x="1062632" y="17860"/>
                </a:lnTo>
                <a:lnTo>
                  <a:pt x="1080492" y="17860"/>
                </a:lnTo>
                <a:lnTo>
                  <a:pt x="1107281" y="8930"/>
                </a:lnTo>
                <a:lnTo>
                  <a:pt x="1134070" y="8930"/>
                </a:lnTo>
                <a:lnTo>
                  <a:pt x="1160859" y="8930"/>
                </a:lnTo>
                <a:lnTo>
                  <a:pt x="1187648" y="8930"/>
                </a:lnTo>
                <a:lnTo>
                  <a:pt x="1214437" y="8930"/>
                </a:lnTo>
                <a:lnTo>
                  <a:pt x="1241226" y="8930"/>
                </a:lnTo>
                <a:lnTo>
                  <a:pt x="1268015" y="8930"/>
                </a:lnTo>
                <a:lnTo>
                  <a:pt x="1285875" y="8930"/>
                </a:lnTo>
                <a:lnTo>
                  <a:pt x="1312664" y="0"/>
                </a:lnTo>
                <a:lnTo>
                  <a:pt x="1339453" y="0"/>
                </a:lnTo>
                <a:lnTo>
                  <a:pt x="1366242" y="0"/>
                </a:lnTo>
                <a:lnTo>
                  <a:pt x="1393031" y="0"/>
                </a:lnTo>
                <a:lnTo>
                  <a:pt x="1419820" y="0"/>
                </a:lnTo>
                <a:lnTo>
                  <a:pt x="1446609" y="0"/>
                </a:lnTo>
                <a:lnTo>
                  <a:pt x="1473398" y="0"/>
                </a:lnTo>
                <a:lnTo>
                  <a:pt x="1500187" y="0"/>
                </a:lnTo>
                <a:lnTo>
                  <a:pt x="1526976" y="0"/>
                </a:lnTo>
                <a:lnTo>
                  <a:pt x="1553765" y="0"/>
                </a:lnTo>
                <a:lnTo>
                  <a:pt x="1589484" y="8930"/>
                </a:lnTo>
                <a:lnTo>
                  <a:pt x="1616273" y="8930"/>
                </a:lnTo>
                <a:lnTo>
                  <a:pt x="1643062" y="8930"/>
                </a:lnTo>
                <a:lnTo>
                  <a:pt x="1660921" y="8930"/>
                </a:lnTo>
                <a:lnTo>
                  <a:pt x="1687711" y="8930"/>
                </a:lnTo>
                <a:lnTo>
                  <a:pt x="1714500" y="8930"/>
                </a:lnTo>
                <a:lnTo>
                  <a:pt x="1741289" y="0"/>
                </a:lnTo>
                <a:lnTo>
                  <a:pt x="1768078" y="0"/>
                </a:lnTo>
                <a:lnTo>
                  <a:pt x="1794867" y="0"/>
                </a:lnTo>
                <a:lnTo>
                  <a:pt x="1821656" y="0"/>
                </a:lnTo>
                <a:lnTo>
                  <a:pt x="1848445" y="0"/>
                </a:lnTo>
                <a:lnTo>
                  <a:pt x="1875234" y="0"/>
                </a:lnTo>
                <a:lnTo>
                  <a:pt x="1902023" y="0"/>
                </a:lnTo>
                <a:lnTo>
                  <a:pt x="1928812" y="0"/>
                </a:lnTo>
                <a:lnTo>
                  <a:pt x="1955601" y="0"/>
                </a:lnTo>
                <a:lnTo>
                  <a:pt x="1982390" y="0"/>
                </a:lnTo>
                <a:lnTo>
                  <a:pt x="2009179" y="8930"/>
                </a:lnTo>
                <a:lnTo>
                  <a:pt x="2027039" y="8930"/>
                </a:lnTo>
                <a:lnTo>
                  <a:pt x="2053828" y="8930"/>
                </a:lnTo>
                <a:lnTo>
                  <a:pt x="2080617" y="8930"/>
                </a:lnTo>
                <a:lnTo>
                  <a:pt x="2107406" y="8930"/>
                </a:lnTo>
                <a:lnTo>
                  <a:pt x="2134195" y="8930"/>
                </a:lnTo>
                <a:lnTo>
                  <a:pt x="2152054" y="8930"/>
                </a:lnTo>
                <a:lnTo>
                  <a:pt x="2169914" y="8930"/>
                </a:lnTo>
                <a:lnTo>
                  <a:pt x="2187773" y="8930"/>
                </a:lnTo>
                <a:lnTo>
                  <a:pt x="2214562" y="8930"/>
                </a:lnTo>
                <a:lnTo>
                  <a:pt x="2232421" y="8930"/>
                </a:lnTo>
                <a:lnTo>
                  <a:pt x="2250281" y="8930"/>
                </a:lnTo>
                <a:lnTo>
                  <a:pt x="2277070" y="8930"/>
                </a:lnTo>
                <a:lnTo>
                  <a:pt x="2294929" y="8930"/>
                </a:lnTo>
                <a:lnTo>
                  <a:pt x="2321718" y="8930"/>
                </a:lnTo>
                <a:lnTo>
                  <a:pt x="2348507" y="8930"/>
                </a:lnTo>
                <a:lnTo>
                  <a:pt x="2366367" y="8930"/>
                </a:lnTo>
                <a:lnTo>
                  <a:pt x="2393156" y="0"/>
                </a:lnTo>
                <a:lnTo>
                  <a:pt x="2411015" y="0"/>
                </a:lnTo>
                <a:lnTo>
                  <a:pt x="2437804" y="0"/>
                </a:lnTo>
                <a:lnTo>
                  <a:pt x="2455664" y="0"/>
                </a:lnTo>
                <a:lnTo>
                  <a:pt x="2482453" y="0"/>
                </a:lnTo>
                <a:lnTo>
                  <a:pt x="2500312" y="0"/>
                </a:lnTo>
                <a:lnTo>
                  <a:pt x="2518171" y="0"/>
                </a:lnTo>
                <a:lnTo>
                  <a:pt x="2536030" y="0"/>
                </a:lnTo>
                <a:lnTo>
                  <a:pt x="2553889" y="0"/>
                </a:lnTo>
                <a:lnTo>
                  <a:pt x="2562819" y="0"/>
                </a:lnTo>
                <a:lnTo>
                  <a:pt x="2571749" y="0"/>
                </a:lnTo>
                <a:lnTo>
                  <a:pt x="2580678" y="0"/>
                </a:lnTo>
                <a:lnTo>
                  <a:pt x="2580678" y="8930"/>
                </a:lnTo>
                <a:lnTo>
                  <a:pt x="2580678" y="0"/>
                </a:lnTo>
                <a:lnTo>
                  <a:pt x="25806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6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Excitement over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79" y="1220788"/>
            <a:ext cx="6386454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1393031" y="2464594"/>
            <a:ext cx="1401962" cy="89298"/>
          </a:xfrm>
          <a:custGeom>
            <a:avLst/>
            <a:gdLst/>
            <a:ahLst/>
            <a:cxnLst/>
            <a:rect l="0" t="0" r="0" b="0"/>
            <a:pathLst>
              <a:path w="1401962" h="89298">
                <a:moveTo>
                  <a:pt x="0" y="80367"/>
                </a:moveTo>
                <a:lnTo>
                  <a:pt x="0" y="71437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53578" y="44648"/>
                </a:lnTo>
                <a:lnTo>
                  <a:pt x="62508" y="44648"/>
                </a:lnTo>
                <a:lnTo>
                  <a:pt x="80367" y="44648"/>
                </a:lnTo>
                <a:lnTo>
                  <a:pt x="98227" y="53578"/>
                </a:lnTo>
                <a:lnTo>
                  <a:pt x="116086" y="62508"/>
                </a:lnTo>
                <a:lnTo>
                  <a:pt x="133946" y="71437"/>
                </a:lnTo>
                <a:lnTo>
                  <a:pt x="151805" y="71437"/>
                </a:lnTo>
                <a:lnTo>
                  <a:pt x="169664" y="80367"/>
                </a:lnTo>
                <a:lnTo>
                  <a:pt x="196453" y="80367"/>
                </a:lnTo>
                <a:lnTo>
                  <a:pt x="232172" y="80367"/>
                </a:lnTo>
                <a:lnTo>
                  <a:pt x="267891" y="80367"/>
                </a:lnTo>
                <a:lnTo>
                  <a:pt x="303610" y="80367"/>
                </a:lnTo>
                <a:lnTo>
                  <a:pt x="339328" y="80367"/>
                </a:lnTo>
                <a:lnTo>
                  <a:pt x="375047" y="89297"/>
                </a:lnTo>
                <a:lnTo>
                  <a:pt x="419696" y="89297"/>
                </a:lnTo>
                <a:lnTo>
                  <a:pt x="455414" y="89297"/>
                </a:lnTo>
                <a:lnTo>
                  <a:pt x="500063" y="89297"/>
                </a:lnTo>
                <a:lnTo>
                  <a:pt x="544711" y="80367"/>
                </a:lnTo>
                <a:lnTo>
                  <a:pt x="598289" y="80367"/>
                </a:lnTo>
                <a:lnTo>
                  <a:pt x="651867" y="71437"/>
                </a:lnTo>
                <a:lnTo>
                  <a:pt x="705446" y="62508"/>
                </a:lnTo>
                <a:lnTo>
                  <a:pt x="759024" y="53578"/>
                </a:lnTo>
                <a:lnTo>
                  <a:pt x="821532" y="44648"/>
                </a:lnTo>
                <a:lnTo>
                  <a:pt x="884039" y="35719"/>
                </a:lnTo>
                <a:lnTo>
                  <a:pt x="937617" y="26789"/>
                </a:lnTo>
                <a:lnTo>
                  <a:pt x="991196" y="26789"/>
                </a:lnTo>
                <a:lnTo>
                  <a:pt x="1044774" y="17859"/>
                </a:lnTo>
                <a:lnTo>
                  <a:pt x="1089422" y="17859"/>
                </a:lnTo>
                <a:lnTo>
                  <a:pt x="1134071" y="17859"/>
                </a:lnTo>
                <a:lnTo>
                  <a:pt x="1169789" y="17859"/>
                </a:lnTo>
                <a:lnTo>
                  <a:pt x="1214438" y="8929"/>
                </a:lnTo>
                <a:lnTo>
                  <a:pt x="1250157" y="8929"/>
                </a:lnTo>
                <a:lnTo>
                  <a:pt x="1285875" y="0"/>
                </a:lnTo>
                <a:lnTo>
                  <a:pt x="1312664" y="0"/>
                </a:lnTo>
                <a:lnTo>
                  <a:pt x="1339453" y="0"/>
                </a:lnTo>
                <a:lnTo>
                  <a:pt x="1357313" y="0"/>
                </a:lnTo>
                <a:lnTo>
                  <a:pt x="1375172" y="0"/>
                </a:lnTo>
                <a:lnTo>
                  <a:pt x="1393032" y="8929"/>
                </a:lnTo>
                <a:lnTo>
                  <a:pt x="1401961" y="17859"/>
                </a:lnTo>
                <a:lnTo>
                  <a:pt x="1401961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4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Checkpoints waterfall vs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362075"/>
            <a:ext cx="6924675" cy="496252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232672" y="1169789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893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35719" y="241101"/>
                </a:lnTo>
                <a:lnTo>
                  <a:pt x="44648" y="258961"/>
                </a:lnTo>
                <a:lnTo>
                  <a:pt x="44648" y="26789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50031"/>
                </a:lnTo>
                <a:lnTo>
                  <a:pt x="26789" y="223242"/>
                </a:lnTo>
                <a:lnTo>
                  <a:pt x="26789" y="187524"/>
                </a:lnTo>
                <a:lnTo>
                  <a:pt x="26789" y="151805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9" y="35719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44648"/>
                </a:lnTo>
                <a:lnTo>
                  <a:pt x="107156" y="71438"/>
                </a:lnTo>
                <a:lnTo>
                  <a:pt x="89297" y="98227"/>
                </a:lnTo>
                <a:lnTo>
                  <a:pt x="80367" y="142875"/>
                </a:lnTo>
                <a:lnTo>
                  <a:pt x="71437" y="178594"/>
                </a:lnTo>
                <a:lnTo>
                  <a:pt x="62508" y="214313"/>
                </a:lnTo>
                <a:lnTo>
                  <a:pt x="62508" y="241101"/>
                </a:lnTo>
                <a:lnTo>
                  <a:pt x="62508" y="258961"/>
                </a:lnTo>
                <a:lnTo>
                  <a:pt x="71437" y="267890"/>
                </a:lnTo>
                <a:lnTo>
                  <a:pt x="98226" y="267890"/>
                </a:lnTo>
                <a:lnTo>
                  <a:pt x="116086" y="267890"/>
                </a:lnTo>
                <a:lnTo>
                  <a:pt x="142875" y="258961"/>
                </a:lnTo>
                <a:lnTo>
                  <a:pt x="160734" y="250031"/>
                </a:lnTo>
                <a:lnTo>
                  <a:pt x="160734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393406" y="1214437"/>
            <a:ext cx="107158" cy="214314"/>
          </a:xfrm>
          <a:custGeom>
            <a:avLst/>
            <a:gdLst/>
            <a:ahLst/>
            <a:cxnLst/>
            <a:rect l="0" t="0" r="0" b="0"/>
            <a:pathLst>
              <a:path w="107158" h="214314">
                <a:moveTo>
                  <a:pt x="0" y="125016"/>
                </a:move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71438" y="53579"/>
                </a:lnTo>
                <a:lnTo>
                  <a:pt x="80367" y="35719"/>
                </a:lnTo>
                <a:lnTo>
                  <a:pt x="80367" y="17860"/>
                </a:lnTo>
                <a:lnTo>
                  <a:pt x="80367" y="0"/>
                </a:lnTo>
                <a:lnTo>
                  <a:pt x="71438" y="0"/>
                </a:lnTo>
                <a:lnTo>
                  <a:pt x="62508" y="17860"/>
                </a:lnTo>
                <a:lnTo>
                  <a:pt x="44649" y="44649"/>
                </a:lnTo>
                <a:lnTo>
                  <a:pt x="35719" y="80368"/>
                </a:lnTo>
                <a:lnTo>
                  <a:pt x="26789" y="125016"/>
                </a:lnTo>
                <a:lnTo>
                  <a:pt x="26789" y="160735"/>
                </a:lnTo>
                <a:lnTo>
                  <a:pt x="26789" y="196453"/>
                </a:lnTo>
                <a:lnTo>
                  <a:pt x="35719" y="214313"/>
                </a:lnTo>
                <a:lnTo>
                  <a:pt x="53578" y="214313"/>
                </a:lnTo>
                <a:lnTo>
                  <a:pt x="71438" y="205383"/>
                </a:lnTo>
                <a:lnTo>
                  <a:pt x="89297" y="187524"/>
                </a:lnTo>
                <a:lnTo>
                  <a:pt x="107157" y="160735"/>
                </a:lnTo>
                <a:lnTo>
                  <a:pt x="107157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527352" y="1187648"/>
            <a:ext cx="223243" cy="357189"/>
          </a:xfrm>
          <a:custGeom>
            <a:avLst/>
            <a:gdLst/>
            <a:ahLst/>
            <a:cxnLst/>
            <a:rect l="0" t="0" r="0" b="0"/>
            <a:pathLst>
              <a:path w="223243" h="357189">
                <a:moveTo>
                  <a:pt x="17859" y="0"/>
                </a:moveTo>
                <a:lnTo>
                  <a:pt x="1785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53579"/>
                </a:lnTo>
                <a:lnTo>
                  <a:pt x="17859" y="53579"/>
                </a:lnTo>
                <a:lnTo>
                  <a:pt x="35718" y="53579"/>
                </a:lnTo>
                <a:lnTo>
                  <a:pt x="62507" y="44649"/>
                </a:lnTo>
                <a:lnTo>
                  <a:pt x="89296" y="44649"/>
                </a:lnTo>
                <a:lnTo>
                  <a:pt x="107156" y="35719"/>
                </a:lnTo>
                <a:lnTo>
                  <a:pt x="133945" y="44649"/>
                </a:lnTo>
                <a:lnTo>
                  <a:pt x="142875" y="62508"/>
                </a:lnTo>
                <a:lnTo>
                  <a:pt x="151804" y="89297"/>
                </a:lnTo>
                <a:lnTo>
                  <a:pt x="151804" y="133946"/>
                </a:lnTo>
                <a:lnTo>
                  <a:pt x="151804" y="187524"/>
                </a:lnTo>
                <a:lnTo>
                  <a:pt x="142875" y="232172"/>
                </a:lnTo>
                <a:lnTo>
                  <a:pt x="142875" y="285750"/>
                </a:lnTo>
                <a:lnTo>
                  <a:pt x="142875" y="321469"/>
                </a:lnTo>
                <a:lnTo>
                  <a:pt x="151804" y="339328"/>
                </a:lnTo>
                <a:lnTo>
                  <a:pt x="151804" y="357188"/>
                </a:lnTo>
                <a:lnTo>
                  <a:pt x="169664" y="348258"/>
                </a:lnTo>
                <a:lnTo>
                  <a:pt x="178593" y="330399"/>
                </a:lnTo>
                <a:lnTo>
                  <a:pt x="196453" y="294680"/>
                </a:lnTo>
                <a:lnTo>
                  <a:pt x="205382" y="250031"/>
                </a:lnTo>
                <a:lnTo>
                  <a:pt x="214312" y="205383"/>
                </a:lnTo>
                <a:lnTo>
                  <a:pt x="223242" y="169665"/>
                </a:lnTo>
                <a:lnTo>
                  <a:pt x="214312" y="142875"/>
                </a:lnTo>
                <a:lnTo>
                  <a:pt x="196453" y="133946"/>
                </a:lnTo>
                <a:lnTo>
                  <a:pt x="178593" y="142875"/>
                </a:lnTo>
                <a:lnTo>
                  <a:pt x="142875" y="160735"/>
                </a:lnTo>
                <a:lnTo>
                  <a:pt x="116086" y="187524"/>
                </a:lnTo>
                <a:lnTo>
                  <a:pt x="98226" y="205383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22031" y="1250156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875609" y="812601"/>
            <a:ext cx="303611" cy="428627"/>
          </a:xfrm>
          <a:custGeom>
            <a:avLst/>
            <a:gdLst/>
            <a:ahLst/>
            <a:cxnLst/>
            <a:rect l="0" t="0" r="0" b="0"/>
            <a:pathLst>
              <a:path w="303611" h="428627">
                <a:moveTo>
                  <a:pt x="62508" y="214313"/>
                </a:moveTo>
                <a:lnTo>
                  <a:pt x="62508" y="214313"/>
                </a:lnTo>
                <a:lnTo>
                  <a:pt x="62508" y="214313"/>
                </a:lnTo>
                <a:lnTo>
                  <a:pt x="62508" y="223243"/>
                </a:lnTo>
                <a:lnTo>
                  <a:pt x="62508" y="232172"/>
                </a:lnTo>
                <a:lnTo>
                  <a:pt x="62508" y="250032"/>
                </a:lnTo>
                <a:lnTo>
                  <a:pt x="62508" y="267891"/>
                </a:lnTo>
                <a:lnTo>
                  <a:pt x="71438" y="285750"/>
                </a:lnTo>
                <a:lnTo>
                  <a:pt x="71438" y="303610"/>
                </a:lnTo>
                <a:lnTo>
                  <a:pt x="80368" y="312540"/>
                </a:lnTo>
                <a:lnTo>
                  <a:pt x="80368" y="321469"/>
                </a:lnTo>
                <a:lnTo>
                  <a:pt x="71438" y="321469"/>
                </a:lnTo>
                <a:lnTo>
                  <a:pt x="71438" y="321469"/>
                </a:lnTo>
                <a:lnTo>
                  <a:pt x="71438" y="312540"/>
                </a:lnTo>
                <a:lnTo>
                  <a:pt x="62508" y="294680"/>
                </a:lnTo>
                <a:lnTo>
                  <a:pt x="62508" y="267891"/>
                </a:lnTo>
                <a:lnTo>
                  <a:pt x="62508" y="241102"/>
                </a:lnTo>
                <a:lnTo>
                  <a:pt x="62508" y="214313"/>
                </a:lnTo>
                <a:lnTo>
                  <a:pt x="53579" y="196454"/>
                </a:lnTo>
                <a:lnTo>
                  <a:pt x="53579" y="169665"/>
                </a:lnTo>
                <a:lnTo>
                  <a:pt x="44649" y="160735"/>
                </a:lnTo>
                <a:lnTo>
                  <a:pt x="35719" y="160735"/>
                </a:lnTo>
                <a:lnTo>
                  <a:pt x="26789" y="178594"/>
                </a:lnTo>
                <a:lnTo>
                  <a:pt x="17860" y="196454"/>
                </a:lnTo>
                <a:lnTo>
                  <a:pt x="8930" y="232172"/>
                </a:lnTo>
                <a:lnTo>
                  <a:pt x="8930" y="276821"/>
                </a:lnTo>
                <a:lnTo>
                  <a:pt x="0" y="321469"/>
                </a:lnTo>
                <a:lnTo>
                  <a:pt x="8930" y="366118"/>
                </a:lnTo>
                <a:lnTo>
                  <a:pt x="8930" y="392907"/>
                </a:lnTo>
                <a:lnTo>
                  <a:pt x="26789" y="419696"/>
                </a:lnTo>
                <a:lnTo>
                  <a:pt x="35719" y="428626"/>
                </a:lnTo>
                <a:lnTo>
                  <a:pt x="53579" y="428626"/>
                </a:lnTo>
                <a:lnTo>
                  <a:pt x="71438" y="419696"/>
                </a:lnTo>
                <a:lnTo>
                  <a:pt x="80368" y="392907"/>
                </a:lnTo>
                <a:lnTo>
                  <a:pt x="89297" y="357188"/>
                </a:lnTo>
                <a:lnTo>
                  <a:pt x="89297" y="312540"/>
                </a:lnTo>
                <a:lnTo>
                  <a:pt x="89297" y="258961"/>
                </a:lnTo>
                <a:lnTo>
                  <a:pt x="80368" y="196454"/>
                </a:lnTo>
                <a:lnTo>
                  <a:pt x="80368" y="142875"/>
                </a:lnTo>
                <a:lnTo>
                  <a:pt x="71438" y="89297"/>
                </a:lnTo>
                <a:lnTo>
                  <a:pt x="71438" y="44649"/>
                </a:lnTo>
                <a:lnTo>
                  <a:pt x="71438" y="1786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44649"/>
                </a:lnTo>
                <a:lnTo>
                  <a:pt x="35719" y="80368"/>
                </a:lnTo>
                <a:lnTo>
                  <a:pt x="26789" y="133946"/>
                </a:lnTo>
                <a:lnTo>
                  <a:pt x="35719" y="187524"/>
                </a:lnTo>
                <a:lnTo>
                  <a:pt x="44649" y="250032"/>
                </a:lnTo>
                <a:lnTo>
                  <a:pt x="62508" y="303610"/>
                </a:lnTo>
                <a:lnTo>
                  <a:pt x="89297" y="348258"/>
                </a:lnTo>
                <a:lnTo>
                  <a:pt x="116086" y="383977"/>
                </a:lnTo>
                <a:lnTo>
                  <a:pt x="151805" y="410766"/>
                </a:lnTo>
                <a:lnTo>
                  <a:pt x="178594" y="419696"/>
                </a:lnTo>
                <a:lnTo>
                  <a:pt x="214313" y="419696"/>
                </a:lnTo>
                <a:lnTo>
                  <a:pt x="232172" y="401836"/>
                </a:lnTo>
                <a:lnTo>
                  <a:pt x="250032" y="375047"/>
                </a:lnTo>
                <a:lnTo>
                  <a:pt x="258961" y="348258"/>
                </a:lnTo>
                <a:lnTo>
                  <a:pt x="258961" y="303610"/>
                </a:lnTo>
                <a:lnTo>
                  <a:pt x="250032" y="267891"/>
                </a:lnTo>
                <a:lnTo>
                  <a:pt x="250032" y="241102"/>
                </a:lnTo>
                <a:lnTo>
                  <a:pt x="250032" y="232172"/>
                </a:lnTo>
                <a:lnTo>
                  <a:pt x="241102" y="241102"/>
                </a:lnTo>
                <a:lnTo>
                  <a:pt x="241102" y="267891"/>
                </a:lnTo>
                <a:lnTo>
                  <a:pt x="241102" y="294680"/>
                </a:lnTo>
                <a:lnTo>
                  <a:pt x="241102" y="321469"/>
                </a:lnTo>
                <a:lnTo>
                  <a:pt x="241102" y="348258"/>
                </a:lnTo>
                <a:lnTo>
                  <a:pt x="250032" y="375047"/>
                </a:lnTo>
                <a:lnTo>
                  <a:pt x="258961" y="392907"/>
                </a:lnTo>
                <a:lnTo>
                  <a:pt x="267891" y="392907"/>
                </a:lnTo>
                <a:lnTo>
                  <a:pt x="276821" y="392907"/>
                </a:lnTo>
                <a:lnTo>
                  <a:pt x="285750" y="375047"/>
                </a:lnTo>
                <a:lnTo>
                  <a:pt x="294680" y="348258"/>
                </a:lnTo>
                <a:lnTo>
                  <a:pt x="303610" y="321469"/>
                </a:lnTo>
                <a:lnTo>
                  <a:pt x="303610" y="276821"/>
                </a:lnTo>
                <a:lnTo>
                  <a:pt x="303610" y="232172"/>
                </a:lnTo>
                <a:lnTo>
                  <a:pt x="294680" y="205383"/>
                </a:lnTo>
                <a:lnTo>
                  <a:pt x="285750" y="187524"/>
                </a:lnTo>
                <a:lnTo>
                  <a:pt x="267891" y="187524"/>
                </a:lnTo>
                <a:lnTo>
                  <a:pt x="241102" y="205383"/>
                </a:lnTo>
                <a:lnTo>
                  <a:pt x="223243" y="232172"/>
                </a:lnTo>
                <a:lnTo>
                  <a:pt x="205383" y="258961"/>
                </a:lnTo>
                <a:lnTo>
                  <a:pt x="196454" y="285750"/>
                </a:lnTo>
                <a:lnTo>
                  <a:pt x="187524" y="303610"/>
                </a:lnTo>
                <a:lnTo>
                  <a:pt x="196454" y="312540"/>
                </a:lnTo>
                <a:lnTo>
                  <a:pt x="205383" y="312540"/>
                </a:lnTo>
                <a:lnTo>
                  <a:pt x="205383" y="3125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331023" y="92868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53579" y="0"/>
                </a:moveTo>
                <a:lnTo>
                  <a:pt x="44649" y="893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17860" y="116086"/>
                </a:lnTo>
                <a:lnTo>
                  <a:pt x="35719" y="142875"/>
                </a:lnTo>
                <a:lnTo>
                  <a:pt x="53579" y="151805"/>
                </a:lnTo>
                <a:lnTo>
                  <a:pt x="80368" y="151805"/>
                </a:lnTo>
                <a:lnTo>
                  <a:pt x="98227" y="142875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68453" y="1794867"/>
            <a:ext cx="160736" cy="303610"/>
          </a:xfrm>
          <a:custGeom>
            <a:avLst/>
            <a:gdLst/>
            <a:ahLst/>
            <a:cxnLst/>
            <a:rect l="0" t="0" r="0" b="0"/>
            <a:pathLst>
              <a:path w="160736" h="303610">
                <a:moveTo>
                  <a:pt x="35719" y="151805"/>
                </a:move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6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8930" y="303609"/>
                </a:lnTo>
                <a:lnTo>
                  <a:pt x="17860" y="294680"/>
                </a:lnTo>
                <a:lnTo>
                  <a:pt x="26789" y="276820"/>
                </a:lnTo>
                <a:lnTo>
                  <a:pt x="44649" y="250031"/>
                </a:lnTo>
                <a:lnTo>
                  <a:pt x="62508" y="214312"/>
                </a:lnTo>
                <a:lnTo>
                  <a:pt x="80367" y="169664"/>
                </a:lnTo>
                <a:lnTo>
                  <a:pt x="89297" y="125016"/>
                </a:lnTo>
                <a:lnTo>
                  <a:pt x="89297" y="80367"/>
                </a:lnTo>
                <a:lnTo>
                  <a:pt x="98227" y="44648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35719"/>
                </a:lnTo>
                <a:lnTo>
                  <a:pt x="98227" y="80367"/>
                </a:lnTo>
                <a:lnTo>
                  <a:pt x="89297" y="133945"/>
                </a:lnTo>
                <a:lnTo>
                  <a:pt x="89297" y="187523"/>
                </a:lnTo>
                <a:lnTo>
                  <a:pt x="89297" y="232172"/>
                </a:lnTo>
                <a:lnTo>
                  <a:pt x="98227" y="267891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33945" y="285750"/>
                </a:lnTo>
                <a:lnTo>
                  <a:pt x="142875" y="258961"/>
                </a:lnTo>
                <a:lnTo>
                  <a:pt x="160735" y="223242"/>
                </a:lnTo>
                <a:lnTo>
                  <a:pt x="160735" y="187523"/>
                </a:lnTo>
                <a:lnTo>
                  <a:pt x="160735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93469" y="1884164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29" y="89297"/>
                </a:lnTo>
                <a:lnTo>
                  <a:pt x="17859" y="89297"/>
                </a:lnTo>
                <a:lnTo>
                  <a:pt x="35719" y="80367"/>
                </a:lnTo>
                <a:lnTo>
                  <a:pt x="53578" y="71437"/>
                </a:lnTo>
                <a:lnTo>
                  <a:pt x="62508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17859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62508" y="160734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91695" y="1866304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3571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44649" y="26790"/>
                </a:lnTo>
                <a:lnTo>
                  <a:pt x="53578" y="35719"/>
                </a:lnTo>
                <a:lnTo>
                  <a:pt x="62508" y="53579"/>
                </a:lnTo>
                <a:lnTo>
                  <a:pt x="71438" y="62508"/>
                </a:lnTo>
                <a:lnTo>
                  <a:pt x="80368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80368" y="107157"/>
                </a:lnTo>
                <a:lnTo>
                  <a:pt x="62508" y="125016"/>
                </a:lnTo>
                <a:lnTo>
                  <a:pt x="44649" y="133946"/>
                </a:lnTo>
                <a:lnTo>
                  <a:pt x="17860" y="14287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089922" y="1910953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07781" y="1741289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161359" y="1848445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53579" y="62508"/>
                </a:lnTo>
                <a:lnTo>
                  <a:pt x="62508" y="53578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35719"/>
                </a:lnTo>
                <a:lnTo>
                  <a:pt x="80368" y="35719"/>
                </a:lnTo>
                <a:lnTo>
                  <a:pt x="71438" y="53578"/>
                </a:lnTo>
                <a:lnTo>
                  <a:pt x="62508" y="71438"/>
                </a:lnTo>
                <a:lnTo>
                  <a:pt x="62508" y="98227"/>
                </a:lnTo>
                <a:lnTo>
                  <a:pt x="53579" y="133945"/>
                </a:lnTo>
                <a:lnTo>
                  <a:pt x="53579" y="169664"/>
                </a:lnTo>
                <a:lnTo>
                  <a:pt x="53579" y="205383"/>
                </a:lnTo>
                <a:lnTo>
                  <a:pt x="62508" y="232172"/>
                </a:lnTo>
                <a:lnTo>
                  <a:pt x="62508" y="267891"/>
                </a:lnTo>
                <a:lnTo>
                  <a:pt x="53579" y="285750"/>
                </a:lnTo>
                <a:lnTo>
                  <a:pt x="53579" y="294680"/>
                </a:lnTo>
                <a:lnTo>
                  <a:pt x="53579" y="294680"/>
                </a:lnTo>
                <a:lnTo>
                  <a:pt x="53579" y="285750"/>
                </a:lnTo>
                <a:lnTo>
                  <a:pt x="53579" y="258961"/>
                </a:lnTo>
                <a:lnTo>
                  <a:pt x="53579" y="223242"/>
                </a:lnTo>
                <a:lnTo>
                  <a:pt x="53579" y="187524"/>
                </a:lnTo>
                <a:lnTo>
                  <a:pt x="62508" y="151805"/>
                </a:lnTo>
                <a:lnTo>
                  <a:pt x="71438" y="116086"/>
                </a:lnTo>
                <a:lnTo>
                  <a:pt x="71438" y="89297"/>
                </a:lnTo>
                <a:lnTo>
                  <a:pt x="80368" y="71438"/>
                </a:lnTo>
                <a:lnTo>
                  <a:pt x="89297" y="62508"/>
                </a:lnTo>
                <a:lnTo>
                  <a:pt x="98227" y="62508"/>
                </a:lnTo>
                <a:lnTo>
                  <a:pt x="98227" y="6250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89297"/>
                </a:lnTo>
                <a:lnTo>
                  <a:pt x="107157" y="9822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33946" y="98227"/>
                </a:lnTo>
                <a:lnTo>
                  <a:pt x="133946" y="80367"/>
                </a:lnTo>
                <a:lnTo>
                  <a:pt x="142875" y="80367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402461" y="1651992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62508" y="133945"/>
                </a:moveTo>
                <a:lnTo>
                  <a:pt x="62508" y="142875"/>
                </a:lnTo>
                <a:lnTo>
                  <a:pt x="53578" y="151805"/>
                </a:lnTo>
                <a:lnTo>
                  <a:pt x="44648" y="169664"/>
                </a:lnTo>
                <a:lnTo>
                  <a:pt x="35719" y="19645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8930" y="321469"/>
                </a:lnTo>
                <a:lnTo>
                  <a:pt x="8930" y="321469"/>
                </a:lnTo>
                <a:lnTo>
                  <a:pt x="26789" y="312539"/>
                </a:lnTo>
                <a:lnTo>
                  <a:pt x="35719" y="294680"/>
                </a:lnTo>
                <a:lnTo>
                  <a:pt x="53578" y="267891"/>
                </a:lnTo>
                <a:lnTo>
                  <a:pt x="71437" y="232172"/>
                </a:lnTo>
                <a:lnTo>
                  <a:pt x="89297" y="187523"/>
                </a:lnTo>
                <a:lnTo>
                  <a:pt x="107156" y="142875"/>
                </a:lnTo>
                <a:lnTo>
                  <a:pt x="116086" y="89297"/>
                </a:lnTo>
                <a:lnTo>
                  <a:pt x="125016" y="44648"/>
                </a:lnTo>
                <a:lnTo>
                  <a:pt x="133945" y="17859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98227" y="53578"/>
                </a:lnTo>
                <a:lnTo>
                  <a:pt x="80367" y="89297"/>
                </a:lnTo>
                <a:lnTo>
                  <a:pt x="71437" y="133945"/>
                </a:lnTo>
                <a:lnTo>
                  <a:pt x="62508" y="169664"/>
                </a:lnTo>
                <a:lnTo>
                  <a:pt x="62508" y="205383"/>
                </a:lnTo>
                <a:lnTo>
                  <a:pt x="71437" y="241102"/>
                </a:lnTo>
                <a:lnTo>
                  <a:pt x="80367" y="258961"/>
                </a:lnTo>
                <a:lnTo>
                  <a:pt x="98227" y="267891"/>
                </a:lnTo>
                <a:lnTo>
                  <a:pt x="116086" y="267891"/>
                </a:lnTo>
                <a:lnTo>
                  <a:pt x="133945" y="258961"/>
                </a:lnTo>
                <a:lnTo>
                  <a:pt x="151805" y="241102"/>
                </a:lnTo>
                <a:lnTo>
                  <a:pt x="169664" y="223242"/>
                </a:lnTo>
                <a:lnTo>
                  <a:pt x="187523" y="196453"/>
                </a:lnTo>
                <a:lnTo>
                  <a:pt x="196453" y="169664"/>
                </a:lnTo>
                <a:lnTo>
                  <a:pt x="196453" y="151805"/>
                </a:lnTo>
                <a:lnTo>
                  <a:pt x="196453" y="142875"/>
                </a:lnTo>
                <a:lnTo>
                  <a:pt x="196453" y="142875"/>
                </a:lnTo>
                <a:lnTo>
                  <a:pt x="187523" y="160734"/>
                </a:lnTo>
                <a:lnTo>
                  <a:pt x="178594" y="178594"/>
                </a:lnTo>
                <a:lnTo>
                  <a:pt x="169664" y="205383"/>
                </a:lnTo>
                <a:lnTo>
                  <a:pt x="169664" y="223242"/>
                </a:lnTo>
                <a:lnTo>
                  <a:pt x="169664" y="241102"/>
                </a:lnTo>
                <a:lnTo>
                  <a:pt x="178594" y="250031"/>
                </a:lnTo>
                <a:lnTo>
                  <a:pt x="187523" y="258961"/>
                </a:lnTo>
                <a:lnTo>
                  <a:pt x="196453" y="250031"/>
                </a:lnTo>
                <a:lnTo>
                  <a:pt x="214312" y="241102"/>
                </a:lnTo>
                <a:lnTo>
                  <a:pt x="232172" y="223242"/>
                </a:lnTo>
                <a:lnTo>
                  <a:pt x="241102" y="196453"/>
                </a:lnTo>
                <a:lnTo>
                  <a:pt x="250031" y="169664"/>
                </a:lnTo>
                <a:lnTo>
                  <a:pt x="250031" y="142875"/>
                </a:lnTo>
                <a:lnTo>
                  <a:pt x="241102" y="116086"/>
                </a:lnTo>
                <a:lnTo>
                  <a:pt x="223242" y="107156"/>
                </a:lnTo>
                <a:lnTo>
                  <a:pt x="205383" y="98227"/>
                </a:lnTo>
                <a:lnTo>
                  <a:pt x="187523" y="107156"/>
                </a:lnTo>
                <a:lnTo>
                  <a:pt x="160734" y="116086"/>
                </a:lnTo>
                <a:lnTo>
                  <a:pt x="151805" y="13394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60734" y="160734"/>
                </a:lnTo>
                <a:lnTo>
                  <a:pt x="178594" y="160734"/>
                </a:lnTo>
                <a:lnTo>
                  <a:pt x="178594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697141" y="1696640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53579"/>
                </a:lnTo>
                <a:lnTo>
                  <a:pt x="0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71438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616773" y="2652117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44649" y="44649"/>
                </a:moveTo>
                <a:lnTo>
                  <a:pt x="44649" y="44649"/>
                </a:lnTo>
                <a:lnTo>
                  <a:pt x="44649" y="44649"/>
                </a:lnTo>
                <a:lnTo>
                  <a:pt x="44649" y="35719"/>
                </a:lnTo>
                <a:lnTo>
                  <a:pt x="53579" y="35719"/>
                </a:lnTo>
                <a:lnTo>
                  <a:pt x="53579" y="26789"/>
                </a:lnTo>
                <a:lnTo>
                  <a:pt x="53579" y="17860"/>
                </a:lnTo>
                <a:lnTo>
                  <a:pt x="53579" y="17860"/>
                </a:lnTo>
                <a:lnTo>
                  <a:pt x="53579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26790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69664"/>
                </a:lnTo>
                <a:lnTo>
                  <a:pt x="35719" y="169664"/>
                </a:lnTo>
                <a:lnTo>
                  <a:pt x="53579" y="151804"/>
                </a:lnTo>
                <a:lnTo>
                  <a:pt x="62508" y="133946"/>
                </a:lnTo>
                <a:lnTo>
                  <a:pt x="62508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06070" y="2652117"/>
            <a:ext cx="80369" cy="142876"/>
          </a:xfrm>
          <a:custGeom>
            <a:avLst/>
            <a:gdLst/>
            <a:ahLst/>
            <a:cxnLst/>
            <a:rect l="0" t="0" r="0" b="0"/>
            <a:pathLst>
              <a:path w="80369" h="142876">
                <a:moveTo>
                  <a:pt x="17860" y="62508"/>
                </a:move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33946"/>
                </a:lnTo>
                <a:lnTo>
                  <a:pt x="44649" y="116086"/>
                </a:lnTo>
                <a:lnTo>
                  <a:pt x="53578" y="98227"/>
                </a:lnTo>
                <a:lnTo>
                  <a:pt x="71438" y="71438"/>
                </a:lnTo>
                <a:lnTo>
                  <a:pt x="80368" y="53578"/>
                </a:lnTo>
                <a:lnTo>
                  <a:pt x="80368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831086" y="2491383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35719" y="169664"/>
                </a:moveTo>
                <a:lnTo>
                  <a:pt x="35719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8961"/>
                </a:lnTo>
                <a:lnTo>
                  <a:pt x="44648" y="250031"/>
                </a:lnTo>
                <a:lnTo>
                  <a:pt x="53578" y="232172"/>
                </a:lnTo>
                <a:lnTo>
                  <a:pt x="62508" y="214312"/>
                </a:lnTo>
                <a:lnTo>
                  <a:pt x="71437" y="187523"/>
                </a:lnTo>
                <a:lnTo>
                  <a:pt x="80367" y="151805"/>
                </a:lnTo>
                <a:lnTo>
                  <a:pt x="80367" y="116086"/>
                </a:lnTo>
                <a:lnTo>
                  <a:pt x="89297" y="80367"/>
                </a:lnTo>
                <a:lnTo>
                  <a:pt x="89297" y="44648"/>
                </a:lnTo>
                <a:lnTo>
                  <a:pt x="89297" y="17859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35719"/>
                </a:lnTo>
                <a:lnTo>
                  <a:pt x="80367" y="71437"/>
                </a:lnTo>
                <a:lnTo>
                  <a:pt x="71437" y="107156"/>
                </a:lnTo>
                <a:lnTo>
                  <a:pt x="71437" y="142875"/>
                </a:lnTo>
                <a:lnTo>
                  <a:pt x="71437" y="178594"/>
                </a:lnTo>
                <a:lnTo>
                  <a:pt x="71437" y="196453"/>
                </a:lnTo>
                <a:lnTo>
                  <a:pt x="80367" y="223242"/>
                </a:lnTo>
                <a:lnTo>
                  <a:pt x="98227" y="232172"/>
                </a:lnTo>
                <a:lnTo>
                  <a:pt x="107156" y="232172"/>
                </a:lnTo>
                <a:lnTo>
                  <a:pt x="125016" y="223242"/>
                </a:lnTo>
                <a:lnTo>
                  <a:pt x="142875" y="214312"/>
                </a:lnTo>
                <a:lnTo>
                  <a:pt x="160734" y="187523"/>
                </a:lnTo>
                <a:lnTo>
                  <a:pt x="169664" y="169664"/>
                </a:lnTo>
                <a:lnTo>
                  <a:pt x="169664" y="151805"/>
                </a:lnTo>
                <a:lnTo>
                  <a:pt x="160734" y="133945"/>
                </a:lnTo>
                <a:lnTo>
                  <a:pt x="151805" y="133945"/>
                </a:lnTo>
                <a:lnTo>
                  <a:pt x="142875" y="151805"/>
                </a:lnTo>
                <a:lnTo>
                  <a:pt x="133945" y="169664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31148" y="3178968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8930" y="8930"/>
                </a:move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8930"/>
                </a:lnTo>
                <a:lnTo>
                  <a:pt x="26790" y="17860"/>
                </a:lnTo>
                <a:lnTo>
                  <a:pt x="17860" y="44649"/>
                </a:lnTo>
                <a:lnTo>
                  <a:pt x="17860" y="71438"/>
                </a:lnTo>
                <a:lnTo>
                  <a:pt x="8930" y="116086"/>
                </a:lnTo>
                <a:lnTo>
                  <a:pt x="0" y="169664"/>
                </a:lnTo>
                <a:lnTo>
                  <a:pt x="0" y="214313"/>
                </a:lnTo>
                <a:lnTo>
                  <a:pt x="0" y="250032"/>
                </a:lnTo>
                <a:lnTo>
                  <a:pt x="0" y="276821"/>
                </a:lnTo>
                <a:lnTo>
                  <a:pt x="8930" y="285750"/>
                </a:lnTo>
                <a:lnTo>
                  <a:pt x="26790" y="285750"/>
                </a:lnTo>
                <a:lnTo>
                  <a:pt x="44649" y="267891"/>
                </a:lnTo>
                <a:lnTo>
                  <a:pt x="62508" y="250032"/>
                </a:lnTo>
                <a:lnTo>
                  <a:pt x="80368" y="223243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188273" y="3303984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0" y="116086"/>
                </a:moveTo>
                <a:lnTo>
                  <a:pt x="8930" y="107156"/>
                </a:lnTo>
                <a:lnTo>
                  <a:pt x="26790" y="107156"/>
                </a:lnTo>
                <a:lnTo>
                  <a:pt x="53579" y="89297"/>
                </a:lnTo>
                <a:lnTo>
                  <a:pt x="89297" y="71437"/>
                </a:lnTo>
                <a:lnTo>
                  <a:pt x="125016" y="53578"/>
                </a:lnTo>
                <a:lnTo>
                  <a:pt x="16073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38305" y="3241476"/>
            <a:ext cx="53579" cy="160736"/>
          </a:xfrm>
          <a:custGeom>
            <a:avLst/>
            <a:gdLst/>
            <a:ahLst/>
            <a:cxnLst/>
            <a:rect l="0" t="0" r="0" b="0"/>
            <a:pathLst>
              <a:path w="53579" h="160736">
                <a:moveTo>
                  <a:pt x="8929" y="80367"/>
                </a:moveTo>
                <a:lnTo>
                  <a:pt x="892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5"/>
                </a:lnTo>
                <a:lnTo>
                  <a:pt x="17859" y="160735"/>
                </a:lnTo>
                <a:lnTo>
                  <a:pt x="35718" y="16073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45461" y="3205757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7" y="35719"/>
                </a:lnTo>
                <a:lnTo>
                  <a:pt x="116086" y="44649"/>
                </a:lnTo>
                <a:lnTo>
                  <a:pt x="133945" y="53579"/>
                </a:lnTo>
                <a:lnTo>
                  <a:pt x="142875" y="71438"/>
                </a:lnTo>
                <a:lnTo>
                  <a:pt x="142875" y="89297"/>
                </a:lnTo>
                <a:lnTo>
                  <a:pt x="125016" y="107157"/>
                </a:lnTo>
                <a:lnTo>
                  <a:pt x="107156" y="125016"/>
                </a:lnTo>
                <a:lnTo>
                  <a:pt x="71437" y="142875"/>
                </a:lnTo>
                <a:lnTo>
                  <a:pt x="44648" y="151805"/>
                </a:lnTo>
                <a:lnTo>
                  <a:pt x="26789" y="151805"/>
                </a:lnTo>
                <a:lnTo>
                  <a:pt x="893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732984" y="3053953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32172"/>
                </a:lnTo>
                <a:lnTo>
                  <a:pt x="8930" y="258961"/>
                </a:lnTo>
                <a:lnTo>
                  <a:pt x="26789" y="267890"/>
                </a:lnTo>
                <a:lnTo>
                  <a:pt x="44649" y="276820"/>
                </a:lnTo>
                <a:lnTo>
                  <a:pt x="62508" y="276820"/>
                </a:lnTo>
                <a:lnTo>
                  <a:pt x="89297" y="267890"/>
                </a:lnTo>
                <a:lnTo>
                  <a:pt x="107157" y="258961"/>
                </a:lnTo>
                <a:lnTo>
                  <a:pt x="116086" y="232172"/>
                </a:lnTo>
                <a:lnTo>
                  <a:pt x="116086" y="214312"/>
                </a:lnTo>
                <a:lnTo>
                  <a:pt x="98227" y="178593"/>
                </a:lnTo>
                <a:lnTo>
                  <a:pt x="98227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590109" y="3080742"/>
            <a:ext cx="250033" cy="80368"/>
          </a:xfrm>
          <a:custGeom>
            <a:avLst/>
            <a:gdLst/>
            <a:ahLst/>
            <a:cxnLst/>
            <a:rect l="0" t="0" r="0" b="0"/>
            <a:pathLst>
              <a:path w="250033" h="80368">
                <a:moveTo>
                  <a:pt x="0" y="80367"/>
                </a:moveTo>
                <a:lnTo>
                  <a:pt x="8930" y="80367"/>
                </a:lnTo>
                <a:lnTo>
                  <a:pt x="44649" y="71437"/>
                </a:lnTo>
                <a:lnTo>
                  <a:pt x="89297" y="53578"/>
                </a:lnTo>
                <a:lnTo>
                  <a:pt x="142875" y="44648"/>
                </a:lnTo>
                <a:lnTo>
                  <a:pt x="196454" y="26789"/>
                </a:lnTo>
                <a:lnTo>
                  <a:pt x="232172" y="1785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20508" y="3071812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8036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938367" y="326826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108031" y="2982515"/>
            <a:ext cx="392908" cy="241103"/>
          </a:xfrm>
          <a:custGeom>
            <a:avLst/>
            <a:gdLst/>
            <a:ahLst/>
            <a:cxnLst/>
            <a:rect l="0" t="0" r="0" b="0"/>
            <a:pathLst>
              <a:path w="392908" h="241103">
                <a:moveTo>
                  <a:pt x="53578" y="107156"/>
                </a:moveTo>
                <a:lnTo>
                  <a:pt x="53578" y="107156"/>
                </a:lnTo>
                <a:lnTo>
                  <a:pt x="44649" y="116086"/>
                </a:lnTo>
                <a:lnTo>
                  <a:pt x="35719" y="125016"/>
                </a:lnTo>
                <a:lnTo>
                  <a:pt x="26789" y="133946"/>
                </a:lnTo>
                <a:lnTo>
                  <a:pt x="17860" y="15180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17860" y="232172"/>
                </a:lnTo>
                <a:lnTo>
                  <a:pt x="26789" y="223242"/>
                </a:lnTo>
                <a:lnTo>
                  <a:pt x="44649" y="205383"/>
                </a:lnTo>
                <a:lnTo>
                  <a:pt x="53578" y="187524"/>
                </a:lnTo>
                <a:lnTo>
                  <a:pt x="71438" y="160735"/>
                </a:lnTo>
                <a:lnTo>
                  <a:pt x="80367" y="142875"/>
                </a:lnTo>
                <a:lnTo>
                  <a:pt x="89297" y="11608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33946"/>
                </a:lnTo>
                <a:lnTo>
                  <a:pt x="107157" y="151805"/>
                </a:lnTo>
                <a:lnTo>
                  <a:pt x="116086" y="160735"/>
                </a:lnTo>
                <a:lnTo>
                  <a:pt x="125016" y="160735"/>
                </a:lnTo>
                <a:lnTo>
                  <a:pt x="133946" y="160735"/>
                </a:lnTo>
                <a:lnTo>
                  <a:pt x="151805" y="151805"/>
                </a:lnTo>
                <a:lnTo>
                  <a:pt x="160735" y="142875"/>
                </a:lnTo>
                <a:lnTo>
                  <a:pt x="178594" y="125016"/>
                </a:lnTo>
                <a:lnTo>
                  <a:pt x="196453" y="98227"/>
                </a:lnTo>
                <a:lnTo>
                  <a:pt x="214313" y="80367"/>
                </a:lnTo>
                <a:lnTo>
                  <a:pt x="232172" y="71438"/>
                </a:lnTo>
                <a:lnTo>
                  <a:pt x="241102" y="62508"/>
                </a:lnTo>
                <a:lnTo>
                  <a:pt x="258961" y="53578"/>
                </a:lnTo>
                <a:lnTo>
                  <a:pt x="258961" y="62508"/>
                </a:lnTo>
                <a:lnTo>
                  <a:pt x="258961" y="71438"/>
                </a:lnTo>
                <a:lnTo>
                  <a:pt x="258961" y="89297"/>
                </a:lnTo>
                <a:lnTo>
                  <a:pt x="241102" y="107156"/>
                </a:lnTo>
                <a:lnTo>
                  <a:pt x="223242" y="125016"/>
                </a:lnTo>
                <a:lnTo>
                  <a:pt x="205383" y="133946"/>
                </a:lnTo>
                <a:lnTo>
                  <a:pt x="187524" y="151805"/>
                </a:lnTo>
                <a:lnTo>
                  <a:pt x="178594" y="151805"/>
                </a:lnTo>
                <a:lnTo>
                  <a:pt x="169664" y="151805"/>
                </a:lnTo>
                <a:lnTo>
                  <a:pt x="169664" y="142875"/>
                </a:lnTo>
                <a:lnTo>
                  <a:pt x="187524" y="125016"/>
                </a:lnTo>
                <a:lnTo>
                  <a:pt x="214313" y="107156"/>
                </a:lnTo>
                <a:lnTo>
                  <a:pt x="241102" y="89297"/>
                </a:lnTo>
                <a:lnTo>
                  <a:pt x="276821" y="62508"/>
                </a:lnTo>
                <a:lnTo>
                  <a:pt x="312539" y="44649"/>
                </a:lnTo>
                <a:lnTo>
                  <a:pt x="339328" y="26789"/>
                </a:lnTo>
                <a:lnTo>
                  <a:pt x="366117" y="17860"/>
                </a:lnTo>
                <a:lnTo>
                  <a:pt x="383977" y="8930"/>
                </a:lnTo>
                <a:lnTo>
                  <a:pt x="392907" y="0"/>
                </a:lnTo>
                <a:lnTo>
                  <a:pt x="383977" y="0"/>
                </a:lnTo>
                <a:lnTo>
                  <a:pt x="366117" y="8930"/>
                </a:lnTo>
                <a:lnTo>
                  <a:pt x="348258" y="17860"/>
                </a:lnTo>
                <a:lnTo>
                  <a:pt x="321469" y="35719"/>
                </a:lnTo>
                <a:lnTo>
                  <a:pt x="303610" y="62508"/>
                </a:lnTo>
                <a:lnTo>
                  <a:pt x="294680" y="89297"/>
                </a:lnTo>
                <a:lnTo>
                  <a:pt x="303610" y="107156"/>
                </a:lnTo>
                <a:lnTo>
                  <a:pt x="312539" y="125016"/>
                </a:lnTo>
                <a:lnTo>
                  <a:pt x="339328" y="133946"/>
                </a:lnTo>
                <a:lnTo>
                  <a:pt x="339328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384477" y="4795242"/>
            <a:ext cx="1223368" cy="196454"/>
          </a:xfrm>
          <a:custGeom>
            <a:avLst/>
            <a:gdLst/>
            <a:ahLst/>
            <a:cxnLst/>
            <a:rect l="0" t="0" r="0" b="0"/>
            <a:pathLst>
              <a:path w="1223368" h="196454">
                <a:moveTo>
                  <a:pt x="1223367" y="196453"/>
                </a:moveTo>
                <a:lnTo>
                  <a:pt x="1214437" y="196453"/>
                </a:lnTo>
                <a:lnTo>
                  <a:pt x="1214437" y="187524"/>
                </a:lnTo>
                <a:lnTo>
                  <a:pt x="1205507" y="169664"/>
                </a:lnTo>
                <a:lnTo>
                  <a:pt x="1187648" y="160735"/>
                </a:lnTo>
                <a:lnTo>
                  <a:pt x="1169789" y="142875"/>
                </a:lnTo>
                <a:lnTo>
                  <a:pt x="1151929" y="125016"/>
                </a:lnTo>
                <a:lnTo>
                  <a:pt x="1125140" y="107156"/>
                </a:lnTo>
                <a:lnTo>
                  <a:pt x="1089421" y="89297"/>
                </a:lnTo>
                <a:lnTo>
                  <a:pt x="1044773" y="62508"/>
                </a:lnTo>
                <a:lnTo>
                  <a:pt x="1000125" y="44648"/>
                </a:lnTo>
                <a:lnTo>
                  <a:pt x="946546" y="26789"/>
                </a:lnTo>
                <a:lnTo>
                  <a:pt x="884039" y="17859"/>
                </a:lnTo>
                <a:lnTo>
                  <a:pt x="812601" y="0"/>
                </a:lnTo>
                <a:lnTo>
                  <a:pt x="741164" y="0"/>
                </a:lnTo>
                <a:lnTo>
                  <a:pt x="660796" y="0"/>
                </a:lnTo>
                <a:lnTo>
                  <a:pt x="571500" y="0"/>
                </a:lnTo>
                <a:lnTo>
                  <a:pt x="482203" y="0"/>
                </a:lnTo>
                <a:lnTo>
                  <a:pt x="383976" y="8929"/>
                </a:lnTo>
                <a:lnTo>
                  <a:pt x="285750" y="17859"/>
                </a:lnTo>
                <a:lnTo>
                  <a:pt x="187523" y="35719"/>
                </a:lnTo>
                <a:lnTo>
                  <a:pt x="98226" y="5357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045148" y="4714875"/>
            <a:ext cx="2009181" cy="705446"/>
          </a:xfrm>
          <a:custGeom>
            <a:avLst/>
            <a:gdLst/>
            <a:ahLst/>
            <a:cxnLst/>
            <a:rect l="0" t="0" r="0" b="0"/>
            <a:pathLst>
              <a:path w="2009181" h="705446">
                <a:moveTo>
                  <a:pt x="187524" y="196453"/>
                </a:moveTo>
                <a:lnTo>
                  <a:pt x="125016" y="223242"/>
                </a:lnTo>
                <a:lnTo>
                  <a:pt x="80368" y="250031"/>
                </a:lnTo>
                <a:lnTo>
                  <a:pt x="35719" y="285750"/>
                </a:lnTo>
                <a:lnTo>
                  <a:pt x="17860" y="312539"/>
                </a:lnTo>
                <a:lnTo>
                  <a:pt x="0" y="357188"/>
                </a:lnTo>
                <a:lnTo>
                  <a:pt x="0" y="392906"/>
                </a:lnTo>
                <a:lnTo>
                  <a:pt x="8930" y="437555"/>
                </a:lnTo>
                <a:lnTo>
                  <a:pt x="35719" y="482203"/>
                </a:lnTo>
                <a:lnTo>
                  <a:pt x="71438" y="526852"/>
                </a:lnTo>
                <a:lnTo>
                  <a:pt x="107157" y="571500"/>
                </a:lnTo>
                <a:lnTo>
                  <a:pt x="160735" y="607219"/>
                </a:lnTo>
                <a:lnTo>
                  <a:pt x="223243" y="642938"/>
                </a:lnTo>
                <a:lnTo>
                  <a:pt x="303610" y="669727"/>
                </a:lnTo>
                <a:lnTo>
                  <a:pt x="410766" y="687586"/>
                </a:lnTo>
                <a:lnTo>
                  <a:pt x="517922" y="696516"/>
                </a:lnTo>
                <a:lnTo>
                  <a:pt x="642938" y="705445"/>
                </a:lnTo>
                <a:lnTo>
                  <a:pt x="776883" y="696516"/>
                </a:lnTo>
                <a:lnTo>
                  <a:pt x="910829" y="696516"/>
                </a:lnTo>
                <a:lnTo>
                  <a:pt x="1044774" y="687586"/>
                </a:lnTo>
                <a:lnTo>
                  <a:pt x="1187649" y="669727"/>
                </a:lnTo>
                <a:lnTo>
                  <a:pt x="1321594" y="660797"/>
                </a:lnTo>
                <a:lnTo>
                  <a:pt x="1455540" y="642938"/>
                </a:lnTo>
                <a:lnTo>
                  <a:pt x="1589485" y="625078"/>
                </a:lnTo>
                <a:lnTo>
                  <a:pt x="1696641" y="598289"/>
                </a:lnTo>
                <a:lnTo>
                  <a:pt x="1803797" y="571500"/>
                </a:lnTo>
                <a:lnTo>
                  <a:pt x="1884165" y="535781"/>
                </a:lnTo>
                <a:lnTo>
                  <a:pt x="1955602" y="491133"/>
                </a:lnTo>
                <a:lnTo>
                  <a:pt x="1991321" y="437555"/>
                </a:lnTo>
                <a:lnTo>
                  <a:pt x="2009180" y="383977"/>
                </a:lnTo>
                <a:lnTo>
                  <a:pt x="2000250" y="321469"/>
                </a:lnTo>
                <a:lnTo>
                  <a:pt x="1955602" y="250031"/>
                </a:lnTo>
                <a:lnTo>
                  <a:pt x="1875235" y="178594"/>
                </a:lnTo>
                <a:lnTo>
                  <a:pt x="1768079" y="116086"/>
                </a:lnTo>
                <a:lnTo>
                  <a:pt x="1625204" y="62507"/>
                </a:lnTo>
                <a:lnTo>
                  <a:pt x="1437680" y="26789"/>
                </a:lnTo>
                <a:lnTo>
                  <a:pt x="1232297" y="0"/>
                </a:lnTo>
                <a:lnTo>
                  <a:pt x="991196" y="0"/>
                </a:lnTo>
                <a:lnTo>
                  <a:pt x="723305" y="26789"/>
                </a:lnTo>
                <a:lnTo>
                  <a:pt x="446485" y="62507"/>
                </a:lnTo>
                <a:lnTo>
                  <a:pt x="446485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928813" y="5581054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57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consistent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First iteration might need to be longer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Considering a change from longer to shorter cycle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Annual holidays occur in middle of sprint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Product release in one week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839391" y="1526976"/>
            <a:ext cx="5214938" cy="98228"/>
          </a:xfrm>
          <a:custGeom>
            <a:avLst/>
            <a:gdLst/>
            <a:ahLst/>
            <a:cxnLst/>
            <a:rect l="0" t="0" r="0" b="0"/>
            <a:pathLst>
              <a:path w="5214938" h="98228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0368"/>
                </a:lnTo>
                <a:lnTo>
                  <a:pt x="35718" y="80368"/>
                </a:lnTo>
                <a:lnTo>
                  <a:pt x="5357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6" y="62508"/>
                </a:lnTo>
                <a:lnTo>
                  <a:pt x="116086" y="62508"/>
                </a:lnTo>
                <a:lnTo>
                  <a:pt x="133945" y="62508"/>
                </a:lnTo>
                <a:lnTo>
                  <a:pt x="151804" y="62508"/>
                </a:lnTo>
                <a:lnTo>
                  <a:pt x="169664" y="71438"/>
                </a:lnTo>
                <a:lnTo>
                  <a:pt x="187523" y="71438"/>
                </a:lnTo>
                <a:lnTo>
                  <a:pt x="214312" y="80368"/>
                </a:lnTo>
                <a:lnTo>
                  <a:pt x="232172" y="80368"/>
                </a:lnTo>
                <a:lnTo>
                  <a:pt x="267890" y="89297"/>
                </a:lnTo>
                <a:lnTo>
                  <a:pt x="294679" y="89297"/>
                </a:lnTo>
                <a:lnTo>
                  <a:pt x="330398" y="89297"/>
                </a:lnTo>
                <a:lnTo>
                  <a:pt x="366117" y="80368"/>
                </a:lnTo>
                <a:lnTo>
                  <a:pt x="401836" y="80368"/>
                </a:lnTo>
                <a:lnTo>
                  <a:pt x="437554" y="80368"/>
                </a:lnTo>
                <a:lnTo>
                  <a:pt x="473273" y="71438"/>
                </a:lnTo>
                <a:lnTo>
                  <a:pt x="508992" y="71438"/>
                </a:lnTo>
                <a:lnTo>
                  <a:pt x="553640" y="62508"/>
                </a:lnTo>
                <a:lnTo>
                  <a:pt x="589359" y="62508"/>
                </a:lnTo>
                <a:lnTo>
                  <a:pt x="625078" y="62508"/>
                </a:lnTo>
                <a:lnTo>
                  <a:pt x="669726" y="62508"/>
                </a:lnTo>
                <a:lnTo>
                  <a:pt x="714375" y="53578"/>
                </a:lnTo>
                <a:lnTo>
                  <a:pt x="767953" y="53578"/>
                </a:lnTo>
                <a:lnTo>
                  <a:pt x="812601" y="53578"/>
                </a:lnTo>
                <a:lnTo>
                  <a:pt x="857250" y="53578"/>
                </a:lnTo>
                <a:lnTo>
                  <a:pt x="910828" y="53578"/>
                </a:lnTo>
                <a:lnTo>
                  <a:pt x="955476" y="44649"/>
                </a:lnTo>
                <a:lnTo>
                  <a:pt x="1000125" y="44649"/>
                </a:lnTo>
                <a:lnTo>
                  <a:pt x="1053703" y="44649"/>
                </a:lnTo>
                <a:lnTo>
                  <a:pt x="1098351" y="44649"/>
                </a:lnTo>
                <a:lnTo>
                  <a:pt x="1143000" y="44649"/>
                </a:lnTo>
                <a:lnTo>
                  <a:pt x="1187648" y="53578"/>
                </a:lnTo>
                <a:lnTo>
                  <a:pt x="1241226" y="53578"/>
                </a:lnTo>
                <a:lnTo>
                  <a:pt x="1303734" y="53578"/>
                </a:lnTo>
                <a:lnTo>
                  <a:pt x="1357312" y="53578"/>
                </a:lnTo>
                <a:lnTo>
                  <a:pt x="1419820" y="44649"/>
                </a:lnTo>
                <a:lnTo>
                  <a:pt x="1482328" y="44649"/>
                </a:lnTo>
                <a:lnTo>
                  <a:pt x="1544836" y="44649"/>
                </a:lnTo>
                <a:lnTo>
                  <a:pt x="1616273" y="35719"/>
                </a:lnTo>
                <a:lnTo>
                  <a:pt x="1678781" y="35719"/>
                </a:lnTo>
                <a:lnTo>
                  <a:pt x="1741289" y="35719"/>
                </a:lnTo>
                <a:lnTo>
                  <a:pt x="1812726" y="26789"/>
                </a:lnTo>
                <a:lnTo>
                  <a:pt x="1875234" y="26789"/>
                </a:lnTo>
                <a:lnTo>
                  <a:pt x="1937742" y="26789"/>
                </a:lnTo>
                <a:lnTo>
                  <a:pt x="2009179" y="17860"/>
                </a:lnTo>
                <a:lnTo>
                  <a:pt x="2080617" y="17860"/>
                </a:lnTo>
                <a:lnTo>
                  <a:pt x="2152054" y="17860"/>
                </a:lnTo>
                <a:lnTo>
                  <a:pt x="2223492" y="8930"/>
                </a:lnTo>
                <a:lnTo>
                  <a:pt x="2294929" y="8930"/>
                </a:lnTo>
                <a:lnTo>
                  <a:pt x="2366367" y="0"/>
                </a:lnTo>
                <a:lnTo>
                  <a:pt x="2437804" y="0"/>
                </a:lnTo>
                <a:lnTo>
                  <a:pt x="2500312" y="0"/>
                </a:lnTo>
                <a:lnTo>
                  <a:pt x="2571750" y="0"/>
                </a:lnTo>
                <a:lnTo>
                  <a:pt x="2643187" y="0"/>
                </a:lnTo>
                <a:lnTo>
                  <a:pt x="2705695" y="0"/>
                </a:lnTo>
                <a:lnTo>
                  <a:pt x="2777132" y="8930"/>
                </a:lnTo>
                <a:lnTo>
                  <a:pt x="2848570" y="8930"/>
                </a:lnTo>
                <a:lnTo>
                  <a:pt x="2911078" y="8930"/>
                </a:lnTo>
                <a:lnTo>
                  <a:pt x="2973586" y="17860"/>
                </a:lnTo>
                <a:lnTo>
                  <a:pt x="3045023" y="17860"/>
                </a:lnTo>
                <a:lnTo>
                  <a:pt x="3107531" y="26789"/>
                </a:lnTo>
                <a:lnTo>
                  <a:pt x="3170039" y="26789"/>
                </a:lnTo>
                <a:lnTo>
                  <a:pt x="3232547" y="35719"/>
                </a:lnTo>
                <a:lnTo>
                  <a:pt x="3295054" y="35719"/>
                </a:lnTo>
                <a:lnTo>
                  <a:pt x="3366492" y="44649"/>
                </a:lnTo>
                <a:lnTo>
                  <a:pt x="3420070" y="44649"/>
                </a:lnTo>
                <a:lnTo>
                  <a:pt x="3491507" y="44649"/>
                </a:lnTo>
                <a:lnTo>
                  <a:pt x="3554015" y="53578"/>
                </a:lnTo>
                <a:lnTo>
                  <a:pt x="3616523" y="53578"/>
                </a:lnTo>
                <a:lnTo>
                  <a:pt x="3687961" y="53578"/>
                </a:lnTo>
                <a:lnTo>
                  <a:pt x="3750468" y="53578"/>
                </a:lnTo>
                <a:lnTo>
                  <a:pt x="3812976" y="53578"/>
                </a:lnTo>
                <a:lnTo>
                  <a:pt x="3875484" y="53578"/>
                </a:lnTo>
                <a:lnTo>
                  <a:pt x="3929062" y="62508"/>
                </a:lnTo>
                <a:lnTo>
                  <a:pt x="3991570" y="62508"/>
                </a:lnTo>
                <a:lnTo>
                  <a:pt x="4054078" y="62508"/>
                </a:lnTo>
                <a:lnTo>
                  <a:pt x="4116586" y="62508"/>
                </a:lnTo>
                <a:lnTo>
                  <a:pt x="4179093" y="62508"/>
                </a:lnTo>
                <a:lnTo>
                  <a:pt x="4241601" y="62508"/>
                </a:lnTo>
                <a:lnTo>
                  <a:pt x="4313039" y="62508"/>
                </a:lnTo>
                <a:lnTo>
                  <a:pt x="4375547" y="62508"/>
                </a:lnTo>
                <a:lnTo>
                  <a:pt x="4438054" y="62508"/>
                </a:lnTo>
                <a:lnTo>
                  <a:pt x="4509492" y="62508"/>
                </a:lnTo>
                <a:lnTo>
                  <a:pt x="4580929" y="62508"/>
                </a:lnTo>
                <a:lnTo>
                  <a:pt x="4643437" y="62508"/>
                </a:lnTo>
                <a:lnTo>
                  <a:pt x="4714875" y="62508"/>
                </a:lnTo>
                <a:lnTo>
                  <a:pt x="4786312" y="62508"/>
                </a:lnTo>
                <a:lnTo>
                  <a:pt x="4857750" y="71438"/>
                </a:lnTo>
                <a:lnTo>
                  <a:pt x="4929187" y="71438"/>
                </a:lnTo>
                <a:lnTo>
                  <a:pt x="5009554" y="80368"/>
                </a:lnTo>
                <a:lnTo>
                  <a:pt x="5080992" y="80368"/>
                </a:lnTo>
                <a:lnTo>
                  <a:pt x="5152429" y="89297"/>
                </a:lnTo>
                <a:lnTo>
                  <a:pt x="5214937" y="98227"/>
                </a:lnTo>
                <a:lnTo>
                  <a:pt x="5214937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59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24953</TotalTime>
  <Pages>35</Pages>
  <Words>792</Words>
  <Application>Microsoft Office PowerPoint</Application>
  <PresentationFormat>Letter Paper (8.5x11 in)</PresentationFormat>
  <Paragraphs>152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white212</vt:lpstr>
      <vt:lpstr>Lecture 04 Availability</vt:lpstr>
      <vt:lpstr>PowerPoint Presentation</vt:lpstr>
      <vt:lpstr>Sprints</vt:lpstr>
      <vt:lpstr>Figure 4.1</vt:lpstr>
      <vt:lpstr>Figure 4.2 Benefits of timeboxing</vt:lpstr>
      <vt:lpstr>Benefits of short duration</vt:lpstr>
      <vt:lpstr>Excitement over time</vt:lpstr>
      <vt:lpstr>Checkpoints waterfall vs scrum</vt:lpstr>
      <vt:lpstr>Exceptions to consistent duration</vt:lpstr>
      <vt:lpstr>When are we done?</vt:lpstr>
      <vt:lpstr>Chapter 5 Requirements and User Stories</vt:lpstr>
      <vt:lpstr>That might be what I said it is not what I want</vt:lpstr>
      <vt:lpstr>User Stories</vt:lpstr>
      <vt:lpstr>User Story Template</vt:lpstr>
      <vt:lpstr>Example</vt:lpstr>
      <vt:lpstr>Conversations</vt:lpstr>
      <vt:lpstr>User Story with extra reference data</vt:lpstr>
      <vt:lpstr>Conditions of satisfaction of a user story</vt:lpstr>
      <vt:lpstr>Behavioral Driven Design (BDD)</vt:lpstr>
      <vt:lpstr>PowerPoint Presentation</vt:lpstr>
      <vt:lpstr>Acronyms for good user stories</vt:lpstr>
      <vt:lpstr>Invest in User Stories</vt:lpstr>
      <vt:lpstr>SMART User Stories</vt:lpstr>
      <vt:lpstr>Non-functional requirements</vt:lpstr>
      <vt:lpstr>Examples of Non-functional requirements</vt:lpstr>
      <vt:lpstr>Examples of Non-functional requirements</vt:lpstr>
      <vt:lpstr>PowerPoint Presentation</vt:lpstr>
      <vt:lpstr>PowerPoint Presentation</vt:lpstr>
      <vt:lpstr>PowerPoint Presentation</vt:lpstr>
      <vt:lpstr>Setting up </vt:lpstr>
      <vt:lpstr>Spring Framework</vt:lpstr>
      <vt:lpstr>Yeoman – Yet another framework</vt:lpstr>
      <vt:lpstr>Schedule -DB</vt:lpstr>
      <vt:lpstr>Object Model, DB ER model</vt:lpstr>
      <vt:lpstr>Reading the Web</vt:lpstr>
      <vt:lpstr>Pivotal tracker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209</cp:revision>
  <cp:lastPrinted>2017-09-06T16:45:17Z</cp:lastPrinted>
  <dcterms:created xsi:type="dcterms:W3CDTF">1998-08-11T09:19:24Z</dcterms:created>
  <dcterms:modified xsi:type="dcterms:W3CDTF">2017-09-06T19:33:34Z</dcterms:modified>
</cp:coreProperties>
</file>